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90" r:id="rId3"/>
    <p:sldId id="292" r:id="rId4"/>
    <p:sldId id="293" r:id="rId5"/>
    <p:sldId id="294" r:id="rId6"/>
    <p:sldId id="266" r:id="rId7"/>
    <p:sldId id="295" r:id="rId8"/>
    <p:sldId id="296" r:id="rId9"/>
    <p:sldId id="283" r:id="rId10"/>
    <p:sldId id="282" r:id="rId11"/>
    <p:sldId id="288" r:id="rId12"/>
    <p:sldId id="28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5EC585E-521E-4FEF-99E2-A8CEA7986209}">
          <p14:sldIdLst>
            <p14:sldId id="256"/>
            <p14:sldId id="290"/>
            <p14:sldId id="292"/>
            <p14:sldId id="293"/>
            <p14:sldId id="294"/>
            <p14:sldId id="266"/>
            <p14:sldId id="295"/>
            <p14:sldId id="296"/>
            <p14:sldId id="283"/>
            <p14:sldId id="282"/>
            <p14:sldId id="288"/>
            <p14:sldId id="2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jana Vlaisavljevic" initials="DV" lastIdx="11" clrIdx="0">
    <p:extLst>
      <p:ext uri="{19B8F6BF-5375-455C-9EA6-DF929625EA0E}">
        <p15:presenceInfo xmlns:p15="http://schemas.microsoft.com/office/powerpoint/2012/main" userId="S-1-5-21-2459329411-1536267594-251306633-266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9293"/>
    <a:srgbClr val="A7A9AC"/>
    <a:srgbClr val="000000"/>
    <a:srgbClr val="FFFFFF"/>
    <a:srgbClr val="A6192E"/>
    <a:srgbClr val="FE5000"/>
    <a:srgbClr val="FFB549"/>
    <a:srgbClr val="4140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91" autoAdjust="0"/>
    <p:restoredTop sz="75055" autoAdjust="0"/>
  </p:normalViewPr>
  <p:slideViewPr>
    <p:cSldViewPr snapToObjects="1" showGuides="1">
      <p:cViewPr varScale="1">
        <p:scale>
          <a:sx n="82" d="100"/>
          <a:sy n="82" d="100"/>
        </p:scale>
        <p:origin x="134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8" d="100"/>
        <a:sy n="58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38A1C550-C5A3-470A-BE0B-EB2FA1170119}" type="datetimeFigureOut">
              <a:rPr lang="en-GB" smtClean="0"/>
              <a:pPr/>
              <a:t>20/07/2020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A9913A7A-65C8-4769-8C44-101EE7B298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1743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913A7A-65C8-4769-8C44-101EE7B29805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58731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913A7A-65C8-4769-8C44-101EE7B29805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64775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913A7A-65C8-4769-8C44-101EE7B29805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9223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913A7A-65C8-4769-8C44-101EE7B29805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2074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913A7A-65C8-4769-8C44-101EE7B29805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98971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913A7A-65C8-4769-8C44-101EE7B29805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36564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913A7A-65C8-4769-8C44-101EE7B29805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88338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913A7A-65C8-4769-8C44-101EE7B29805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92625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913A7A-65C8-4769-8C44-101EE7B29805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58249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913A7A-65C8-4769-8C44-101EE7B29805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31300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913A7A-65C8-4769-8C44-101EE7B29805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5034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1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CA55C805-CB12-4285-A370-1C6CFC538DA2}"/>
              </a:ext>
            </a:extLst>
          </p:cNvPr>
          <p:cNvSpPr/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9000">
                <a:schemeClr val="bg1">
                  <a:alpha val="75000"/>
                </a:schemeClr>
              </a:gs>
              <a:gs pos="100000">
                <a:schemeClr val="bg1">
                  <a:alpha val="95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97BED6-7F87-4FCC-9A3A-6277B2943E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31800" y="2770122"/>
            <a:ext cx="8280399" cy="1198939"/>
          </a:xfrm>
        </p:spPr>
        <p:txBody>
          <a:bodyPr anchor="ctr">
            <a:noAutofit/>
          </a:bodyPr>
          <a:lstStyle>
            <a:lvl1pPr algn="ctr">
              <a:defRPr sz="3200" b="0" cap="all" spc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presentation title over TWO lines maximum</a:t>
            </a:r>
            <a:endParaRPr lang="en-GB" dirty="0"/>
          </a:p>
        </p:txBody>
      </p:sp>
      <p:sp>
        <p:nvSpPr>
          <p:cNvPr id="57" name="Text Placeholder 6">
            <a:extLst>
              <a:ext uri="{FF2B5EF4-FFF2-40B4-BE49-F238E27FC236}">
                <a16:creationId xmlns:a16="http://schemas.microsoft.com/office/drawing/2014/main" id="{8F1E5907-03B0-4A52-8595-D3AF1E21BF0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562858" y="4315537"/>
            <a:ext cx="4018285" cy="1730131"/>
          </a:xfrm>
        </p:spPr>
        <p:txBody>
          <a:bodyPr anchor="t">
            <a:noAutofit/>
          </a:bodyPr>
          <a:lstStyle>
            <a:lvl1pPr algn="ctr">
              <a:spcBef>
                <a:spcPts val="200"/>
              </a:spcBef>
              <a:spcAft>
                <a:spcPts val="200"/>
              </a:spcAft>
              <a:defRPr sz="1800" b="1">
                <a:solidFill>
                  <a:schemeClr val="tx1"/>
                </a:solidFill>
              </a:defRPr>
            </a:lvl1pPr>
            <a:lvl2pPr algn="ctr">
              <a:spcBef>
                <a:spcPts val="200"/>
              </a:spcBef>
              <a:spcAft>
                <a:spcPts val="200"/>
              </a:spcAft>
              <a:defRPr sz="1600" b="1">
                <a:solidFill>
                  <a:schemeClr val="tx1"/>
                </a:solidFill>
              </a:defRPr>
            </a:lvl2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400">
                <a:solidFill>
                  <a:schemeClr val="tx1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GB" dirty="0"/>
              <a:t>Click to add subtitle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 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EB9EDC09-8180-48AB-A211-2DD7AC04673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2275" y="636227"/>
            <a:ext cx="3219450" cy="1981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842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1 placeholder (2 justified columns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74AAAF7-1F47-4163-8FFF-7CECE6165CF9}"/>
              </a:ext>
            </a:extLst>
          </p:cNvPr>
          <p:cNvSpPr/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Freeform: Shape 47">
            <a:extLst>
              <a:ext uri="{FF2B5EF4-FFF2-40B4-BE49-F238E27FC236}">
                <a16:creationId xmlns:a16="http://schemas.microsoft.com/office/drawing/2014/main" id="{42B87378-3709-40ED-A5E2-5C2A3D377CFB}"/>
              </a:ext>
            </a:extLst>
          </p:cNvPr>
          <p:cNvSpPr>
            <a:spLocks/>
          </p:cNvSpPr>
          <p:nvPr userDrawn="1"/>
        </p:nvSpPr>
        <p:spPr bwMode="gray">
          <a:xfrm>
            <a:off x="0" y="0"/>
            <a:ext cx="2201317" cy="2714472"/>
          </a:xfrm>
          <a:custGeom>
            <a:avLst/>
            <a:gdLst>
              <a:gd name="connsiteX0" fmla="*/ 421640 w 4027599"/>
              <a:gd name="connsiteY0" fmla="*/ 4594315 h 4966483"/>
              <a:gd name="connsiteX1" fmla="*/ 429982 w 4027599"/>
              <a:gd name="connsiteY1" fmla="*/ 4940822 h 4966483"/>
              <a:gd name="connsiteX2" fmla="*/ 42302 w 4027599"/>
              <a:gd name="connsiteY2" fmla="*/ 4966483 h 4966483"/>
              <a:gd name="connsiteX3" fmla="*/ 42302 w 4027599"/>
              <a:gd name="connsiteY3" fmla="*/ 4615707 h 4966483"/>
              <a:gd name="connsiteX4" fmla="*/ 421640 w 4027599"/>
              <a:gd name="connsiteY4" fmla="*/ 4594315 h 4966483"/>
              <a:gd name="connsiteX5" fmla="*/ 843177 w 4027599"/>
              <a:gd name="connsiteY5" fmla="*/ 4532287 h 4966483"/>
              <a:gd name="connsiteX6" fmla="*/ 864179 w 4027599"/>
              <a:gd name="connsiteY6" fmla="*/ 4864073 h 4966483"/>
              <a:gd name="connsiteX7" fmla="*/ 473597 w 4027599"/>
              <a:gd name="connsiteY7" fmla="*/ 4935469 h 4966483"/>
              <a:gd name="connsiteX8" fmla="*/ 460996 w 4027599"/>
              <a:gd name="connsiteY8" fmla="*/ 4595282 h 4966483"/>
              <a:gd name="connsiteX9" fmla="*/ 843177 w 4027599"/>
              <a:gd name="connsiteY9" fmla="*/ 4532287 h 4966483"/>
              <a:gd name="connsiteX10" fmla="*/ 1268465 w 4027599"/>
              <a:gd name="connsiteY10" fmla="*/ 4423733 h 4966483"/>
              <a:gd name="connsiteX11" fmla="*/ 1298375 w 4027599"/>
              <a:gd name="connsiteY11" fmla="*/ 4738738 h 4966483"/>
              <a:gd name="connsiteX12" fmla="*/ 901044 w 4027599"/>
              <a:gd name="connsiteY12" fmla="*/ 4857929 h 4966483"/>
              <a:gd name="connsiteX13" fmla="*/ 879681 w 4027599"/>
              <a:gd name="connsiteY13" fmla="*/ 4525899 h 4966483"/>
              <a:gd name="connsiteX14" fmla="*/ 1268465 w 4027599"/>
              <a:gd name="connsiteY14" fmla="*/ 4423733 h 4966483"/>
              <a:gd name="connsiteX15" fmla="*/ 1694886 w 4027599"/>
              <a:gd name="connsiteY15" fmla="*/ 4268663 h 4966483"/>
              <a:gd name="connsiteX16" fmla="*/ 1732571 w 4027599"/>
              <a:gd name="connsiteY16" fmla="*/ 4552917 h 4966483"/>
              <a:gd name="connsiteX17" fmla="*/ 1343191 w 4027599"/>
              <a:gd name="connsiteY17" fmla="*/ 4718371 h 4966483"/>
              <a:gd name="connsiteX18" fmla="*/ 1313877 w 4027599"/>
              <a:gd name="connsiteY18" fmla="*/ 4408670 h 4966483"/>
              <a:gd name="connsiteX19" fmla="*/ 1694886 w 4027599"/>
              <a:gd name="connsiteY19" fmla="*/ 4268663 h 4966483"/>
              <a:gd name="connsiteX20" fmla="*/ 402065 w 4027599"/>
              <a:gd name="connsiteY20" fmla="*/ 4237649 h 4966483"/>
              <a:gd name="connsiteX21" fmla="*/ 414470 w 4027599"/>
              <a:gd name="connsiteY21" fmla="*/ 4562363 h 4966483"/>
              <a:gd name="connsiteX22" fmla="*/ 42302 w 4027599"/>
              <a:gd name="connsiteY22" fmla="*/ 4578803 h 4966483"/>
              <a:gd name="connsiteX23" fmla="*/ 42302 w 4027599"/>
              <a:gd name="connsiteY23" fmla="*/ 4254089 h 4966483"/>
              <a:gd name="connsiteX24" fmla="*/ 402065 w 4027599"/>
              <a:gd name="connsiteY24" fmla="*/ 4237649 h 4966483"/>
              <a:gd name="connsiteX25" fmla="*/ 818962 w 4027599"/>
              <a:gd name="connsiteY25" fmla="*/ 4191133 h 4966483"/>
              <a:gd name="connsiteX26" fmla="*/ 848667 w 4027599"/>
              <a:gd name="connsiteY26" fmla="*/ 4504760 h 4966483"/>
              <a:gd name="connsiteX27" fmla="*/ 462462 w 4027599"/>
              <a:gd name="connsiteY27" fmla="*/ 4563301 h 4966483"/>
              <a:gd name="connsiteX28" fmla="*/ 445484 w 4027599"/>
              <a:gd name="connsiteY28" fmla="*/ 4237131 h 4966483"/>
              <a:gd name="connsiteX29" fmla="*/ 818962 w 4027599"/>
              <a:gd name="connsiteY29" fmla="*/ 4191133 h 4966483"/>
              <a:gd name="connsiteX30" fmla="*/ 1220366 w 4027599"/>
              <a:gd name="connsiteY30" fmla="*/ 4098091 h 4966483"/>
              <a:gd name="connsiteX31" fmla="*/ 1267361 w 4027599"/>
              <a:gd name="connsiteY31" fmla="*/ 4399420 h 4966483"/>
              <a:gd name="connsiteX32" fmla="*/ 878577 w 4027599"/>
              <a:gd name="connsiteY32" fmla="*/ 4501273 h 4966483"/>
              <a:gd name="connsiteX33" fmla="*/ 848667 w 4027599"/>
              <a:gd name="connsiteY33" fmla="*/ 4178727 h 4966483"/>
              <a:gd name="connsiteX34" fmla="*/ 1220366 w 4027599"/>
              <a:gd name="connsiteY34" fmla="*/ 4098091 h 4966483"/>
              <a:gd name="connsiteX35" fmla="*/ 2131680 w 4027599"/>
              <a:gd name="connsiteY35" fmla="*/ 4067077 h 4966483"/>
              <a:gd name="connsiteX36" fmla="*/ 2182270 w 4027599"/>
              <a:gd name="connsiteY36" fmla="*/ 4316918 h 4966483"/>
              <a:gd name="connsiteX37" fmla="*/ 1790233 w 4027599"/>
              <a:gd name="connsiteY37" fmla="*/ 4532287 h 4966483"/>
              <a:gd name="connsiteX38" fmla="*/ 1748073 w 4027599"/>
              <a:gd name="connsiteY38" fmla="*/ 4252301 h 4966483"/>
              <a:gd name="connsiteX39" fmla="*/ 2131680 w 4027599"/>
              <a:gd name="connsiteY39" fmla="*/ 4067077 h 4966483"/>
              <a:gd name="connsiteX40" fmla="*/ 1624486 w 4027599"/>
              <a:gd name="connsiteY40" fmla="*/ 3974035 h 4966483"/>
              <a:gd name="connsiteX41" fmla="*/ 1686055 w 4027599"/>
              <a:gd name="connsiteY41" fmla="*/ 4241459 h 4966483"/>
              <a:gd name="connsiteX42" fmla="*/ 1312519 w 4027599"/>
              <a:gd name="connsiteY42" fmla="*/ 4377217 h 4966483"/>
              <a:gd name="connsiteX43" fmla="*/ 1267361 w 4027599"/>
              <a:gd name="connsiteY43" fmla="*/ 4085119 h 4966483"/>
              <a:gd name="connsiteX44" fmla="*/ 1624486 w 4027599"/>
              <a:gd name="connsiteY44" fmla="*/ 3974035 h 4966483"/>
              <a:gd name="connsiteX45" fmla="*/ 377820 w 4027599"/>
              <a:gd name="connsiteY45" fmla="*/ 3896495 h 4966483"/>
              <a:gd name="connsiteX46" fmla="*/ 398968 w 4027599"/>
              <a:gd name="connsiteY46" fmla="*/ 4205658 h 4966483"/>
              <a:gd name="connsiteX47" fmla="*/ 26800 w 4027599"/>
              <a:gd name="connsiteY47" fmla="*/ 4222147 h 4966483"/>
              <a:gd name="connsiteX48" fmla="*/ 26800 w 4027599"/>
              <a:gd name="connsiteY48" fmla="*/ 3912983 h 4966483"/>
              <a:gd name="connsiteX49" fmla="*/ 377820 w 4027599"/>
              <a:gd name="connsiteY49" fmla="*/ 3896495 h 4966483"/>
              <a:gd name="connsiteX50" fmla="*/ 775523 w 4027599"/>
              <a:gd name="connsiteY50" fmla="*/ 3849979 h 4966483"/>
              <a:gd name="connsiteX51" fmla="*/ 817663 w 4027599"/>
              <a:gd name="connsiteY51" fmla="*/ 4159943 h 4966483"/>
              <a:gd name="connsiteX52" fmla="*/ 451052 w 4027599"/>
              <a:gd name="connsiteY52" fmla="*/ 4206645 h 4966483"/>
              <a:gd name="connsiteX53" fmla="*/ 429982 w 4027599"/>
              <a:gd name="connsiteY53" fmla="*/ 3892441 h 4966483"/>
              <a:gd name="connsiteX54" fmla="*/ 775523 w 4027599"/>
              <a:gd name="connsiteY54" fmla="*/ 3849979 h 4966483"/>
              <a:gd name="connsiteX55" fmla="*/ 2558570 w 4027599"/>
              <a:gd name="connsiteY55" fmla="*/ 3834467 h 4966483"/>
              <a:gd name="connsiteX56" fmla="*/ 2616466 w 4027599"/>
              <a:gd name="connsiteY56" fmla="*/ 4028375 h 4966483"/>
              <a:gd name="connsiteX57" fmla="*/ 2231892 w 4027599"/>
              <a:gd name="connsiteY57" fmla="*/ 4284175 h 4966483"/>
              <a:gd name="connsiteX58" fmla="*/ 2182270 w 4027599"/>
              <a:gd name="connsiteY58" fmla="*/ 4049006 h 4966483"/>
              <a:gd name="connsiteX59" fmla="*/ 2558570 w 4027599"/>
              <a:gd name="connsiteY59" fmla="*/ 3834467 h 4966483"/>
              <a:gd name="connsiteX60" fmla="*/ 2045808 w 4027599"/>
              <a:gd name="connsiteY60" fmla="*/ 3818965 h 4966483"/>
              <a:gd name="connsiteX61" fmla="*/ 2120242 w 4027599"/>
              <a:gd name="connsiteY61" fmla="*/ 4051106 h 4966483"/>
              <a:gd name="connsiteX62" fmla="*/ 1743941 w 4027599"/>
              <a:gd name="connsiteY62" fmla="*/ 4222147 h 4966483"/>
              <a:gd name="connsiteX63" fmla="*/ 1686045 w 4027599"/>
              <a:gd name="connsiteY63" fmla="*/ 3957438 h 4966483"/>
              <a:gd name="connsiteX64" fmla="*/ 2045808 w 4027599"/>
              <a:gd name="connsiteY64" fmla="*/ 3818965 h 4966483"/>
              <a:gd name="connsiteX65" fmla="*/ 1147144 w 4027599"/>
              <a:gd name="connsiteY65" fmla="*/ 3787951 h 4966483"/>
              <a:gd name="connsiteX66" fmla="*/ 1205333 w 4027599"/>
              <a:gd name="connsiteY66" fmla="*/ 4070828 h 4966483"/>
              <a:gd name="connsiteX67" fmla="*/ 843714 w 4027599"/>
              <a:gd name="connsiteY67" fmla="*/ 4144617 h 4966483"/>
              <a:gd name="connsiteX68" fmla="*/ 802151 w 4027599"/>
              <a:gd name="connsiteY68" fmla="*/ 3849451 h 4966483"/>
              <a:gd name="connsiteX69" fmla="*/ 1147144 w 4027599"/>
              <a:gd name="connsiteY69" fmla="*/ 3787951 h 4966483"/>
              <a:gd name="connsiteX70" fmla="*/ 1541935 w 4027599"/>
              <a:gd name="connsiteY70" fmla="*/ 3679397 h 4966483"/>
              <a:gd name="connsiteX71" fmla="*/ 1624027 w 4027599"/>
              <a:gd name="connsiteY71" fmla="*/ 3955084 h 4966483"/>
              <a:gd name="connsiteX72" fmla="*/ 1266912 w 4027599"/>
              <a:gd name="connsiteY72" fmla="*/ 4067077 h 4966483"/>
              <a:gd name="connsiteX73" fmla="*/ 1205333 w 4027599"/>
              <a:gd name="connsiteY73" fmla="*/ 3774168 h 4966483"/>
              <a:gd name="connsiteX74" fmla="*/ 1541935 w 4027599"/>
              <a:gd name="connsiteY74" fmla="*/ 3679397 h 4966483"/>
              <a:gd name="connsiteX75" fmla="*/ 2464815 w 4027599"/>
              <a:gd name="connsiteY75" fmla="*/ 3617369 h 4966483"/>
              <a:gd name="connsiteX76" fmla="*/ 2554438 w 4027599"/>
              <a:gd name="connsiteY76" fmla="*/ 3810730 h 4966483"/>
              <a:gd name="connsiteX77" fmla="*/ 2170323 w 4027599"/>
              <a:gd name="connsiteY77" fmla="*/ 4020551 h 4966483"/>
              <a:gd name="connsiteX78" fmla="*/ 2089228 w 4027599"/>
              <a:gd name="connsiteY78" fmla="*/ 3790168 h 4966483"/>
              <a:gd name="connsiteX79" fmla="*/ 2464815 w 4027599"/>
              <a:gd name="connsiteY79" fmla="*/ 3617369 h 4966483"/>
              <a:gd name="connsiteX80" fmla="*/ 1941845 w 4027599"/>
              <a:gd name="connsiteY80" fmla="*/ 3555340 h 4966483"/>
              <a:gd name="connsiteX81" fmla="*/ 2042712 w 4027599"/>
              <a:gd name="connsiteY81" fmla="*/ 3786915 h 4966483"/>
              <a:gd name="connsiteX82" fmla="*/ 1677059 w 4027599"/>
              <a:gd name="connsiteY82" fmla="*/ 3927509 h 4966483"/>
              <a:gd name="connsiteX83" fmla="*/ 1593003 w 4027599"/>
              <a:gd name="connsiteY83" fmla="*/ 3666991 h 4966483"/>
              <a:gd name="connsiteX84" fmla="*/ 1941845 w 4027599"/>
              <a:gd name="connsiteY84" fmla="*/ 3555340 h 4966483"/>
              <a:gd name="connsiteX85" fmla="*/ 357366 w 4027599"/>
              <a:gd name="connsiteY85" fmla="*/ 3539838 h 4966483"/>
              <a:gd name="connsiteX86" fmla="*/ 383466 w 4027599"/>
              <a:gd name="connsiteY86" fmla="*/ 3852469 h 4966483"/>
              <a:gd name="connsiteX87" fmla="*/ 26800 w 4027599"/>
              <a:gd name="connsiteY87" fmla="*/ 3865490 h 4966483"/>
              <a:gd name="connsiteX88" fmla="*/ 26800 w 4027599"/>
              <a:gd name="connsiteY88" fmla="*/ 3552869 h 4966483"/>
              <a:gd name="connsiteX89" fmla="*/ 357366 w 4027599"/>
              <a:gd name="connsiteY89" fmla="*/ 3539838 h 4966483"/>
              <a:gd name="connsiteX90" fmla="*/ 720957 w 4027599"/>
              <a:gd name="connsiteY90" fmla="*/ 3508824 h 4966483"/>
              <a:gd name="connsiteX91" fmla="*/ 771137 w 4027599"/>
              <a:gd name="connsiteY91" fmla="*/ 3796908 h 4966483"/>
              <a:gd name="connsiteX92" fmla="*/ 428244 w 4027599"/>
              <a:gd name="connsiteY92" fmla="*/ 3834476 h 4966483"/>
              <a:gd name="connsiteX93" fmla="*/ 398968 w 4027599"/>
              <a:gd name="connsiteY93" fmla="*/ 3538051 h 4966483"/>
              <a:gd name="connsiteX94" fmla="*/ 720957 w 4027599"/>
              <a:gd name="connsiteY94" fmla="*/ 3508824 h 4966483"/>
              <a:gd name="connsiteX95" fmla="*/ 1066097 w 4027599"/>
              <a:gd name="connsiteY95" fmla="*/ 3462298 h 4966483"/>
              <a:gd name="connsiteX96" fmla="*/ 1143305 w 4027599"/>
              <a:gd name="connsiteY96" fmla="*/ 3740282 h 4966483"/>
              <a:gd name="connsiteX97" fmla="*/ 791591 w 4027599"/>
              <a:gd name="connsiteY97" fmla="*/ 3803453 h 4966483"/>
              <a:gd name="connsiteX98" fmla="*/ 740123 w 4027599"/>
              <a:gd name="connsiteY98" fmla="*/ 3512839 h 4966483"/>
              <a:gd name="connsiteX99" fmla="*/ 1066097 w 4027599"/>
              <a:gd name="connsiteY99" fmla="*/ 3462298 h 4966483"/>
              <a:gd name="connsiteX100" fmla="*/ 2324358 w 4027599"/>
              <a:gd name="connsiteY100" fmla="*/ 3400270 h 4966483"/>
              <a:gd name="connsiteX101" fmla="*/ 2445894 w 4027599"/>
              <a:gd name="connsiteY101" fmla="*/ 3594814 h 4966483"/>
              <a:gd name="connsiteX102" fmla="*/ 2081267 w 4027599"/>
              <a:gd name="connsiteY102" fmla="*/ 3772439 h 4966483"/>
              <a:gd name="connsiteX103" fmla="*/ 1980683 w 4027599"/>
              <a:gd name="connsiteY103" fmla="*/ 3539838 h 4966483"/>
              <a:gd name="connsiteX104" fmla="*/ 2324358 w 4027599"/>
              <a:gd name="connsiteY104" fmla="*/ 3400270 h 4966483"/>
              <a:gd name="connsiteX105" fmla="*/ 1431486 w 4027599"/>
              <a:gd name="connsiteY105" fmla="*/ 3384768 h 4966483"/>
              <a:gd name="connsiteX106" fmla="*/ 1530975 w 4027599"/>
              <a:gd name="connsiteY106" fmla="*/ 3642717 h 4966483"/>
              <a:gd name="connsiteX107" fmla="*/ 1191042 w 4027599"/>
              <a:gd name="connsiteY107" fmla="*/ 3725922 h 4966483"/>
              <a:gd name="connsiteX108" fmla="*/ 1112281 w 4027599"/>
              <a:gd name="connsiteY108" fmla="*/ 3451339 h 4966483"/>
              <a:gd name="connsiteX109" fmla="*/ 1431486 w 4027599"/>
              <a:gd name="connsiteY109" fmla="*/ 3384768 h 4966483"/>
              <a:gd name="connsiteX110" fmla="*/ 1788367 w 4027599"/>
              <a:gd name="connsiteY110" fmla="*/ 3291726 h 4966483"/>
              <a:gd name="connsiteX111" fmla="*/ 1918655 w 4027599"/>
              <a:gd name="connsiteY111" fmla="*/ 3523379 h 4966483"/>
              <a:gd name="connsiteX112" fmla="*/ 1574024 w 4027599"/>
              <a:gd name="connsiteY112" fmla="*/ 3632880 h 4966483"/>
              <a:gd name="connsiteX113" fmla="*/ 1468947 w 4027599"/>
              <a:gd name="connsiteY113" fmla="*/ 3380177 h 4966483"/>
              <a:gd name="connsiteX114" fmla="*/ 1788367 w 4027599"/>
              <a:gd name="connsiteY114" fmla="*/ 3291726 h 4966483"/>
              <a:gd name="connsiteX115" fmla="*/ 318615 w 4027599"/>
              <a:gd name="connsiteY115" fmla="*/ 3229698 h 4966483"/>
              <a:gd name="connsiteX116" fmla="*/ 352452 w 4027599"/>
              <a:gd name="connsiteY116" fmla="*/ 3516043 h 4966483"/>
              <a:gd name="connsiteX117" fmla="*/ 31030 w 4027599"/>
              <a:gd name="connsiteY117" fmla="*/ 3524336 h 4966483"/>
              <a:gd name="connsiteX118" fmla="*/ 26800 w 4027599"/>
              <a:gd name="connsiteY118" fmla="*/ 3238001 h 4966483"/>
              <a:gd name="connsiteX119" fmla="*/ 318615 w 4027599"/>
              <a:gd name="connsiteY119" fmla="*/ 3229698 h 4966483"/>
              <a:gd name="connsiteX120" fmla="*/ 649659 w 4027599"/>
              <a:gd name="connsiteY120" fmla="*/ 3214186 h 4966483"/>
              <a:gd name="connsiteX121" fmla="*/ 709109 w 4027599"/>
              <a:gd name="connsiteY121" fmla="*/ 3480575 h 4966483"/>
              <a:gd name="connsiteX122" fmla="*/ 386406 w 4027599"/>
              <a:gd name="connsiteY122" fmla="*/ 3508824 h 4966483"/>
              <a:gd name="connsiteX123" fmla="*/ 352442 w 4027599"/>
              <a:gd name="connsiteY123" fmla="*/ 3234367 h 4966483"/>
              <a:gd name="connsiteX124" fmla="*/ 649659 w 4027599"/>
              <a:gd name="connsiteY124" fmla="*/ 3214186 h 4966483"/>
              <a:gd name="connsiteX125" fmla="*/ 2148921 w 4027599"/>
              <a:gd name="connsiteY125" fmla="*/ 3167670 h 4966483"/>
              <a:gd name="connsiteX126" fmla="*/ 2306326 w 4027599"/>
              <a:gd name="connsiteY126" fmla="*/ 3370634 h 4966483"/>
              <a:gd name="connsiteX127" fmla="*/ 1957484 w 4027599"/>
              <a:gd name="connsiteY127" fmla="*/ 3508824 h 4966483"/>
              <a:gd name="connsiteX128" fmla="*/ 1825604 w 4027599"/>
              <a:gd name="connsiteY128" fmla="*/ 3275628 h 4966483"/>
              <a:gd name="connsiteX129" fmla="*/ 2148921 w 4027599"/>
              <a:gd name="connsiteY129" fmla="*/ 3167670 h 4966483"/>
              <a:gd name="connsiteX130" fmla="*/ 964381 w 4027599"/>
              <a:gd name="connsiteY130" fmla="*/ 3167670 h 4966483"/>
              <a:gd name="connsiteX131" fmla="*/ 1050263 w 4027599"/>
              <a:gd name="connsiteY131" fmla="*/ 3431714 h 4966483"/>
              <a:gd name="connsiteX132" fmla="*/ 739439 w 4027599"/>
              <a:gd name="connsiteY132" fmla="*/ 3477810 h 4966483"/>
              <a:gd name="connsiteX133" fmla="*/ 678095 w 4027599"/>
              <a:gd name="connsiteY133" fmla="*/ 3201204 h 4966483"/>
              <a:gd name="connsiteX134" fmla="*/ 964381 w 4027599"/>
              <a:gd name="connsiteY134" fmla="*/ 3167670 h 4966483"/>
              <a:gd name="connsiteX135" fmla="*/ 1298531 w 4027599"/>
              <a:gd name="connsiteY135" fmla="*/ 3121154 h 4966483"/>
              <a:gd name="connsiteX136" fmla="*/ 1422431 w 4027599"/>
              <a:gd name="connsiteY136" fmla="*/ 3365134 h 4966483"/>
              <a:gd name="connsiteX137" fmla="*/ 1097726 w 4027599"/>
              <a:gd name="connsiteY137" fmla="*/ 3431294 h 4966483"/>
              <a:gd name="connsiteX138" fmla="*/ 1003737 w 4027599"/>
              <a:gd name="connsiteY138" fmla="*/ 3170776 h 4966483"/>
              <a:gd name="connsiteX139" fmla="*/ 1298531 w 4027599"/>
              <a:gd name="connsiteY139" fmla="*/ 3121154 h 4966483"/>
              <a:gd name="connsiteX140" fmla="*/ 1622113 w 4027599"/>
              <a:gd name="connsiteY140" fmla="*/ 3043614 h 4966483"/>
              <a:gd name="connsiteX141" fmla="*/ 1779087 w 4027599"/>
              <a:gd name="connsiteY141" fmla="*/ 3265743 h 4966483"/>
              <a:gd name="connsiteX142" fmla="*/ 1456659 w 4027599"/>
              <a:gd name="connsiteY142" fmla="*/ 3353754 h 4966483"/>
              <a:gd name="connsiteX143" fmla="*/ 1329379 w 4027599"/>
              <a:gd name="connsiteY143" fmla="*/ 3106482 h 4966483"/>
              <a:gd name="connsiteX144" fmla="*/ 1622113 w 4027599"/>
              <a:gd name="connsiteY144" fmla="*/ 3043614 h 4966483"/>
              <a:gd name="connsiteX145" fmla="*/ 3118053 w 4027599"/>
              <a:gd name="connsiteY145" fmla="*/ 3028102 h 4966483"/>
              <a:gd name="connsiteX146" fmla="*/ 3345291 w 4027599"/>
              <a:gd name="connsiteY146" fmla="*/ 3079014 h 4966483"/>
              <a:gd name="connsiteX147" fmla="*/ 3097755 w 4027599"/>
              <a:gd name="connsiteY147" fmla="*/ 3477810 h 4966483"/>
              <a:gd name="connsiteX148" fmla="*/ 2911094 w 4027599"/>
              <a:gd name="connsiteY148" fmla="*/ 3418420 h 4966483"/>
              <a:gd name="connsiteX149" fmla="*/ 3118053 w 4027599"/>
              <a:gd name="connsiteY149" fmla="*/ 3028102 h 4966483"/>
              <a:gd name="connsiteX150" fmla="*/ 2868573 w 4027599"/>
              <a:gd name="connsiteY150" fmla="*/ 2950572 h 4966483"/>
              <a:gd name="connsiteX151" fmla="*/ 3097179 w 4027599"/>
              <a:gd name="connsiteY151" fmla="*/ 3030925 h 4966483"/>
              <a:gd name="connsiteX152" fmla="*/ 2885199 w 4027599"/>
              <a:gd name="connsiteY152" fmla="*/ 3415782 h 4966483"/>
              <a:gd name="connsiteX153" fmla="*/ 2693996 w 4027599"/>
              <a:gd name="connsiteY153" fmla="*/ 3322740 h 4966483"/>
              <a:gd name="connsiteX154" fmla="*/ 2868573 w 4027599"/>
              <a:gd name="connsiteY154" fmla="*/ 2950572 h 4966483"/>
              <a:gd name="connsiteX155" fmla="*/ 1945997 w 4027599"/>
              <a:gd name="connsiteY155" fmla="*/ 2950572 h 4966483"/>
              <a:gd name="connsiteX156" fmla="*/ 2135754 w 4027599"/>
              <a:gd name="connsiteY156" fmla="*/ 3155880 h 4966483"/>
              <a:gd name="connsiteX157" fmla="*/ 1815269 w 4027599"/>
              <a:gd name="connsiteY157" fmla="*/ 3260712 h 4966483"/>
              <a:gd name="connsiteX158" fmla="*/ 1655031 w 4027599"/>
              <a:gd name="connsiteY158" fmla="*/ 3033572 h 4966483"/>
              <a:gd name="connsiteX159" fmla="*/ 1945997 w 4027599"/>
              <a:gd name="connsiteY159" fmla="*/ 2950572 h 4966483"/>
              <a:gd name="connsiteX160" fmla="*/ 283557 w 4027599"/>
              <a:gd name="connsiteY160" fmla="*/ 2935060 h 4966483"/>
              <a:gd name="connsiteX161" fmla="*/ 321438 w 4027599"/>
              <a:gd name="connsiteY161" fmla="*/ 3205854 h 4966483"/>
              <a:gd name="connsiteX162" fmla="*/ 31010 w 4027599"/>
              <a:gd name="connsiteY162" fmla="*/ 3214186 h 4966483"/>
              <a:gd name="connsiteX163" fmla="*/ 26800 w 4027599"/>
              <a:gd name="connsiteY163" fmla="*/ 2943392 h 4966483"/>
              <a:gd name="connsiteX164" fmla="*/ 283557 w 4027599"/>
              <a:gd name="connsiteY164" fmla="*/ 2935060 h 4966483"/>
              <a:gd name="connsiteX165" fmla="*/ 576105 w 4027599"/>
              <a:gd name="connsiteY165" fmla="*/ 2919558 h 4966483"/>
              <a:gd name="connsiteX166" fmla="*/ 647080 w 4027599"/>
              <a:gd name="connsiteY166" fmla="*/ 3178161 h 4966483"/>
              <a:gd name="connsiteX167" fmla="*/ 363178 w 4027599"/>
              <a:gd name="connsiteY167" fmla="*/ 3198684 h 4966483"/>
              <a:gd name="connsiteX168" fmla="*/ 321428 w 4027599"/>
              <a:gd name="connsiteY168" fmla="*/ 2931876 h 4966483"/>
              <a:gd name="connsiteX169" fmla="*/ 576105 w 4027599"/>
              <a:gd name="connsiteY169" fmla="*/ 2919558 h 4966483"/>
              <a:gd name="connsiteX170" fmla="*/ 853541 w 4027599"/>
              <a:gd name="connsiteY170" fmla="*/ 2888544 h 4966483"/>
              <a:gd name="connsiteX171" fmla="*/ 957221 w 4027599"/>
              <a:gd name="connsiteY171" fmla="*/ 3149023 h 4966483"/>
              <a:gd name="connsiteX172" fmla="*/ 675203 w 4027599"/>
              <a:gd name="connsiteY172" fmla="*/ 3183182 h 4966483"/>
              <a:gd name="connsiteX173" fmla="*/ 600555 w 4027599"/>
              <a:gd name="connsiteY173" fmla="*/ 2914166 h 4966483"/>
              <a:gd name="connsiteX174" fmla="*/ 853541 w 4027599"/>
              <a:gd name="connsiteY174" fmla="*/ 2888544 h 4966483"/>
              <a:gd name="connsiteX175" fmla="*/ 1138567 w 4027599"/>
              <a:gd name="connsiteY175" fmla="*/ 2857530 h 4966483"/>
              <a:gd name="connsiteX176" fmla="*/ 1282863 w 4027599"/>
              <a:gd name="connsiteY176" fmla="*/ 3088118 h 4966483"/>
              <a:gd name="connsiteX177" fmla="*/ 990022 w 4027599"/>
              <a:gd name="connsiteY177" fmla="*/ 3136656 h 4966483"/>
              <a:gd name="connsiteX178" fmla="*/ 879681 w 4027599"/>
              <a:gd name="connsiteY178" fmla="*/ 2889892 h 4966483"/>
              <a:gd name="connsiteX179" fmla="*/ 1138567 w 4027599"/>
              <a:gd name="connsiteY179" fmla="*/ 2857530 h 4966483"/>
              <a:gd name="connsiteX180" fmla="*/ 2616466 w 4027599"/>
              <a:gd name="connsiteY180" fmla="*/ 2842018 h 4966483"/>
              <a:gd name="connsiteX181" fmla="*/ 2849066 w 4027599"/>
              <a:gd name="connsiteY181" fmla="*/ 2944946 h 4966483"/>
              <a:gd name="connsiteX182" fmla="*/ 2675671 w 4027599"/>
              <a:gd name="connsiteY182" fmla="*/ 3307228 h 4966483"/>
              <a:gd name="connsiteX183" fmla="*/ 2476898 w 4027599"/>
              <a:gd name="connsiteY183" fmla="*/ 3187841 h 4966483"/>
              <a:gd name="connsiteX184" fmla="*/ 2616466 w 4027599"/>
              <a:gd name="connsiteY184" fmla="*/ 2842018 h 4966483"/>
              <a:gd name="connsiteX185" fmla="*/ 1427237 w 4027599"/>
              <a:gd name="connsiteY185" fmla="*/ 2795502 h 4966483"/>
              <a:gd name="connsiteX186" fmla="*/ 1608505 w 4027599"/>
              <a:gd name="connsiteY186" fmla="*/ 3025152 h 4966483"/>
              <a:gd name="connsiteX187" fmla="*/ 1321848 w 4027599"/>
              <a:gd name="connsiteY187" fmla="*/ 3090140 h 4966483"/>
              <a:gd name="connsiteX188" fmla="*/ 1174309 w 4027599"/>
              <a:gd name="connsiteY188" fmla="*/ 2843171 h 4966483"/>
              <a:gd name="connsiteX189" fmla="*/ 1427237 w 4027599"/>
              <a:gd name="connsiteY189" fmla="*/ 2795502 h 4966483"/>
              <a:gd name="connsiteX190" fmla="*/ 1712937 w 4027599"/>
              <a:gd name="connsiteY190" fmla="*/ 2748986 h 4966483"/>
              <a:gd name="connsiteX191" fmla="*/ 1934158 w 4027599"/>
              <a:gd name="connsiteY191" fmla="*/ 2939612 h 4966483"/>
              <a:gd name="connsiteX192" fmla="*/ 1640623 w 4027599"/>
              <a:gd name="connsiteY192" fmla="*/ 3012610 h 4966483"/>
              <a:gd name="connsiteX193" fmla="*/ 1453435 w 4027599"/>
              <a:gd name="connsiteY193" fmla="*/ 2801714 h 4966483"/>
              <a:gd name="connsiteX194" fmla="*/ 1712937 w 4027599"/>
              <a:gd name="connsiteY194" fmla="*/ 2748986 h 4966483"/>
              <a:gd name="connsiteX195" fmla="*/ 2352256 w 4027599"/>
              <a:gd name="connsiteY195" fmla="*/ 2686948 h 4966483"/>
              <a:gd name="connsiteX196" fmla="*/ 2585452 w 4027599"/>
              <a:gd name="connsiteY196" fmla="*/ 2821886 h 4966483"/>
              <a:gd name="connsiteX197" fmla="*/ 2447261 w 4027599"/>
              <a:gd name="connsiteY197" fmla="*/ 3167670 h 4966483"/>
              <a:gd name="connsiteX198" fmla="*/ 2244298 w 4027599"/>
              <a:gd name="connsiteY198" fmla="*/ 3011653 h 4966483"/>
              <a:gd name="connsiteX199" fmla="*/ 2352256 w 4027599"/>
              <a:gd name="connsiteY199" fmla="*/ 2686948 h 4966483"/>
              <a:gd name="connsiteX200" fmla="*/ 234237 w 4027599"/>
              <a:gd name="connsiteY200" fmla="*/ 2655934 h 4966483"/>
              <a:gd name="connsiteX201" fmla="*/ 274912 w 4027599"/>
              <a:gd name="connsiteY201" fmla="*/ 2915377 h 4966483"/>
              <a:gd name="connsiteX202" fmla="*/ 26800 w 4027599"/>
              <a:gd name="connsiteY202" fmla="*/ 2919558 h 4966483"/>
              <a:gd name="connsiteX203" fmla="*/ 26800 w 4027599"/>
              <a:gd name="connsiteY203" fmla="*/ 2660124 h 4966483"/>
              <a:gd name="connsiteX204" fmla="*/ 234237 w 4027599"/>
              <a:gd name="connsiteY204" fmla="*/ 2655934 h 4966483"/>
              <a:gd name="connsiteX205" fmla="*/ 486550 w 4027599"/>
              <a:gd name="connsiteY205" fmla="*/ 2640432 h 4966483"/>
              <a:gd name="connsiteX206" fmla="*/ 569550 w 4027599"/>
              <a:gd name="connsiteY206" fmla="*/ 2891699 h 4966483"/>
              <a:gd name="connsiteX207" fmla="*/ 316408 w 4027599"/>
              <a:gd name="connsiteY207" fmla="*/ 2904056 h 4966483"/>
              <a:gd name="connsiteX208" fmla="*/ 274912 w 4027599"/>
              <a:gd name="connsiteY208" fmla="*/ 2652789 h 4966483"/>
              <a:gd name="connsiteX209" fmla="*/ 486550 w 4027599"/>
              <a:gd name="connsiteY209" fmla="*/ 2640432 h 4966483"/>
              <a:gd name="connsiteX210" fmla="*/ 715116 w 4027599"/>
              <a:gd name="connsiteY210" fmla="*/ 2624930 h 4966483"/>
              <a:gd name="connsiteX211" fmla="*/ 833165 w 4027599"/>
              <a:gd name="connsiteY211" fmla="*/ 2867962 h 4966483"/>
              <a:gd name="connsiteX212" fmla="*/ 588921 w 4027599"/>
              <a:gd name="connsiteY212" fmla="*/ 2888554 h 4966483"/>
              <a:gd name="connsiteX213" fmla="*/ 507513 w 4027599"/>
              <a:gd name="connsiteY213" fmla="*/ 2641409 h 4966483"/>
              <a:gd name="connsiteX214" fmla="*/ 715116 w 4027599"/>
              <a:gd name="connsiteY214" fmla="*/ 2624930 h 4966483"/>
              <a:gd name="connsiteX215" fmla="*/ 959800 w 4027599"/>
              <a:gd name="connsiteY215" fmla="*/ 2593916 h 4966483"/>
              <a:gd name="connsiteX216" fmla="*/ 1127793 w 4027599"/>
              <a:gd name="connsiteY216" fmla="*/ 2824592 h 4966483"/>
              <a:gd name="connsiteX217" fmla="*/ 869336 w 4027599"/>
              <a:gd name="connsiteY217" fmla="*/ 2857540 h 4966483"/>
              <a:gd name="connsiteX218" fmla="*/ 740113 w 4027599"/>
              <a:gd name="connsiteY218" fmla="*/ 2618629 h 4966483"/>
              <a:gd name="connsiteX219" fmla="*/ 959800 w 4027599"/>
              <a:gd name="connsiteY219" fmla="*/ 2593916 h 4966483"/>
              <a:gd name="connsiteX220" fmla="*/ 3318594 w 4027599"/>
              <a:gd name="connsiteY220" fmla="*/ 2593906 h 4966483"/>
              <a:gd name="connsiteX221" fmla="*/ 3593413 w 4027599"/>
              <a:gd name="connsiteY221" fmla="*/ 2631846 h 4966483"/>
              <a:gd name="connsiteX222" fmla="*/ 3385213 w 4027599"/>
              <a:gd name="connsiteY222" fmla="*/ 3028102 h 4966483"/>
              <a:gd name="connsiteX223" fmla="*/ 3143704 w 4027599"/>
              <a:gd name="connsiteY223" fmla="*/ 2977522 h 4966483"/>
              <a:gd name="connsiteX224" fmla="*/ 3318594 w 4027599"/>
              <a:gd name="connsiteY224" fmla="*/ 2593906 h 4966483"/>
              <a:gd name="connsiteX225" fmla="*/ 1201758 w 4027599"/>
              <a:gd name="connsiteY225" fmla="*/ 2562902 h 4966483"/>
              <a:gd name="connsiteX226" fmla="*/ 1406919 w 4027599"/>
              <a:gd name="connsiteY226" fmla="*/ 2779756 h 4966483"/>
              <a:gd name="connsiteX227" fmla="*/ 1155701 w 4027599"/>
              <a:gd name="connsiteY227" fmla="*/ 2826526 h 4966483"/>
              <a:gd name="connsiteX228" fmla="*/ 988225 w 4027599"/>
              <a:gd name="connsiteY228" fmla="*/ 2592665 h 4966483"/>
              <a:gd name="connsiteX229" fmla="*/ 1201758 w 4027599"/>
              <a:gd name="connsiteY229" fmla="*/ 2562902 h 4966483"/>
              <a:gd name="connsiteX230" fmla="*/ 1444839 w 4027599"/>
              <a:gd name="connsiteY230" fmla="*/ 2531888 h 4966483"/>
              <a:gd name="connsiteX231" fmla="*/ 1686045 w 4027599"/>
              <a:gd name="connsiteY231" fmla="*/ 2726245 h 4966483"/>
              <a:gd name="connsiteX232" fmla="*/ 1440746 w 4027599"/>
              <a:gd name="connsiteY232" fmla="*/ 2780000 h 4966483"/>
              <a:gd name="connsiteX233" fmla="*/ 1236337 w 4027599"/>
              <a:gd name="connsiteY233" fmla="*/ 2569104 h 4966483"/>
              <a:gd name="connsiteX234" fmla="*/ 1444839 w 4027599"/>
              <a:gd name="connsiteY234" fmla="*/ 2531888 h 4966483"/>
              <a:gd name="connsiteX235" fmla="*/ 3025343 w 4027599"/>
              <a:gd name="connsiteY235" fmla="*/ 2531878 h 4966483"/>
              <a:gd name="connsiteX236" fmla="*/ 3298775 w 4027599"/>
              <a:gd name="connsiteY236" fmla="*/ 2591278 h 4966483"/>
              <a:gd name="connsiteX237" fmla="*/ 3119333 w 4027599"/>
              <a:gd name="connsiteY237" fmla="*/ 2981586 h 4966483"/>
              <a:gd name="connsiteX238" fmla="*/ 2880080 w 4027599"/>
              <a:gd name="connsiteY238" fmla="*/ 2905218 h 4966483"/>
              <a:gd name="connsiteX239" fmla="*/ 3025343 w 4027599"/>
              <a:gd name="connsiteY239" fmla="*/ 2531878 h 4966483"/>
              <a:gd name="connsiteX240" fmla="*/ 2121551 w 4027599"/>
              <a:gd name="connsiteY240" fmla="*/ 2516376 h 4966483"/>
              <a:gd name="connsiteX241" fmla="*/ 2337340 w 4027599"/>
              <a:gd name="connsiteY241" fmla="*/ 2675226 h 4966483"/>
              <a:gd name="connsiteX242" fmla="*/ 2237743 w 4027599"/>
              <a:gd name="connsiteY242" fmla="*/ 2997098 h 4966483"/>
              <a:gd name="connsiteX243" fmla="*/ 2042702 w 4027599"/>
              <a:gd name="connsiteY243" fmla="*/ 2808992 h 4966483"/>
              <a:gd name="connsiteX244" fmla="*/ 2121551 w 4027599"/>
              <a:gd name="connsiteY244" fmla="*/ 2516376 h 4966483"/>
              <a:gd name="connsiteX245" fmla="*/ 2744879 w 4027599"/>
              <a:gd name="connsiteY245" fmla="*/ 2438836 h 4966483"/>
              <a:gd name="connsiteX246" fmla="*/ 3004136 w 4027599"/>
              <a:gd name="connsiteY246" fmla="*/ 2522119 h 4966483"/>
              <a:gd name="connsiteX247" fmla="*/ 2866141 w 4027599"/>
              <a:gd name="connsiteY247" fmla="*/ 2888544 h 4966483"/>
              <a:gd name="connsiteX248" fmla="*/ 2631968 w 4027599"/>
              <a:gd name="connsiteY248" fmla="*/ 2788615 h 4966483"/>
              <a:gd name="connsiteX249" fmla="*/ 2744879 w 4027599"/>
              <a:gd name="connsiteY249" fmla="*/ 2438836 h 4966483"/>
              <a:gd name="connsiteX250" fmla="*/ 382958 w 4027599"/>
              <a:gd name="connsiteY250" fmla="*/ 2376808 h 4966483"/>
              <a:gd name="connsiteX251" fmla="*/ 476508 w 4027599"/>
              <a:gd name="connsiteY251" fmla="*/ 2616509 h 4966483"/>
              <a:gd name="connsiteX252" fmla="*/ 263903 w 4027599"/>
              <a:gd name="connsiteY252" fmla="*/ 2624920 h 4966483"/>
              <a:gd name="connsiteX253" fmla="*/ 212884 w 4027599"/>
              <a:gd name="connsiteY253" fmla="*/ 2381018 h 4966483"/>
              <a:gd name="connsiteX254" fmla="*/ 382958 w 4027599"/>
              <a:gd name="connsiteY254" fmla="*/ 2376808 h 4966483"/>
              <a:gd name="connsiteX255" fmla="*/ 26800 w 4027599"/>
              <a:gd name="connsiteY255" fmla="*/ 2376808 h 4966483"/>
              <a:gd name="connsiteX256" fmla="*/ 184918 w 4027599"/>
              <a:gd name="connsiteY256" fmla="*/ 2376808 h 4966483"/>
              <a:gd name="connsiteX257" fmla="*/ 228396 w 4027599"/>
              <a:gd name="connsiteY257" fmla="*/ 2620720 h 4966483"/>
              <a:gd name="connsiteX258" fmla="*/ 30756 w 4027599"/>
              <a:gd name="connsiteY258" fmla="*/ 2624920 h 4966483"/>
              <a:gd name="connsiteX259" fmla="*/ 26800 w 4027599"/>
              <a:gd name="connsiteY259" fmla="*/ 2376808 h 4966483"/>
              <a:gd name="connsiteX260" fmla="*/ 573145 w 4027599"/>
              <a:gd name="connsiteY260" fmla="*/ 2361306 h 4966483"/>
              <a:gd name="connsiteX261" fmla="*/ 709099 w 4027599"/>
              <a:gd name="connsiteY261" fmla="*/ 2592880 h 4966483"/>
              <a:gd name="connsiteX262" fmla="*/ 496670 w 4027599"/>
              <a:gd name="connsiteY262" fmla="*/ 2609418 h 4966483"/>
              <a:gd name="connsiteX263" fmla="*/ 398959 w 4027599"/>
              <a:gd name="connsiteY263" fmla="*/ 2369579 h 4966483"/>
              <a:gd name="connsiteX264" fmla="*/ 573145 w 4027599"/>
              <a:gd name="connsiteY264" fmla="*/ 2361306 h 4966483"/>
              <a:gd name="connsiteX265" fmla="*/ 754882 w 4027599"/>
              <a:gd name="connsiteY265" fmla="*/ 2345804 h 4966483"/>
              <a:gd name="connsiteX266" fmla="*/ 941709 w 4027599"/>
              <a:gd name="connsiteY266" fmla="*/ 2572533 h 4966483"/>
              <a:gd name="connsiteX267" fmla="*/ 729407 w 4027599"/>
              <a:gd name="connsiteY267" fmla="*/ 2593916 h 4966483"/>
              <a:gd name="connsiteX268" fmla="*/ 585043 w 4027599"/>
              <a:gd name="connsiteY268" fmla="*/ 2358639 h 4966483"/>
              <a:gd name="connsiteX269" fmla="*/ 754882 w 4027599"/>
              <a:gd name="connsiteY269" fmla="*/ 2345804 h 4966483"/>
              <a:gd name="connsiteX270" fmla="*/ 956400 w 4027599"/>
              <a:gd name="connsiteY270" fmla="*/ 2330292 h 4966483"/>
              <a:gd name="connsiteX271" fmla="*/ 1189821 w 4027599"/>
              <a:gd name="connsiteY271" fmla="*/ 2547937 h 4966483"/>
              <a:gd name="connsiteX272" fmla="*/ 977617 w 4027599"/>
              <a:gd name="connsiteY272" fmla="*/ 2578404 h 4966483"/>
              <a:gd name="connsiteX273" fmla="*/ 786639 w 4027599"/>
              <a:gd name="connsiteY273" fmla="*/ 2343352 h 4966483"/>
              <a:gd name="connsiteX274" fmla="*/ 956400 w 4027599"/>
              <a:gd name="connsiteY274" fmla="*/ 2330292 h 4966483"/>
              <a:gd name="connsiteX275" fmla="*/ 1142426 w 4027599"/>
              <a:gd name="connsiteY275" fmla="*/ 2314789 h 4966483"/>
              <a:gd name="connsiteX276" fmla="*/ 1422431 w 4027599"/>
              <a:gd name="connsiteY276" fmla="*/ 2513572 h 4966483"/>
              <a:gd name="connsiteX277" fmla="*/ 1210305 w 4027599"/>
              <a:gd name="connsiteY277" fmla="*/ 2547400 h 4966483"/>
              <a:gd name="connsiteX278" fmla="*/ 972723 w 4027599"/>
              <a:gd name="connsiteY278" fmla="*/ 2335938 h 4966483"/>
              <a:gd name="connsiteX279" fmla="*/ 1142426 w 4027599"/>
              <a:gd name="connsiteY279" fmla="*/ 2314789 h 4966483"/>
              <a:gd name="connsiteX280" fmla="*/ 2456805 w 4027599"/>
              <a:gd name="connsiteY280" fmla="*/ 2314780 h 4966483"/>
              <a:gd name="connsiteX281" fmla="*/ 2709508 w 4027599"/>
              <a:gd name="connsiteY281" fmla="*/ 2418879 h 4966483"/>
              <a:gd name="connsiteX282" fmla="*/ 2595787 w 4027599"/>
              <a:gd name="connsiteY282" fmla="*/ 2764488 h 4966483"/>
              <a:gd name="connsiteX283" fmla="*/ 2368354 w 4027599"/>
              <a:gd name="connsiteY283" fmla="*/ 2635411 h 4966483"/>
              <a:gd name="connsiteX284" fmla="*/ 2456805 w 4027599"/>
              <a:gd name="connsiteY284" fmla="*/ 2314780 h 4966483"/>
              <a:gd name="connsiteX285" fmla="*/ 1875031 w 4027599"/>
              <a:gd name="connsiteY285" fmla="*/ 2314780 h 4966483"/>
              <a:gd name="connsiteX286" fmla="*/ 2089228 w 4027599"/>
              <a:gd name="connsiteY286" fmla="*/ 2495921 h 4966483"/>
              <a:gd name="connsiteX287" fmla="*/ 2015087 w 4027599"/>
              <a:gd name="connsiteY287" fmla="*/ 2779990 h 4966483"/>
              <a:gd name="connsiteX288" fmla="*/ 1825604 w 4027599"/>
              <a:gd name="connsiteY288" fmla="*/ 2565910 h 4966483"/>
              <a:gd name="connsiteX289" fmla="*/ 1875031 w 4027599"/>
              <a:gd name="connsiteY289" fmla="*/ 2314780 h 4966483"/>
              <a:gd name="connsiteX290" fmla="*/ 2183969 w 4027599"/>
              <a:gd name="connsiteY290" fmla="*/ 2175222 h 4966483"/>
              <a:gd name="connsiteX291" fmla="*/ 2430382 w 4027599"/>
              <a:gd name="connsiteY291" fmla="*/ 2305510 h 4966483"/>
              <a:gd name="connsiteX292" fmla="*/ 2345408 w 4027599"/>
              <a:gd name="connsiteY292" fmla="*/ 2624930 h 4966483"/>
              <a:gd name="connsiteX293" fmla="*/ 2120242 w 4027599"/>
              <a:gd name="connsiteY293" fmla="*/ 2469430 h 4966483"/>
              <a:gd name="connsiteX294" fmla="*/ 2183969 w 4027599"/>
              <a:gd name="connsiteY294" fmla="*/ 2175222 h 4966483"/>
              <a:gd name="connsiteX295" fmla="*/ 3481752 w 4027599"/>
              <a:gd name="connsiteY295" fmla="*/ 2159710 h 4966483"/>
              <a:gd name="connsiteX296" fmla="*/ 3779487 w 4027599"/>
              <a:gd name="connsiteY296" fmla="*/ 2189805 h 4966483"/>
              <a:gd name="connsiteX297" fmla="*/ 3622346 w 4027599"/>
              <a:gd name="connsiteY297" fmla="*/ 2593906 h 4966483"/>
              <a:gd name="connsiteX298" fmla="*/ 3345291 w 4027599"/>
              <a:gd name="connsiteY298" fmla="*/ 2555214 h 4966483"/>
              <a:gd name="connsiteX299" fmla="*/ 3481752 w 4027599"/>
              <a:gd name="connsiteY299" fmla="*/ 2159710 h 4966483"/>
              <a:gd name="connsiteX300" fmla="*/ 3159861 w 4027599"/>
              <a:gd name="connsiteY300" fmla="*/ 2113193 h 4966483"/>
              <a:gd name="connsiteX301" fmla="*/ 3453845 w 4027599"/>
              <a:gd name="connsiteY301" fmla="*/ 2159563 h 4966483"/>
              <a:gd name="connsiteX302" fmla="*/ 3319454 w 4027599"/>
              <a:gd name="connsiteY302" fmla="*/ 2547390 h 4966483"/>
              <a:gd name="connsiteX303" fmla="*/ 3050662 w 4027599"/>
              <a:gd name="connsiteY303" fmla="*/ 2484160 h 4966483"/>
              <a:gd name="connsiteX304" fmla="*/ 3159861 w 4027599"/>
              <a:gd name="connsiteY304" fmla="*/ 2113193 h 4966483"/>
              <a:gd name="connsiteX305" fmla="*/ 265545 w 4027599"/>
              <a:gd name="connsiteY305" fmla="*/ 2113193 h 4966483"/>
              <a:gd name="connsiteX306" fmla="*/ 367954 w 4027599"/>
              <a:gd name="connsiteY306" fmla="*/ 2341652 h 4966483"/>
              <a:gd name="connsiteX307" fmla="*/ 208205 w 4027599"/>
              <a:gd name="connsiteY307" fmla="*/ 2345804 h 4966483"/>
              <a:gd name="connsiteX308" fmla="*/ 150856 w 4027599"/>
              <a:gd name="connsiteY308" fmla="*/ 2117345 h 4966483"/>
              <a:gd name="connsiteX309" fmla="*/ 265545 w 4027599"/>
              <a:gd name="connsiteY309" fmla="*/ 2113193 h 4966483"/>
              <a:gd name="connsiteX310" fmla="*/ 11288 w 4027599"/>
              <a:gd name="connsiteY310" fmla="*/ 2113193 h 4966483"/>
              <a:gd name="connsiteX311" fmla="*/ 130694 w 4027599"/>
              <a:gd name="connsiteY311" fmla="*/ 2113193 h 4966483"/>
              <a:gd name="connsiteX312" fmla="*/ 181870 w 4027599"/>
              <a:gd name="connsiteY312" fmla="*/ 2345804 h 4966483"/>
              <a:gd name="connsiteX313" fmla="*/ 15547 w 4027599"/>
              <a:gd name="connsiteY313" fmla="*/ 2345804 h 4966483"/>
              <a:gd name="connsiteX314" fmla="*/ 11288 w 4027599"/>
              <a:gd name="connsiteY314" fmla="*/ 2113193 h 4966483"/>
              <a:gd name="connsiteX315" fmla="*/ 654309 w 4027599"/>
              <a:gd name="connsiteY315" fmla="*/ 2097691 h 4966483"/>
              <a:gd name="connsiteX316" fmla="*/ 910695 w 4027599"/>
              <a:gd name="connsiteY316" fmla="*/ 2302501 h 4966483"/>
              <a:gd name="connsiteX317" fmla="*/ 749422 w 4027599"/>
              <a:gd name="connsiteY317" fmla="*/ 2314789 h 4966483"/>
              <a:gd name="connsiteX318" fmla="*/ 538527 w 4027599"/>
              <a:gd name="connsiteY318" fmla="*/ 2105887 h 4966483"/>
              <a:gd name="connsiteX319" fmla="*/ 654309 w 4027599"/>
              <a:gd name="connsiteY319" fmla="*/ 2097691 h 4966483"/>
              <a:gd name="connsiteX320" fmla="*/ 527244 w 4027599"/>
              <a:gd name="connsiteY320" fmla="*/ 2097691 h 4966483"/>
              <a:gd name="connsiteX321" fmla="*/ 724611 w 4027599"/>
              <a:gd name="connsiteY321" fmla="*/ 2317378 h 4966483"/>
              <a:gd name="connsiteX322" fmla="*/ 567528 w 4027599"/>
              <a:gd name="connsiteY322" fmla="*/ 2330301 h 4966483"/>
              <a:gd name="connsiteX323" fmla="*/ 414470 w 4027599"/>
              <a:gd name="connsiteY323" fmla="*/ 2101999 h 4966483"/>
              <a:gd name="connsiteX324" fmla="*/ 527244 w 4027599"/>
              <a:gd name="connsiteY324" fmla="*/ 2097691 h 4966483"/>
              <a:gd name="connsiteX325" fmla="*/ 386113 w 4027599"/>
              <a:gd name="connsiteY325" fmla="*/ 2097691 h 4966483"/>
              <a:gd name="connsiteX326" fmla="*/ 538527 w 4027599"/>
              <a:gd name="connsiteY326" fmla="*/ 2321842 h 4966483"/>
              <a:gd name="connsiteX327" fmla="*/ 377879 w 4027599"/>
              <a:gd name="connsiteY327" fmla="*/ 2330301 h 4966483"/>
              <a:gd name="connsiteX328" fmla="*/ 274902 w 4027599"/>
              <a:gd name="connsiteY328" fmla="*/ 2101921 h 4966483"/>
              <a:gd name="connsiteX329" fmla="*/ 386113 w 4027599"/>
              <a:gd name="connsiteY329" fmla="*/ 2097691 h 4966483"/>
              <a:gd name="connsiteX330" fmla="*/ 1642147 w 4027599"/>
              <a:gd name="connsiteY330" fmla="*/ 2082179 h 4966483"/>
              <a:gd name="connsiteX331" fmla="*/ 1856618 w 4027599"/>
              <a:gd name="connsiteY331" fmla="*/ 2295927 h 4966483"/>
              <a:gd name="connsiteX332" fmla="*/ 1801955 w 4027599"/>
              <a:gd name="connsiteY332" fmla="*/ 2547390 h 4966483"/>
              <a:gd name="connsiteX333" fmla="*/ 1608505 w 4027599"/>
              <a:gd name="connsiteY333" fmla="*/ 2300118 h 4966483"/>
              <a:gd name="connsiteX334" fmla="*/ 1642147 w 4027599"/>
              <a:gd name="connsiteY334" fmla="*/ 2082179 h 4966483"/>
              <a:gd name="connsiteX335" fmla="*/ 788915 w 4027599"/>
              <a:gd name="connsiteY335" fmla="*/ 2082179 h 4966483"/>
              <a:gd name="connsiteX336" fmla="*/ 1096779 w 4027599"/>
              <a:gd name="connsiteY336" fmla="*/ 2282252 h 4966483"/>
              <a:gd name="connsiteX337" fmla="*/ 936688 w 4027599"/>
              <a:gd name="connsiteY337" fmla="*/ 2299278 h 4966483"/>
              <a:gd name="connsiteX338" fmla="*/ 678085 w 4027599"/>
              <a:gd name="connsiteY338" fmla="*/ 2090697 h 4966483"/>
              <a:gd name="connsiteX339" fmla="*/ 788915 w 4027599"/>
              <a:gd name="connsiteY339" fmla="*/ 2082179 h 4966483"/>
              <a:gd name="connsiteX340" fmla="*/ 2844837 w 4027599"/>
              <a:gd name="connsiteY340" fmla="*/ 2051165 h 4966483"/>
              <a:gd name="connsiteX341" fmla="*/ 3128193 w 4027599"/>
              <a:gd name="connsiteY341" fmla="*/ 2114405 h 4966483"/>
              <a:gd name="connsiteX342" fmla="*/ 3018232 w 4027599"/>
              <a:gd name="connsiteY342" fmla="*/ 2485362 h 4966483"/>
              <a:gd name="connsiteX343" fmla="*/ 2756024 w 4027599"/>
              <a:gd name="connsiteY343" fmla="*/ 2401052 h 4966483"/>
              <a:gd name="connsiteX344" fmla="*/ 2844837 w 4027599"/>
              <a:gd name="connsiteY344" fmla="*/ 2051165 h 4966483"/>
              <a:gd name="connsiteX345" fmla="*/ 1933464 w 4027599"/>
              <a:gd name="connsiteY345" fmla="*/ 2020151 h 4966483"/>
              <a:gd name="connsiteX346" fmla="*/ 2166758 w 4027599"/>
              <a:gd name="connsiteY346" fmla="*/ 2166274 h 4966483"/>
              <a:gd name="connsiteX347" fmla="*/ 2104270 w 4027599"/>
              <a:gd name="connsiteY347" fmla="*/ 2454348 h 4966483"/>
              <a:gd name="connsiteX348" fmla="*/ 1887631 w 4027599"/>
              <a:gd name="connsiteY348" fmla="*/ 2274828 h 4966483"/>
              <a:gd name="connsiteX349" fmla="*/ 1933464 w 4027599"/>
              <a:gd name="connsiteY349" fmla="*/ 2020151 h 4966483"/>
              <a:gd name="connsiteX350" fmla="*/ 2528787 w 4027599"/>
              <a:gd name="connsiteY350" fmla="*/ 1958123 h 4966483"/>
              <a:gd name="connsiteX351" fmla="*/ 2802550 w 4027599"/>
              <a:gd name="connsiteY351" fmla="*/ 2036122 h 4966483"/>
              <a:gd name="connsiteX352" fmla="*/ 2718319 w 4027599"/>
              <a:gd name="connsiteY352" fmla="*/ 2376818 h 4966483"/>
              <a:gd name="connsiteX353" fmla="*/ 2461396 w 4027599"/>
              <a:gd name="connsiteY353" fmla="*/ 2274203 h 4966483"/>
              <a:gd name="connsiteX354" fmla="*/ 2528787 w 4027599"/>
              <a:gd name="connsiteY354" fmla="*/ 1958123 h 4966483"/>
              <a:gd name="connsiteX355" fmla="*/ 150846 w 4027599"/>
              <a:gd name="connsiteY355" fmla="*/ 1880593 h 4966483"/>
              <a:gd name="connsiteX356" fmla="*/ 212874 w 4027599"/>
              <a:gd name="connsiteY356" fmla="*/ 1880593 h 4966483"/>
              <a:gd name="connsiteX357" fmla="*/ 214281 w 4027599"/>
              <a:gd name="connsiteY357" fmla="*/ 1880593 h 4966483"/>
              <a:gd name="connsiteX358" fmla="*/ 276924 w 4027599"/>
              <a:gd name="connsiteY358" fmla="*/ 1880593 h 4966483"/>
              <a:gd name="connsiteX359" fmla="*/ 507513 w 4027599"/>
              <a:gd name="connsiteY359" fmla="*/ 2078155 h 4966483"/>
              <a:gd name="connsiteX360" fmla="*/ 392218 w 4027599"/>
              <a:gd name="connsiteY360" fmla="*/ 2082189 h 4966483"/>
              <a:gd name="connsiteX361" fmla="*/ 237754 w 4027599"/>
              <a:gd name="connsiteY361" fmla="*/ 1908569 h 4966483"/>
              <a:gd name="connsiteX362" fmla="*/ 383456 w 4027599"/>
              <a:gd name="connsiteY362" fmla="*/ 2082189 h 4966483"/>
              <a:gd name="connsiteX363" fmla="*/ 269266 w 4027599"/>
              <a:gd name="connsiteY363" fmla="*/ 2082189 h 4966483"/>
              <a:gd name="connsiteX364" fmla="*/ 150846 w 4027599"/>
              <a:gd name="connsiteY364" fmla="*/ 1880593 h 4966483"/>
              <a:gd name="connsiteX365" fmla="*/ 73316 w 4027599"/>
              <a:gd name="connsiteY365" fmla="*/ 1880583 h 4966483"/>
              <a:gd name="connsiteX366" fmla="*/ 139769 w 4027599"/>
              <a:gd name="connsiteY366" fmla="*/ 1880583 h 4966483"/>
              <a:gd name="connsiteX367" fmla="*/ 259400 w 4027599"/>
              <a:gd name="connsiteY367" fmla="*/ 2093511 h 4966483"/>
              <a:gd name="connsiteX368" fmla="*/ 139769 w 4027599"/>
              <a:gd name="connsiteY368" fmla="*/ 2097682 h 4966483"/>
              <a:gd name="connsiteX369" fmla="*/ 73316 w 4027599"/>
              <a:gd name="connsiteY369" fmla="*/ 1880583 h 4966483"/>
              <a:gd name="connsiteX370" fmla="*/ 11288 w 4027599"/>
              <a:gd name="connsiteY370" fmla="*/ 1880583 h 4966483"/>
              <a:gd name="connsiteX371" fmla="*/ 73316 w 4027599"/>
              <a:gd name="connsiteY371" fmla="*/ 1880583 h 4966483"/>
              <a:gd name="connsiteX372" fmla="*/ 135344 w 4027599"/>
              <a:gd name="connsiteY372" fmla="*/ 2097682 h 4966483"/>
              <a:gd name="connsiteX373" fmla="*/ 15713 w 4027599"/>
              <a:gd name="connsiteY373" fmla="*/ 2097682 h 4966483"/>
              <a:gd name="connsiteX374" fmla="*/ 11288 w 4027599"/>
              <a:gd name="connsiteY374" fmla="*/ 1880583 h 4966483"/>
              <a:gd name="connsiteX375" fmla="*/ 0 w 4027599"/>
              <a:gd name="connsiteY375" fmla="*/ 1880583 h 4966483"/>
              <a:gd name="connsiteX376" fmla="*/ 11288 w 4027599"/>
              <a:gd name="connsiteY376" fmla="*/ 1880583 h 4966483"/>
              <a:gd name="connsiteX377" fmla="*/ 6697 w 4027599"/>
              <a:gd name="connsiteY377" fmla="*/ 2097682 h 4966483"/>
              <a:gd name="connsiteX378" fmla="*/ 0 w 4027599"/>
              <a:gd name="connsiteY378" fmla="*/ 2097682 h 4966483"/>
              <a:gd name="connsiteX379" fmla="*/ 352442 w 4027599"/>
              <a:gd name="connsiteY379" fmla="*/ 1865081 h 4966483"/>
              <a:gd name="connsiteX380" fmla="*/ 415437 w 4027599"/>
              <a:gd name="connsiteY380" fmla="*/ 1865081 h 4966483"/>
              <a:gd name="connsiteX381" fmla="*/ 755625 w 4027599"/>
              <a:gd name="connsiteY381" fmla="*/ 2058277 h 4966483"/>
              <a:gd name="connsiteX382" fmla="*/ 646426 w 4027599"/>
              <a:gd name="connsiteY382" fmla="*/ 2066677 h 4966483"/>
              <a:gd name="connsiteX383" fmla="*/ 352442 w 4027599"/>
              <a:gd name="connsiteY383" fmla="*/ 1865081 h 4966483"/>
              <a:gd name="connsiteX384" fmla="*/ 348662 w 4027599"/>
              <a:gd name="connsiteY384" fmla="*/ 1865081 h 4966483"/>
              <a:gd name="connsiteX385" fmla="*/ 631569 w 4027599"/>
              <a:gd name="connsiteY385" fmla="*/ 2077842 h 4966483"/>
              <a:gd name="connsiteX386" fmla="*/ 519234 w 4027599"/>
              <a:gd name="connsiteY386" fmla="*/ 2082179 h 4966483"/>
              <a:gd name="connsiteX387" fmla="*/ 290414 w 4027599"/>
              <a:gd name="connsiteY387" fmla="*/ 1869428 h 4966483"/>
              <a:gd name="connsiteX388" fmla="*/ 348662 w 4027599"/>
              <a:gd name="connsiteY388" fmla="*/ 1865081 h 4966483"/>
              <a:gd name="connsiteX389" fmla="*/ 2248068 w 4027599"/>
              <a:gd name="connsiteY389" fmla="*/ 1849569 h 4966483"/>
              <a:gd name="connsiteX390" fmla="*/ 2507912 w 4027599"/>
              <a:gd name="connsiteY390" fmla="*/ 1945874 h 4966483"/>
              <a:gd name="connsiteX391" fmla="*/ 2445044 w 4027599"/>
              <a:gd name="connsiteY391" fmla="*/ 2268264 h 4966483"/>
              <a:gd name="connsiteX392" fmla="*/ 2197772 w 4027599"/>
              <a:gd name="connsiteY392" fmla="*/ 2142654 h 4966483"/>
              <a:gd name="connsiteX393" fmla="*/ 2248068 w 4027599"/>
              <a:gd name="connsiteY393" fmla="*/ 1849569 h 4966483"/>
              <a:gd name="connsiteX394" fmla="*/ 1683506 w 4027599"/>
              <a:gd name="connsiteY394" fmla="*/ 1834067 h 4966483"/>
              <a:gd name="connsiteX395" fmla="*/ 1903144 w 4027599"/>
              <a:gd name="connsiteY395" fmla="*/ 1999892 h 4966483"/>
              <a:gd name="connsiteX396" fmla="*/ 1862468 w 4027599"/>
              <a:gd name="connsiteY396" fmla="*/ 2252761 h 4966483"/>
              <a:gd name="connsiteX397" fmla="*/ 1655031 w 4027599"/>
              <a:gd name="connsiteY397" fmla="*/ 2045490 h 4966483"/>
              <a:gd name="connsiteX398" fmla="*/ 1683506 w 4027599"/>
              <a:gd name="connsiteY398" fmla="*/ 1834067 h 4966483"/>
              <a:gd name="connsiteX399" fmla="*/ 1427022 w 4027599"/>
              <a:gd name="connsiteY399" fmla="*/ 1818555 h 4966483"/>
              <a:gd name="connsiteX400" fmla="*/ 1624017 w 4027599"/>
              <a:gd name="connsiteY400" fmla="*/ 2055903 h 4966483"/>
              <a:gd name="connsiteX401" fmla="*/ 1595875 w 4027599"/>
              <a:gd name="connsiteY401" fmla="*/ 2268264 h 4966483"/>
              <a:gd name="connsiteX402" fmla="*/ 1406919 w 4027599"/>
              <a:gd name="connsiteY402" fmla="*/ 1989284 h 4966483"/>
              <a:gd name="connsiteX403" fmla="*/ 1427022 w 4027599"/>
              <a:gd name="connsiteY403" fmla="*/ 1818555 h 4966483"/>
              <a:gd name="connsiteX404" fmla="*/ 3595708 w 4027599"/>
              <a:gd name="connsiteY404" fmla="*/ 1725513 h 4966483"/>
              <a:gd name="connsiteX405" fmla="*/ 3919055 w 4027599"/>
              <a:gd name="connsiteY405" fmla="*/ 1746661 h 4966483"/>
              <a:gd name="connsiteX406" fmla="*/ 3802980 w 4027599"/>
              <a:gd name="connsiteY406" fmla="*/ 2144207 h 4966483"/>
              <a:gd name="connsiteX407" fmla="*/ 3500361 w 4027599"/>
              <a:gd name="connsiteY407" fmla="*/ 2114610 h 4966483"/>
              <a:gd name="connsiteX408" fmla="*/ 3595708 w 4027599"/>
              <a:gd name="connsiteY408" fmla="*/ 1725513 h 4966483"/>
              <a:gd name="connsiteX409" fmla="*/ 1968825 w 4027599"/>
              <a:gd name="connsiteY409" fmla="*/ 1725513 h 4966483"/>
              <a:gd name="connsiteX410" fmla="*/ 2228796 w 4027599"/>
              <a:gd name="connsiteY410" fmla="*/ 1838912 h 4966483"/>
              <a:gd name="connsiteX411" fmla="*/ 2181137 w 4027599"/>
              <a:gd name="connsiteY411" fmla="*/ 2128696 h 4966483"/>
              <a:gd name="connsiteX412" fmla="*/ 1934158 w 4027599"/>
              <a:gd name="connsiteY412" fmla="*/ 1985904 h 4966483"/>
              <a:gd name="connsiteX413" fmla="*/ 1968825 w 4027599"/>
              <a:gd name="connsiteY413" fmla="*/ 1725513 h 4966483"/>
              <a:gd name="connsiteX414" fmla="*/ 3253079 w 4027599"/>
              <a:gd name="connsiteY414" fmla="*/ 1694499 h 4966483"/>
              <a:gd name="connsiteX415" fmla="*/ 3562399 w 4027599"/>
              <a:gd name="connsiteY415" fmla="*/ 1728336 h 4966483"/>
              <a:gd name="connsiteX416" fmla="*/ 3467540 w 4027599"/>
              <a:gd name="connsiteY416" fmla="*/ 2113193 h 4966483"/>
              <a:gd name="connsiteX417" fmla="*/ 3174718 w 4027599"/>
              <a:gd name="connsiteY417" fmla="*/ 2070907 h 4966483"/>
              <a:gd name="connsiteX418" fmla="*/ 3253079 w 4027599"/>
              <a:gd name="connsiteY418" fmla="*/ 1694499 h 4966483"/>
              <a:gd name="connsiteX419" fmla="*/ 2926069 w 4027599"/>
              <a:gd name="connsiteY419" fmla="*/ 1647983 h 4966483"/>
              <a:gd name="connsiteX420" fmla="*/ 3221244 w 4027599"/>
              <a:gd name="connsiteY420" fmla="*/ 1691149 h 4966483"/>
              <a:gd name="connsiteX421" fmla="*/ 3143353 w 4027599"/>
              <a:gd name="connsiteY421" fmla="*/ 2066677 h 4966483"/>
              <a:gd name="connsiteX422" fmla="*/ 2864578 w 4027599"/>
              <a:gd name="connsiteY422" fmla="*/ 2006251 h 4966483"/>
              <a:gd name="connsiteX423" fmla="*/ 2926069 w 4027599"/>
              <a:gd name="connsiteY423" fmla="*/ 1647983 h 4966483"/>
              <a:gd name="connsiteX424" fmla="*/ 11288 w 4027599"/>
              <a:gd name="connsiteY424" fmla="*/ 1647983 h 4966483"/>
              <a:gd name="connsiteX425" fmla="*/ 0 w 4027599"/>
              <a:gd name="connsiteY425" fmla="*/ 1655005 h 4966483"/>
              <a:gd name="connsiteX426" fmla="*/ 0 w 4027599"/>
              <a:gd name="connsiteY426" fmla="*/ 1653916 h 4966483"/>
              <a:gd name="connsiteX427" fmla="*/ 11288 w 4027599"/>
              <a:gd name="connsiteY427" fmla="*/ 1647983 h 4966483"/>
              <a:gd name="connsiteX428" fmla="*/ 0 w 4027599"/>
              <a:gd name="connsiteY428" fmla="*/ 1656884 h 4966483"/>
              <a:gd name="connsiteX429" fmla="*/ 0 w 4027599"/>
              <a:gd name="connsiteY429" fmla="*/ 1655175 h 4966483"/>
              <a:gd name="connsiteX430" fmla="*/ 11288 w 4027599"/>
              <a:gd name="connsiteY430" fmla="*/ 1647983 h 4966483"/>
              <a:gd name="connsiteX431" fmla="*/ 0 w 4027599"/>
              <a:gd name="connsiteY431" fmla="*/ 1659747 h 4966483"/>
              <a:gd name="connsiteX432" fmla="*/ 0 w 4027599"/>
              <a:gd name="connsiteY432" fmla="*/ 1656928 h 4966483"/>
              <a:gd name="connsiteX433" fmla="*/ 11288 w 4027599"/>
              <a:gd name="connsiteY433" fmla="*/ 1647983 h 4966483"/>
              <a:gd name="connsiteX434" fmla="*/ 0 w 4027599"/>
              <a:gd name="connsiteY434" fmla="*/ 1666675 h 4966483"/>
              <a:gd name="connsiteX435" fmla="*/ 0 w 4027599"/>
              <a:gd name="connsiteY435" fmla="*/ 1660884 h 4966483"/>
              <a:gd name="connsiteX436" fmla="*/ 11288 w 4027599"/>
              <a:gd name="connsiteY436" fmla="*/ 1647983 h 4966483"/>
              <a:gd name="connsiteX437" fmla="*/ 0 w 4027599"/>
              <a:gd name="connsiteY437" fmla="*/ 1683787 h 4966483"/>
              <a:gd name="connsiteX438" fmla="*/ 0 w 4027599"/>
              <a:gd name="connsiteY438" fmla="*/ 1667737 h 4966483"/>
              <a:gd name="connsiteX439" fmla="*/ 11288 w 4027599"/>
              <a:gd name="connsiteY439" fmla="*/ 1647983 h 4966483"/>
              <a:gd name="connsiteX440" fmla="*/ 6853 w 4027599"/>
              <a:gd name="connsiteY440" fmla="*/ 1865081 h 4966483"/>
              <a:gd name="connsiteX441" fmla="*/ 0 w 4027599"/>
              <a:gd name="connsiteY441" fmla="*/ 1865081 h 4966483"/>
              <a:gd name="connsiteX442" fmla="*/ 0 w 4027599"/>
              <a:gd name="connsiteY442" fmla="*/ 1687491 h 4966483"/>
              <a:gd name="connsiteX443" fmla="*/ 11288 w 4027599"/>
              <a:gd name="connsiteY443" fmla="*/ 1647983 h 4966483"/>
              <a:gd name="connsiteX444" fmla="*/ 73316 w 4027599"/>
              <a:gd name="connsiteY444" fmla="*/ 1865081 h 4966483"/>
              <a:gd name="connsiteX445" fmla="*/ 15713 w 4027599"/>
              <a:gd name="connsiteY445" fmla="*/ 1865081 h 4966483"/>
              <a:gd name="connsiteX446" fmla="*/ 11288 w 4027599"/>
              <a:gd name="connsiteY446" fmla="*/ 1647983 h 4966483"/>
              <a:gd name="connsiteX447" fmla="*/ 11288 w 4027599"/>
              <a:gd name="connsiteY447" fmla="*/ 1647983 h 4966483"/>
              <a:gd name="connsiteX448" fmla="*/ 135344 w 4027599"/>
              <a:gd name="connsiteY448" fmla="*/ 1865081 h 4966483"/>
              <a:gd name="connsiteX449" fmla="*/ 79734 w 4027599"/>
              <a:gd name="connsiteY449" fmla="*/ 1865081 h 4966483"/>
              <a:gd name="connsiteX450" fmla="*/ 11288 w 4027599"/>
              <a:gd name="connsiteY450" fmla="*/ 1647983 h 4966483"/>
              <a:gd name="connsiteX451" fmla="*/ 11288 w 4027599"/>
              <a:gd name="connsiteY451" fmla="*/ 1647983 h 4966483"/>
              <a:gd name="connsiteX452" fmla="*/ 197372 w 4027599"/>
              <a:gd name="connsiteY452" fmla="*/ 1860656 h 4966483"/>
              <a:gd name="connsiteX453" fmla="*/ 138167 w 4027599"/>
              <a:gd name="connsiteY453" fmla="*/ 1865081 h 4966483"/>
              <a:gd name="connsiteX454" fmla="*/ 11288 w 4027599"/>
              <a:gd name="connsiteY454" fmla="*/ 1647983 h 4966483"/>
              <a:gd name="connsiteX455" fmla="*/ 11288 w 4027599"/>
              <a:gd name="connsiteY455" fmla="*/ 1647983 h 4966483"/>
              <a:gd name="connsiteX456" fmla="*/ 259400 w 4027599"/>
              <a:gd name="connsiteY456" fmla="*/ 1849579 h 4966483"/>
              <a:gd name="connsiteX457" fmla="*/ 200527 w 4027599"/>
              <a:gd name="connsiteY457" fmla="*/ 1849579 h 4966483"/>
              <a:gd name="connsiteX458" fmla="*/ 11288 w 4027599"/>
              <a:gd name="connsiteY458" fmla="*/ 1647983 h 4966483"/>
              <a:gd name="connsiteX459" fmla="*/ 11288 w 4027599"/>
              <a:gd name="connsiteY459" fmla="*/ 1647983 h 4966483"/>
              <a:gd name="connsiteX460" fmla="*/ 321428 w 4027599"/>
              <a:gd name="connsiteY460" fmla="*/ 1849579 h 4966483"/>
              <a:gd name="connsiteX461" fmla="*/ 262751 w 4027599"/>
              <a:gd name="connsiteY461" fmla="*/ 1849579 h 4966483"/>
              <a:gd name="connsiteX462" fmla="*/ 11288 w 4027599"/>
              <a:gd name="connsiteY462" fmla="*/ 1647983 h 4966483"/>
              <a:gd name="connsiteX463" fmla="*/ 11288 w 4027599"/>
              <a:gd name="connsiteY463" fmla="*/ 1647983 h 4966483"/>
              <a:gd name="connsiteX464" fmla="*/ 383456 w 4027599"/>
              <a:gd name="connsiteY464" fmla="*/ 1845379 h 4966483"/>
              <a:gd name="connsiteX465" fmla="*/ 324916 w 4027599"/>
              <a:gd name="connsiteY465" fmla="*/ 1849579 h 4966483"/>
              <a:gd name="connsiteX466" fmla="*/ 11288 w 4027599"/>
              <a:gd name="connsiteY466" fmla="*/ 1647983 h 4966483"/>
              <a:gd name="connsiteX467" fmla="*/ 1438744 w 4027599"/>
              <a:gd name="connsiteY467" fmla="*/ 1632471 h 4966483"/>
              <a:gd name="connsiteX468" fmla="*/ 1655031 w 4027599"/>
              <a:gd name="connsiteY468" fmla="*/ 1825667 h 4966483"/>
              <a:gd name="connsiteX469" fmla="*/ 1626469 w 4027599"/>
              <a:gd name="connsiteY469" fmla="*/ 2035654 h 4966483"/>
              <a:gd name="connsiteX470" fmla="*/ 1422421 w 4027599"/>
              <a:gd name="connsiteY470" fmla="*/ 1804665 h 4966483"/>
              <a:gd name="connsiteX471" fmla="*/ 1438744 w 4027599"/>
              <a:gd name="connsiteY471" fmla="*/ 1632471 h 4966483"/>
              <a:gd name="connsiteX472" fmla="*/ 2585833 w 4027599"/>
              <a:gd name="connsiteY472" fmla="*/ 1585955 h 4966483"/>
              <a:gd name="connsiteX473" fmla="*/ 2880080 w 4027599"/>
              <a:gd name="connsiteY473" fmla="*/ 1641126 h 4966483"/>
              <a:gd name="connsiteX474" fmla="*/ 2816118 w 4027599"/>
              <a:gd name="connsiteY474" fmla="*/ 1989137 h 4966483"/>
              <a:gd name="connsiteX475" fmla="*/ 2538926 w 4027599"/>
              <a:gd name="connsiteY475" fmla="*/ 1912750 h 4966483"/>
              <a:gd name="connsiteX476" fmla="*/ 2585833 w 4027599"/>
              <a:gd name="connsiteY476" fmla="*/ 1585955 h 4966483"/>
              <a:gd name="connsiteX477" fmla="*/ 1707310 w 4027599"/>
              <a:gd name="connsiteY477" fmla="*/ 1585955 h 4966483"/>
              <a:gd name="connsiteX478" fmla="*/ 1949669 w 4027599"/>
              <a:gd name="connsiteY478" fmla="*/ 1718021 h 4966483"/>
              <a:gd name="connsiteX479" fmla="*/ 1919906 w 4027599"/>
              <a:gd name="connsiteY479" fmla="*/ 1973635 h 4966483"/>
              <a:gd name="connsiteX480" fmla="*/ 1686045 w 4027599"/>
              <a:gd name="connsiteY480" fmla="*/ 1807488 h 4966483"/>
              <a:gd name="connsiteX481" fmla="*/ 1707310 w 4027599"/>
              <a:gd name="connsiteY481" fmla="*/ 1585955 h 4966483"/>
              <a:gd name="connsiteX482" fmla="*/ 2277832 w 4027599"/>
              <a:gd name="connsiteY482" fmla="*/ 1523927 h 4966483"/>
              <a:gd name="connsiteX483" fmla="*/ 2554438 w 4027599"/>
              <a:gd name="connsiteY483" fmla="*/ 1591357 h 4966483"/>
              <a:gd name="connsiteX484" fmla="*/ 2508342 w 4027599"/>
              <a:gd name="connsiteY484" fmla="*/ 1911607 h 4966483"/>
              <a:gd name="connsiteX485" fmla="*/ 2244298 w 4027599"/>
              <a:gd name="connsiteY485" fmla="*/ 1818907 h 4966483"/>
              <a:gd name="connsiteX486" fmla="*/ 2277832 w 4027599"/>
              <a:gd name="connsiteY486" fmla="*/ 1523927 h 4966483"/>
              <a:gd name="connsiteX487" fmla="*/ 1182827 w 4027599"/>
              <a:gd name="connsiteY487" fmla="*/ 1508415 h 4966483"/>
              <a:gd name="connsiteX488" fmla="*/ 1391407 w 4027599"/>
              <a:gd name="connsiteY488" fmla="*/ 1773993 h 4966483"/>
              <a:gd name="connsiteX489" fmla="*/ 1374381 w 4027599"/>
              <a:gd name="connsiteY489" fmla="*/ 1942611 h 4966483"/>
              <a:gd name="connsiteX490" fmla="*/ 1174309 w 4027599"/>
              <a:gd name="connsiteY490" fmla="*/ 1626454 h 4966483"/>
              <a:gd name="connsiteX491" fmla="*/ 1182827 w 4027599"/>
              <a:gd name="connsiteY491" fmla="*/ 1508415 h 4966483"/>
              <a:gd name="connsiteX492" fmla="*/ 2005299 w 4027599"/>
              <a:gd name="connsiteY492" fmla="*/ 1430885 h 4966483"/>
              <a:gd name="connsiteX493" fmla="*/ 2259800 w 4027599"/>
              <a:gd name="connsiteY493" fmla="*/ 1507888 h 4966483"/>
              <a:gd name="connsiteX494" fmla="*/ 2226959 w 4027599"/>
              <a:gd name="connsiteY494" fmla="*/ 1803053 h 4966483"/>
              <a:gd name="connsiteX495" fmla="*/ 1980674 w 4027599"/>
              <a:gd name="connsiteY495" fmla="*/ 1691833 h 4966483"/>
              <a:gd name="connsiteX496" fmla="*/ 2005299 w 4027599"/>
              <a:gd name="connsiteY496" fmla="*/ 1430885 h 4966483"/>
              <a:gd name="connsiteX497" fmla="*/ 1450768 w 4027599"/>
              <a:gd name="connsiteY497" fmla="*/ 1430885 h 4966483"/>
              <a:gd name="connsiteX498" fmla="*/ 1686045 w 4027599"/>
              <a:gd name="connsiteY498" fmla="*/ 1573550 h 4966483"/>
              <a:gd name="connsiteX499" fmla="*/ 1664653 w 4027599"/>
              <a:gd name="connsiteY499" fmla="*/ 1787551 h 4966483"/>
              <a:gd name="connsiteX500" fmla="*/ 1437933 w 4027599"/>
              <a:gd name="connsiteY500" fmla="*/ 1602923 h 4966483"/>
              <a:gd name="connsiteX501" fmla="*/ 1450768 w 4027599"/>
              <a:gd name="connsiteY501" fmla="*/ 1430885 h 4966483"/>
              <a:gd name="connsiteX502" fmla="*/ 1198017 w 4027599"/>
              <a:gd name="connsiteY502" fmla="*/ 1384359 h 4966483"/>
              <a:gd name="connsiteX503" fmla="*/ 1406919 w 4027599"/>
              <a:gd name="connsiteY503" fmla="*/ 1595254 h 4966483"/>
              <a:gd name="connsiteX504" fmla="*/ 1390538 w 4027599"/>
              <a:gd name="connsiteY504" fmla="*/ 1756527 h 4966483"/>
              <a:gd name="connsiteX505" fmla="*/ 1189821 w 4027599"/>
              <a:gd name="connsiteY505" fmla="*/ 1500151 h 4966483"/>
              <a:gd name="connsiteX506" fmla="*/ 1198017 w 4027599"/>
              <a:gd name="connsiteY506" fmla="*/ 1384359 h 4966483"/>
              <a:gd name="connsiteX507" fmla="*/ 1729612 w 4027599"/>
              <a:gd name="connsiteY507" fmla="*/ 1353345 h 4966483"/>
              <a:gd name="connsiteX508" fmla="*/ 1980683 w 4027599"/>
              <a:gd name="connsiteY508" fmla="*/ 1433757 h 4966483"/>
              <a:gd name="connsiteX509" fmla="*/ 1955579 w 4027599"/>
              <a:gd name="connsiteY509" fmla="*/ 1678997 h 4966483"/>
              <a:gd name="connsiteX510" fmla="*/ 1717059 w 4027599"/>
              <a:gd name="connsiteY510" fmla="*/ 1558389 h 4966483"/>
              <a:gd name="connsiteX511" fmla="*/ 1729612 w 4027599"/>
              <a:gd name="connsiteY511" fmla="*/ 1353345 h 4966483"/>
              <a:gd name="connsiteX512" fmla="*/ 3652823 w 4027599"/>
              <a:gd name="connsiteY512" fmla="*/ 1306829 h 4966483"/>
              <a:gd name="connsiteX513" fmla="*/ 3996585 w 4027599"/>
              <a:gd name="connsiteY513" fmla="*/ 1319430 h 4966483"/>
              <a:gd name="connsiteX514" fmla="*/ 3924437 w 4027599"/>
              <a:gd name="connsiteY514" fmla="*/ 1710011 h 4966483"/>
              <a:gd name="connsiteX515" fmla="*/ 3593403 w 4027599"/>
              <a:gd name="connsiteY515" fmla="*/ 1693210 h 4966483"/>
              <a:gd name="connsiteX516" fmla="*/ 3652823 w 4027599"/>
              <a:gd name="connsiteY516" fmla="*/ 1306829 h 4966483"/>
              <a:gd name="connsiteX517" fmla="*/ 3302428 w 4027599"/>
              <a:gd name="connsiteY517" fmla="*/ 1275815 h 4966483"/>
              <a:gd name="connsiteX518" fmla="*/ 3624417 w 4027599"/>
              <a:gd name="connsiteY518" fmla="*/ 1292792 h 4966483"/>
              <a:gd name="connsiteX519" fmla="*/ 3565876 w 4027599"/>
              <a:gd name="connsiteY519" fmla="*/ 1678997 h 4966483"/>
              <a:gd name="connsiteX520" fmla="*/ 3252249 w 4027599"/>
              <a:gd name="connsiteY520" fmla="*/ 1649292 h 4966483"/>
              <a:gd name="connsiteX521" fmla="*/ 3302428 w 4027599"/>
              <a:gd name="connsiteY521" fmla="*/ 1275815 h 4966483"/>
              <a:gd name="connsiteX522" fmla="*/ 2964819 w 4027599"/>
              <a:gd name="connsiteY522" fmla="*/ 1260303 h 4966483"/>
              <a:gd name="connsiteX523" fmla="*/ 3283272 w 4027599"/>
              <a:gd name="connsiteY523" fmla="*/ 1281148 h 4966483"/>
              <a:gd name="connsiteX524" fmla="*/ 3232322 w 4027599"/>
              <a:gd name="connsiteY524" fmla="*/ 1647983 h 4966483"/>
              <a:gd name="connsiteX525" fmla="*/ 2926606 w 4027599"/>
              <a:gd name="connsiteY525" fmla="*/ 1610464 h 4966483"/>
              <a:gd name="connsiteX526" fmla="*/ 2964819 w 4027599"/>
              <a:gd name="connsiteY526" fmla="*/ 1260303 h 4966483"/>
              <a:gd name="connsiteX527" fmla="*/ 1461846 w 4027599"/>
              <a:gd name="connsiteY527" fmla="*/ 1244801 h 4966483"/>
              <a:gd name="connsiteX528" fmla="*/ 1701548 w 4027599"/>
              <a:gd name="connsiteY528" fmla="*/ 1341193 h 4966483"/>
              <a:gd name="connsiteX529" fmla="*/ 1684727 w 4027599"/>
              <a:gd name="connsiteY529" fmla="*/ 1554941 h 4966483"/>
              <a:gd name="connsiteX530" fmla="*/ 1453435 w 4027599"/>
              <a:gd name="connsiteY530" fmla="*/ 1416633 h 4966483"/>
              <a:gd name="connsiteX531" fmla="*/ 1461846 w 4027599"/>
              <a:gd name="connsiteY531" fmla="*/ 1244801 h 4966483"/>
              <a:gd name="connsiteX532" fmla="*/ 1194129 w 4027599"/>
              <a:gd name="connsiteY532" fmla="*/ 1244801 h 4966483"/>
              <a:gd name="connsiteX533" fmla="*/ 1422431 w 4027599"/>
              <a:gd name="connsiteY533" fmla="*/ 1405517 h 4966483"/>
              <a:gd name="connsiteX534" fmla="*/ 1409508 w 4027599"/>
              <a:gd name="connsiteY534" fmla="*/ 1570453 h 4966483"/>
              <a:gd name="connsiteX535" fmla="*/ 1189821 w 4027599"/>
              <a:gd name="connsiteY535" fmla="*/ 1363221 h 4966483"/>
              <a:gd name="connsiteX536" fmla="*/ 1194129 w 4027599"/>
              <a:gd name="connsiteY536" fmla="*/ 1244801 h 4966483"/>
              <a:gd name="connsiteX537" fmla="*/ 2614679 w 4027599"/>
              <a:gd name="connsiteY537" fmla="*/ 1229289 h 4966483"/>
              <a:gd name="connsiteX538" fmla="*/ 2911104 w 4027599"/>
              <a:gd name="connsiteY538" fmla="*/ 1254384 h 4966483"/>
              <a:gd name="connsiteX539" fmla="*/ 2873526 w 4027599"/>
              <a:gd name="connsiteY539" fmla="*/ 1601457 h 4966483"/>
              <a:gd name="connsiteX540" fmla="*/ 2585452 w 4027599"/>
              <a:gd name="connsiteY540" fmla="*/ 1551278 h 4966483"/>
              <a:gd name="connsiteX541" fmla="*/ 2614679 w 4027599"/>
              <a:gd name="connsiteY541" fmla="*/ 1229289 h 4966483"/>
              <a:gd name="connsiteX542" fmla="*/ 2312060 w 4027599"/>
              <a:gd name="connsiteY542" fmla="*/ 1198275 h 4966483"/>
              <a:gd name="connsiteX543" fmla="*/ 2600954 w 4027599"/>
              <a:gd name="connsiteY543" fmla="*/ 1231848 h 4966483"/>
              <a:gd name="connsiteX544" fmla="*/ 2571220 w 4027599"/>
              <a:gd name="connsiteY544" fmla="*/ 1554941 h 4966483"/>
              <a:gd name="connsiteX545" fmla="*/ 2290814 w 4027599"/>
              <a:gd name="connsiteY545" fmla="*/ 1492005 h 4966483"/>
              <a:gd name="connsiteX546" fmla="*/ 2312060 w 4027599"/>
              <a:gd name="connsiteY546" fmla="*/ 1198275 h 4966483"/>
              <a:gd name="connsiteX547" fmla="*/ 961323 w 4027599"/>
              <a:gd name="connsiteY547" fmla="*/ 1198275 h 4966483"/>
              <a:gd name="connsiteX548" fmla="*/ 1158807 w 4027599"/>
              <a:gd name="connsiteY548" fmla="*/ 1489230 h 4966483"/>
              <a:gd name="connsiteX549" fmla="*/ 1150582 w 4027599"/>
              <a:gd name="connsiteY549" fmla="*/ 1601457 h 4966483"/>
              <a:gd name="connsiteX550" fmla="*/ 957211 w 4027599"/>
              <a:gd name="connsiteY550" fmla="*/ 1256464 h 4966483"/>
              <a:gd name="connsiteX551" fmla="*/ 961323 w 4027599"/>
              <a:gd name="connsiteY551" fmla="*/ 1198275 h 4966483"/>
              <a:gd name="connsiteX552" fmla="*/ 2013514 w 4027599"/>
              <a:gd name="connsiteY552" fmla="*/ 1151759 h 4966483"/>
              <a:gd name="connsiteX553" fmla="*/ 2290824 w 4027599"/>
              <a:gd name="connsiteY553" fmla="*/ 1188858 h 4966483"/>
              <a:gd name="connsiteX554" fmla="*/ 2269158 w 4027599"/>
              <a:gd name="connsiteY554" fmla="*/ 1477411 h 4966483"/>
              <a:gd name="connsiteX555" fmla="*/ 1996186 w 4027599"/>
              <a:gd name="connsiteY555" fmla="*/ 1407334 h 4966483"/>
              <a:gd name="connsiteX556" fmla="*/ 2013514 w 4027599"/>
              <a:gd name="connsiteY556" fmla="*/ 1151759 h 4966483"/>
              <a:gd name="connsiteX557" fmla="*/ 1205323 w 4027599"/>
              <a:gd name="connsiteY557" fmla="*/ 1120745 h 4966483"/>
              <a:gd name="connsiteX558" fmla="*/ 1422421 w 4027599"/>
              <a:gd name="connsiteY558" fmla="*/ 1226193 h 4966483"/>
              <a:gd name="connsiteX559" fmla="*/ 1414382 w 4027599"/>
              <a:gd name="connsiteY559" fmla="*/ 1384369 h 4966483"/>
              <a:gd name="connsiteX560" fmla="*/ 1205323 w 4027599"/>
              <a:gd name="connsiteY560" fmla="*/ 1234310 h 4966483"/>
              <a:gd name="connsiteX561" fmla="*/ 1205323 w 4027599"/>
              <a:gd name="connsiteY561" fmla="*/ 1120745 h 4966483"/>
              <a:gd name="connsiteX562" fmla="*/ 1740933 w 4027599"/>
              <a:gd name="connsiteY562" fmla="*/ 1105233 h 4966483"/>
              <a:gd name="connsiteX563" fmla="*/ 1996186 w 4027599"/>
              <a:gd name="connsiteY563" fmla="*/ 1146738 h 4966483"/>
              <a:gd name="connsiteX564" fmla="*/ 1983633 w 4027599"/>
              <a:gd name="connsiteY564" fmla="*/ 1399871 h 4966483"/>
              <a:gd name="connsiteX565" fmla="*/ 1732562 w 4027599"/>
              <a:gd name="connsiteY565" fmla="*/ 1321022 h 4966483"/>
              <a:gd name="connsiteX566" fmla="*/ 1740933 w 4027599"/>
              <a:gd name="connsiteY566" fmla="*/ 1105233 h 4966483"/>
              <a:gd name="connsiteX567" fmla="*/ 961470 w 4027599"/>
              <a:gd name="connsiteY567" fmla="*/ 1058717 h 4966483"/>
              <a:gd name="connsiteX568" fmla="*/ 1174309 w 4027599"/>
              <a:gd name="connsiteY568" fmla="*/ 1238061 h 4966483"/>
              <a:gd name="connsiteX569" fmla="*/ 1165889 w 4027599"/>
              <a:gd name="connsiteY569" fmla="*/ 1352065 h 4966483"/>
              <a:gd name="connsiteX570" fmla="*/ 1174309 w 4027599"/>
              <a:gd name="connsiteY570" fmla="*/ 1361394 h 4966483"/>
              <a:gd name="connsiteX571" fmla="*/ 1169884 w 4027599"/>
              <a:gd name="connsiteY571" fmla="*/ 1477411 h 4966483"/>
              <a:gd name="connsiteX572" fmla="*/ 957211 w 4027599"/>
              <a:gd name="connsiteY572" fmla="*/ 1185205 h 4966483"/>
              <a:gd name="connsiteX573" fmla="*/ 957211 w 4027599"/>
              <a:gd name="connsiteY573" fmla="*/ 1120745 h 4966483"/>
              <a:gd name="connsiteX574" fmla="*/ 1085643 w 4027599"/>
              <a:gd name="connsiteY574" fmla="*/ 1263107 h 4966483"/>
              <a:gd name="connsiteX575" fmla="*/ 957211 w 4027599"/>
              <a:gd name="connsiteY575" fmla="*/ 1118498 h 4966483"/>
              <a:gd name="connsiteX576" fmla="*/ 961470 w 4027599"/>
              <a:gd name="connsiteY576" fmla="*/ 1058717 h 4966483"/>
              <a:gd name="connsiteX577" fmla="*/ 1477357 w 4027599"/>
              <a:gd name="connsiteY577" fmla="*/ 1043204 h 4966483"/>
              <a:gd name="connsiteX578" fmla="*/ 1717059 w 4027599"/>
              <a:gd name="connsiteY578" fmla="*/ 1093423 h 4966483"/>
              <a:gd name="connsiteX579" fmla="*/ 1708649 w 4027599"/>
              <a:gd name="connsiteY579" fmla="*/ 1306829 h 4966483"/>
              <a:gd name="connsiteX580" fmla="*/ 1468947 w 4027599"/>
              <a:gd name="connsiteY580" fmla="*/ 1214774 h 4966483"/>
              <a:gd name="connsiteX581" fmla="*/ 1477357 w 4027599"/>
              <a:gd name="connsiteY581" fmla="*/ 1043204 h 4966483"/>
              <a:gd name="connsiteX582" fmla="*/ 1205323 w 4027599"/>
              <a:gd name="connsiteY582" fmla="*/ 981176 h 4966483"/>
              <a:gd name="connsiteX583" fmla="*/ 1422421 w 4027599"/>
              <a:gd name="connsiteY583" fmla="*/ 1035448 h 4966483"/>
              <a:gd name="connsiteX584" fmla="*/ 1418407 w 4027599"/>
              <a:gd name="connsiteY584" fmla="*/ 1198275 h 4966483"/>
              <a:gd name="connsiteX585" fmla="*/ 1205323 w 4027599"/>
              <a:gd name="connsiteY585" fmla="*/ 1098083 h 4966483"/>
              <a:gd name="connsiteX586" fmla="*/ 1205323 w 4027599"/>
              <a:gd name="connsiteY586" fmla="*/ 981176 h 4966483"/>
              <a:gd name="connsiteX587" fmla="*/ 972723 w 4027599"/>
              <a:gd name="connsiteY587" fmla="*/ 981176 h 4966483"/>
              <a:gd name="connsiteX588" fmla="*/ 1189821 w 4027599"/>
              <a:gd name="connsiteY588" fmla="*/ 1099597 h 4966483"/>
              <a:gd name="connsiteX589" fmla="*/ 1185562 w 4027599"/>
              <a:gd name="connsiteY589" fmla="*/ 1213787 h 4966483"/>
              <a:gd name="connsiteX590" fmla="*/ 972723 w 4027599"/>
              <a:gd name="connsiteY590" fmla="*/ 1044621 h 4966483"/>
              <a:gd name="connsiteX591" fmla="*/ 972723 w 4027599"/>
              <a:gd name="connsiteY591" fmla="*/ 981176 h 4966483"/>
              <a:gd name="connsiteX592" fmla="*/ 972723 w 4027599"/>
              <a:gd name="connsiteY592" fmla="*/ 919149 h 4966483"/>
              <a:gd name="connsiteX593" fmla="*/ 1189821 w 4027599"/>
              <a:gd name="connsiteY593" fmla="*/ 977397 h 4966483"/>
              <a:gd name="connsiteX594" fmla="*/ 1189821 w 4027599"/>
              <a:gd name="connsiteY594" fmla="*/ 1089731 h 4966483"/>
              <a:gd name="connsiteX595" fmla="*/ 972723 w 4027599"/>
              <a:gd name="connsiteY595" fmla="*/ 977397 h 4966483"/>
              <a:gd name="connsiteX596" fmla="*/ 972723 w 4027599"/>
              <a:gd name="connsiteY596" fmla="*/ 919149 h 4966483"/>
              <a:gd name="connsiteX597" fmla="*/ 3676823 w 4027599"/>
              <a:gd name="connsiteY597" fmla="*/ 857121 h 4966483"/>
              <a:gd name="connsiteX598" fmla="*/ 4027599 w 4027599"/>
              <a:gd name="connsiteY598" fmla="*/ 861409 h 4966483"/>
              <a:gd name="connsiteX599" fmla="*/ 4001938 w 4027599"/>
              <a:gd name="connsiteY599" fmla="*/ 1260303 h 4966483"/>
              <a:gd name="connsiteX600" fmla="*/ 3655431 w 4027599"/>
              <a:gd name="connsiteY600" fmla="*/ 1251727 h 4966483"/>
              <a:gd name="connsiteX601" fmla="*/ 3676823 w 4027599"/>
              <a:gd name="connsiteY601" fmla="*/ 857121 h 4966483"/>
              <a:gd name="connsiteX602" fmla="*/ 3326760 w 4027599"/>
              <a:gd name="connsiteY602" fmla="*/ 857121 h 4966483"/>
              <a:gd name="connsiteX603" fmla="*/ 3655431 w 4027599"/>
              <a:gd name="connsiteY603" fmla="*/ 857121 h 4966483"/>
              <a:gd name="connsiteX604" fmla="*/ 3634634 w 4027599"/>
              <a:gd name="connsiteY604" fmla="*/ 1244801 h 4966483"/>
              <a:gd name="connsiteX605" fmla="*/ 3314277 w 4027599"/>
              <a:gd name="connsiteY605" fmla="*/ 1227951 h 4966483"/>
              <a:gd name="connsiteX606" fmla="*/ 3326760 w 4027599"/>
              <a:gd name="connsiteY606" fmla="*/ 857121 h 4966483"/>
              <a:gd name="connsiteX607" fmla="*/ 2985645 w 4027599"/>
              <a:gd name="connsiteY607" fmla="*/ 857121 h 4966483"/>
              <a:gd name="connsiteX608" fmla="*/ 3298775 w 4027599"/>
              <a:gd name="connsiteY608" fmla="*/ 857121 h 4966483"/>
              <a:gd name="connsiteX609" fmla="*/ 3282071 w 4027599"/>
              <a:gd name="connsiteY609" fmla="*/ 1229289 h 4966483"/>
              <a:gd name="connsiteX610" fmla="*/ 2973122 w 4027599"/>
              <a:gd name="connsiteY610" fmla="*/ 1208141 h 4966483"/>
              <a:gd name="connsiteX611" fmla="*/ 2985645 w 4027599"/>
              <a:gd name="connsiteY611" fmla="*/ 857121 h 4966483"/>
              <a:gd name="connsiteX612" fmla="*/ 2624964 w 4027599"/>
              <a:gd name="connsiteY612" fmla="*/ 857121 h 4966483"/>
              <a:gd name="connsiteX613" fmla="*/ 2926606 w 4027599"/>
              <a:gd name="connsiteY613" fmla="*/ 857121 h 4966483"/>
              <a:gd name="connsiteX614" fmla="*/ 2913859 w 4027599"/>
              <a:gd name="connsiteY614" fmla="*/ 1213787 h 4966483"/>
              <a:gd name="connsiteX615" fmla="*/ 2616466 w 4027599"/>
              <a:gd name="connsiteY615" fmla="*/ 1188009 h 4966483"/>
              <a:gd name="connsiteX616" fmla="*/ 2624964 w 4027599"/>
              <a:gd name="connsiteY616" fmla="*/ 857121 h 4966483"/>
              <a:gd name="connsiteX617" fmla="*/ 2310595 w 4027599"/>
              <a:gd name="connsiteY617" fmla="*/ 857121 h 4966483"/>
              <a:gd name="connsiteX618" fmla="*/ 2600964 w 4027599"/>
              <a:gd name="connsiteY618" fmla="*/ 861350 h 4966483"/>
              <a:gd name="connsiteX619" fmla="*/ 2592427 w 4027599"/>
              <a:gd name="connsiteY619" fmla="*/ 1182773 h 4966483"/>
              <a:gd name="connsiteX620" fmla="*/ 2306326 w 4027599"/>
              <a:gd name="connsiteY620" fmla="*/ 1153175 h 4966483"/>
              <a:gd name="connsiteX621" fmla="*/ 2310595 w 4027599"/>
              <a:gd name="connsiteY621" fmla="*/ 857121 h 4966483"/>
              <a:gd name="connsiteX622" fmla="*/ 2015917 w 4027599"/>
              <a:gd name="connsiteY622" fmla="*/ 857121 h 4966483"/>
              <a:gd name="connsiteX623" fmla="*/ 2290814 w 4027599"/>
              <a:gd name="connsiteY623" fmla="*/ 857121 h 4966483"/>
              <a:gd name="connsiteX624" fmla="*/ 2282355 w 4027599"/>
              <a:gd name="connsiteY624" fmla="*/ 1151759 h 4966483"/>
              <a:gd name="connsiteX625" fmla="*/ 2011688 w 4027599"/>
              <a:gd name="connsiteY625" fmla="*/ 1117600 h 4966483"/>
              <a:gd name="connsiteX626" fmla="*/ 2015917 w 4027599"/>
              <a:gd name="connsiteY626" fmla="*/ 857121 h 4966483"/>
              <a:gd name="connsiteX627" fmla="*/ 1736811 w 4027599"/>
              <a:gd name="connsiteY627" fmla="*/ 857121 h 4966483"/>
              <a:gd name="connsiteX628" fmla="*/ 1996186 w 4027599"/>
              <a:gd name="connsiteY628" fmla="*/ 861194 h 4966483"/>
              <a:gd name="connsiteX629" fmla="*/ 1991936 w 4027599"/>
              <a:gd name="connsiteY629" fmla="*/ 1105233 h 4966483"/>
              <a:gd name="connsiteX630" fmla="*/ 1732562 w 4027599"/>
              <a:gd name="connsiteY630" fmla="*/ 1068632 h 4966483"/>
              <a:gd name="connsiteX631" fmla="*/ 1736811 w 4027599"/>
              <a:gd name="connsiteY631" fmla="*/ 857121 h 4966483"/>
              <a:gd name="connsiteX632" fmla="*/ 1468947 w 4027599"/>
              <a:gd name="connsiteY632" fmla="*/ 857121 h 4966483"/>
              <a:gd name="connsiteX633" fmla="*/ 1717059 w 4027599"/>
              <a:gd name="connsiteY633" fmla="*/ 857121 h 4966483"/>
              <a:gd name="connsiteX634" fmla="*/ 1717059 w 4027599"/>
              <a:gd name="connsiteY634" fmla="*/ 1074219 h 4966483"/>
              <a:gd name="connsiteX635" fmla="*/ 1468947 w 4027599"/>
              <a:gd name="connsiteY635" fmla="*/ 1031649 h 4966483"/>
              <a:gd name="connsiteX636" fmla="*/ 1468947 w 4027599"/>
              <a:gd name="connsiteY636" fmla="*/ 857121 h 4966483"/>
              <a:gd name="connsiteX637" fmla="*/ 1205323 w 4027599"/>
              <a:gd name="connsiteY637" fmla="*/ 857121 h 4966483"/>
              <a:gd name="connsiteX638" fmla="*/ 1437933 w 4027599"/>
              <a:gd name="connsiteY638" fmla="*/ 860999 h 4966483"/>
              <a:gd name="connsiteX639" fmla="*/ 1437933 w 4027599"/>
              <a:gd name="connsiteY639" fmla="*/ 1012191 h 4966483"/>
              <a:gd name="connsiteX640" fmla="*/ 1205323 w 4027599"/>
              <a:gd name="connsiteY640" fmla="*/ 965675 h 4966483"/>
              <a:gd name="connsiteX641" fmla="*/ 1205323 w 4027599"/>
              <a:gd name="connsiteY641" fmla="*/ 857121 h 4966483"/>
              <a:gd name="connsiteX642" fmla="*/ 972723 w 4027599"/>
              <a:gd name="connsiteY642" fmla="*/ 841619 h 4966483"/>
              <a:gd name="connsiteX643" fmla="*/ 1189821 w 4027599"/>
              <a:gd name="connsiteY643" fmla="*/ 846053 h 4966483"/>
              <a:gd name="connsiteX644" fmla="*/ 1189821 w 4027599"/>
              <a:gd name="connsiteY644" fmla="*/ 965675 h 4966483"/>
              <a:gd name="connsiteX645" fmla="*/ 972723 w 4027599"/>
              <a:gd name="connsiteY645" fmla="*/ 908081 h 4966483"/>
              <a:gd name="connsiteX646" fmla="*/ 972723 w 4027599"/>
              <a:gd name="connsiteY646" fmla="*/ 841619 h 4966483"/>
              <a:gd name="connsiteX647" fmla="*/ 740113 w 4027599"/>
              <a:gd name="connsiteY647" fmla="*/ 841619 h 4966483"/>
              <a:gd name="connsiteX648" fmla="*/ 941709 w 4027599"/>
              <a:gd name="connsiteY648" fmla="*/ 1159427 h 4966483"/>
              <a:gd name="connsiteX649" fmla="*/ 941709 w 4027599"/>
              <a:gd name="connsiteY649" fmla="*/ 1213787 h 4966483"/>
              <a:gd name="connsiteX650" fmla="*/ 740113 w 4027599"/>
              <a:gd name="connsiteY650" fmla="*/ 841619 h 4966483"/>
              <a:gd name="connsiteX651" fmla="*/ 740113 w 4027599"/>
              <a:gd name="connsiteY651" fmla="*/ 841619 h 4966483"/>
              <a:gd name="connsiteX652" fmla="*/ 941709 w 4027599"/>
              <a:gd name="connsiteY652" fmla="*/ 1097282 h 4966483"/>
              <a:gd name="connsiteX653" fmla="*/ 937509 w 4027599"/>
              <a:gd name="connsiteY653" fmla="*/ 1151759 h 4966483"/>
              <a:gd name="connsiteX654" fmla="*/ 740113 w 4027599"/>
              <a:gd name="connsiteY654" fmla="*/ 841619 h 4966483"/>
              <a:gd name="connsiteX655" fmla="*/ 740113 w 4027599"/>
              <a:gd name="connsiteY655" fmla="*/ 841619 h 4966483"/>
              <a:gd name="connsiteX656" fmla="*/ 941709 w 4027599"/>
              <a:gd name="connsiteY656" fmla="*/ 1035068 h 4966483"/>
              <a:gd name="connsiteX657" fmla="*/ 941709 w 4027599"/>
              <a:gd name="connsiteY657" fmla="*/ 1089731 h 4966483"/>
              <a:gd name="connsiteX658" fmla="*/ 740113 w 4027599"/>
              <a:gd name="connsiteY658" fmla="*/ 841619 h 4966483"/>
              <a:gd name="connsiteX659" fmla="*/ 740113 w 4027599"/>
              <a:gd name="connsiteY659" fmla="*/ 841619 h 4966483"/>
              <a:gd name="connsiteX660" fmla="*/ 941709 w 4027599"/>
              <a:gd name="connsiteY660" fmla="*/ 968498 h 4966483"/>
              <a:gd name="connsiteX661" fmla="*/ 941709 w 4027599"/>
              <a:gd name="connsiteY661" fmla="*/ 1027703 h 4966483"/>
              <a:gd name="connsiteX662" fmla="*/ 740113 w 4027599"/>
              <a:gd name="connsiteY662" fmla="*/ 841619 h 4966483"/>
              <a:gd name="connsiteX663" fmla="*/ 740113 w 4027599"/>
              <a:gd name="connsiteY663" fmla="*/ 841619 h 4966483"/>
              <a:gd name="connsiteX664" fmla="*/ 941709 w 4027599"/>
              <a:gd name="connsiteY664" fmla="*/ 905786 h 4966483"/>
              <a:gd name="connsiteX665" fmla="*/ 941709 w 4027599"/>
              <a:gd name="connsiteY665" fmla="*/ 965675 h 4966483"/>
              <a:gd name="connsiteX666" fmla="*/ 740113 w 4027599"/>
              <a:gd name="connsiteY666" fmla="*/ 841619 h 4966483"/>
              <a:gd name="connsiteX667" fmla="*/ 740113 w 4027599"/>
              <a:gd name="connsiteY667" fmla="*/ 841619 h 4966483"/>
              <a:gd name="connsiteX668" fmla="*/ 941709 w 4027599"/>
              <a:gd name="connsiteY668" fmla="*/ 841619 h 4966483"/>
              <a:gd name="connsiteX669" fmla="*/ 941709 w 4027599"/>
              <a:gd name="connsiteY669" fmla="*/ 903647 h 4966483"/>
              <a:gd name="connsiteX670" fmla="*/ 740113 w 4027599"/>
              <a:gd name="connsiteY670" fmla="*/ 841619 h 4966483"/>
              <a:gd name="connsiteX671" fmla="*/ 941709 w 4027599"/>
              <a:gd name="connsiteY671" fmla="*/ 779591 h 4966483"/>
              <a:gd name="connsiteX672" fmla="*/ 941709 w 4027599"/>
              <a:gd name="connsiteY672" fmla="*/ 837477 h 4966483"/>
              <a:gd name="connsiteX673" fmla="*/ 740113 w 4027599"/>
              <a:gd name="connsiteY673" fmla="*/ 841619 h 4966483"/>
              <a:gd name="connsiteX674" fmla="*/ 941709 w 4027599"/>
              <a:gd name="connsiteY674" fmla="*/ 779591 h 4966483"/>
              <a:gd name="connsiteX675" fmla="*/ 1189821 w 4027599"/>
              <a:gd name="connsiteY675" fmla="*/ 717562 h 4966483"/>
              <a:gd name="connsiteX676" fmla="*/ 1189821 w 4027599"/>
              <a:gd name="connsiteY676" fmla="*/ 837018 h 4966483"/>
              <a:gd name="connsiteX677" fmla="*/ 972723 w 4027599"/>
              <a:gd name="connsiteY677" fmla="*/ 841619 h 4966483"/>
              <a:gd name="connsiteX678" fmla="*/ 972723 w 4027599"/>
              <a:gd name="connsiteY678" fmla="*/ 777295 h 4966483"/>
              <a:gd name="connsiteX679" fmla="*/ 1189821 w 4027599"/>
              <a:gd name="connsiteY679" fmla="*/ 717562 h 4966483"/>
              <a:gd name="connsiteX680" fmla="*/ 941709 w 4027599"/>
              <a:gd name="connsiteY680" fmla="*/ 717562 h 4966483"/>
              <a:gd name="connsiteX681" fmla="*/ 941709 w 4027599"/>
              <a:gd name="connsiteY681" fmla="*/ 771317 h 4966483"/>
              <a:gd name="connsiteX682" fmla="*/ 740113 w 4027599"/>
              <a:gd name="connsiteY682" fmla="*/ 841619 h 4966483"/>
              <a:gd name="connsiteX683" fmla="*/ 941709 w 4027599"/>
              <a:gd name="connsiteY683" fmla="*/ 717562 h 4966483"/>
              <a:gd name="connsiteX684" fmla="*/ 1437933 w 4027599"/>
              <a:gd name="connsiteY684" fmla="*/ 671037 h 4966483"/>
              <a:gd name="connsiteX685" fmla="*/ 1437933 w 4027599"/>
              <a:gd name="connsiteY685" fmla="*/ 841619 h 4966483"/>
              <a:gd name="connsiteX686" fmla="*/ 1205323 w 4027599"/>
              <a:gd name="connsiteY686" fmla="*/ 841619 h 4966483"/>
              <a:gd name="connsiteX687" fmla="*/ 1205323 w 4027599"/>
              <a:gd name="connsiteY687" fmla="*/ 722212 h 4966483"/>
              <a:gd name="connsiteX688" fmla="*/ 1437933 w 4027599"/>
              <a:gd name="connsiteY688" fmla="*/ 671037 h 4966483"/>
              <a:gd name="connsiteX689" fmla="*/ 941709 w 4027599"/>
              <a:gd name="connsiteY689" fmla="*/ 655534 h 4966483"/>
              <a:gd name="connsiteX690" fmla="*/ 941709 w 4027599"/>
              <a:gd name="connsiteY690" fmla="*/ 713421 h 4966483"/>
              <a:gd name="connsiteX691" fmla="*/ 740113 w 4027599"/>
              <a:gd name="connsiteY691" fmla="*/ 841619 h 4966483"/>
              <a:gd name="connsiteX692" fmla="*/ 941709 w 4027599"/>
              <a:gd name="connsiteY692" fmla="*/ 655534 h 4966483"/>
              <a:gd name="connsiteX693" fmla="*/ 1717059 w 4027599"/>
              <a:gd name="connsiteY693" fmla="*/ 609009 h 4966483"/>
              <a:gd name="connsiteX694" fmla="*/ 1717059 w 4027599"/>
              <a:gd name="connsiteY694" fmla="*/ 826107 h 4966483"/>
              <a:gd name="connsiteX695" fmla="*/ 1468947 w 4027599"/>
              <a:gd name="connsiteY695" fmla="*/ 826107 h 4966483"/>
              <a:gd name="connsiteX696" fmla="*/ 1468947 w 4027599"/>
              <a:gd name="connsiteY696" fmla="*/ 655827 h 4966483"/>
              <a:gd name="connsiteX697" fmla="*/ 1717059 w 4027599"/>
              <a:gd name="connsiteY697" fmla="*/ 609009 h 4966483"/>
              <a:gd name="connsiteX698" fmla="*/ 1189821 w 4027599"/>
              <a:gd name="connsiteY698" fmla="*/ 593506 h 4966483"/>
              <a:gd name="connsiteX699" fmla="*/ 1189821 w 4027599"/>
              <a:gd name="connsiteY699" fmla="*/ 703164 h 4966483"/>
              <a:gd name="connsiteX700" fmla="*/ 972723 w 4027599"/>
              <a:gd name="connsiteY700" fmla="*/ 764088 h 4966483"/>
              <a:gd name="connsiteX701" fmla="*/ 972723 w 4027599"/>
              <a:gd name="connsiteY701" fmla="*/ 703164 h 4966483"/>
              <a:gd name="connsiteX702" fmla="*/ 1189821 w 4027599"/>
              <a:gd name="connsiteY702" fmla="*/ 593506 h 4966483"/>
              <a:gd name="connsiteX703" fmla="*/ 941709 w 4027599"/>
              <a:gd name="connsiteY703" fmla="*/ 593506 h 4966483"/>
              <a:gd name="connsiteX704" fmla="*/ 941709 w 4027599"/>
              <a:gd name="connsiteY704" fmla="*/ 651392 h 4966483"/>
              <a:gd name="connsiteX705" fmla="*/ 740113 w 4027599"/>
              <a:gd name="connsiteY705" fmla="*/ 841619 h 4966483"/>
              <a:gd name="connsiteX706" fmla="*/ 941709 w 4027599"/>
              <a:gd name="connsiteY706" fmla="*/ 593506 h 4966483"/>
              <a:gd name="connsiteX707" fmla="*/ 1991936 w 4027599"/>
              <a:gd name="connsiteY707" fmla="*/ 562492 h 4966483"/>
              <a:gd name="connsiteX708" fmla="*/ 1996186 w 4027599"/>
              <a:gd name="connsiteY708" fmla="*/ 821858 h 4966483"/>
              <a:gd name="connsiteX709" fmla="*/ 1736811 w 4027599"/>
              <a:gd name="connsiteY709" fmla="*/ 826116 h 4966483"/>
              <a:gd name="connsiteX710" fmla="*/ 1732562 w 4027599"/>
              <a:gd name="connsiteY710" fmla="*/ 605013 h 4966483"/>
              <a:gd name="connsiteX711" fmla="*/ 1991936 w 4027599"/>
              <a:gd name="connsiteY711" fmla="*/ 562492 h 4966483"/>
              <a:gd name="connsiteX712" fmla="*/ 2282355 w 4027599"/>
              <a:gd name="connsiteY712" fmla="*/ 531478 h 4966483"/>
              <a:gd name="connsiteX713" fmla="*/ 2290814 w 4027599"/>
              <a:gd name="connsiteY713" fmla="*/ 821906 h 4966483"/>
              <a:gd name="connsiteX714" fmla="*/ 2015917 w 4027599"/>
              <a:gd name="connsiteY714" fmla="*/ 826116 h 4966483"/>
              <a:gd name="connsiteX715" fmla="*/ 2011688 w 4027599"/>
              <a:gd name="connsiteY715" fmla="*/ 565149 h 4966483"/>
              <a:gd name="connsiteX716" fmla="*/ 2282355 w 4027599"/>
              <a:gd name="connsiteY716" fmla="*/ 531478 h 4966483"/>
              <a:gd name="connsiteX717" fmla="*/ 937509 w 4027599"/>
              <a:gd name="connsiteY717" fmla="*/ 531478 h 4966483"/>
              <a:gd name="connsiteX718" fmla="*/ 941709 w 4027599"/>
              <a:gd name="connsiteY718" fmla="*/ 585233 h 4966483"/>
              <a:gd name="connsiteX719" fmla="*/ 740113 w 4027599"/>
              <a:gd name="connsiteY719" fmla="*/ 841619 h 4966483"/>
              <a:gd name="connsiteX720" fmla="*/ 937509 w 4027599"/>
              <a:gd name="connsiteY720" fmla="*/ 531478 h 4966483"/>
              <a:gd name="connsiteX721" fmla="*/ 2592544 w 4027599"/>
              <a:gd name="connsiteY721" fmla="*/ 500464 h 4966483"/>
              <a:gd name="connsiteX722" fmla="*/ 2600964 w 4027599"/>
              <a:gd name="connsiteY722" fmla="*/ 826116 h 4966483"/>
              <a:gd name="connsiteX723" fmla="*/ 2314746 w 4027599"/>
              <a:gd name="connsiteY723" fmla="*/ 826116 h 4966483"/>
              <a:gd name="connsiteX724" fmla="*/ 2306326 w 4027599"/>
              <a:gd name="connsiteY724" fmla="*/ 530062 h 4966483"/>
              <a:gd name="connsiteX725" fmla="*/ 2592544 w 4027599"/>
              <a:gd name="connsiteY725" fmla="*/ 500464 h 4966483"/>
              <a:gd name="connsiteX726" fmla="*/ 1418407 w 4027599"/>
              <a:gd name="connsiteY726" fmla="*/ 484952 h 4966483"/>
              <a:gd name="connsiteX727" fmla="*/ 1422421 w 4027599"/>
              <a:gd name="connsiteY727" fmla="*/ 644701 h 4966483"/>
              <a:gd name="connsiteX728" fmla="*/ 1205323 w 4027599"/>
              <a:gd name="connsiteY728" fmla="*/ 702051 h 4966483"/>
              <a:gd name="connsiteX729" fmla="*/ 1205323 w 4027599"/>
              <a:gd name="connsiteY729" fmla="*/ 587352 h 4966483"/>
              <a:gd name="connsiteX730" fmla="*/ 1418407 w 4027599"/>
              <a:gd name="connsiteY730" fmla="*/ 484952 h 4966483"/>
              <a:gd name="connsiteX731" fmla="*/ 2914035 w 4027599"/>
              <a:gd name="connsiteY731" fmla="*/ 469450 h 4966483"/>
              <a:gd name="connsiteX732" fmla="*/ 2926606 w 4027599"/>
              <a:gd name="connsiteY732" fmla="*/ 821818 h 4966483"/>
              <a:gd name="connsiteX733" fmla="*/ 2629038 w 4027599"/>
              <a:gd name="connsiteY733" fmla="*/ 826116 h 4966483"/>
              <a:gd name="connsiteX734" fmla="*/ 2616466 w 4027599"/>
              <a:gd name="connsiteY734" fmla="*/ 495229 h 4966483"/>
              <a:gd name="connsiteX735" fmla="*/ 2914035 w 4027599"/>
              <a:gd name="connsiteY735" fmla="*/ 469450 h 4966483"/>
              <a:gd name="connsiteX736" fmla="*/ 1185562 w 4027599"/>
              <a:gd name="connsiteY736" fmla="*/ 469450 h 4966483"/>
              <a:gd name="connsiteX737" fmla="*/ 1189821 w 4027599"/>
              <a:gd name="connsiteY737" fmla="*/ 583641 h 4966483"/>
              <a:gd name="connsiteX738" fmla="*/ 972723 w 4027599"/>
              <a:gd name="connsiteY738" fmla="*/ 702060 h 4966483"/>
              <a:gd name="connsiteX739" fmla="*/ 972723 w 4027599"/>
              <a:gd name="connsiteY739" fmla="*/ 638616 h 4966483"/>
              <a:gd name="connsiteX740" fmla="*/ 1185562 w 4027599"/>
              <a:gd name="connsiteY740" fmla="*/ 469450 h 4966483"/>
              <a:gd name="connsiteX741" fmla="*/ 941709 w 4027599"/>
              <a:gd name="connsiteY741" fmla="*/ 469450 h 4966483"/>
              <a:gd name="connsiteX742" fmla="*/ 941709 w 4027599"/>
              <a:gd name="connsiteY742" fmla="*/ 523205 h 4966483"/>
              <a:gd name="connsiteX743" fmla="*/ 740113 w 4027599"/>
              <a:gd name="connsiteY743" fmla="*/ 841619 h 4966483"/>
              <a:gd name="connsiteX744" fmla="*/ 941709 w 4027599"/>
              <a:gd name="connsiteY744" fmla="*/ 469450 h 4966483"/>
              <a:gd name="connsiteX745" fmla="*/ 3282071 w 4027599"/>
              <a:gd name="connsiteY745" fmla="*/ 453938 h 4966483"/>
              <a:gd name="connsiteX746" fmla="*/ 3298775 w 4027599"/>
              <a:gd name="connsiteY746" fmla="*/ 810605 h 4966483"/>
              <a:gd name="connsiteX747" fmla="*/ 2985645 w 4027599"/>
              <a:gd name="connsiteY747" fmla="*/ 810605 h 4966483"/>
              <a:gd name="connsiteX748" fmla="*/ 2973122 w 4027599"/>
              <a:gd name="connsiteY748" fmla="*/ 474198 h 4966483"/>
              <a:gd name="connsiteX749" fmla="*/ 3282071 w 4027599"/>
              <a:gd name="connsiteY749" fmla="*/ 453938 h 4966483"/>
              <a:gd name="connsiteX750" fmla="*/ 3634879 w 4027599"/>
              <a:gd name="connsiteY750" fmla="*/ 438436 h 4966483"/>
              <a:gd name="connsiteX751" fmla="*/ 3655431 w 4027599"/>
              <a:gd name="connsiteY751" fmla="*/ 810605 h 4966483"/>
              <a:gd name="connsiteX752" fmla="*/ 3330717 w 4027599"/>
              <a:gd name="connsiteY752" fmla="*/ 810605 h 4966483"/>
              <a:gd name="connsiteX753" fmla="*/ 3314277 w 4027599"/>
              <a:gd name="connsiteY753" fmla="*/ 454612 h 4966483"/>
              <a:gd name="connsiteX754" fmla="*/ 3634879 w 4027599"/>
              <a:gd name="connsiteY754" fmla="*/ 438436 h 4966483"/>
              <a:gd name="connsiteX755" fmla="*/ 4001938 w 4027599"/>
              <a:gd name="connsiteY755" fmla="*/ 422924 h 4966483"/>
              <a:gd name="connsiteX756" fmla="*/ 4027599 w 4027599"/>
              <a:gd name="connsiteY756" fmla="*/ 806482 h 4966483"/>
              <a:gd name="connsiteX757" fmla="*/ 3676823 w 4027599"/>
              <a:gd name="connsiteY757" fmla="*/ 810605 h 4966483"/>
              <a:gd name="connsiteX758" fmla="*/ 3655431 w 4027599"/>
              <a:gd name="connsiteY758" fmla="*/ 431169 h 4966483"/>
              <a:gd name="connsiteX759" fmla="*/ 4001938 w 4027599"/>
              <a:gd name="connsiteY759" fmla="*/ 422924 h 4966483"/>
              <a:gd name="connsiteX760" fmla="*/ 1708649 w 4027599"/>
              <a:gd name="connsiteY760" fmla="*/ 376408 h 4966483"/>
              <a:gd name="connsiteX761" fmla="*/ 1717059 w 4027599"/>
              <a:gd name="connsiteY761" fmla="*/ 589814 h 4966483"/>
              <a:gd name="connsiteX762" fmla="*/ 1477357 w 4027599"/>
              <a:gd name="connsiteY762" fmla="*/ 640032 h 4966483"/>
              <a:gd name="connsiteX763" fmla="*/ 1468947 w 4027599"/>
              <a:gd name="connsiteY763" fmla="*/ 468464 h 4966483"/>
              <a:gd name="connsiteX764" fmla="*/ 1708649 w 4027599"/>
              <a:gd name="connsiteY764" fmla="*/ 376408 h 4966483"/>
              <a:gd name="connsiteX765" fmla="*/ 1165801 w 4027599"/>
              <a:gd name="connsiteY765" fmla="*/ 345394 h 4966483"/>
              <a:gd name="connsiteX766" fmla="*/ 1174309 w 4027599"/>
              <a:gd name="connsiteY766" fmla="*/ 460688 h 4966483"/>
              <a:gd name="connsiteX767" fmla="*/ 961470 w 4027599"/>
              <a:gd name="connsiteY767" fmla="*/ 640032 h 4966483"/>
              <a:gd name="connsiteX768" fmla="*/ 957211 w 4027599"/>
              <a:gd name="connsiteY768" fmla="*/ 580251 h 4966483"/>
              <a:gd name="connsiteX769" fmla="*/ 1165801 w 4027599"/>
              <a:gd name="connsiteY769" fmla="*/ 345394 h 4966483"/>
              <a:gd name="connsiteX770" fmla="*/ 1414382 w 4027599"/>
              <a:gd name="connsiteY770" fmla="*/ 298868 h 4966483"/>
              <a:gd name="connsiteX771" fmla="*/ 1422421 w 4027599"/>
              <a:gd name="connsiteY771" fmla="*/ 466344 h 4966483"/>
              <a:gd name="connsiteX772" fmla="*/ 1205323 w 4027599"/>
              <a:gd name="connsiteY772" fmla="*/ 577995 h 4966483"/>
              <a:gd name="connsiteX773" fmla="*/ 1205323 w 4027599"/>
              <a:gd name="connsiteY773" fmla="*/ 457758 h 4966483"/>
              <a:gd name="connsiteX774" fmla="*/ 1414382 w 4027599"/>
              <a:gd name="connsiteY774" fmla="*/ 298868 h 4966483"/>
              <a:gd name="connsiteX775" fmla="*/ 1979453 w 4027599"/>
              <a:gd name="connsiteY775" fmla="*/ 283366 h 4966483"/>
              <a:gd name="connsiteX776" fmla="*/ 1996186 w 4027599"/>
              <a:gd name="connsiteY776" fmla="*/ 532358 h 4966483"/>
              <a:gd name="connsiteX777" fmla="*/ 1740933 w 4027599"/>
              <a:gd name="connsiteY777" fmla="*/ 578004 h 4966483"/>
              <a:gd name="connsiteX778" fmla="*/ 1732562 w 4027599"/>
              <a:gd name="connsiteY778" fmla="*/ 362215 h 4966483"/>
              <a:gd name="connsiteX779" fmla="*/ 1979453 w 4027599"/>
              <a:gd name="connsiteY779" fmla="*/ 283366 h 4966483"/>
              <a:gd name="connsiteX780" fmla="*/ 2269158 w 4027599"/>
              <a:gd name="connsiteY780" fmla="*/ 205826 h 4966483"/>
              <a:gd name="connsiteX781" fmla="*/ 2290824 w 4027599"/>
              <a:gd name="connsiteY781" fmla="*/ 493900 h 4966483"/>
              <a:gd name="connsiteX782" fmla="*/ 2013514 w 4027599"/>
              <a:gd name="connsiteY782" fmla="*/ 531478 h 4966483"/>
              <a:gd name="connsiteX783" fmla="*/ 1996186 w 4027599"/>
              <a:gd name="connsiteY783" fmla="*/ 276802 h 4966483"/>
              <a:gd name="connsiteX784" fmla="*/ 2269158 w 4027599"/>
              <a:gd name="connsiteY784" fmla="*/ 205826 h 4966483"/>
              <a:gd name="connsiteX785" fmla="*/ 2560905 w 4027599"/>
              <a:gd name="connsiteY785" fmla="*/ 143798 h 4966483"/>
              <a:gd name="connsiteX786" fmla="*/ 2585452 w 4027599"/>
              <a:gd name="connsiteY786" fmla="*/ 452463 h 4966483"/>
              <a:gd name="connsiteX787" fmla="*/ 2311278 w 4027599"/>
              <a:gd name="connsiteY787" fmla="*/ 484952 h 4966483"/>
              <a:gd name="connsiteX788" fmla="*/ 2290814 w 4027599"/>
              <a:gd name="connsiteY788" fmla="*/ 200659 h 4966483"/>
              <a:gd name="connsiteX789" fmla="*/ 2560905 w 4027599"/>
              <a:gd name="connsiteY789" fmla="*/ 143798 h 4966483"/>
              <a:gd name="connsiteX790" fmla="*/ 1684727 w 4027599"/>
              <a:gd name="connsiteY790" fmla="*/ 143798 h 4966483"/>
              <a:gd name="connsiteX791" fmla="*/ 1701548 w 4027599"/>
              <a:gd name="connsiteY791" fmla="*/ 356217 h 4966483"/>
              <a:gd name="connsiteX792" fmla="*/ 1461846 w 4027599"/>
              <a:gd name="connsiteY792" fmla="*/ 453938 h 4966483"/>
              <a:gd name="connsiteX793" fmla="*/ 1453435 w 4027599"/>
              <a:gd name="connsiteY793" fmla="*/ 283991 h 4966483"/>
              <a:gd name="connsiteX794" fmla="*/ 1684727 w 4027599"/>
              <a:gd name="connsiteY794" fmla="*/ 143798 h 4966483"/>
              <a:gd name="connsiteX795" fmla="*/ 1150582 w 4027599"/>
              <a:gd name="connsiteY795" fmla="*/ 97282 h 4966483"/>
              <a:gd name="connsiteX796" fmla="*/ 1158807 w 4027599"/>
              <a:gd name="connsiteY796" fmla="*/ 205348 h 4966483"/>
              <a:gd name="connsiteX797" fmla="*/ 989260 w 4027599"/>
              <a:gd name="connsiteY797" fmla="*/ 458715 h 4966483"/>
              <a:gd name="connsiteX798" fmla="*/ 1169884 w 4027599"/>
              <a:gd name="connsiteY798" fmla="*/ 221338 h 4966483"/>
              <a:gd name="connsiteX799" fmla="*/ 1174309 w 4027599"/>
              <a:gd name="connsiteY799" fmla="*/ 332315 h 4966483"/>
              <a:gd name="connsiteX800" fmla="*/ 957211 w 4027599"/>
              <a:gd name="connsiteY800" fmla="*/ 562492 h 4966483"/>
              <a:gd name="connsiteX801" fmla="*/ 957211 w 4027599"/>
              <a:gd name="connsiteY801" fmla="*/ 500836 h 4966483"/>
              <a:gd name="connsiteX802" fmla="*/ 961021 w 4027599"/>
              <a:gd name="connsiteY802" fmla="*/ 495834 h 4966483"/>
              <a:gd name="connsiteX803" fmla="*/ 957211 w 4027599"/>
              <a:gd name="connsiteY803" fmla="*/ 438114 h 4966483"/>
              <a:gd name="connsiteX804" fmla="*/ 1150582 w 4027599"/>
              <a:gd name="connsiteY804" fmla="*/ 97282 h 4966483"/>
              <a:gd name="connsiteX805" fmla="*/ 2873526 w 4027599"/>
              <a:gd name="connsiteY805" fmla="*/ 81770 h 4966483"/>
              <a:gd name="connsiteX806" fmla="*/ 2911104 w 4027599"/>
              <a:gd name="connsiteY806" fmla="*/ 424986 h 4966483"/>
              <a:gd name="connsiteX807" fmla="*/ 2614679 w 4027599"/>
              <a:gd name="connsiteY807" fmla="*/ 453938 h 4966483"/>
              <a:gd name="connsiteX808" fmla="*/ 2585452 w 4027599"/>
              <a:gd name="connsiteY808" fmla="*/ 131393 h 4966483"/>
              <a:gd name="connsiteX809" fmla="*/ 2873526 w 4027599"/>
              <a:gd name="connsiteY809" fmla="*/ 81770 h 4966483"/>
              <a:gd name="connsiteX810" fmla="*/ 3222553 w 4027599"/>
              <a:gd name="connsiteY810" fmla="*/ 35254 h 4966483"/>
              <a:gd name="connsiteX811" fmla="*/ 3267761 w 4027599"/>
              <a:gd name="connsiteY811" fmla="*/ 402089 h 4966483"/>
              <a:gd name="connsiteX812" fmla="*/ 2963598 w 4027599"/>
              <a:gd name="connsiteY812" fmla="*/ 422934 h 4966483"/>
              <a:gd name="connsiteX813" fmla="*/ 2926606 w 4027599"/>
              <a:gd name="connsiteY813" fmla="*/ 72774 h 4966483"/>
              <a:gd name="connsiteX814" fmla="*/ 3222553 w 4027599"/>
              <a:gd name="connsiteY814" fmla="*/ 35254 h 4966483"/>
              <a:gd name="connsiteX815" fmla="*/ 0 w 4027599"/>
              <a:gd name="connsiteY815" fmla="*/ 28232 h 4966483"/>
              <a:gd name="connsiteX816" fmla="*/ 11288 w 4027599"/>
              <a:gd name="connsiteY816" fmla="*/ 35254 h 4966483"/>
              <a:gd name="connsiteX817" fmla="*/ 0 w 4027599"/>
              <a:gd name="connsiteY817" fmla="*/ 29321 h 4966483"/>
              <a:gd name="connsiteX818" fmla="*/ 0 w 4027599"/>
              <a:gd name="connsiteY818" fmla="*/ 26353 h 4966483"/>
              <a:gd name="connsiteX819" fmla="*/ 11288 w 4027599"/>
              <a:gd name="connsiteY819" fmla="*/ 35254 h 4966483"/>
              <a:gd name="connsiteX820" fmla="*/ 0 w 4027599"/>
              <a:gd name="connsiteY820" fmla="*/ 28062 h 4966483"/>
              <a:gd name="connsiteX821" fmla="*/ 0 w 4027599"/>
              <a:gd name="connsiteY821" fmla="*/ 23491 h 4966483"/>
              <a:gd name="connsiteX822" fmla="*/ 11288 w 4027599"/>
              <a:gd name="connsiteY822" fmla="*/ 35254 h 4966483"/>
              <a:gd name="connsiteX823" fmla="*/ 0 w 4027599"/>
              <a:gd name="connsiteY823" fmla="*/ 26082 h 4966483"/>
              <a:gd name="connsiteX824" fmla="*/ 0 w 4027599"/>
              <a:gd name="connsiteY824" fmla="*/ 17897 h 4966483"/>
              <a:gd name="connsiteX825" fmla="*/ 11288 w 4027599"/>
              <a:gd name="connsiteY825" fmla="*/ 35254 h 4966483"/>
              <a:gd name="connsiteX826" fmla="*/ 0 w 4027599"/>
              <a:gd name="connsiteY826" fmla="*/ 23025 h 4966483"/>
              <a:gd name="connsiteX827" fmla="*/ 3565876 w 4027599"/>
              <a:gd name="connsiteY827" fmla="*/ 4240 h 4966483"/>
              <a:gd name="connsiteX828" fmla="*/ 3624417 w 4027599"/>
              <a:gd name="connsiteY828" fmla="*/ 375598 h 4966483"/>
              <a:gd name="connsiteX829" fmla="*/ 3298247 w 4027599"/>
              <a:gd name="connsiteY829" fmla="*/ 391920 h 4966483"/>
              <a:gd name="connsiteX830" fmla="*/ 3252249 w 4027599"/>
              <a:gd name="connsiteY830" fmla="*/ 32802 h 4966483"/>
              <a:gd name="connsiteX831" fmla="*/ 3565876 w 4027599"/>
              <a:gd name="connsiteY831" fmla="*/ 4240 h 4966483"/>
              <a:gd name="connsiteX832" fmla="*/ 1955579 w 4027599"/>
              <a:gd name="connsiteY832" fmla="*/ 4240 h 4966483"/>
              <a:gd name="connsiteX833" fmla="*/ 1980683 w 4027599"/>
              <a:gd name="connsiteY833" fmla="*/ 261153 h 4966483"/>
              <a:gd name="connsiteX834" fmla="*/ 1729612 w 4027599"/>
              <a:gd name="connsiteY834" fmla="*/ 345394 h 4966483"/>
              <a:gd name="connsiteX835" fmla="*/ 1717059 w 4027599"/>
              <a:gd name="connsiteY835" fmla="*/ 130592 h 4966483"/>
              <a:gd name="connsiteX836" fmla="*/ 1955579 w 4027599"/>
              <a:gd name="connsiteY836" fmla="*/ 4240 h 4966483"/>
              <a:gd name="connsiteX837" fmla="*/ 0 w 4027599"/>
              <a:gd name="connsiteY837" fmla="*/ 2006 h 4966483"/>
              <a:gd name="connsiteX838" fmla="*/ 11288 w 4027599"/>
              <a:gd name="connsiteY838" fmla="*/ 35254 h 4966483"/>
              <a:gd name="connsiteX839" fmla="*/ 0 w 4027599"/>
              <a:gd name="connsiteY839" fmla="*/ 16911 h 4966483"/>
              <a:gd name="connsiteX840" fmla="*/ 3595183 w 4027599"/>
              <a:gd name="connsiteY840" fmla="*/ 0 h 4966483"/>
              <a:gd name="connsiteX841" fmla="*/ 3930037 w 4027599"/>
              <a:gd name="connsiteY841" fmla="*/ 0 h 4966483"/>
              <a:gd name="connsiteX842" fmla="*/ 3965284 w 4027599"/>
              <a:gd name="connsiteY842" fmla="*/ 168517 h 4966483"/>
              <a:gd name="connsiteX843" fmla="*/ 3996585 w 4027599"/>
              <a:gd name="connsiteY843" fmla="*/ 363807 h 4966483"/>
              <a:gd name="connsiteX844" fmla="*/ 3652823 w 4027599"/>
              <a:gd name="connsiteY844" fmla="*/ 376408 h 4966483"/>
              <a:gd name="connsiteX845" fmla="*/ 3627886 w 4027599"/>
              <a:gd name="connsiteY845" fmla="*/ 183214 h 4966483"/>
              <a:gd name="connsiteX846" fmla="*/ 2919796 w 4027599"/>
              <a:gd name="connsiteY846" fmla="*/ 0 h 4966483"/>
              <a:gd name="connsiteX847" fmla="*/ 3156008 w 4027599"/>
              <a:gd name="connsiteY847" fmla="*/ 0 h 4966483"/>
              <a:gd name="connsiteX848" fmla="*/ 2926069 w 4027599"/>
              <a:gd name="connsiteY848" fmla="*/ 35254 h 4966483"/>
              <a:gd name="connsiteX849" fmla="*/ 2571311 w 4027599"/>
              <a:gd name="connsiteY849" fmla="*/ 0 h 4966483"/>
              <a:gd name="connsiteX850" fmla="*/ 2871626 w 4027599"/>
              <a:gd name="connsiteY850" fmla="*/ 0 h 4966483"/>
              <a:gd name="connsiteX851" fmla="*/ 2880080 w 4027599"/>
              <a:gd name="connsiteY851" fmla="*/ 44231 h 4966483"/>
              <a:gd name="connsiteX852" fmla="*/ 2585833 w 4027599"/>
              <a:gd name="connsiteY852" fmla="*/ 97282 h 4966483"/>
              <a:gd name="connsiteX853" fmla="*/ 2257958 w 4027599"/>
              <a:gd name="connsiteY853" fmla="*/ 0 h 4966483"/>
              <a:gd name="connsiteX854" fmla="*/ 2538980 w 4027599"/>
              <a:gd name="connsiteY854" fmla="*/ 0 h 4966483"/>
              <a:gd name="connsiteX855" fmla="*/ 2554438 w 4027599"/>
              <a:gd name="connsiteY855" fmla="*/ 107392 h 4966483"/>
              <a:gd name="connsiteX856" fmla="*/ 2277832 w 4027599"/>
              <a:gd name="connsiteY856" fmla="*/ 174822 h 4966483"/>
              <a:gd name="connsiteX857" fmla="*/ 1981485 w 4027599"/>
              <a:gd name="connsiteY857" fmla="*/ 0 h 4966483"/>
              <a:gd name="connsiteX858" fmla="*/ 2240290 w 4027599"/>
              <a:gd name="connsiteY858" fmla="*/ 0 h 4966483"/>
              <a:gd name="connsiteX859" fmla="*/ 2259800 w 4027599"/>
              <a:gd name="connsiteY859" fmla="*/ 175350 h 4966483"/>
              <a:gd name="connsiteX860" fmla="*/ 2005299 w 4027599"/>
              <a:gd name="connsiteY860" fmla="*/ 252352 h 4966483"/>
              <a:gd name="connsiteX861" fmla="*/ 1697583 w 4027599"/>
              <a:gd name="connsiteY861" fmla="*/ 0 h 4966483"/>
              <a:gd name="connsiteX862" fmla="*/ 1893277 w 4027599"/>
              <a:gd name="connsiteY862" fmla="*/ 0 h 4966483"/>
              <a:gd name="connsiteX863" fmla="*/ 1707310 w 4027599"/>
              <a:gd name="connsiteY863" fmla="*/ 97282 h 4966483"/>
              <a:gd name="connsiteX864" fmla="*/ 1536558 w 4027599"/>
              <a:gd name="connsiteY864" fmla="*/ 0 h 4966483"/>
              <a:gd name="connsiteX865" fmla="*/ 1675080 w 4027599"/>
              <a:gd name="connsiteY865" fmla="*/ 0 h 4966483"/>
              <a:gd name="connsiteX866" fmla="*/ 1686045 w 4027599"/>
              <a:gd name="connsiteY866" fmla="*/ 109688 h 4966483"/>
              <a:gd name="connsiteX867" fmla="*/ 1450768 w 4027599"/>
              <a:gd name="connsiteY867" fmla="*/ 252352 h 4966483"/>
              <a:gd name="connsiteX868" fmla="*/ 1437933 w 4027599"/>
              <a:gd name="connsiteY868" fmla="*/ 80315 h 4966483"/>
              <a:gd name="connsiteX869" fmla="*/ 1432462 w 4027599"/>
              <a:gd name="connsiteY869" fmla="*/ 0 h 4966483"/>
              <a:gd name="connsiteX870" fmla="*/ 1514581 w 4027599"/>
              <a:gd name="connsiteY870" fmla="*/ 0 h 4966483"/>
              <a:gd name="connsiteX871" fmla="*/ 1438744 w 4027599"/>
              <a:gd name="connsiteY871" fmla="*/ 66268 h 4966483"/>
              <a:gd name="connsiteX872" fmla="*/ 1334082 w 4027599"/>
              <a:gd name="connsiteY872" fmla="*/ 0 h 4966483"/>
              <a:gd name="connsiteX873" fmla="*/ 1397685 w 4027599"/>
              <a:gd name="connsiteY873" fmla="*/ 0 h 4966483"/>
              <a:gd name="connsiteX874" fmla="*/ 1406919 w 4027599"/>
              <a:gd name="connsiteY874" fmla="*/ 94694 h 4966483"/>
              <a:gd name="connsiteX875" fmla="*/ 1204229 w 4027599"/>
              <a:gd name="connsiteY875" fmla="*/ 307845 h 4966483"/>
              <a:gd name="connsiteX876" fmla="*/ 1409508 w 4027599"/>
              <a:gd name="connsiteY876" fmla="*/ 112784 h 4966483"/>
              <a:gd name="connsiteX877" fmla="*/ 1422431 w 4027599"/>
              <a:gd name="connsiteY877" fmla="*/ 275610 h 4966483"/>
              <a:gd name="connsiteX878" fmla="*/ 1194129 w 4027599"/>
              <a:gd name="connsiteY878" fmla="*/ 438436 h 4966483"/>
              <a:gd name="connsiteX879" fmla="*/ 1189821 w 4027599"/>
              <a:gd name="connsiteY879" fmla="*/ 321531 h 4966483"/>
              <a:gd name="connsiteX880" fmla="*/ 1197977 w 4027599"/>
              <a:gd name="connsiteY880" fmla="*/ 313784 h 4966483"/>
              <a:gd name="connsiteX881" fmla="*/ 1189821 w 4027599"/>
              <a:gd name="connsiteY881" fmla="*/ 193763 h 4966483"/>
              <a:gd name="connsiteX882" fmla="*/ 1290180 w 4027599"/>
              <a:gd name="connsiteY882" fmla="*/ 57001 h 4966483"/>
              <a:gd name="connsiteX883" fmla="*/ 1210237 w 4027599"/>
              <a:gd name="connsiteY883" fmla="*/ 0 h 4966483"/>
              <a:gd name="connsiteX884" fmla="*/ 1320122 w 4027599"/>
              <a:gd name="connsiteY884" fmla="*/ 0 h 4966483"/>
              <a:gd name="connsiteX885" fmla="*/ 1182827 w 4027599"/>
              <a:gd name="connsiteY885" fmla="*/ 174812 h 4966483"/>
              <a:gd name="connsiteX886" fmla="*/ 1174309 w 4027599"/>
              <a:gd name="connsiteY886" fmla="*/ 56773 h 4966483"/>
              <a:gd name="connsiteX887" fmla="*/ 66865 w 4027599"/>
              <a:gd name="connsiteY887" fmla="*/ 0 h 4966483"/>
              <a:gd name="connsiteX888" fmla="*/ 77812 w 4027599"/>
              <a:gd name="connsiteY888" fmla="*/ 0 h 4966483"/>
              <a:gd name="connsiteX889" fmla="*/ 11288 w 4027599"/>
              <a:gd name="connsiteY889" fmla="*/ 35254 h 4966483"/>
              <a:gd name="connsiteX890" fmla="*/ 55995 w 4027599"/>
              <a:gd name="connsiteY890" fmla="*/ 0 h 4966483"/>
              <a:gd name="connsiteX891" fmla="*/ 65524 w 4027599"/>
              <a:gd name="connsiteY891" fmla="*/ 0 h 4966483"/>
              <a:gd name="connsiteX892" fmla="*/ 11288 w 4027599"/>
              <a:gd name="connsiteY892" fmla="*/ 35254 h 4966483"/>
              <a:gd name="connsiteX893" fmla="*/ 44381 w 4027599"/>
              <a:gd name="connsiteY893" fmla="*/ 0 h 4966483"/>
              <a:gd name="connsiteX894" fmla="*/ 54677 w 4027599"/>
              <a:gd name="connsiteY894" fmla="*/ 0 h 4966483"/>
              <a:gd name="connsiteX895" fmla="*/ 11288 w 4027599"/>
              <a:gd name="connsiteY895" fmla="*/ 35254 h 4966483"/>
              <a:gd name="connsiteX896" fmla="*/ 34029 w 4027599"/>
              <a:gd name="connsiteY896" fmla="*/ 0 h 4966483"/>
              <a:gd name="connsiteX897" fmla="*/ 43830 w 4027599"/>
              <a:gd name="connsiteY897" fmla="*/ 0 h 4966483"/>
              <a:gd name="connsiteX898" fmla="*/ 11288 w 4027599"/>
              <a:gd name="connsiteY898" fmla="*/ 35254 h 4966483"/>
              <a:gd name="connsiteX899" fmla="*/ 23258 w 4027599"/>
              <a:gd name="connsiteY899" fmla="*/ 0 h 4966483"/>
              <a:gd name="connsiteX900" fmla="*/ 32982 w 4027599"/>
              <a:gd name="connsiteY900" fmla="*/ 0 h 4966483"/>
              <a:gd name="connsiteX901" fmla="*/ 11288 w 4027599"/>
              <a:gd name="connsiteY901" fmla="*/ 35254 h 4966483"/>
              <a:gd name="connsiteX902" fmla="*/ 12062 w 4027599"/>
              <a:gd name="connsiteY902" fmla="*/ 0 h 4966483"/>
              <a:gd name="connsiteX903" fmla="*/ 22135 w 4027599"/>
              <a:gd name="connsiteY903" fmla="*/ 0 h 4966483"/>
              <a:gd name="connsiteX904" fmla="*/ 11288 w 4027599"/>
              <a:gd name="connsiteY904" fmla="*/ 35254 h 4966483"/>
              <a:gd name="connsiteX905" fmla="*/ 441 w 4027599"/>
              <a:gd name="connsiteY905" fmla="*/ 0 h 4966483"/>
              <a:gd name="connsiteX906" fmla="*/ 10513 w 4027599"/>
              <a:gd name="connsiteY906" fmla="*/ 0 h 4966483"/>
              <a:gd name="connsiteX907" fmla="*/ 11288 w 4027599"/>
              <a:gd name="connsiteY907" fmla="*/ 35254 h 496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</a:cxnLst>
            <a:rect l="l" t="t" r="r" b="b"/>
            <a:pathLst>
              <a:path w="4027599" h="4966483">
                <a:moveTo>
                  <a:pt x="421640" y="4594315"/>
                </a:moveTo>
                <a:cubicBezTo>
                  <a:pt x="425811" y="4709814"/>
                  <a:pt x="425811" y="4825323"/>
                  <a:pt x="429982" y="4940822"/>
                </a:cubicBezTo>
                <a:cubicBezTo>
                  <a:pt x="300759" y="4957926"/>
                  <a:pt x="171526" y="4966483"/>
                  <a:pt x="42302" y="4966483"/>
                </a:cubicBezTo>
                <a:cubicBezTo>
                  <a:pt x="42302" y="4846706"/>
                  <a:pt x="42302" y="4731207"/>
                  <a:pt x="42302" y="4615707"/>
                </a:cubicBezTo>
                <a:cubicBezTo>
                  <a:pt x="167354" y="4615707"/>
                  <a:pt x="292417" y="4607150"/>
                  <a:pt x="421640" y="4594315"/>
                </a:cubicBezTo>
                <a:close/>
                <a:moveTo>
                  <a:pt x="843177" y="4532287"/>
                </a:moveTo>
                <a:cubicBezTo>
                  <a:pt x="851578" y="4641486"/>
                  <a:pt x="859978" y="4750684"/>
                  <a:pt x="864179" y="4864073"/>
                </a:cubicBezTo>
                <a:cubicBezTo>
                  <a:pt x="733978" y="4893476"/>
                  <a:pt x="603788" y="4918668"/>
                  <a:pt x="473597" y="4935469"/>
                </a:cubicBezTo>
                <a:cubicBezTo>
                  <a:pt x="469397" y="4817880"/>
                  <a:pt x="469397" y="4704481"/>
                  <a:pt x="460996" y="4595282"/>
                </a:cubicBezTo>
                <a:cubicBezTo>
                  <a:pt x="591187" y="4578491"/>
                  <a:pt x="717187" y="4561689"/>
                  <a:pt x="843177" y="4532287"/>
                </a:cubicBezTo>
                <a:close/>
                <a:moveTo>
                  <a:pt x="1268465" y="4423733"/>
                </a:moveTo>
                <a:cubicBezTo>
                  <a:pt x="1281290" y="4525899"/>
                  <a:pt x="1289828" y="4632323"/>
                  <a:pt x="1298375" y="4738738"/>
                </a:cubicBezTo>
                <a:cubicBezTo>
                  <a:pt x="1165928" y="4785567"/>
                  <a:pt x="1033491" y="4823877"/>
                  <a:pt x="901044" y="4857929"/>
                </a:cubicBezTo>
                <a:cubicBezTo>
                  <a:pt x="896775" y="4742997"/>
                  <a:pt x="888228" y="4632323"/>
                  <a:pt x="879681" y="4525899"/>
                </a:cubicBezTo>
                <a:cubicBezTo>
                  <a:pt x="1007849" y="4496106"/>
                  <a:pt x="1140296" y="4462044"/>
                  <a:pt x="1268465" y="4423733"/>
                </a:cubicBezTo>
                <a:close/>
                <a:moveTo>
                  <a:pt x="1694886" y="4268663"/>
                </a:moveTo>
                <a:cubicBezTo>
                  <a:pt x="1711638" y="4361998"/>
                  <a:pt x="1724200" y="4459582"/>
                  <a:pt x="1732571" y="4552917"/>
                </a:cubicBezTo>
                <a:cubicBezTo>
                  <a:pt x="1602781" y="4616557"/>
                  <a:pt x="1472981" y="4671708"/>
                  <a:pt x="1343191" y="4718371"/>
                </a:cubicBezTo>
                <a:cubicBezTo>
                  <a:pt x="1334810" y="4616557"/>
                  <a:pt x="1326439" y="4510494"/>
                  <a:pt x="1313877" y="4408670"/>
                </a:cubicBezTo>
                <a:cubicBezTo>
                  <a:pt x="1439486" y="4370487"/>
                  <a:pt x="1565096" y="4323814"/>
                  <a:pt x="1694886" y="4268663"/>
                </a:cubicBezTo>
                <a:close/>
                <a:moveTo>
                  <a:pt x="402065" y="4237649"/>
                </a:moveTo>
                <a:cubicBezTo>
                  <a:pt x="406197" y="4344523"/>
                  <a:pt x="410338" y="4451387"/>
                  <a:pt x="414470" y="4562363"/>
                </a:cubicBezTo>
                <a:cubicBezTo>
                  <a:pt x="290414" y="4574691"/>
                  <a:pt x="166358" y="4578803"/>
                  <a:pt x="42302" y="4578803"/>
                </a:cubicBezTo>
                <a:cubicBezTo>
                  <a:pt x="42302" y="4471939"/>
                  <a:pt x="42302" y="4360963"/>
                  <a:pt x="42302" y="4254089"/>
                </a:cubicBezTo>
                <a:cubicBezTo>
                  <a:pt x="162226" y="4254089"/>
                  <a:pt x="282141" y="4249986"/>
                  <a:pt x="402065" y="4237649"/>
                </a:cubicBezTo>
                <a:close/>
                <a:moveTo>
                  <a:pt x="818962" y="4191133"/>
                </a:moveTo>
                <a:cubicBezTo>
                  <a:pt x="831690" y="4291491"/>
                  <a:pt x="840178" y="4400221"/>
                  <a:pt x="848667" y="4504760"/>
                </a:cubicBezTo>
                <a:cubicBezTo>
                  <a:pt x="721348" y="4529855"/>
                  <a:pt x="589780" y="4550759"/>
                  <a:pt x="462462" y="4563301"/>
                </a:cubicBezTo>
                <a:cubicBezTo>
                  <a:pt x="458212" y="4454581"/>
                  <a:pt x="453973" y="4345861"/>
                  <a:pt x="445484" y="4237131"/>
                </a:cubicBezTo>
                <a:cubicBezTo>
                  <a:pt x="568564" y="4228770"/>
                  <a:pt x="695882" y="4212046"/>
                  <a:pt x="818962" y="4191133"/>
                </a:cubicBezTo>
                <a:close/>
                <a:moveTo>
                  <a:pt x="1220366" y="4098091"/>
                </a:moveTo>
                <a:cubicBezTo>
                  <a:pt x="1241729" y="4199953"/>
                  <a:pt x="1254545" y="4297567"/>
                  <a:pt x="1267361" y="4399420"/>
                </a:cubicBezTo>
                <a:cubicBezTo>
                  <a:pt x="1139192" y="4437614"/>
                  <a:pt x="1011014" y="4471568"/>
                  <a:pt x="878577" y="4501273"/>
                </a:cubicBezTo>
                <a:cubicBezTo>
                  <a:pt x="870030" y="4390931"/>
                  <a:pt x="861483" y="4284829"/>
                  <a:pt x="848667" y="4178727"/>
                </a:cubicBezTo>
                <a:cubicBezTo>
                  <a:pt x="972567" y="4157511"/>
                  <a:pt x="1096466" y="4132045"/>
                  <a:pt x="1220366" y="4098091"/>
                </a:cubicBezTo>
                <a:close/>
                <a:moveTo>
                  <a:pt x="2131680" y="4067077"/>
                </a:moveTo>
                <a:cubicBezTo>
                  <a:pt x="2152760" y="4148924"/>
                  <a:pt x="2169620" y="4235070"/>
                  <a:pt x="2182270" y="4316918"/>
                </a:cubicBezTo>
                <a:cubicBezTo>
                  <a:pt x="2051591" y="4394448"/>
                  <a:pt x="1920912" y="4467680"/>
                  <a:pt x="1790233" y="4532287"/>
                </a:cubicBezTo>
                <a:cubicBezTo>
                  <a:pt x="1781803" y="4437526"/>
                  <a:pt x="1764933" y="4342755"/>
                  <a:pt x="1748073" y="4252301"/>
                </a:cubicBezTo>
                <a:cubicBezTo>
                  <a:pt x="1878752" y="4196300"/>
                  <a:pt x="2005221" y="4136001"/>
                  <a:pt x="2131680" y="4067077"/>
                </a:cubicBezTo>
                <a:close/>
                <a:moveTo>
                  <a:pt x="1624486" y="3974035"/>
                </a:moveTo>
                <a:cubicBezTo>
                  <a:pt x="1649112" y="4064547"/>
                  <a:pt x="1665532" y="4150946"/>
                  <a:pt x="1686055" y="4241459"/>
                </a:cubicBezTo>
                <a:cubicBezTo>
                  <a:pt x="1558805" y="4294939"/>
                  <a:pt x="1435657" y="4336083"/>
                  <a:pt x="1312519" y="4377217"/>
                </a:cubicBezTo>
                <a:cubicBezTo>
                  <a:pt x="1300202" y="4278480"/>
                  <a:pt x="1283781" y="4179743"/>
                  <a:pt x="1267361" y="4085119"/>
                </a:cubicBezTo>
                <a:cubicBezTo>
                  <a:pt x="1386406" y="4052209"/>
                  <a:pt x="1505441" y="4015178"/>
                  <a:pt x="1624486" y="3974035"/>
                </a:cubicBezTo>
                <a:close/>
                <a:moveTo>
                  <a:pt x="377820" y="3896495"/>
                </a:moveTo>
                <a:cubicBezTo>
                  <a:pt x="386279" y="3999549"/>
                  <a:pt x="390509" y="4102604"/>
                  <a:pt x="398968" y="4205658"/>
                </a:cubicBezTo>
                <a:cubicBezTo>
                  <a:pt x="276319" y="4218025"/>
                  <a:pt x="153679" y="4222147"/>
                  <a:pt x="26800" y="4222147"/>
                </a:cubicBezTo>
                <a:cubicBezTo>
                  <a:pt x="26800" y="4114970"/>
                  <a:pt x="26800" y="4011916"/>
                  <a:pt x="26800" y="3912983"/>
                </a:cubicBezTo>
                <a:cubicBezTo>
                  <a:pt x="145220" y="3908861"/>
                  <a:pt x="259400" y="3904739"/>
                  <a:pt x="377820" y="3896495"/>
                </a:cubicBezTo>
                <a:close/>
                <a:moveTo>
                  <a:pt x="775523" y="3849979"/>
                </a:moveTo>
                <a:cubicBezTo>
                  <a:pt x="792382" y="3951890"/>
                  <a:pt x="805022" y="4053792"/>
                  <a:pt x="817663" y="4159943"/>
                </a:cubicBezTo>
                <a:cubicBezTo>
                  <a:pt x="695462" y="4181169"/>
                  <a:pt x="573252" y="4198156"/>
                  <a:pt x="451052" y="4206645"/>
                </a:cubicBezTo>
                <a:cubicBezTo>
                  <a:pt x="442622" y="4100494"/>
                  <a:pt x="438412" y="3994343"/>
                  <a:pt x="429982" y="3892441"/>
                </a:cubicBezTo>
                <a:cubicBezTo>
                  <a:pt x="543753" y="3879703"/>
                  <a:pt x="661743" y="3866965"/>
                  <a:pt x="775523" y="3849979"/>
                </a:cubicBezTo>
                <a:close/>
                <a:moveTo>
                  <a:pt x="2558570" y="3834467"/>
                </a:moveTo>
                <a:cubicBezTo>
                  <a:pt x="2583381" y="3900480"/>
                  <a:pt x="2604060" y="3962371"/>
                  <a:pt x="2616466" y="4028375"/>
                </a:cubicBezTo>
                <a:cubicBezTo>
                  <a:pt x="2488278" y="4119151"/>
                  <a:pt x="2360080" y="4205785"/>
                  <a:pt x="2231892" y="4284175"/>
                </a:cubicBezTo>
                <a:cubicBezTo>
                  <a:pt x="2219487" y="4205785"/>
                  <a:pt x="2202949" y="4127395"/>
                  <a:pt x="2182270" y="4049006"/>
                </a:cubicBezTo>
                <a:cubicBezTo>
                  <a:pt x="2306326" y="3982992"/>
                  <a:pt x="2434514" y="3912856"/>
                  <a:pt x="2558570" y="3834467"/>
                </a:cubicBezTo>
                <a:close/>
                <a:moveTo>
                  <a:pt x="2045808" y="3818965"/>
                </a:moveTo>
                <a:cubicBezTo>
                  <a:pt x="2074751" y="3896348"/>
                  <a:pt x="2099562" y="3973722"/>
                  <a:pt x="2120242" y="4051106"/>
                </a:cubicBezTo>
                <a:cubicBezTo>
                  <a:pt x="1996186" y="4112186"/>
                  <a:pt x="1872130" y="4169203"/>
                  <a:pt x="1743941" y="4222147"/>
                </a:cubicBezTo>
                <a:cubicBezTo>
                  <a:pt x="1727394" y="4132553"/>
                  <a:pt x="1706724" y="4047032"/>
                  <a:pt x="1686045" y="3957438"/>
                </a:cubicBezTo>
                <a:cubicBezTo>
                  <a:pt x="1805970" y="3916705"/>
                  <a:pt x="1925884" y="3871908"/>
                  <a:pt x="2045808" y="3818965"/>
                </a:cubicBezTo>
                <a:close/>
                <a:moveTo>
                  <a:pt x="1147144" y="3787951"/>
                </a:moveTo>
                <a:cubicBezTo>
                  <a:pt x="1167921" y="3882243"/>
                  <a:pt x="1188707" y="3972433"/>
                  <a:pt x="1205333" y="4070828"/>
                </a:cubicBezTo>
                <a:cubicBezTo>
                  <a:pt x="1084793" y="4099527"/>
                  <a:pt x="964254" y="4124123"/>
                  <a:pt x="843714" y="4144617"/>
                </a:cubicBezTo>
                <a:cubicBezTo>
                  <a:pt x="831250" y="4046231"/>
                  <a:pt x="818776" y="3947836"/>
                  <a:pt x="802151" y="3849451"/>
                </a:cubicBezTo>
                <a:cubicBezTo>
                  <a:pt x="918539" y="3833050"/>
                  <a:pt x="1030756" y="3812547"/>
                  <a:pt x="1147144" y="3787951"/>
                </a:cubicBezTo>
                <a:close/>
                <a:moveTo>
                  <a:pt x="1541935" y="3679397"/>
                </a:moveTo>
                <a:cubicBezTo>
                  <a:pt x="1574766" y="3769860"/>
                  <a:pt x="1599401" y="3860313"/>
                  <a:pt x="1624027" y="3955084"/>
                </a:cubicBezTo>
                <a:cubicBezTo>
                  <a:pt x="1504992" y="3993854"/>
                  <a:pt x="1385947" y="4032614"/>
                  <a:pt x="1266912" y="4067077"/>
                </a:cubicBezTo>
                <a:cubicBezTo>
                  <a:pt x="1246379" y="3968008"/>
                  <a:pt x="1225856" y="3868929"/>
                  <a:pt x="1205333" y="3774168"/>
                </a:cubicBezTo>
                <a:cubicBezTo>
                  <a:pt x="1316163" y="3748321"/>
                  <a:pt x="1431105" y="3713859"/>
                  <a:pt x="1541935" y="3679397"/>
                </a:cubicBezTo>
                <a:close/>
                <a:moveTo>
                  <a:pt x="2464815" y="3617369"/>
                </a:moveTo>
                <a:cubicBezTo>
                  <a:pt x="2498955" y="3679084"/>
                  <a:pt x="2528836" y="3744912"/>
                  <a:pt x="2554438" y="3810730"/>
                </a:cubicBezTo>
                <a:cubicBezTo>
                  <a:pt x="2426397" y="3884792"/>
                  <a:pt x="2298365" y="3954723"/>
                  <a:pt x="2170323" y="4020551"/>
                </a:cubicBezTo>
                <a:cubicBezTo>
                  <a:pt x="2148980" y="3942386"/>
                  <a:pt x="2119109" y="3864221"/>
                  <a:pt x="2089228" y="3790168"/>
                </a:cubicBezTo>
                <a:cubicBezTo>
                  <a:pt x="2213001" y="3736677"/>
                  <a:pt x="2341042" y="3679084"/>
                  <a:pt x="2464815" y="3617369"/>
                </a:cubicBezTo>
                <a:close/>
                <a:moveTo>
                  <a:pt x="1941845" y="3555340"/>
                </a:moveTo>
                <a:cubicBezTo>
                  <a:pt x="1979668" y="3629774"/>
                  <a:pt x="2013290" y="3708349"/>
                  <a:pt x="2042712" y="3786915"/>
                </a:cubicBezTo>
                <a:cubicBezTo>
                  <a:pt x="1920834" y="3836538"/>
                  <a:pt x="1798946" y="3882028"/>
                  <a:pt x="1677059" y="3927509"/>
                </a:cubicBezTo>
                <a:cubicBezTo>
                  <a:pt x="1651846" y="3840669"/>
                  <a:pt x="1626625" y="3753830"/>
                  <a:pt x="1593003" y="3666991"/>
                </a:cubicBezTo>
                <a:cubicBezTo>
                  <a:pt x="1710681" y="3633916"/>
                  <a:pt x="1824168" y="3596699"/>
                  <a:pt x="1941845" y="3555340"/>
                </a:cubicBezTo>
                <a:close/>
                <a:moveTo>
                  <a:pt x="357366" y="3539838"/>
                </a:moveTo>
                <a:cubicBezTo>
                  <a:pt x="366069" y="3644045"/>
                  <a:pt x="374763" y="3743915"/>
                  <a:pt x="383466" y="3852469"/>
                </a:cubicBezTo>
                <a:cubicBezTo>
                  <a:pt x="266023" y="3856807"/>
                  <a:pt x="144233" y="3861153"/>
                  <a:pt x="26800" y="3865490"/>
                </a:cubicBezTo>
                <a:cubicBezTo>
                  <a:pt x="26800" y="3756946"/>
                  <a:pt x="26800" y="3652729"/>
                  <a:pt x="26800" y="3552869"/>
                </a:cubicBezTo>
                <a:cubicBezTo>
                  <a:pt x="135539" y="3548522"/>
                  <a:pt x="248626" y="3548522"/>
                  <a:pt x="357366" y="3539838"/>
                </a:cubicBezTo>
                <a:close/>
                <a:moveTo>
                  <a:pt x="720957" y="3508824"/>
                </a:moveTo>
                <a:cubicBezTo>
                  <a:pt x="737681" y="3600675"/>
                  <a:pt x="754413" y="3696706"/>
                  <a:pt x="771137" y="3796908"/>
                </a:cubicBezTo>
                <a:cubicBezTo>
                  <a:pt x="654045" y="3813602"/>
                  <a:pt x="541144" y="3826125"/>
                  <a:pt x="428244" y="3834476"/>
                </a:cubicBezTo>
                <a:cubicBezTo>
                  <a:pt x="419872" y="3734274"/>
                  <a:pt x="407330" y="3634082"/>
                  <a:pt x="398968" y="3538051"/>
                </a:cubicBezTo>
                <a:cubicBezTo>
                  <a:pt x="507688" y="3529699"/>
                  <a:pt x="612228" y="3521347"/>
                  <a:pt x="720957" y="3508824"/>
                </a:cubicBezTo>
                <a:close/>
                <a:moveTo>
                  <a:pt x="1066097" y="3462298"/>
                </a:moveTo>
                <a:cubicBezTo>
                  <a:pt x="1096124" y="3554960"/>
                  <a:pt x="1121864" y="3647621"/>
                  <a:pt x="1143305" y="3740282"/>
                </a:cubicBezTo>
                <a:cubicBezTo>
                  <a:pt x="1027503" y="3765552"/>
                  <a:pt x="911691" y="3786612"/>
                  <a:pt x="791591" y="3803453"/>
                </a:cubicBezTo>
                <a:cubicBezTo>
                  <a:pt x="778726" y="3702371"/>
                  <a:pt x="757285" y="3605500"/>
                  <a:pt x="740123" y="3512839"/>
                </a:cubicBezTo>
                <a:cubicBezTo>
                  <a:pt x="847358" y="3500209"/>
                  <a:pt x="958872" y="3483359"/>
                  <a:pt x="1066097" y="3462298"/>
                </a:cubicBezTo>
                <a:close/>
                <a:moveTo>
                  <a:pt x="2324358" y="3400270"/>
                </a:moveTo>
                <a:cubicBezTo>
                  <a:pt x="2370454" y="3463715"/>
                  <a:pt x="2412369" y="3531379"/>
                  <a:pt x="2445894" y="3594814"/>
                </a:cubicBezTo>
                <a:cubicBezTo>
                  <a:pt x="2324358" y="3658248"/>
                  <a:pt x="2202812" y="3717463"/>
                  <a:pt x="2081267" y="3772439"/>
                </a:cubicBezTo>
                <a:cubicBezTo>
                  <a:pt x="2051933" y="3692085"/>
                  <a:pt x="2018408" y="3615962"/>
                  <a:pt x="1980683" y="3539838"/>
                </a:cubicBezTo>
                <a:cubicBezTo>
                  <a:pt x="2093848" y="3497542"/>
                  <a:pt x="2211193" y="3451026"/>
                  <a:pt x="2324358" y="3400270"/>
                </a:cubicBezTo>
                <a:close/>
                <a:moveTo>
                  <a:pt x="1431486" y="3384768"/>
                </a:moveTo>
                <a:cubicBezTo>
                  <a:pt x="1464649" y="3472135"/>
                  <a:pt x="1501954" y="3555350"/>
                  <a:pt x="1530975" y="3642717"/>
                </a:cubicBezTo>
                <a:cubicBezTo>
                  <a:pt x="1419051" y="3671836"/>
                  <a:pt x="1302976" y="3700965"/>
                  <a:pt x="1191042" y="3725922"/>
                </a:cubicBezTo>
                <a:cubicBezTo>
                  <a:pt x="1166172" y="3634394"/>
                  <a:pt x="1141302" y="3542867"/>
                  <a:pt x="1112281" y="3451339"/>
                </a:cubicBezTo>
                <a:cubicBezTo>
                  <a:pt x="1220063" y="3434694"/>
                  <a:pt x="1323704" y="3409736"/>
                  <a:pt x="1431486" y="3384768"/>
                </a:cubicBezTo>
                <a:close/>
                <a:moveTo>
                  <a:pt x="1788367" y="3291726"/>
                </a:moveTo>
                <a:cubicBezTo>
                  <a:pt x="1834600" y="3367537"/>
                  <a:pt x="1876633" y="3447568"/>
                  <a:pt x="1918655" y="3523379"/>
                </a:cubicBezTo>
                <a:cubicBezTo>
                  <a:pt x="1800978" y="3565490"/>
                  <a:pt x="1687501" y="3603400"/>
                  <a:pt x="1574024" y="3632880"/>
                </a:cubicBezTo>
                <a:cubicBezTo>
                  <a:pt x="1540402" y="3548649"/>
                  <a:pt x="1506769" y="3464408"/>
                  <a:pt x="1468947" y="3380177"/>
                </a:cubicBezTo>
                <a:cubicBezTo>
                  <a:pt x="1574024" y="3354907"/>
                  <a:pt x="1679090" y="3325426"/>
                  <a:pt x="1788367" y="3291726"/>
                </a:cubicBezTo>
                <a:close/>
                <a:moveTo>
                  <a:pt x="318615" y="3229698"/>
                </a:moveTo>
                <a:cubicBezTo>
                  <a:pt x="331304" y="3325143"/>
                  <a:pt x="339763" y="3416447"/>
                  <a:pt x="352452" y="3516043"/>
                </a:cubicBezTo>
                <a:cubicBezTo>
                  <a:pt x="242492" y="3520185"/>
                  <a:pt x="136760" y="3524336"/>
                  <a:pt x="31030" y="3524336"/>
                </a:cubicBezTo>
                <a:cubicBezTo>
                  <a:pt x="26800" y="3428891"/>
                  <a:pt x="26800" y="3333446"/>
                  <a:pt x="26800" y="3238001"/>
                </a:cubicBezTo>
                <a:cubicBezTo>
                  <a:pt x="124072" y="3238001"/>
                  <a:pt x="221343" y="3238001"/>
                  <a:pt x="318615" y="3229698"/>
                </a:cubicBezTo>
                <a:close/>
                <a:moveTo>
                  <a:pt x="649659" y="3214186"/>
                </a:moveTo>
                <a:cubicBezTo>
                  <a:pt x="670895" y="3302979"/>
                  <a:pt x="692122" y="3391782"/>
                  <a:pt x="709109" y="3480575"/>
                </a:cubicBezTo>
                <a:cubicBezTo>
                  <a:pt x="602958" y="3492678"/>
                  <a:pt x="496807" y="3504790"/>
                  <a:pt x="386406" y="3508824"/>
                </a:cubicBezTo>
                <a:cubicBezTo>
                  <a:pt x="377918" y="3415997"/>
                  <a:pt x="365180" y="3323160"/>
                  <a:pt x="352442" y="3234367"/>
                </a:cubicBezTo>
                <a:cubicBezTo>
                  <a:pt x="450095" y="3230333"/>
                  <a:pt x="552007" y="3222265"/>
                  <a:pt x="649659" y="3214186"/>
                </a:cubicBezTo>
                <a:close/>
                <a:moveTo>
                  <a:pt x="2148921" y="3167670"/>
                </a:moveTo>
                <a:cubicBezTo>
                  <a:pt x="2208478" y="3236770"/>
                  <a:pt x="2259526" y="3301543"/>
                  <a:pt x="2306326" y="3370634"/>
                </a:cubicBezTo>
                <a:cubicBezTo>
                  <a:pt x="2191462" y="3422454"/>
                  <a:pt x="2076597" y="3465639"/>
                  <a:pt x="1957484" y="3508824"/>
                </a:cubicBezTo>
                <a:cubicBezTo>
                  <a:pt x="1919193" y="3431099"/>
                  <a:pt x="1872403" y="3353364"/>
                  <a:pt x="1825604" y="3275628"/>
                </a:cubicBezTo>
                <a:cubicBezTo>
                  <a:pt x="1931959" y="3245405"/>
                  <a:pt x="2042565" y="3206538"/>
                  <a:pt x="2148921" y="3167670"/>
                </a:cubicBezTo>
                <a:close/>
                <a:moveTo>
                  <a:pt x="964381" y="3167670"/>
                </a:moveTo>
                <a:cubicBezTo>
                  <a:pt x="993011" y="3255682"/>
                  <a:pt x="1025725" y="3343703"/>
                  <a:pt x="1050263" y="3431714"/>
                </a:cubicBezTo>
                <a:cubicBezTo>
                  <a:pt x="948019" y="3452667"/>
                  <a:pt x="845775" y="3465239"/>
                  <a:pt x="739439" y="3477810"/>
                </a:cubicBezTo>
                <a:cubicBezTo>
                  <a:pt x="723077" y="3385608"/>
                  <a:pt x="702632" y="3293406"/>
                  <a:pt x="678095" y="3201204"/>
                </a:cubicBezTo>
                <a:cubicBezTo>
                  <a:pt x="772162" y="3192823"/>
                  <a:pt x="866220" y="3180242"/>
                  <a:pt x="964381" y="3167670"/>
                </a:cubicBezTo>
                <a:close/>
                <a:moveTo>
                  <a:pt x="1298531" y="3121154"/>
                </a:moveTo>
                <a:cubicBezTo>
                  <a:pt x="1341257" y="3199729"/>
                  <a:pt x="1383983" y="3282427"/>
                  <a:pt x="1422431" y="3365134"/>
                </a:cubicBezTo>
                <a:cubicBezTo>
                  <a:pt x="1315626" y="3389945"/>
                  <a:pt x="1208810" y="3410625"/>
                  <a:pt x="1097726" y="3431294"/>
                </a:cubicBezTo>
                <a:cubicBezTo>
                  <a:pt x="1067826" y="3340323"/>
                  <a:pt x="1037916" y="3253484"/>
                  <a:pt x="1003737" y="3170776"/>
                </a:cubicBezTo>
                <a:cubicBezTo>
                  <a:pt x="1102005" y="3154239"/>
                  <a:pt x="1200263" y="3137701"/>
                  <a:pt x="1298531" y="3121154"/>
                </a:cubicBezTo>
                <a:close/>
                <a:moveTo>
                  <a:pt x="1622113" y="3043614"/>
                </a:moveTo>
                <a:cubicBezTo>
                  <a:pt x="1677264" y="3114863"/>
                  <a:pt x="1732424" y="3190303"/>
                  <a:pt x="1779087" y="3265743"/>
                </a:cubicBezTo>
                <a:cubicBezTo>
                  <a:pt x="1673024" y="3299277"/>
                  <a:pt x="1562721" y="3324420"/>
                  <a:pt x="1456659" y="3353754"/>
                </a:cubicBezTo>
                <a:cubicBezTo>
                  <a:pt x="1418475" y="3269933"/>
                  <a:pt x="1376052" y="3186112"/>
                  <a:pt x="1329379" y="3106482"/>
                </a:cubicBezTo>
                <a:cubicBezTo>
                  <a:pt x="1426964" y="3085529"/>
                  <a:pt x="1524538" y="3064577"/>
                  <a:pt x="1622113" y="3043614"/>
                </a:cubicBezTo>
                <a:close/>
                <a:moveTo>
                  <a:pt x="3118053" y="3028102"/>
                </a:moveTo>
                <a:cubicBezTo>
                  <a:pt x="3195154" y="3049319"/>
                  <a:pt x="3272254" y="3066286"/>
                  <a:pt x="3345291" y="3079014"/>
                </a:cubicBezTo>
                <a:cubicBezTo>
                  <a:pt x="3272254" y="3214772"/>
                  <a:pt x="3187036" y="3346291"/>
                  <a:pt x="3097755" y="3477810"/>
                </a:cubicBezTo>
                <a:cubicBezTo>
                  <a:pt x="3036889" y="3465082"/>
                  <a:pt x="2971960" y="3443876"/>
                  <a:pt x="2911094" y="3418420"/>
                </a:cubicBezTo>
                <a:cubicBezTo>
                  <a:pt x="2984141" y="3286901"/>
                  <a:pt x="3057178" y="3159621"/>
                  <a:pt x="3118053" y="3028102"/>
                </a:cubicBezTo>
                <a:close/>
                <a:moveTo>
                  <a:pt x="2868573" y="2950572"/>
                </a:moveTo>
                <a:cubicBezTo>
                  <a:pt x="2943388" y="2980179"/>
                  <a:pt x="3022364" y="3009787"/>
                  <a:pt x="3097179" y="3030925"/>
                </a:cubicBezTo>
                <a:cubicBezTo>
                  <a:pt x="3034828" y="3157804"/>
                  <a:pt x="2964175" y="3288913"/>
                  <a:pt x="2885199" y="3415782"/>
                </a:cubicBezTo>
                <a:cubicBezTo>
                  <a:pt x="2822849" y="3390414"/>
                  <a:pt x="2756347" y="3360807"/>
                  <a:pt x="2693996" y="3322740"/>
                </a:cubicBezTo>
                <a:cubicBezTo>
                  <a:pt x="2756347" y="3200101"/>
                  <a:pt x="2814536" y="3077451"/>
                  <a:pt x="2868573" y="2950572"/>
                </a:cubicBezTo>
                <a:close/>
                <a:moveTo>
                  <a:pt x="1945997" y="2950572"/>
                </a:moveTo>
                <a:cubicBezTo>
                  <a:pt x="2013466" y="3020463"/>
                  <a:pt x="2076715" y="3085988"/>
                  <a:pt x="2135754" y="3155880"/>
                </a:cubicBezTo>
                <a:cubicBezTo>
                  <a:pt x="2026115" y="3195197"/>
                  <a:pt x="1920697" y="3230138"/>
                  <a:pt x="1815269" y="3260712"/>
                </a:cubicBezTo>
                <a:cubicBezTo>
                  <a:pt x="1764670" y="3186454"/>
                  <a:pt x="1714070" y="3107830"/>
                  <a:pt x="1655031" y="3033572"/>
                </a:cubicBezTo>
                <a:cubicBezTo>
                  <a:pt x="1752020" y="3007364"/>
                  <a:pt x="1849008" y="2981156"/>
                  <a:pt x="1945997" y="2950572"/>
                </a:cubicBezTo>
                <a:close/>
                <a:moveTo>
                  <a:pt x="283557" y="2935060"/>
                </a:moveTo>
                <a:cubicBezTo>
                  <a:pt x="296178" y="3026715"/>
                  <a:pt x="308808" y="3114199"/>
                  <a:pt x="321438" y="3205854"/>
                </a:cubicBezTo>
                <a:cubicBezTo>
                  <a:pt x="224626" y="3210025"/>
                  <a:pt x="127813" y="3214186"/>
                  <a:pt x="31010" y="3214186"/>
                </a:cubicBezTo>
                <a:cubicBezTo>
                  <a:pt x="31010" y="3122531"/>
                  <a:pt x="31010" y="3030886"/>
                  <a:pt x="26800" y="2943392"/>
                </a:cubicBezTo>
                <a:cubicBezTo>
                  <a:pt x="115192" y="2943392"/>
                  <a:pt x="199375" y="2939231"/>
                  <a:pt x="283557" y="2935060"/>
                </a:cubicBezTo>
                <a:close/>
                <a:moveTo>
                  <a:pt x="576105" y="2919558"/>
                </a:moveTo>
                <a:cubicBezTo>
                  <a:pt x="601150" y="3001660"/>
                  <a:pt x="626206" y="3087854"/>
                  <a:pt x="647080" y="3178161"/>
                </a:cubicBezTo>
                <a:cubicBezTo>
                  <a:pt x="551049" y="3186376"/>
                  <a:pt x="455028" y="3194582"/>
                  <a:pt x="363178" y="3198684"/>
                </a:cubicBezTo>
                <a:cubicBezTo>
                  <a:pt x="350655" y="3108377"/>
                  <a:pt x="338132" y="3018080"/>
                  <a:pt x="321428" y="2931876"/>
                </a:cubicBezTo>
                <a:cubicBezTo>
                  <a:pt x="409098" y="2927773"/>
                  <a:pt x="492606" y="2923661"/>
                  <a:pt x="576105" y="2919558"/>
                </a:cubicBezTo>
                <a:close/>
                <a:moveTo>
                  <a:pt x="853541" y="2888544"/>
                </a:moveTo>
                <a:cubicBezTo>
                  <a:pt x="890865" y="2973947"/>
                  <a:pt x="924048" y="3059351"/>
                  <a:pt x="957221" y="3149023"/>
                </a:cubicBezTo>
                <a:cubicBezTo>
                  <a:pt x="865986" y="3161839"/>
                  <a:pt x="770590" y="3174645"/>
                  <a:pt x="675203" y="3183182"/>
                </a:cubicBezTo>
                <a:cubicBezTo>
                  <a:pt x="650324" y="3093510"/>
                  <a:pt x="625434" y="3003838"/>
                  <a:pt x="600555" y="2914166"/>
                </a:cubicBezTo>
                <a:cubicBezTo>
                  <a:pt x="683496" y="2909897"/>
                  <a:pt x="770590" y="2901360"/>
                  <a:pt x="853541" y="2888544"/>
                </a:cubicBezTo>
                <a:close/>
                <a:moveTo>
                  <a:pt x="1138567" y="2857530"/>
                </a:moveTo>
                <a:cubicBezTo>
                  <a:pt x="1189499" y="2934396"/>
                  <a:pt x="1236181" y="3011252"/>
                  <a:pt x="1282863" y="3088118"/>
                </a:cubicBezTo>
                <a:cubicBezTo>
                  <a:pt x="1185249" y="3108338"/>
                  <a:pt x="1087636" y="3120480"/>
                  <a:pt x="990022" y="3136656"/>
                </a:cubicBezTo>
                <a:cubicBezTo>
                  <a:pt x="956078" y="3051712"/>
                  <a:pt x="917874" y="2970802"/>
                  <a:pt x="879681" y="2889892"/>
                </a:cubicBezTo>
                <a:cubicBezTo>
                  <a:pt x="964566" y="2881804"/>
                  <a:pt x="1049442" y="2869672"/>
                  <a:pt x="1138567" y="2857530"/>
                </a:cubicBezTo>
                <a:close/>
                <a:moveTo>
                  <a:pt x="2616466" y="2842018"/>
                </a:moveTo>
                <a:cubicBezTo>
                  <a:pt x="2692590" y="2883191"/>
                  <a:pt x="2768713" y="2916129"/>
                  <a:pt x="2849066" y="2944946"/>
                </a:cubicBezTo>
                <a:cubicBezTo>
                  <a:pt x="2794091" y="3068455"/>
                  <a:pt x="2734876" y="3187841"/>
                  <a:pt x="2675671" y="3307228"/>
                </a:cubicBezTo>
                <a:cubicBezTo>
                  <a:pt x="2608007" y="3270178"/>
                  <a:pt x="2544562" y="3233127"/>
                  <a:pt x="2476898" y="3187841"/>
                </a:cubicBezTo>
                <a:cubicBezTo>
                  <a:pt x="2527654" y="3072567"/>
                  <a:pt x="2574170" y="2957293"/>
                  <a:pt x="2616466" y="2842018"/>
                </a:cubicBezTo>
                <a:close/>
                <a:moveTo>
                  <a:pt x="1427237" y="2795502"/>
                </a:moveTo>
                <a:cubicBezTo>
                  <a:pt x="1494686" y="2873501"/>
                  <a:pt x="1553706" y="2947153"/>
                  <a:pt x="1608505" y="3025152"/>
                </a:cubicBezTo>
                <a:cubicBezTo>
                  <a:pt x="1515766" y="3046818"/>
                  <a:pt x="1418807" y="3068474"/>
                  <a:pt x="1321848" y="3090140"/>
                </a:cubicBezTo>
                <a:cubicBezTo>
                  <a:pt x="1275478" y="3003486"/>
                  <a:pt x="1224899" y="2921160"/>
                  <a:pt x="1174309" y="2843171"/>
                </a:cubicBezTo>
                <a:cubicBezTo>
                  <a:pt x="1258618" y="2830169"/>
                  <a:pt x="1342928" y="2812840"/>
                  <a:pt x="1427237" y="2795502"/>
                </a:cubicBezTo>
                <a:close/>
                <a:moveTo>
                  <a:pt x="1712937" y="2748986"/>
                </a:moveTo>
                <a:cubicBezTo>
                  <a:pt x="1793769" y="2809822"/>
                  <a:pt x="1866093" y="2874712"/>
                  <a:pt x="1934158" y="2939612"/>
                </a:cubicBezTo>
                <a:cubicBezTo>
                  <a:pt x="1836310" y="2963945"/>
                  <a:pt x="1738471" y="2988277"/>
                  <a:pt x="1640623" y="3012610"/>
                </a:cubicBezTo>
                <a:cubicBezTo>
                  <a:pt x="1585316" y="2939612"/>
                  <a:pt x="1521500" y="2870658"/>
                  <a:pt x="1453435" y="2801714"/>
                </a:cubicBezTo>
                <a:cubicBezTo>
                  <a:pt x="1542775" y="2785490"/>
                  <a:pt x="1627856" y="2765211"/>
                  <a:pt x="1712937" y="2748986"/>
                </a:cubicBezTo>
                <a:close/>
                <a:moveTo>
                  <a:pt x="2352256" y="2686948"/>
                </a:moveTo>
                <a:cubicBezTo>
                  <a:pt x="2429991" y="2737557"/>
                  <a:pt x="2507727" y="2779716"/>
                  <a:pt x="2585452" y="2821886"/>
                </a:cubicBezTo>
                <a:cubicBezTo>
                  <a:pt x="2542267" y="2935744"/>
                  <a:pt x="2494764" y="3053822"/>
                  <a:pt x="2447261" y="3167670"/>
                </a:cubicBezTo>
                <a:cubicBezTo>
                  <a:pt x="2378171" y="3121291"/>
                  <a:pt x="2313398" y="3070682"/>
                  <a:pt x="2244298" y="3011653"/>
                </a:cubicBezTo>
                <a:cubicBezTo>
                  <a:pt x="2283165" y="2906224"/>
                  <a:pt x="2322033" y="2796586"/>
                  <a:pt x="2352256" y="2686948"/>
                </a:cubicBezTo>
                <a:close/>
                <a:moveTo>
                  <a:pt x="234237" y="2655934"/>
                </a:moveTo>
                <a:cubicBezTo>
                  <a:pt x="246438" y="2739628"/>
                  <a:pt x="262712" y="2827503"/>
                  <a:pt x="274912" y="2915377"/>
                </a:cubicBezTo>
                <a:cubicBezTo>
                  <a:pt x="193563" y="2915377"/>
                  <a:pt x="112213" y="2919558"/>
                  <a:pt x="26800" y="2919558"/>
                </a:cubicBezTo>
                <a:cubicBezTo>
                  <a:pt x="26800" y="2831683"/>
                  <a:pt x="26800" y="2743809"/>
                  <a:pt x="26800" y="2660124"/>
                </a:cubicBezTo>
                <a:cubicBezTo>
                  <a:pt x="95949" y="2660124"/>
                  <a:pt x="165088" y="2655934"/>
                  <a:pt x="234237" y="2655934"/>
                </a:cubicBezTo>
                <a:close/>
                <a:moveTo>
                  <a:pt x="486550" y="2640432"/>
                </a:moveTo>
                <a:cubicBezTo>
                  <a:pt x="515601" y="2722817"/>
                  <a:pt x="540500" y="2805202"/>
                  <a:pt x="569550" y="2891699"/>
                </a:cubicBezTo>
                <a:cubicBezTo>
                  <a:pt x="482398" y="2895821"/>
                  <a:pt x="399408" y="2899943"/>
                  <a:pt x="316408" y="2904056"/>
                </a:cubicBezTo>
                <a:cubicBezTo>
                  <a:pt x="303963" y="2817558"/>
                  <a:pt x="287357" y="2735174"/>
                  <a:pt x="274912" y="2652789"/>
                </a:cubicBezTo>
                <a:cubicBezTo>
                  <a:pt x="345458" y="2648676"/>
                  <a:pt x="416004" y="2644554"/>
                  <a:pt x="486550" y="2640432"/>
                </a:cubicBezTo>
                <a:close/>
                <a:moveTo>
                  <a:pt x="715116" y="2624930"/>
                </a:moveTo>
                <a:cubicBezTo>
                  <a:pt x="759893" y="2703192"/>
                  <a:pt x="796534" y="2785577"/>
                  <a:pt x="833165" y="2867962"/>
                </a:cubicBezTo>
                <a:cubicBezTo>
                  <a:pt x="751756" y="2876197"/>
                  <a:pt x="670339" y="2884441"/>
                  <a:pt x="588921" y="2888554"/>
                </a:cubicBezTo>
                <a:cubicBezTo>
                  <a:pt x="564500" y="2806169"/>
                  <a:pt x="536006" y="2723794"/>
                  <a:pt x="507513" y="2641409"/>
                </a:cubicBezTo>
                <a:cubicBezTo>
                  <a:pt x="576710" y="2637286"/>
                  <a:pt x="645918" y="2633174"/>
                  <a:pt x="715116" y="2624930"/>
                </a:cubicBezTo>
                <a:close/>
                <a:moveTo>
                  <a:pt x="959800" y="2593916"/>
                </a:moveTo>
                <a:cubicBezTo>
                  <a:pt x="1020108" y="2672178"/>
                  <a:pt x="1076100" y="2746329"/>
                  <a:pt x="1127793" y="2824592"/>
                </a:cubicBezTo>
                <a:cubicBezTo>
                  <a:pt x="1041647" y="2836948"/>
                  <a:pt x="955492" y="2845183"/>
                  <a:pt x="869336" y="2857540"/>
                </a:cubicBezTo>
                <a:cubicBezTo>
                  <a:pt x="830576" y="2775155"/>
                  <a:pt x="787498" y="2696892"/>
                  <a:pt x="740113" y="2618629"/>
                </a:cubicBezTo>
                <a:cubicBezTo>
                  <a:pt x="813345" y="2610395"/>
                  <a:pt x="886567" y="2602160"/>
                  <a:pt x="959800" y="2593916"/>
                </a:cubicBezTo>
                <a:close/>
                <a:moveTo>
                  <a:pt x="3318594" y="2593906"/>
                </a:moveTo>
                <a:cubicBezTo>
                  <a:pt x="3410200" y="2610766"/>
                  <a:pt x="3501807" y="2623416"/>
                  <a:pt x="3593413" y="2631846"/>
                </a:cubicBezTo>
                <a:cubicBezTo>
                  <a:pt x="3530955" y="2766744"/>
                  <a:pt x="3460165" y="2897423"/>
                  <a:pt x="3385213" y="3028102"/>
                </a:cubicBezTo>
                <a:cubicBezTo>
                  <a:pt x="3301939" y="3015462"/>
                  <a:pt x="3222817" y="2998592"/>
                  <a:pt x="3143704" y="2977522"/>
                </a:cubicBezTo>
                <a:cubicBezTo>
                  <a:pt x="3210333" y="2851054"/>
                  <a:pt x="3268620" y="2720375"/>
                  <a:pt x="3318594" y="2593906"/>
                </a:cubicBezTo>
                <a:close/>
                <a:moveTo>
                  <a:pt x="1201758" y="2562902"/>
                </a:moveTo>
                <a:cubicBezTo>
                  <a:pt x="1277129" y="2635186"/>
                  <a:pt x="1344119" y="2707471"/>
                  <a:pt x="1406919" y="2779756"/>
                </a:cubicBezTo>
                <a:cubicBezTo>
                  <a:pt x="1323186" y="2796762"/>
                  <a:pt x="1239443" y="2813768"/>
                  <a:pt x="1155701" y="2826526"/>
                </a:cubicBezTo>
                <a:cubicBezTo>
                  <a:pt x="1101272" y="2745743"/>
                  <a:pt x="1046844" y="2669209"/>
                  <a:pt x="988225" y="2592665"/>
                </a:cubicBezTo>
                <a:cubicBezTo>
                  <a:pt x="1059406" y="2584167"/>
                  <a:pt x="1130587" y="2571410"/>
                  <a:pt x="1201758" y="2562902"/>
                </a:cubicBezTo>
                <a:close/>
                <a:moveTo>
                  <a:pt x="1444839" y="2531888"/>
                </a:moveTo>
                <a:cubicBezTo>
                  <a:pt x="1530692" y="2598057"/>
                  <a:pt x="1612461" y="2664217"/>
                  <a:pt x="1686045" y="2726245"/>
                </a:cubicBezTo>
                <a:cubicBezTo>
                  <a:pt x="1604286" y="2746925"/>
                  <a:pt x="1522516" y="2763462"/>
                  <a:pt x="1440746" y="2780000"/>
                </a:cubicBezTo>
                <a:cubicBezTo>
                  <a:pt x="1375339" y="2709708"/>
                  <a:pt x="1309931" y="2639406"/>
                  <a:pt x="1236337" y="2569104"/>
                </a:cubicBezTo>
                <a:cubicBezTo>
                  <a:pt x="1305838" y="2556699"/>
                  <a:pt x="1375339" y="2544293"/>
                  <a:pt x="1444839" y="2531888"/>
                </a:cubicBezTo>
                <a:close/>
                <a:moveTo>
                  <a:pt x="3025343" y="2531878"/>
                </a:moveTo>
                <a:cubicBezTo>
                  <a:pt x="3115064" y="2553094"/>
                  <a:pt x="3204785" y="2574301"/>
                  <a:pt x="3298775" y="2591278"/>
                </a:cubicBezTo>
                <a:cubicBezTo>
                  <a:pt x="3243233" y="2722797"/>
                  <a:pt x="3183422" y="2850067"/>
                  <a:pt x="3119333" y="2981586"/>
                </a:cubicBezTo>
                <a:cubicBezTo>
                  <a:pt x="3038159" y="2960379"/>
                  <a:pt x="2956985" y="2934923"/>
                  <a:pt x="2880080" y="2905218"/>
                </a:cubicBezTo>
                <a:cubicBezTo>
                  <a:pt x="2931354" y="2777948"/>
                  <a:pt x="2982617" y="2654918"/>
                  <a:pt x="3025343" y="2531878"/>
                </a:cubicBezTo>
                <a:close/>
                <a:moveTo>
                  <a:pt x="2121551" y="2516376"/>
                </a:moveTo>
                <a:cubicBezTo>
                  <a:pt x="2192097" y="2574897"/>
                  <a:pt x="2266794" y="2625066"/>
                  <a:pt x="2337340" y="2675226"/>
                </a:cubicBezTo>
                <a:cubicBezTo>
                  <a:pt x="2308289" y="2783907"/>
                  <a:pt x="2275097" y="2888417"/>
                  <a:pt x="2237743" y="2997098"/>
                </a:cubicBezTo>
                <a:cubicBezTo>
                  <a:pt x="2171349" y="2938577"/>
                  <a:pt x="2109096" y="2875875"/>
                  <a:pt x="2042702" y="2808992"/>
                </a:cubicBezTo>
                <a:cubicBezTo>
                  <a:pt x="2071752" y="2712843"/>
                  <a:pt x="2096651" y="2612524"/>
                  <a:pt x="2121551" y="2516376"/>
                </a:cubicBezTo>
                <a:close/>
                <a:moveTo>
                  <a:pt x="2744879" y="2438836"/>
                </a:moveTo>
                <a:cubicBezTo>
                  <a:pt x="2832685" y="2467984"/>
                  <a:pt x="2916320" y="2497132"/>
                  <a:pt x="3004136" y="2522119"/>
                </a:cubicBezTo>
                <a:cubicBezTo>
                  <a:pt x="2962319" y="2642874"/>
                  <a:pt x="2916320" y="2767790"/>
                  <a:pt x="2866141" y="2888544"/>
                </a:cubicBezTo>
                <a:cubicBezTo>
                  <a:pt x="2786687" y="2859396"/>
                  <a:pt x="2711423" y="2826086"/>
                  <a:pt x="2631968" y="2788615"/>
                </a:cubicBezTo>
                <a:cubicBezTo>
                  <a:pt x="2673786" y="2672022"/>
                  <a:pt x="2711423" y="2555429"/>
                  <a:pt x="2744879" y="2438836"/>
                </a:cubicBezTo>
                <a:close/>
                <a:moveTo>
                  <a:pt x="382958" y="2376808"/>
                </a:moveTo>
                <a:cubicBezTo>
                  <a:pt x="416981" y="2452502"/>
                  <a:pt x="446745" y="2532405"/>
                  <a:pt x="476508" y="2616509"/>
                </a:cubicBezTo>
                <a:cubicBezTo>
                  <a:pt x="404224" y="2620720"/>
                  <a:pt x="336188" y="2624920"/>
                  <a:pt x="263903" y="2624920"/>
                </a:cubicBezTo>
                <a:cubicBezTo>
                  <a:pt x="246897" y="2540816"/>
                  <a:pt x="229891" y="2460912"/>
                  <a:pt x="212884" y="2381018"/>
                </a:cubicBezTo>
                <a:cubicBezTo>
                  <a:pt x="268162" y="2381018"/>
                  <a:pt x="327690" y="2376808"/>
                  <a:pt x="382958" y="2376808"/>
                </a:cubicBezTo>
                <a:close/>
                <a:moveTo>
                  <a:pt x="26800" y="2376808"/>
                </a:moveTo>
                <a:cubicBezTo>
                  <a:pt x="78190" y="2376808"/>
                  <a:pt x="133527" y="2376808"/>
                  <a:pt x="184918" y="2376808"/>
                </a:cubicBezTo>
                <a:cubicBezTo>
                  <a:pt x="200723" y="2456712"/>
                  <a:pt x="216537" y="2536615"/>
                  <a:pt x="228396" y="2620720"/>
                </a:cubicBezTo>
                <a:cubicBezTo>
                  <a:pt x="161201" y="2624920"/>
                  <a:pt x="97951" y="2624920"/>
                  <a:pt x="30756" y="2624920"/>
                </a:cubicBezTo>
                <a:cubicBezTo>
                  <a:pt x="26800" y="2540816"/>
                  <a:pt x="26800" y="2456712"/>
                  <a:pt x="26800" y="2376808"/>
                </a:cubicBezTo>
                <a:close/>
                <a:moveTo>
                  <a:pt x="573145" y="2361306"/>
                </a:moveTo>
                <a:cubicBezTo>
                  <a:pt x="619876" y="2435739"/>
                  <a:pt x="666617" y="2514315"/>
                  <a:pt x="709099" y="2592880"/>
                </a:cubicBezTo>
                <a:cubicBezTo>
                  <a:pt x="641122" y="2597012"/>
                  <a:pt x="568896" y="2605286"/>
                  <a:pt x="496670" y="2609418"/>
                </a:cubicBezTo>
                <a:cubicBezTo>
                  <a:pt x="466935" y="2526720"/>
                  <a:pt x="432942" y="2448145"/>
                  <a:pt x="398959" y="2369579"/>
                </a:cubicBezTo>
                <a:cubicBezTo>
                  <a:pt x="458437" y="2369579"/>
                  <a:pt x="513666" y="2365447"/>
                  <a:pt x="573145" y="2361306"/>
                </a:cubicBezTo>
                <a:close/>
                <a:moveTo>
                  <a:pt x="754882" y="2345804"/>
                </a:moveTo>
                <a:cubicBezTo>
                  <a:pt x="822820" y="2418528"/>
                  <a:pt x="886509" y="2495530"/>
                  <a:pt x="941709" y="2572533"/>
                </a:cubicBezTo>
                <a:cubicBezTo>
                  <a:pt x="873771" y="2581080"/>
                  <a:pt x="801594" y="2589637"/>
                  <a:pt x="729407" y="2593916"/>
                </a:cubicBezTo>
                <a:cubicBezTo>
                  <a:pt x="682695" y="2516913"/>
                  <a:pt x="635994" y="2435642"/>
                  <a:pt x="585043" y="2358639"/>
                </a:cubicBezTo>
                <a:cubicBezTo>
                  <a:pt x="640243" y="2354360"/>
                  <a:pt x="699682" y="2350082"/>
                  <a:pt x="754882" y="2345804"/>
                </a:cubicBezTo>
                <a:close/>
                <a:moveTo>
                  <a:pt x="956400" y="2330292"/>
                </a:moveTo>
                <a:cubicBezTo>
                  <a:pt x="1041286" y="2399939"/>
                  <a:pt x="1117673" y="2473943"/>
                  <a:pt x="1189821" y="2547937"/>
                </a:cubicBezTo>
                <a:cubicBezTo>
                  <a:pt x="1121922" y="2556640"/>
                  <a:pt x="1049765" y="2569700"/>
                  <a:pt x="977617" y="2578404"/>
                </a:cubicBezTo>
                <a:cubicBezTo>
                  <a:pt x="918207" y="2500053"/>
                  <a:pt x="854547" y="2421702"/>
                  <a:pt x="786639" y="2343352"/>
                </a:cubicBezTo>
                <a:cubicBezTo>
                  <a:pt x="841809" y="2338995"/>
                  <a:pt x="901229" y="2334648"/>
                  <a:pt x="956400" y="2330292"/>
                </a:cubicBezTo>
                <a:close/>
                <a:moveTo>
                  <a:pt x="1142426" y="2314789"/>
                </a:moveTo>
                <a:cubicBezTo>
                  <a:pt x="1240000" y="2382464"/>
                  <a:pt x="1333335" y="2445898"/>
                  <a:pt x="1422431" y="2513572"/>
                </a:cubicBezTo>
                <a:cubicBezTo>
                  <a:pt x="1354552" y="2526251"/>
                  <a:pt x="1282433" y="2538940"/>
                  <a:pt x="1210305" y="2547400"/>
                </a:cubicBezTo>
                <a:cubicBezTo>
                  <a:pt x="1133937" y="2475506"/>
                  <a:pt x="1053330" y="2407832"/>
                  <a:pt x="972723" y="2335938"/>
                </a:cubicBezTo>
                <a:cubicBezTo>
                  <a:pt x="1027874" y="2331708"/>
                  <a:pt x="1087274" y="2323249"/>
                  <a:pt x="1142426" y="2314789"/>
                </a:cubicBezTo>
                <a:close/>
                <a:moveTo>
                  <a:pt x="2456805" y="2314780"/>
                </a:moveTo>
                <a:cubicBezTo>
                  <a:pt x="2536826" y="2352260"/>
                  <a:pt x="2621057" y="2389731"/>
                  <a:pt x="2709508" y="2418879"/>
                </a:cubicBezTo>
                <a:cubicBezTo>
                  <a:pt x="2675818" y="2535473"/>
                  <a:pt x="2637907" y="2652066"/>
                  <a:pt x="2595787" y="2764488"/>
                </a:cubicBezTo>
                <a:cubicBezTo>
                  <a:pt x="2519976" y="2727017"/>
                  <a:pt x="2444165" y="2681214"/>
                  <a:pt x="2368354" y="2635411"/>
                </a:cubicBezTo>
                <a:cubicBezTo>
                  <a:pt x="2402054" y="2531311"/>
                  <a:pt x="2431535" y="2423041"/>
                  <a:pt x="2456805" y="2314780"/>
                </a:cubicBezTo>
                <a:close/>
                <a:moveTo>
                  <a:pt x="1875031" y="2314780"/>
                </a:moveTo>
                <a:cubicBezTo>
                  <a:pt x="1949181" y="2380656"/>
                  <a:pt x="2019199" y="2438289"/>
                  <a:pt x="2089228" y="2495921"/>
                </a:cubicBezTo>
                <a:cubicBezTo>
                  <a:pt x="2068636" y="2590614"/>
                  <a:pt x="2043923" y="2685307"/>
                  <a:pt x="2015087" y="2779990"/>
                </a:cubicBezTo>
                <a:cubicBezTo>
                  <a:pt x="1953293" y="2714123"/>
                  <a:pt x="1887387" y="2644134"/>
                  <a:pt x="1825604" y="2565910"/>
                </a:cubicBezTo>
                <a:cubicBezTo>
                  <a:pt x="1842083" y="2483574"/>
                  <a:pt x="1862674" y="2401238"/>
                  <a:pt x="1875031" y="2314780"/>
                </a:cubicBezTo>
                <a:close/>
                <a:moveTo>
                  <a:pt x="2183969" y="2175222"/>
                </a:moveTo>
                <a:cubicBezTo>
                  <a:pt x="2264694" y="2221454"/>
                  <a:pt x="2349658" y="2263487"/>
                  <a:pt x="2430382" y="2305510"/>
                </a:cubicBezTo>
                <a:cubicBezTo>
                  <a:pt x="2404897" y="2410586"/>
                  <a:pt x="2379402" y="2519863"/>
                  <a:pt x="2345408" y="2624930"/>
                </a:cubicBezTo>
                <a:cubicBezTo>
                  <a:pt x="2268943" y="2578697"/>
                  <a:pt x="2196717" y="2524063"/>
                  <a:pt x="2120242" y="2469430"/>
                </a:cubicBezTo>
                <a:cubicBezTo>
                  <a:pt x="2145737" y="2372764"/>
                  <a:pt x="2166973" y="2271888"/>
                  <a:pt x="2183969" y="2175222"/>
                </a:cubicBezTo>
                <a:close/>
                <a:moveTo>
                  <a:pt x="3481752" y="2159710"/>
                </a:moveTo>
                <a:cubicBezTo>
                  <a:pt x="3580997" y="2172613"/>
                  <a:pt x="3680242" y="2185507"/>
                  <a:pt x="3779487" y="2189805"/>
                </a:cubicBezTo>
                <a:cubicBezTo>
                  <a:pt x="3733997" y="2327371"/>
                  <a:pt x="3680242" y="2460638"/>
                  <a:pt x="3622346" y="2593906"/>
                </a:cubicBezTo>
                <a:cubicBezTo>
                  <a:pt x="3527243" y="2585310"/>
                  <a:pt x="3436262" y="2572416"/>
                  <a:pt x="3345291" y="2555214"/>
                </a:cubicBezTo>
                <a:cubicBezTo>
                  <a:pt x="3399045" y="2421947"/>
                  <a:pt x="3444536" y="2292977"/>
                  <a:pt x="3481752" y="2159710"/>
                </a:cubicBezTo>
                <a:close/>
                <a:moveTo>
                  <a:pt x="3159861" y="2113193"/>
                </a:moveTo>
                <a:cubicBezTo>
                  <a:pt x="3256459" y="2130053"/>
                  <a:pt x="3357247" y="2146923"/>
                  <a:pt x="3453845" y="2159563"/>
                </a:cubicBezTo>
                <a:cubicBezTo>
                  <a:pt x="3416052" y="2290242"/>
                  <a:pt x="3369848" y="2416711"/>
                  <a:pt x="3319454" y="2547390"/>
                </a:cubicBezTo>
                <a:cubicBezTo>
                  <a:pt x="3231257" y="2530530"/>
                  <a:pt x="3138859" y="2509450"/>
                  <a:pt x="3050662" y="2484160"/>
                </a:cubicBezTo>
                <a:cubicBezTo>
                  <a:pt x="3092666" y="2361911"/>
                  <a:pt x="3130459" y="2235442"/>
                  <a:pt x="3159861" y="2113193"/>
                </a:cubicBezTo>
                <a:close/>
                <a:moveTo>
                  <a:pt x="265545" y="2113193"/>
                </a:moveTo>
                <a:cubicBezTo>
                  <a:pt x="302410" y="2187959"/>
                  <a:pt x="335182" y="2262735"/>
                  <a:pt x="367954" y="2341652"/>
                </a:cubicBezTo>
                <a:cubicBezTo>
                  <a:pt x="314698" y="2341652"/>
                  <a:pt x="261452" y="2341652"/>
                  <a:pt x="208205" y="2345804"/>
                </a:cubicBezTo>
                <a:cubicBezTo>
                  <a:pt x="187721" y="2266886"/>
                  <a:pt x="171340" y="2192120"/>
                  <a:pt x="150856" y="2117345"/>
                </a:cubicBezTo>
                <a:cubicBezTo>
                  <a:pt x="191814" y="2117345"/>
                  <a:pt x="228679" y="2117345"/>
                  <a:pt x="265545" y="2113193"/>
                </a:cubicBezTo>
                <a:close/>
                <a:moveTo>
                  <a:pt x="11288" y="2113193"/>
                </a:moveTo>
                <a:cubicBezTo>
                  <a:pt x="49667" y="2113193"/>
                  <a:pt x="88047" y="2113193"/>
                  <a:pt x="130694" y="2113193"/>
                </a:cubicBezTo>
                <a:cubicBezTo>
                  <a:pt x="147750" y="2189327"/>
                  <a:pt x="164815" y="2265450"/>
                  <a:pt x="181870" y="2345804"/>
                </a:cubicBezTo>
                <a:cubicBezTo>
                  <a:pt x="126426" y="2345804"/>
                  <a:pt x="70991" y="2345804"/>
                  <a:pt x="15547" y="2345804"/>
                </a:cubicBezTo>
                <a:cubicBezTo>
                  <a:pt x="15547" y="2265450"/>
                  <a:pt x="11288" y="2189327"/>
                  <a:pt x="11288" y="2113193"/>
                </a:cubicBezTo>
                <a:close/>
                <a:moveTo>
                  <a:pt x="654309" y="2097691"/>
                </a:moveTo>
                <a:cubicBezTo>
                  <a:pt x="745290" y="2163236"/>
                  <a:pt x="827987" y="2232864"/>
                  <a:pt x="910695" y="2302501"/>
                </a:cubicBezTo>
                <a:cubicBezTo>
                  <a:pt x="856940" y="2306604"/>
                  <a:pt x="803176" y="2310697"/>
                  <a:pt x="749422" y="2314789"/>
                </a:cubicBezTo>
                <a:cubicBezTo>
                  <a:pt x="683262" y="2245152"/>
                  <a:pt x="612960" y="2175524"/>
                  <a:pt x="538527" y="2105887"/>
                </a:cubicBezTo>
                <a:cubicBezTo>
                  <a:pt x="579875" y="2101794"/>
                  <a:pt x="617092" y="2101794"/>
                  <a:pt x="654309" y="2097691"/>
                </a:cubicBezTo>
                <a:close/>
                <a:moveTo>
                  <a:pt x="527244" y="2097691"/>
                </a:moveTo>
                <a:cubicBezTo>
                  <a:pt x="595719" y="2170924"/>
                  <a:pt x="660160" y="2244156"/>
                  <a:pt x="724611" y="2317378"/>
                </a:cubicBezTo>
                <a:cubicBezTo>
                  <a:pt x="672243" y="2321686"/>
                  <a:pt x="619886" y="2325994"/>
                  <a:pt x="567528" y="2330301"/>
                </a:cubicBezTo>
                <a:cubicBezTo>
                  <a:pt x="519195" y="2252771"/>
                  <a:pt x="466828" y="2175231"/>
                  <a:pt x="414470" y="2101999"/>
                </a:cubicBezTo>
                <a:cubicBezTo>
                  <a:pt x="450720" y="2101999"/>
                  <a:pt x="490994" y="2097691"/>
                  <a:pt x="527244" y="2097691"/>
                </a:cubicBezTo>
                <a:close/>
                <a:moveTo>
                  <a:pt x="386113" y="2097691"/>
                </a:moveTo>
                <a:cubicBezTo>
                  <a:pt x="439663" y="2173825"/>
                  <a:pt x="489099" y="2245719"/>
                  <a:pt x="538527" y="2321842"/>
                </a:cubicBezTo>
                <a:cubicBezTo>
                  <a:pt x="484977" y="2326072"/>
                  <a:pt x="431428" y="2330301"/>
                  <a:pt x="377879" y="2330301"/>
                </a:cubicBezTo>
                <a:cubicBezTo>
                  <a:pt x="344931" y="2254178"/>
                  <a:pt x="311973" y="2178054"/>
                  <a:pt x="274902" y="2101921"/>
                </a:cubicBezTo>
                <a:cubicBezTo>
                  <a:pt x="311973" y="2101921"/>
                  <a:pt x="349043" y="2101921"/>
                  <a:pt x="386113" y="2097691"/>
                </a:cubicBezTo>
                <a:close/>
                <a:moveTo>
                  <a:pt x="1642147" y="2082179"/>
                </a:moveTo>
                <a:cubicBezTo>
                  <a:pt x="1713641" y="2157619"/>
                  <a:pt x="1785124" y="2228868"/>
                  <a:pt x="1856618" y="2295927"/>
                </a:cubicBezTo>
                <a:cubicBezTo>
                  <a:pt x="1839797" y="2379748"/>
                  <a:pt x="1822975" y="2463569"/>
                  <a:pt x="1801955" y="2547390"/>
                </a:cubicBezTo>
                <a:cubicBezTo>
                  <a:pt x="1738872" y="2471950"/>
                  <a:pt x="1671588" y="2388129"/>
                  <a:pt x="1608505" y="2300118"/>
                </a:cubicBezTo>
                <a:cubicBezTo>
                  <a:pt x="1621126" y="2228868"/>
                  <a:pt x="1633737" y="2153429"/>
                  <a:pt x="1642147" y="2082179"/>
                </a:cubicBezTo>
                <a:close/>
                <a:moveTo>
                  <a:pt x="788915" y="2082179"/>
                </a:moveTo>
                <a:cubicBezTo>
                  <a:pt x="895642" y="2146034"/>
                  <a:pt x="998267" y="2214148"/>
                  <a:pt x="1096779" y="2282252"/>
                </a:cubicBezTo>
                <a:cubicBezTo>
                  <a:pt x="1043415" y="2286511"/>
                  <a:pt x="990052" y="2295019"/>
                  <a:pt x="936688" y="2299278"/>
                </a:cubicBezTo>
                <a:cubicBezTo>
                  <a:pt x="854596" y="2226915"/>
                  <a:pt x="768392" y="2158801"/>
                  <a:pt x="678085" y="2090697"/>
                </a:cubicBezTo>
                <a:cubicBezTo>
                  <a:pt x="715028" y="2086438"/>
                  <a:pt x="751971" y="2086438"/>
                  <a:pt x="788915" y="2082179"/>
                </a:cubicBezTo>
                <a:close/>
                <a:moveTo>
                  <a:pt x="2844837" y="2051165"/>
                </a:moveTo>
                <a:cubicBezTo>
                  <a:pt x="2937879" y="2072245"/>
                  <a:pt x="3030921" y="2093325"/>
                  <a:pt x="3128193" y="2114405"/>
                </a:cubicBezTo>
                <a:cubicBezTo>
                  <a:pt x="3098585" y="2236654"/>
                  <a:pt x="3060528" y="2358903"/>
                  <a:pt x="3018232" y="2485362"/>
                </a:cubicBezTo>
                <a:cubicBezTo>
                  <a:pt x="2929420" y="2460072"/>
                  <a:pt x="2840607" y="2430562"/>
                  <a:pt x="2756024" y="2401052"/>
                </a:cubicBezTo>
                <a:cubicBezTo>
                  <a:pt x="2785632" y="2283023"/>
                  <a:pt x="2815229" y="2169204"/>
                  <a:pt x="2844837" y="2051165"/>
                </a:cubicBezTo>
                <a:close/>
                <a:moveTo>
                  <a:pt x="1933464" y="2020151"/>
                </a:moveTo>
                <a:cubicBezTo>
                  <a:pt x="2008445" y="2070252"/>
                  <a:pt x="2087606" y="2120354"/>
                  <a:pt x="2166758" y="2166274"/>
                </a:cubicBezTo>
                <a:cubicBezTo>
                  <a:pt x="2145932" y="2262305"/>
                  <a:pt x="2129268" y="2358326"/>
                  <a:pt x="2104270" y="2454348"/>
                </a:cubicBezTo>
                <a:cubicBezTo>
                  <a:pt x="2033442" y="2400076"/>
                  <a:pt x="1958451" y="2337452"/>
                  <a:pt x="1887631" y="2274828"/>
                </a:cubicBezTo>
                <a:cubicBezTo>
                  <a:pt x="1904296" y="2191329"/>
                  <a:pt x="1916799" y="2103650"/>
                  <a:pt x="1933464" y="2020151"/>
                </a:cubicBezTo>
                <a:close/>
                <a:moveTo>
                  <a:pt x="2528787" y="1958123"/>
                </a:moveTo>
                <a:cubicBezTo>
                  <a:pt x="2617238" y="1986861"/>
                  <a:pt x="2709889" y="2011487"/>
                  <a:pt x="2802550" y="2036122"/>
                </a:cubicBezTo>
                <a:cubicBezTo>
                  <a:pt x="2777280" y="2151055"/>
                  <a:pt x="2747799" y="2261885"/>
                  <a:pt x="2718319" y="2376818"/>
                </a:cubicBezTo>
                <a:cubicBezTo>
                  <a:pt x="2629868" y="2343977"/>
                  <a:pt x="2545637" y="2311146"/>
                  <a:pt x="2461396" y="2274203"/>
                </a:cubicBezTo>
                <a:cubicBezTo>
                  <a:pt x="2486666" y="2167475"/>
                  <a:pt x="2507727" y="2064851"/>
                  <a:pt x="2528787" y="1958123"/>
                </a:cubicBezTo>
                <a:close/>
                <a:moveTo>
                  <a:pt x="150846" y="1880593"/>
                </a:moveTo>
                <a:lnTo>
                  <a:pt x="212874" y="1880593"/>
                </a:lnTo>
                <a:lnTo>
                  <a:pt x="214281" y="1880593"/>
                </a:lnTo>
                <a:lnTo>
                  <a:pt x="276924" y="1880593"/>
                </a:lnTo>
                <a:cubicBezTo>
                  <a:pt x="358059" y="1945102"/>
                  <a:pt x="434915" y="2009621"/>
                  <a:pt x="507513" y="2078155"/>
                </a:cubicBezTo>
                <a:cubicBezTo>
                  <a:pt x="469084" y="2082189"/>
                  <a:pt x="430647" y="2082189"/>
                  <a:pt x="392218" y="2082189"/>
                </a:cubicBezTo>
                <a:lnTo>
                  <a:pt x="237754" y="1908569"/>
                </a:lnTo>
                <a:lnTo>
                  <a:pt x="383456" y="2082189"/>
                </a:lnTo>
                <a:cubicBezTo>
                  <a:pt x="345390" y="2082189"/>
                  <a:pt x="307333" y="2082189"/>
                  <a:pt x="269266" y="2082189"/>
                </a:cubicBezTo>
                <a:cubicBezTo>
                  <a:pt x="231200" y="2014994"/>
                  <a:pt x="193143" y="1947798"/>
                  <a:pt x="150846" y="1880593"/>
                </a:cubicBezTo>
                <a:close/>
                <a:moveTo>
                  <a:pt x="73316" y="1880583"/>
                </a:moveTo>
                <a:cubicBezTo>
                  <a:pt x="95470" y="1880583"/>
                  <a:pt x="117625" y="1880583"/>
                  <a:pt x="139769" y="1880583"/>
                </a:cubicBezTo>
                <a:cubicBezTo>
                  <a:pt x="179653" y="1951559"/>
                  <a:pt x="219527" y="2022535"/>
                  <a:pt x="259400" y="2093511"/>
                </a:cubicBezTo>
                <a:cubicBezTo>
                  <a:pt x="219527" y="2097682"/>
                  <a:pt x="179653" y="2097682"/>
                  <a:pt x="139769" y="2097682"/>
                </a:cubicBezTo>
                <a:cubicBezTo>
                  <a:pt x="117625" y="2022535"/>
                  <a:pt x="95470" y="1951559"/>
                  <a:pt x="73316" y="1880583"/>
                </a:cubicBezTo>
                <a:close/>
                <a:moveTo>
                  <a:pt x="11288" y="1880583"/>
                </a:moveTo>
                <a:cubicBezTo>
                  <a:pt x="33442" y="1880583"/>
                  <a:pt x="55597" y="1880583"/>
                  <a:pt x="73316" y="1880583"/>
                </a:cubicBezTo>
                <a:cubicBezTo>
                  <a:pt x="95470" y="1951559"/>
                  <a:pt x="113190" y="2022535"/>
                  <a:pt x="135344" y="2097682"/>
                </a:cubicBezTo>
                <a:cubicBezTo>
                  <a:pt x="95470" y="2097682"/>
                  <a:pt x="55597" y="2097682"/>
                  <a:pt x="15713" y="2097682"/>
                </a:cubicBezTo>
                <a:cubicBezTo>
                  <a:pt x="15713" y="2022535"/>
                  <a:pt x="11288" y="1951559"/>
                  <a:pt x="11288" y="1880583"/>
                </a:cubicBezTo>
                <a:close/>
                <a:moveTo>
                  <a:pt x="0" y="1880583"/>
                </a:moveTo>
                <a:lnTo>
                  <a:pt x="11288" y="1880583"/>
                </a:lnTo>
                <a:cubicBezTo>
                  <a:pt x="11288" y="1951559"/>
                  <a:pt x="11288" y="2022535"/>
                  <a:pt x="6697" y="2097682"/>
                </a:cubicBezTo>
                <a:lnTo>
                  <a:pt x="0" y="2097682"/>
                </a:lnTo>
                <a:close/>
                <a:moveTo>
                  <a:pt x="352442" y="1865081"/>
                </a:moveTo>
                <a:cubicBezTo>
                  <a:pt x="373444" y="1865081"/>
                  <a:pt x="394436" y="1865081"/>
                  <a:pt x="415437" y="1865081"/>
                </a:cubicBezTo>
                <a:cubicBezTo>
                  <a:pt x="533037" y="1928086"/>
                  <a:pt x="646426" y="1995282"/>
                  <a:pt x="755625" y="2058277"/>
                </a:cubicBezTo>
                <a:cubicBezTo>
                  <a:pt x="717822" y="2062477"/>
                  <a:pt x="684229" y="2066677"/>
                  <a:pt x="646426" y="2066677"/>
                </a:cubicBezTo>
                <a:cubicBezTo>
                  <a:pt x="549828" y="1999482"/>
                  <a:pt x="453240" y="1932287"/>
                  <a:pt x="352442" y="1865081"/>
                </a:cubicBezTo>
                <a:close/>
                <a:moveTo>
                  <a:pt x="348662" y="1865081"/>
                </a:moveTo>
                <a:cubicBezTo>
                  <a:pt x="448513" y="1934553"/>
                  <a:pt x="540041" y="2004024"/>
                  <a:pt x="631569" y="2077842"/>
                </a:cubicBezTo>
                <a:cubicBezTo>
                  <a:pt x="594127" y="2077842"/>
                  <a:pt x="556676" y="2082179"/>
                  <a:pt x="519234" y="2082179"/>
                </a:cubicBezTo>
                <a:cubicBezTo>
                  <a:pt x="448513" y="2008371"/>
                  <a:pt x="369459" y="1938900"/>
                  <a:pt x="290414" y="1869428"/>
                </a:cubicBezTo>
                <a:cubicBezTo>
                  <a:pt x="311211" y="1865081"/>
                  <a:pt x="327856" y="1865081"/>
                  <a:pt x="348662" y="1865081"/>
                </a:cubicBezTo>
                <a:close/>
                <a:moveTo>
                  <a:pt x="2248068" y="1849569"/>
                </a:moveTo>
                <a:cubicBezTo>
                  <a:pt x="2331889" y="1883065"/>
                  <a:pt x="2419901" y="1916560"/>
                  <a:pt x="2507912" y="1945874"/>
                </a:cubicBezTo>
                <a:cubicBezTo>
                  <a:pt x="2491150" y="2054731"/>
                  <a:pt x="2466007" y="2159407"/>
                  <a:pt x="2445044" y="2268264"/>
                </a:cubicBezTo>
                <a:cubicBezTo>
                  <a:pt x="2361223" y="2230588"/>
                  <a:pt x="2277402" y="2188711"/>
                  <a:pt x="2197772" y="2142654"/>
                </a:cubicBezTo>
                <a:cubicBezTo>
                  <a:pt x="2214534" y="2046359"/>
                  <a:pt x="2231306" y="1950055"/>
                  <a:pt x="2248068" y="1849569"/>
                </a:cubicBezTo>
                <a:close/>
                <a:moveTo>
                  <a:pt x="1683506" y="1834067"/>
                </a:moveTo>
                <a:cubicBezTo>
                  <a:pt x="1756718" y="1892110"/>
                  <a:pt x="1829930" y="1946001"/>
                  <a:pt x="1903144" y="1999892"/>
                </a:cubicBezTo>
                <a:cubicBezTo>
                  <a:pt x="1890943" y="2082795"/>
                  <a:pt x="1878743" y="2169859"/>
                  <a:pt x="1862468" y="2252761"/>
                </a:cubicBezTo>
                <a:cubicBezTo>
                  <a:pt x="1793329" y="2186435"/>
                  <a:pt x="1724180" y="2120109"/>
                  <a:pt x="1655031" y="2045490"/>
                </a:cubicBezTo>
                <a:cubicBezTo>
                  <a:pt x="1667231" y="1975013"/>
                  <a:pt x="1675369" y="1904545"/>
                  <a:pt x="1683506" y="1834067"/>
                </a:cubicBezTo>
                <a:close/>
                <a:moveTo>
                  <a:pt x="1427022" y="1818555"/>
                </a:moveTo>
                <a:cubicBezTo>
                  <a:pt x="1491346" y="1901839"/>
                  <a:pt x="1559694" y="1980952"/>
                  <a:pt x="1624017" y="2055903"/>
                </a:cubicBezTo>
                <a:cubicBezTo>
                  <a:pt x="1615978" y="2126693"/>
                  <a:pt x="1603914" y="2197483"/>
                  <a:pt x="1595875" y="2268264"/>
                </a:cubicBezTo>
                <a:cubicBezTo>
                  <a:pt x="1531552" y="2180819"/>
                  <a:pt x="1471243" y="2089213"/>
                  <a:pt x="1406919" y="1989284"/>
                </a:cubicBezTo>
                <a:cubicBezTo>
                  <a:pt x="1414958" y="1930987"/>
                  <a:pt x="1418983" y="1876852"/>
                  <a:pt x="1427022" y="1818555"/>
                </a:cubicBezTo>
                <a:close/>
                <a:moveTo>
                  <a:pt x="3595708" y="1725513"/>
                </a:moveTo>
                <a:cubicBezTo>
                  <a:pt x="3699349" y="1738202"/>
                  <a:pt x="3807131" y="1742432"/>
                  <a:pt x="3919055" y="1746661"/>
                </a:cubicBezTo>
                <a:cubicBezTo>
                  <a:pt x="3885892" y="1882000"/>
                  <a:pt x="3848587" y="2013109"/>
                  <a:pt x="3802980" y="2144207"/>
                </a:cubicBezTo>
                <a:cubicBezTo>
                  <a:pt x="3699349" y="2135748"/>
                  <a:pt x="3599850" y="2127289"/>
                  <a:pt x="3500361" y="2114610"/>
                </a:cubicBezTo>
                <a:cubicBezTo>
                  <a:pt x="3537675" y="1987731"/>
                  <a:pt x="3570838" y="1856622"/>
                  <a:pt x="3595708" y="1725513"/>
                </a:cubicBezTo>
                <a:close/>
                <a:moveTo>
                  <a:pt x="1968825" y="1725513"/>
                </a:moveTo>
                <a:cubicBezTo>
                  <a:pt x="2055479" y="1767517"/>
                  <a:pt x="2142142" y="1805310"/>
                  <a:pt x="2228796" y="1838912"/>
                </a:cubicBezTo>
                <a:cubicBezTo>
                  <a:pt x="2215794" y="1935510"/>
                  <a:pt x="2198465" y="2032098"/>
                  <a:pt x="2181137" y="2128696"/>
                </a:cubicBezTo>
                <a:cubicBezTo>
                  <a:pt x="2094473" y="2082502"/>
                  <a:pt x="2012147" y="2036298"/>
                  <a:pt x="1934158" y="1985904"/>
                </a:cubicBezTo>
                <a:cubicBezTo>
                  <a:pt x="1947159" y="1897707"/>
                  <a:pt x="1960161" y="1813710"/>
                  <a:pt x="1968825" y="1725513"/>
                </a:cubicBezTo>
                <a:close/>
                <a:moveTo>
                  <a:pt x="3253079" y="1694499"/>
                </a:moveTo>
                <a:cubicBezTo>
                  <a:pt x="3356182" y="1707188"/>
                  <a:pt x="3459295" y="1719877"/>
                  <a:pt x="3562399" y="1728336"/>
                </a:cubicBezTo>
                <a:cubicBezTo>
                  <a:pt x="3537656" y="1855215"/>
                  <a:pt x="3504659" y="1986314"/>
                  <a:pt x="3467540" y="2113193"/>
                </a:cubicBezTo>
                <a:cubicBezTo>
                  <a:pt x="3368559" y="2100505"/>
                  <a:pt x="3273700" y="2087816"/>
                  <a:pt x="3174718" y="2070907"/>
                </a:cubicBezTo>
                <a:cubicBezTo>
                  <a:pt x="3207715" y="1944028"/>
                  <a:pt x="3232458" y="1821378"/>
                  <a:pt x="3253079" y="1694499"/>
                </a:cubicBezTo>
                <a:close/>
                <a:moveTo>
                  <a:pt x="2926069" y="1647983"/>
                </a:moveTo>
                <a:cubicBezTo>
                  <a:pt x="3020361" y="1660936"/>
                  <a:pt x="3118757" y="1678196"/>
                  <a:pt x="3221244" y="1691149"/>
                </a:cubicBezTo>
                <a:cubicBezTo>
                  <a:pt x="3200751" y="1816328"/>
                  <a:pt x="3172052" y="1941508"/>
                  <a:pt x="3143353" y="2066677"/>
                </a:cubicBezTo>
                <a:cubicBezTo>
                  <a:pt x="3049060" y="2049417"/>
                  <a:pt x="2954768" y="2027829"/>
                  <a:pt x="2864578" y="2006251"/>
                </a:cubicBezTo>
                <a:cubicBezTo>
                  <a:pt x="2889175" y="1885389"/>
                  <a:pt x="2909678" y="1764528"/>
                  <a:pt x="2926069" y="1647983"/>
                </a:cubicBezTo>
                <a:close/>
                <a:moveTo>
                  <a:pt x="11288" y="1647983"/>
                </a:moveTo>
                <a:lnTo>
                  <a:pt x="0" y="1655005"/>
                </a:lnTo>
                <a:lnTo>
                  <a:pt x="0" y="1653916"/>
                </a:lnTo>
                <a:close/>
                <a:moveTo>
                  <a:pt x="11288" y="1647983"/>
                </a:moveTo>
                <a:lnTo>
                  <a:pt x="0" y="1656884"/>
                </a:lnTo>
                <a:lnTo>
                  <a:pt x="0" y="1655175"/>
                </a:lnTo>
                <a:close/>
                <a:moveTo>
                  <a:pt x="11288" y="1647983"/>
                </a:moveTo>
                <a:lnTo>
                  <a:pt x="0" y="1659747"/>
                </a:lnTo>
                <a:lnTo>
                  <a:pt x="0" y="1656928"/>
                </a:lnTo>
                <a:close/>
                <a:moveTo>
                  <a:pt x="11288" y="1647983"/>
                </a:moveTo>
                <a:lnTo>
                  <a:pt x="0" y="1666675"/>
                </a:lnTo>
                <a:lnTo>
                  <a:pt x="0" y="1660884"/>
                </a:lnTo>
                <a:close/>
                <a:moveTo>
                  <a:pt x="11288" y="1647983"/>
                </a:moveTo>
                <a:lnTo>
                  <a:pt x="0" y="1683787"/>
                </a:lnTo>
                <a:lnTo>
                  <a:pt x="0" y="1667737"/>
                </a:lnTo>
                <a:close/>
                <a:moveTo>
                  <a:pt x="11288" y="1647983"/>
                </a:moveTo>
                <a:cubicBezTo>
                  <a:pt x="11288" y="1718871"/>
                  <a:pt x="6853" y="1789769"/>
                  <a:pt x="6853" y="1865081"/>
                </a:cubicBezTo>
                <a:lnTo>
                  <a:pt x="0" y="1865081"/>
                </a:lnTo>
                <a:lnTo>
                  <a:pt x="0" y="1687491"/>
                </a:lnTo>
                <a:close/>
                <a:moveTo>
                  <a:pt x="11288" y="1647983"/>
                </a:moveTo>
                <a:cubicBezTo>
                  <a:pt x="33442" y="1718871"/>
                  <a:pt x="55597" y="1789769"/>
                  <a:pt x="73316" y="1865081"/>
                </a:cubicBezTo>
                <a:cubicBezTo>
                  <a:pt x="55597" y="1865081"/>
                  <a:pt x="33442" y="1865081"/>
                  <a:pt x="15713" y="1865081"/>
                </a:cubicBezTo>
                <a:cubicBezTo>
                  <a:pt x="15713" y="1789769"/>
                  <a:pt x="11288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54063" y="1718871"/>
                  <a:pt x="96838" y="1789769"/>
                  <a:pt x="135344" y="1865081"/>
                </a:cubicBezTo>
                <a:cubicBezTo>
                  <a:pt x="118230" y="1865081"/>
                  <a:pt x="96838" y="1865081"/>
                  <a:pt x="79734" y="1865081"/>
                </a:cubicBezTo>
                <a:cubicBezTo>
                  <a:pt x="58341" y="1789769"/>
                  <a:pt x="32680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74723" y="1718871"/>
                  <a:pt x="138167" y="1789769"/>
                  <a:pt x="197372" y="1860656"/>
                </a:cubicBezTo>
                <a:cubicBezTo>
                  <a:pt x="176224" y="1860656"/>
                  <a:pt x="159305" y="1865081"/>
                  <a:pt x="138167" y="1865081"/>
                </a:cubicBezTo>
                <a:cubicBezTo>
                  <a:pt x="100100" y="1789769"/>
                  <a:pt x="53575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95392" y="1715188"/>
                  <a:pt x="179496" y="1782384"/>
                  <a:pt x="259400" y="1849579"/>
                </a:cubicBezTo>
                <a:cubicBezTo>
                  <a:pt x="238369" y="1849579"/>
                  <a:pt x="221549" y="1849579"/>
                  <a:pt x="200527" y="1849579"/>
                </a:cubicBezTo>
                <a:cubicBezTo>
                  <a:pt x="141654" y="1782384"/>
                  <a:pt x="78571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16062" y="1715188"/>
                  <a:pt x="220845" y="1782384"/>
                  <a:pt x="321428" y="1849579"/>
                </a:cubicBezTo>
                <a:cubicBezTo>
                  <a:pt x="300476" y="1849579"/>
                  <a:pt x="283704" y="1849579"/>
                  <a:pt x="262751" y="1849579"/>
                </a:cubicBezTo>
                <a:cubicBezTo>
                  <a:pt x="183121" y="1782384"/>
                  <a:pt x="99300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40922" y="1715188"/>
                  <a:pt x="262184" y="1782384"/>
                  <a:pt x="383456" y="1845379"/>
                </a:cubicBezTo>
                <a:cubicBezTo>
                  <a:pt x="362543" y="1845379"/>
                  <a:pt x="345820" y="1849579"/>
                  <a:pt x="324916" y="1849579"/>
                </a:cubicBezTo>
                <a:cubicBezTo>
                  <a:pt x="224547" y="1782384"/>
                  <a:pt x="120008" y="1715188"/>
                  <a:pt x="11288" y="1647983"/>
                </a:cubicBezTo>
                <a:close/>
                <a:moveTo>
                  <a:pt x="1438744" y="1632471"/>
                </a:moveTo>
                <a:cubicBezTo>
                  <a:pt x="1508118" y="1699667"/>
                  <a:pt x="1581575" y="1762672"/>
                  <a:pt x="1655031" y="1825667"/>
                </a:cubicBezTo>
                <a:cubicBezTo>
                  <a:pt x="1646875" y="1897062"/>
                  <a:pt x="1638709" y="1968458"/>
                  <a:pt x="1626469" y="2035654"/>
                </a:cubicBezTo>
                <a:cubicBezTo>
                  <a:pt x="1561169" y="1964258"/>
                  <a:pt x="1491795" y="1884461"/>
                  <a:pt x="1422421" y="1804665"/>
                </a:cubicBezTo>
                <a:cubicBezTo>
                  <a:pt x="1430588" y="1745870"/>
                  <a:pt x="1434661" y="1691276"/>
                  <a:pt x="1438744" y="1632471"/>
                </a:cubicBezTo>
                <a:close/>
                <a:moveTo>
                  <a:pt x="2585833" y="1585955"/>
                </a:moveTo>
                <a:cubicBezTo>
                  <a:pt x="2683915" y="1607181"/>
                  <a:pt x="2777739" y="1624159"/>
                  <a:pt x="2880080" y="1641126"/>
                </a:cubicBezTo>
                <a:cubicBezTo>
                  <a:pt x="2863025" y="1755717"/>
                  <a:pt x="2841701" y="1874547"/>
                  <a:pt x="2816118" y="1989137"/>
                </a:cubicBezTo>
                <a:cubicBezTo>
                  <a:pt x="2722295" y="1967921"/>
                  <a:pt x="2628481" y="1942455"/>
                  <a:pt x="2538926" y="1912750"/>
                </a:cubicBezTo>
                <a:cubicBezTo>
                  <a:pt x="2555981" y="1802399"/>
                  <a:pt x="2573046" y="1696306"/>
                  <a:pt x="2585833" y="1585955"/>
                </a:cubicBezTo>
                <a:close/>
                <a:moveTo>
                  <a:pt x="1707310" y="1585955"/>
                </a:moveTo>
                <a:cubicBezTo>
                  <a:pt x="1788094" y="1632823"/>
                  <a:pt x="1868886" y="1675422"/>
                  <a:pt x="1949669" y="1718021"/>
                </a:cubicBezTo>
                <a:cubicBezTo>
                  <a:pt x="1941171" y="1803229"/>
                  <a:pt x="1932663" y="1888437"/>
                  <a:pt x="1919906" y="1973635"/>
                </a:cubicBezTo>
                <a:cubicBezTo>
                  <a:pt x="1839122" y="1922518"/>
                  <a:pt x="1762579" y="1867133"/>
                  <a:pt x="1686045" y="1807488"/>
                </a:cubicBezTo>
                <a:cubicBezTo>
                  <a:pt x="1694553" y="1735067"/>
                  <a:pt x="1698803" y="1658377"/>
                  <a:pt x="1707310" y="1585955"/>
                </a:cubicBezTo>
                <a:close/>
                <a:moveTo>
                  <a:pt x="2277832" y="1523927"/>
                </a:moveTo>
                <a:cubicBezTo>
                  <a:pt x="2370034" y="1549217"/>
                  <a:pt x="2462236" y="1570287"/>
                  <a:pt x="2554438" y="1591357"/>
                </a:cubicBezTo>
                <a:cubicBezTo>
                  <a:pt x="2541866" y="1696697"/>
                  <a:pt x="2525104" y="1806257"/>
                  <a:pt x="2508342" y="1911607"/>
                </a:cubicBezTo>
                <a:cubicBezTo>
                  <a:pt x="2416130" y="1882117"/>
                  <a:pt x="2332309" y="1852617"/>
                  <a:pt x="2244298" y="1818907"/>
                </a:cubicBezTo>
                <a:cubicBezTo>
                  <a:pt x="2256869" y="1721987"/>
                  <a:pt x="2269441" y="1625067"/>
                  <a:pt x="2277832" y="1523927"/>
                </a:cubicBezTo>
                <a:close/>
                <a:moveTo>
                  <a:pt x="1182827" y="1508415"/>
                </a:moveTo>
                <a:cubicBezTo>
                  <a:pt x="1250931" y="1601154"/>
                  <a:pt x="1319044" y="1689684"/>
                  <a:pt x="1391407" y="1773993"/>
                </a:cubicBezTo>
                <a:cubicBezTo>
                  <a:pt x="1387148" y="1833012"/>
                  <a:pt x="1378640" y="1887812"/>
                  <a:pt x="1374381" y="1942611"/>
                </a:cubicBezTo>
                <a:cubicBezTo>
                  <a:pt x="1306268" y="1841442"/>
                  <a:pt x="1242423" y="1736053"/>
                  <a:pt x="1174309" y="1626454"/>
                </a:cubicBezTo>
                <a:cubicBezTo>
                  <a:pt x="1178568" y="1584295"/>
                  <a:pt x="1178568" y="1546355"/>
                  <a:pt x="1182827" y="1508415"/>
                </a:cubicBezTo>
                <a:close/>
                <a:moveTo>
                  <a:pt x="2005299" y="1430885"/>
                </a:moveTo>
                <a:cubicBezTo>
                  <a:pt x="2087401" y="1456556"/>
                  <a:pt x="2173596" y="1482217"/>
                  <a:pt x="2259800" y="1507888"/>
                </a:cubicBezTo>
                <a:cubicBezTo>
                  <a:pt x="2251595" y="1606273"/>
                  <a:pt x="2239277" y="1704668"/>
                  <a:pt x="2226959" y="1803053"/>
                </a:cubicBezTo>
                <a:cubicBezTo>
                  <a:pt x="2144867" y="1768835"/>
                  <a:pt x="2062775" y="1730329"/>
                  <a:pt x="1980674" y="1691833"/>
                </a:cubicBezTo>
                <a:cubicBezTo>
                  <a:pt x="1988889" y="1606273"/>
                  <a:pt x="1997094" y="1516445"/>
                  <a:pt x="2005299" y="1430885"/>
                </a:cubicBezTo>
                <a:close/>
                <a:moveTo>
                  <a:pt x="1450768" y="1430885"/>
                </a:moveTo>
                <a:cubicBezTo>
                  <a:pt x="1527771" y="1481240"/>
                  <a:pt x="1604764" y="1527395"/>
                  <a:pt x="1686045" y="1573550"/>
                </a:cubicBezTo>
                <a:cubicBezTo>
                  <a:pt x="1677488" y="1644887"/>
                  <a:pt x="1673210" y="1716224"/>
                  <a:pt x="1664653" y="1787551"/>
                </a:cubicBezTo>
                <a:cubicBezTo>
                  <a:pt x="1587660" y="1728805"/>
                  <a:pt x="1510657" y="1665869"/>
                  <a:pt x="1437933" y="1602923"/>
                </a:cubicBezTo>
                <a:cubicBezTo>
                  <a:pt x="1442212" y="1544177"/>
                  <a:pt x="1446490" y="1485440"/>
                  <a:pt x="1450768" y="1430885"/>
                </a:cubicBezTo>
                <a:close/>
                <a:moveTo>
                  <a:pt x="1198017" y="1384359"/>
                </a:moveTo>
                <a:cubicBezTo>
                  <a:pt x="1267654" y="1458793"/>
                  <a:pt x="1337282" y="1529094"/>
                  <a:pt x="1406919" y="1595254"/>
                </a:cubicBezTo>
                <a:cubicBezTo>
                  <a:pt x="1402826" y="1649019"/>
                  <a:pt x="1398724" y="1702773"/>
                  <a:pt x="1390538" y="1756527"/>
                </a:cubicBezTo>
                <a:cubicBezTo>
                  <a:pt x="1324993" y="1677962"/>
                  <a:pt x="1255366" y="1591123"/>
                  <a:pt x="1189821" y="1500151"/>
                </a:cubicBezTo>
                <a:cubicBezTo>
                  <a:pt x="1193914" y="1462935"/>
                  <a:pt x="1193914" y="1425718"/>
                  <a:pt x="1198017" y="1384359"/>
                </a:cubicBezTo>
                <a:close/>
                <a:moveTo>
                  <a:pt x="1729612" y="1353345"/>
                </a:moveTo>
                <a:cubicBezTo>
                  <a:pt x="1813305" y="1381487"/>
                  <a:pt x="1896999" y="1409629"/>
                  <a:pt x="1980683" y="1433757"/>
                </a:cubicBezTo>
                <a:cubicBezTo>
                  <a:pt x="1972312" y="1514159"/>
                  <a:pt x="1968131" y="1598595"/>
                  <a:pt x="1955579" y="1678997"/>
                </a:cubicBezTo>
                <a:cubicBezTo>
                  <a:pt x="1876076" y="1642816"/>
                  <a:pt x="1792381" y="1602610"/>
                  <a:pt x="1717059" y="1558389"/>
                </a:cubicBezTo>
                <a:cubicBezTo>
                  <a:pt x="1721250" y="1490041"/>
                  <a:pt x="1725431" y="1421693"/>
                  <a:pt x="1729612" y="1353345"/>
                </a:cubicBezTo>
                <a:close/>
                <a:moveTo>
                  <a:pt x="3652823" y="1306829"/>
                </a:moveTo>
                <a:cubicBezTo>
                  <a:pt x="3767414" y="1311029"/>
                  <a:pt x="3877755" y="1315230"/>
                  <a:pt x="3996585" y="1319430"/>
                </a:cubicBezTo>
                <a:cubicBezTo>
                  <a:pt x="3979608" y="1449620"/>
                  <a:pt x="3954142" y="1579821"/>
                  <a:pt x="3924437" y="1710011"/>
                </a:cubicBezTo>
                <a:cubicBezTo>
                  <a:pt x="3814096" y="1705811"/>
                  <a:pt x="3703744" y="1701611"/>
                  <a:pt x="3593403" y="1693210"/>
                </a:cubicBezTo>
                <a:cubicBezTo>
                  <a:pt x="3618869" y="1563019"/>
                  <a:pt x="3640085" y="1437029"/>
                  <a:pt x="3652823" y="1306829"/>
                </a:cubicBezTo>
                <a:close/>
                <a:moveTo>
                  <a:pt x="3302428" y="1275815"/>
                </a:moveTo>
                <a:cubicBezTo>
                  <a:pt x="3406967" y="1280064"/>
                  <a:pt x="3515697" y="1288553"/>
                  <a:pt x="3624417" y="1292792"/>
                </a:cubicBezTo>
                <a:cubicBezTo>
                  <a:pt x="3611875" y="1420111"/>
                  <a:pt x="3590961" y="1551679"/>
                  <a:pt x="3565876" y="1678997"/>
                </a:cubicBezTo>
                <a:cubicBezTo>
                  <a:pt x="3461337" y="1670509"/>
                  <a:pt x="3356788" y="1662020"/>
                  <a:pt x="3252249" y="1649292"/>
                </a:cubicBezTo>
                <a:cubicBezTo>
                  <a:pt x="3273162" y="1526213"/>
                  <a:pt x="3289886" y="1398894"/>
                  <a:pt x="3302428" y="1275815"/>
                </a:cubicBezTo>
                <a:close/>
                <a:moveTo>
                  <a:pt x="2964819" y="1260303"/>
                </a:moveTo>
                <a:cubicBezTo>
                  <a:pt x="3070970" y="1268645"/>
                  <a:pt x="3172872" y="1276977"/>
                  <a:pt x="3283272" y="1281148"/>
                </a:cubicBezTo>
                <a:cubicBezTo>
                  <a:pt x="3270535" y="1406211"/>
                  <a:pt x="3253548" y="1527092"/>
                  <a:pt x="3232322" y="1647983"/>
                </a:cubicBezTo>
                <a:cubicBezTo>
                  <a:pt x="3130420" y="1635480"/>
                  <a:pt x="3028508" y="1622977"/>
                  <a:pt x="2926606" y="1610464"/>
                </a:cubicBezTo>
                <a:cubicBezTo>
                  <a:pt x="2943593" y="1493743"/>
                  <a:pt x="2956331" y="1377023"/>
                  <a:pt x="2964819" y="1260303"/>
                </a:cubicBezTo>
                <a:close/>
                <a:moveTo>
                  <a:pt x="1461846" y="1244801"/>
                </a:moveTo>
                <a:cubicBezTo>
                  <a:pt x="1541750" y="1278335"/>
                  <a:pt x="1621644" y="1307669"/>
                  <a:pt x="1701548" y="1341193"/>
                </a:cubicBezTo>
                <a:cubicBezTo>
                  <a:pt x="1697347" y="1412443"/>
                  <a:pt x="1693137" y="1483692"/>
                  <a:pt x="1684727" y="1554941"/>
                </a:cubicBezTo>
                <a:cubicBezTo>
                  <a:pt x="1604823" y="1508845"/>
                  <a:pt x="1529129" y="1462739"/>
                  <a:pt x="1453435" y="1416633"/>
                </a:cubicBezTo>
                <a:cubicBezTo>
                  <a:pt x="1457645" y="1357965"/>
                  <a:pt x="1457645" y="1299288"/>
                  <a:pt x="1461846" y="1244801"/>
                </a:cubicBezTo>
                <a:close/>
                <a:moveTo>
                  <a:pt x="1194129" y="1244801"/>
                </a:moveTo>
                <a:cubicBezTo>
                  <a:pt x="1271669" y="1299786"/>
                  <a:pt x="1344891" y="1354762"/>
                  <a:pt x="1422431" y="1405517"/>
                </a:cubicBezTo>
                <a:cubicBezTo>
                  <a:pt x="1418123" y="1460492"/>
                  <a:pt x="1413816" y="1515478"/>
                  <a:pt x="1409508" y="1570453"/>
                </a:cubicBezTo>
                <a:cubicBezTo>
                  <a:pt x="1336276" y="1502789"/>
                  <a:pt x="1263053" y="1435115"/>
                  <a:pt x="1189821" y="1363221"/>
                </a:cubicBezTo>
                <a:cubicBezTo>
                  <a:pt x="1194129" y="1320934"/>
                  <a:pt x="1194129" y="1282868"/>
                  <a:pt x="1194129" y="1244801"/>
                </a:cubicBezTo>
                <a:close/>
                <a:moveTo>
                  <a:pt x="2614679" y="1229289"/>
                </a:moveTo>
                <a:cubicBezTo>
                  <a:pt x="2710700" y="1237651"/>
                  <a:pt x="2810902" y="1246022"/>
                  <a:pt x="2911104" y="1254384"/>
                </a:cubicBezTo>
                <a:cubicBezTo>
                  <a:pt x="2902752" y="1371465"/>
                  <a:pt x="2890230" y="1484375"/>
                  <a:pt x="2873526" y="1601457"/>
                </a:cubicBezTo>
                <a:cubicBezTo>
                  <a:pt x="2777505" y="1584734"/>
                  <a:pt x="2681483" y="1568011"/>
                  <a:pt x="2585452" y="1551278"/>
                </a:cubicBezTo>
                <a:cubicBezTo>
                  <a:pt x="2597975" y="1442558"/>
                  <a:pt x="2606327" y="1333828"/>
                  <a:pt x="2614679" y="1229289"/>
                </a:cubicBezTo>
                <a:close/>
                <a:moveTo>
                  <a:pt x="2312060" y="1198275"/>
                </a:moveTo>
                <a:cubicBezTo>
                  <a:pt x="2405522" y="1210866"/>
                  <a:pt x="2503243" y="1223457"/>
                  <a:pt x="2600954" y="1231848"/>
                </a:cubicBezTo>
                <a:cubicBezTo>
                  <a:pt x="2592456" y="1340940"/>
                  <a:pt x="2583958" y="1445850"/>
                  <a:pt x="2571220" y="1554941"/>
                </a:cubicBezTo>
                <a:cubicBezTo>
                  <a:pt x="2477748" y="1533959"/>
                  <a:pt x="2384286" y="1512987"/>
                  <a:pt x="2290814" y="1492005"/>
                </a:cubicBezTo>
                <a:cubicBezTo>
                  <a:pt x="2299312" y="1395495"/>
                  <a:pt x="2307811" y="1294785"/>
                  <a:pt x="2312060" y="1198275"/>
                </a:cubicBezTo>
                <a:close/>
                <a:moveTo>
                  <a:pt x="961323" y="1198275"/>
                </a:moveTo>
                <a:cubicBezTo>
                  <a:pt x="1027151" y="1298038"/>
                  <a:pt x="1092979" y="1393629"/>
                  <a:pt x="1158807" y="1489230"/>
                </a:cubicBezTo>
                <a:cubicBezTo>
                  <a:pt x="1154695" y="1526643"/>
                  <a:pt x="1150582" y="1564055"/>
                  <a:pt x="1150582" y="1601457"/>
                </a:cubicBezTo>
                <a:cubicBezTo>
                  <a:pt x="1084754" y="1489230"/>
                  <a:pt x="1023039" y="1377004"/>
                  <a:pt x="957211" y="1256464"/>
                </a:cubicBezTo>
                <a:cubicBezTo>
                  <a:pt x="957211" y="1235687"/>
                  <a:pt x="961323" y="1219062"/>
                  <a:pt x="961323" y="1198275"/>
                </a:cubicBezTo>
                <a:close/>
                <a:moveTo>
                  <a:pt x="2013514" y="1151759"/>
                </a:moveTo>
                <a:cubicBezTo>
                  <a:pt x="2104505" y="1164125"/>
                  <a:pt x="2195506" y="1180614"/>
                  <a:pt x="2290824" y="1188858"/>
                </a:cubicBezTo>
                <a:cubicBezTo>
                  <a:pt x="2286496" y="1283669"/>
                  <a:pt x="2277822" y="1382601"/>
                  <a:pt x="2269158" y="1477411"/>
                </a:cubicBezTo>
                <a:cubicBezTo>
                  <a:pt x="2178167" y="1452678"/>
                  <a:pt x="2087176" y="1432067"/>
                  <a:pt x="1996186" y="1407334"/>
                </a:cubicBezTo>
                <a:cubicBezTo>
                  <a:pt x="2004850" y="1320768"/>
                  <a:pt x="2009187" y="1238325"/>
                  <a:pt x="2013514" y="1151759"/>
                </a:cubicBezTo>
                <a:close/>
                <a:moveTo>
                  <a:pt x="1205323" y="1120745"/>
                </a:moveTo>
                <a:cubicBezTo>
                  <a:pt x="1277686" y="1157249"/>
                  <a:pt x="1350059" y="1193752"/>
                  <a:pt x="1422421" y="1226193"/>
                </a:cubicBezTo>
                <a:cubicBezTo>
                  <a:pt x="1422421" y="1278921"/>
                  <a:pt x="1418407" y="1331650"/>
                  <a:pt x="1414382" y="1384369"/>
                </a:cubicBezTo>
                <a:cubicBezTo>
                  <a:pt x="1342019" y="1335704"/>
                  <a:pt x="1273671" y="1287029"/>
                  <a:pt x="1205323" y="1234310"/>
                </a:cubicBezTo>
                <a:cubicBezTo>
                  <a:pt x="1205323" y="1197806"/>
                  <a:pt x="1205323" y="1157249"/>
                  <a:pt x="1205323" y="1120745"/>
                </a:cubicBezTo>
                <a:close/>
                <a:moveTo>
                  <a:pt x="1740933" y="1105233"/>
                </a:moveTo>
                <a:cubicBezTo>
                  <a:pt x="1824627" y="1121839"/>
                  <a:pt x="1908311" y="1134284"/>
                  <a:pt x="1996186" y="1146738"/>
                </a:cubicBezTo>
                <a:cubicBezTo>
                  <a:pt x="1992005" y="1233880"/>
                  <a:pt x="1987814" y="1316880"/>
                  <a:pt x="1983633" y="1399871"/>
                </a:cubicBezTo>
                <a:cubicBezTo>
                  <a:pt x="1895759" y="1374972"/>
                  <a:pt x="1812064" y="1345921"/>
                  <a:pt x="1732562" y="1321022"/>
                </a:cubicBezTo>
                <a:cubicBezTo>
                  <a:pt x="1736752" y="1246335"/>
                  <a:pt x="1736752" y="1175779"/>
                  <a:pt x="1740933" y="1105233"/>
                </a:cubicBezTo>
                <a:close/>
                <a:moveTo>
                  <a:pt x="961470" y="1058717"/>
                </a:moveTo>
                <a:cubicBezTo>
                  <a:pt x="1029574" y="1118498"/>
                  <a:pt x="1101946" y="1178280"/>
                  <a:pt x="1174309" y="1238061"/>
                </a:cubicBezTo>
                <a:lnTo>
                  <a:pt x="1165889" y="1352065"/>
                </a:lnTo>
                <a:lnTo>
                  <a:pt x="1174309" y="1361394"/>
                </a:lnTo>
                <a:cubicBezTo>
                  <a:pt x="1174309" y="1400066"/>
                  <a:pt x="1169884" y="1438739"/>
                  <a:pt x="1169884" y="1477411"/>
                </a:cubicBezTo>
                <a:cubicBezTo>
                  <a:pt x="1098987" y="1382874"/>
                  <a:pt x="1028099" y="1288338"/>
                  <a:pt x="957211" y="1185205"/>
                </a:cubicBezTo>
                <a:cubicBezTo>
                  <a:pt x="957211" y="1163715"/>
                  <a:pt x="957211" y="1142235"/>
                  <a:pt x="957211" y="1120745"/>
                </a:cubicBezTo>
                <a:lnTo>
                  <a:pt x="1085643" y="1263107"/>
                </a:lnTo>
                <a:lnTo>
                  <a:pt x="957211" y="1118498"/>
                </a:lnTo>
                <a:cubicBezTo>
                  <a:pt x="957211" y="1097155"/>
                  <a:pt x="961470" y="1080070"/>
                  <a:pt x="961470" y="1058717"/>
                </a:cubicBezTo>
                <a:close/>
                <a:moveTo>
                  <a:pt x="1477357" y="1043204"/>
                </a:moveTo>
                <a:cubicBezTo>
                  <a:pt x="1553051" y="1059948"/>
                  <a:pt x="1637155" y="1076681"/>
                  <a:pt x="1717059" y="1093423"/>
                </a:cubicBezTo>
                <a:cubicBezTo>
                  <a:pt x="1717059" y="1164555"/>
                  <a:pt x="1712859" y="1235697"/>
                  <a:pt x="1708649" y="1306829"/>
                </a:cubicBezTo>
                <a:cubicBezTo>
                  <a:pt x="1628745" y="1277544"/>
                  <a:pt x="1548851" y="1244068"/>
                  <a:pt x="1468947" y="1214774"/>
                </a:cubicBezTo>
                <a:cubicBezTo>
                  <a:pt x="1473157" y="1156194"/>
                  <a:pt x="1473157" y="1101794"/>
                  <a:pt x="1477357" y="1043204"/>
                </a:cubicBezTo>
                <a:close/>
                <a:moveTo>
                  <a:pt x="1205323" y="981176"/>
                </a:moveTo>
                <a:cubicBezTo>
                  <a:pt x="1277686" y="997881"/>
                  <a:pt x="1350059" y="1018755"/>
                  <a:pt x="1422421" y="1035448"/>
                </a:cubicBezTo>
                <a:cubicBezTo>
                  <a:pt x="1422421" y="1089731"/>
                  <a:pt x="1422421" y="1144003"/>
                  <a:pt x="1418407" y="1198275"/>
                </a:cubicBezTo>
                <a:cubicBezTo>
                  <a:pt x="1346034" y="1164878"/>
                  <a:pt x="1273671" y="1131480"/>
                  <a:pt x="1205323" y="1098083"/>
                </a:cubicBezTo>
                <a:cubicBezTo>
                  <a:pt x="1205323" y="1056333"/>
                  <a:pt x="1205323" y="1018755"/>
                  <a:pt x="1205323" y="981176"/>
                </a:cubicBezTo>
                <a:close/>
                <a:moveTo>
                  <a:pt x="972723" y="981176"/>
                </a:moveTo>
                <a:cubicBezTo>
                  <a:pt x="1040836" y="1023473"/>
                  <a:pt x="1113199" y="1061540"/>
                  <a:pt x="1189821" y="1099597"/>
                </a:cubicBezTo>
                <a:cubicBezTo>
                  <a:pt x="1185562" y="1137663"/>
                  <a:pt x="1185562" y="1175730"/>
                  <a:pt x="1185562" y="1213787"/>
                </a:cubicBezTo>
                <a:cubicBezTo>
                  <a:pt x="1113199" y="1158812"/>
                  <a:pt x="1040836" y="1103826"/>
                  <a:pt x="972723" y="1044621"/>
                </a:cubicBezTo>
                <a:cubicBezTo>
                  <a:pt x="972723" y="1023473"/>
                  <a:pt x="972723" y="1002325"/>
                  <a:pt x="972723" y="981176"/>
                </a:cubicBezTo>
                <a:close/>
                <a:moveTo>
                  <a:pt x="972723" y="919149"/>
                </a:moveTo>
                <a:cubicBezTo>
                  <a:pt x="1045086" y="939955"/>
                  <a:pt x="1117458" y="960761"/>
                  <a:pt x="1189821" y="977397"/>
                </a:cubicBezTo>
                <a:cubicBezTo>
                  <a:pt x="1189821" y="1014848"/>
                  <a:pt x="1189821" y="1052289"/>
                  <a:pt x="1189821" y="1089731"/>
                </a:cubicBezTo>
                <a:cubicBezTo>
                  <a:pt x="1113199" y="1056451"/>
                  <a:pt x="1040836" y="1018999"/>
                  <a:pt x="972723" y="977397"/>
                </a:cubicBezTo>
                <a:cubicBezTo>
                  <a:pt x="972723" y="960761"/>
                  <a:pt x="972723" y="939955"/>
                  <a:pt x="972723" y="919149"/>
                </a:cubicBezTo>
                <a:close/>
                <a:moveTo>
                  <a:pt x="3676823" y="857121"/>
                </a:moveTo>
                <a:cubicBezTo>
                  <a:pt x="3792322" y="857121"/>
                  <a:pt x="3907822" y="861409"/>
                  <a:pt x="4027599" y="861409"/>
                </a:cubicBezTo>
                <a:cubicBezTo>
                  <a:pt x="4027599" y="994374"/>
                  <a:pt x="4019042" y="1127338"/>
                  <a:pt x="4001938" y="1260303"/>
                </a:cubicBezTo>
                <a:cubicBezTo>
                  <a:pt x="3886429" y="1260303"/>
                  <a:pt x="3770930" y="1256015"/>
                  <a:pt x="3655431" y="1251727"/>
                </a:cubicBezTo>
                <a:cubicBezTo>
                  <a:pt x="3668266" y="1123050"/>
                  <a:pt x="3676823" y="990085"/>
                  <a:pt x="3676823" y="857121"/>
                </a:cubicBezTo>
                <a:close/>
                <a:moveTo>
                  <a:pt x="3326760" y="857121"/>
                </a:moveTo>
                <a:cubicBezTo>
                  <a:pt x="3434933" y="857121"/>
                  <a:pt x="3543097" y="857121"/>
                  <a:pt x="3655431" y="857121"/>
                </a:cubicBezTo>
                <a:cubicBezTo>
                  <a:pt x="3651270" y="987751"/>
                  <a:pt x="3647108" y="1114171"/>
                  <a:pt x="3634634" y="1244801"/>
                </a:cubicBezTo>
                <a:cubicBezTo>
                  <a:pt x="3526461" y="1240591"/>
                  <a:pt x="3418288" y="1236371"/>
                  <a:pt x="3314277" y="1227951"/>
                </a:cubicBezTo>
                <a:cubicBezTo>
                  <a:pt x="3322599" y="1105741"/>
                  <a:pt x="3326760" y="983540"/>
                  <a:pt x="3326760" y="857121"/>
                </a:cubicBezTo>
                <a:close/>
                <a:moveTo>
                  <a:pt x="2985645" y="857121"/>
                </a:moveTo>
                <a:cubicBezTo>
                  <a:pt x="3090028" y="857121"/>
                  <a:pt x="3194401" y="857121"/>
                  <a:pt x="3298775" y="857121"/>
                </a:cubicBezTo>
                <a:cubicBezTo>
                  <a:pt x="3298775" y="979770"/>
                  <a:pt x="3294604" y="1106649"/>
                  <a:pt x="3282071" y="1229289"/>
                </a:cubicBezTo>
                <a:cubicBezTo>
                  <a:pt x="3177698" y="1225059"/>
                  <a:pt x="3073325" y="1216600"/>
                  <a:pt x="2973122" y="1208141"/>
                </a:cubicBezTo>
                <a:cubicBezTo>
                  <a:pt x="2981474" y="1093960"/>
                  <a:pt x="2985645" y="975541"/>
                  <a:pt x="2985645" y="857121"/>
                </a:cubicBezTo>
                <a:close/>
                <a:moveTo>
                  <a:pt x="2624964" y="857121"/>
                </a:moveTo>
                <a:cubicBezTo>
                  <a:pt x="2722676" y="857121"/>
                  <a:pt x="2824646" y="857121"/>
                  <a:pt x="2926606" y="857121"/>
                </a:cubicBezTo>
                <a:cubicBezTo>
                  <a:pt x="2926606" y="973147"/>
                  <a:pt x="2922357" y="1093472"/>
                  <a:pt x="2913859" y="1213787"/>
                </a:cubicBezTo>
                <a:cubicBezTo>
                  <a:pt x="2811898" y="1205191"/>
                  <a:pt x="2714187" y="1196605"/>
                  <a:pt x="2616466" y="1188009"/>
                </a:cubicBezTo>
                <a:cubicBezTo>
                  <a:pt x="2620715" y="1076280"/>
                  <a:pt x="2624964" y="964551"/>
                  <a:pt x="2624964" y="857121"/>
                </a:cubicBezTo>
                <a:close/>
                <a:moveTo>
                  <a:pt x="2310595" y="857121"/>
                </a:moveTo>
                <a:cubicBezTo>
                  <a:pt x="2404535" y="857121"/>
                  <a:pt x="2502755" y="861350"/>
                  <a:pt x="2600964" y="861350"/>
                </a:cubicBezTo>
                <a:cubicBezTo>
                  <a:pt x="2600964" y="967081"/>
                  <a:pt x="2600964" y="1077042"/>
                  <a:pt x="2592427" y="1182773"/>
                </a:cubicBezTo>
                <a:cubicBezTo>
                  <a:pt x="2494217" y="1174314"/>
                  <a:pt x="2400267" y="1165854"/>
                  <a:pt x="2306326" y="1153175"/>
                </a:cubicBezTo>
                <a:cubicBezTo>
                  <a:pt x="2310595" y="1055894"/>
                  <a:pt x="2310595" y="958622"/>
                  <a:pt x="2310595" y="857121"/>
                </a:cubicBezTo>
                <a:close/>
                <a:moveTo>
                  <a:pt x="2015917" y="857121"/>
                </a:moveTo>
                <a:cubicBezTo>
                  <a:pt x="2104730" y="857121"/>
                  <a:pt x="2197772" y="857121"/>
                  <a:pt x="2290814" y="857121"/>
                </a:cubicBezTo>
                <a:cubicBezTo>
                  <a:pt x="2290814" y="955340"/>
                  <a:pt x="2286584" y="1053549"/>
                  <a:pt x="2282355" y="1151759"/>
                </a:cubicBezTo>
                <a:cubicBezTo>
                  <a:pt x="2189313" y="1143221"/>
                  <a:pt x="2100500" y="1130415"/>
                  <a:pt x="2011688" y="1117600"/>
                </a:cubicBezTo>
                <a:cubicBezTo>
                  <a:pt x="2015917" y="1032196"/>
                  <a:pt x="2015917" y="942524"/>
                  <a:pt x="2015917" y="857121"/>
                </a:cubicBezTo>
                <a:close/>
                <a:moveTo>
                  <a:pt x="1736811" y="857121"/>
                </a:moveTo>
                <a:cubicBezTo>
                  <a:pt x="1821853" y="857121"/>
                  <a:pt x="1906895" y="861194"/>
                  <a:pt x="1996186" y="861194"/>
                </a:cubicBezTo>
                <a:cubicBezTo>
                  <a:pt x="1996186" y="942544"/>
                  <a:pt x="1996186" y="1023883"/>
                  <a:pt x="1991936" y="1105233"/>
                </a:cubicBezTo>
                <a:cubicBezTo>
                  <a:pt x="1902645" y="1093032"/>
                  <a:pt x="1817603" y="1080832"/>
                  <a:pt x="1732562" y="1068632"/>
                </a:cubicBezTo>
                <a:cubicBezTo>
                  <a:pt x="1736811" y="999482"/>
                  <a:pt x="1736811" y="930333"/>
                  <a:pt x="1736811" y="857121"/>
                </a:cubicBezTo>
                <a:close/>
                <a:moveTo>
                  <a:pt x="1468947" y="857121"/>
                </a:moveTo>
                <a:cubicBezTo>
                  <a:pt x="1550228" y="857121"/>
                  <a:pt x="1631510" y="857121"/>
                  <a:pt x="1717059" y="857121"/>
                </a:cubicBezTo>
                <a:cubicBezTo>
                  <a:pt x="1717059" y="929493"/>
                  <a:pt x="1717059" y="1001856"/>
                  <a:pt x="1717059" y="1074219"/>
                </a:cubicBezTo>
                <a:cubicBezTo>
                  <a:pt x="1631510" y="1061452"/>
                  <a:pt x="1545950" y="1044425"/>
                  <a:pt x="1468947" y="1031649"/>
                </a:cubicBezTo>
                <a:cubicBezTo>
                  <a:pt x="1468947" y="972053"/>
                  <a:pt x="1468947" y="912457"/>
                  <a:pt x="1468947" y="857121"/>
                </a:cubicBezTo>
                <a:close/>
                <a:moveTo>
                  <a:pt x="1205323" y="857121"/>
                </a:moveTo>
                <a:cubicBezTo>
                  <a:pt x="1281447" y="857121"/>
                  <a:pt x="1357580" y="857121"/>
                  <a:pt x="1437933" y="860999"/>
                </a:cubicBezTo>
                <a:cubicBezTo>
                  <a:pt x="1437933" y="911393"/>
                  <a:pt x="1437933" y="961797"/>
                  <a:pt x="1437933" y="1012191"/>
                </a:cubicBezTo>
                <a:cubicBezTo>
                  <a:pt x="1357580" y="996689"/>
                  <a:pt x="1281447" y="981176"/>
                  <a:pt x="1205323" y="965675"/>
                </a:cubicBezTo>
                <a:cubicBezTo>
                  <a:pt x="1205323" y="930783"/>
                  <a:pt x="1205323" y="892013"/>
                  <a:pt x="1205323" y="857121"/>
                </a:cubicBezTo>
                <a:close/>
                <a:moveTo>
                  <a:pt x="972723" y="841619"/>
                </a:moveTo>
                <a:cubicBezTo>
                  <a:pt x="1045086" y="846053"/>
                  <a:pt x="1117458" y="846053"/>
                  <a:pt x="1189821" y="846053"/>
                </a:cubicBezTo>
                <a:cubicBezTo>
                  <a:pt x="1189821" y="885927"/>
                  <a:pt x="1189821" y="925801"/>
                  <a:pt x="1189821" y="965675"/>
                </a:cubicBezTo>
                <a:cubicBezTo>
                  <a:pt x="1117458" y="947955"/>
                  <a:pt x="1045086" y="925801"/>
                  <a:pt x="972723" y="908081"/>
                </a:cubicBezTo>
                <a:cubicBezTo>
                  <a:pt x="972723" y="885927"/>
                  <a:pt x="972723" y="863773"/>
                  <a:pt x="972723" y="841619"/>
                </a:cubicBezTo>
                <a:close/>
                <a:moveTo>
                  <a:pt x="740113" y="841619"/>
                </a:moveTo>
                <a:cubicBezTo>
                  <a:pt x="808744" y="950348"/>
                  <a:pt x="877375" y="1054888"/>
                  <a:pt x="941709" y="1159427"/>
                </a:cubicBezTo>
                <a:cubicBezTo>
                  <a:pt x="941709" y="1176150"/>
                  <a:pt x="941709" y="1197064"/>
                  <a:pt x="941709" y="1213787"/>
                </a:cubicBezTo>
                <a:cubicBezTo>
                  <a:pt x="873077" y="1092525"/>
                  <a:pt x="808744" y="97125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29630"/>
                  <a:pt x="874513" y="1013451"/>
                  <a:pt x="941709" y="1097282"/>
                </a:cubicBezTo>
                <a:cubicBezTo>
                  <a:pt x="941709" y="1114044"/>
                  <a:pt x="941709" y="1134997"/>
                  <a:pt x="937509" y="1151759"/>
                </a:cubicBezTo>
                <a:cubicBezTo>
                  <a:pt x="874513" y="1051176"/>
                  <a:pt x="807308" y="94640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04701"/>
                  <a:pt x="874513" y="971985"/>
                  <a:pt x="941709" y="1035068"/>
                </a:cubicBezTo>
                <a:cubicBezTo>
                  <a:pt x="941709" y="1051889"/>
                  <a:pt x="941709" y="1072910"/>
                  <a:pt x="941709" y="1089731"/>
                </a:cubicBezTo>
                <a:cubicBezTo>
                  <a:pt x="874513" y="1009837"/>
                  <a:pt x="807308" y="92572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83915"/>
                  <a:pt x="874513" y="930431"/>
                  <a:pt x="941709" y="968498"/>
                </a:cubicBezTo>
                <a:cubicBezTo>
                  <a:pt x="941709" y="989645"/>
                  <a:pt x="941709" y="1006554"/>
                  <a:pt x="941709" y="1027703"/>
                </a:cubicBezTo>
                <a:cubicBezTo>
                  <a:pt x="874513" y="968498"/>
                  <a:pt x="807308" y="90506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63011"/>
                  <a:pt x="874513" y="884403"/>
                  <a:pt x="941709" y="905786"/>
                </a:cubicBezTo>
                <a:cubicBezTo>
                  <a:pt x="941709" y="927178"/>
                  <a:pt x="941709" y="944292"/>
                  <a:pt x="941709" y="965675"/>
                </a:cubicBezTo>
                <a:cubicBezTo>
                  <a:pt x="874513" y="922900"/>
                  <a:pt x="807308" y="88440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41619"/>
                  <a:pt x="874513" y="841619"/>
                  <a:pt x="941709" y="841619"/>
                </a:cubicBezTo>
                <a:cubicBezTo>
                  <a:pt x="941709" y="863773"/>
                  <a:pt x="941709" y="881492"/>
                  <a:pt x="941709" y="903647"/>
                </a:cubicBezTo>
                <a:cubicBezTo>
                  <a:pt x="874513" y="881492"/>
                  <a:pt x="807308" y="859348"/>
                  <a:pt x="740113" y="841619"/>
                </a:cubicBezTo>
                <a:close/>
                <a:moveTo>
                  <a:pt x="941709" y="779591"/>
                </a:moveTo>
                <a:cubicBezTo>
                  <a:pt x="941709" y="800260"/>
                  <a:pt x="941709" y="816807"/>
                  <a:pt x="941709" y="837477"/>
                </a:cubicBezTo>
                <a:cubicBezTo>
                  <a:pt x="874513" y="837477"/>
                  <a:pt x="807308" y="837477"/>
                  <a:pt x="740113" y="841619"/>
                </a:cubicBezTo>
                <a:cubicBezTo>
                  <a:pt x="807308" y="820939"/>
                  <a:pt x="874513" y="800260"/>
                  <a:pt x="941709" y="779591"/>
                </a:cubicBezTo>
                <a:close/>
                <a:moveTo>
                  <a:pt x="1189821" y="717562"/>
                </a:moveTo>
                <a:cubicBezTo>
                  <a:pt x="1189821" y="758911"/>
                  <a:pt x="1189821" y="800260"/>
                  <a:pt x="1189821" y="837018"/>
                </a:cubicBezTo>
                <a:cubicBezTo>
                  <a:pt x="1117458" y="841619"/>
                  <a:pt x="1045086" y="841619"/>
                  <a:pt x="972723" y="841619"/>
                </a:cubicBezTo>
                <a:cubicBezTo>
                  <a:pt x="972723" y="823235"/>
                  <a:pt x="972723" y="800260"/>
                  <a:pt x="972723" y="777295"/>
                </a:cubicBezTo>
                <a:cubicBezTo>
                  <a:pt x="1045086" y="754320"/>
                  <a:pt x="1117458" y="735936"/>
                  <a:pt x="1189821" y="717562"/>
                </a:cubicBezTo>
                <a:close/>
                <a:moveTo>
                  <a:pt x="941709" y="717562"/>
                </a:moveTo>
                <a:cubicBezTo>
                  <a:pt x="941709" y="734100"/>
                  <a:pt x="941709" y="754779"/>
                  <a:pt x="941709" y="771317"/>
                </a:cubicBezTo>
                <a:cubicBezTo>
                  <a:pt x="874513" y="796128"/>
                  <a:pt x="807308" y="816807"/>
                  <a:pt x="740113" y="841619"/>
                </a:cubicBezTo>
                <a:cubicBezTo>
                  <a:pt x="807308" y="796128"/>
                  <a:pt x="874513" y="754779"/>
                  <a:pt x="941709" y="717562"/>
                </a:cubicBezTo>
                <a:close/>
                <a:moveTo>
                  <a:pt x="1437933" y="671037"/>
                </a:moveTo>
                <a:cubicBezTo>
                  <a:pt x="1437933" y="726471"/>
                  <a:pt x="1437933" y="786174"/>
                  <a:pt x="1437933" y="841619"/>
                </a:cubicBezTo>
                <a:cubicBezTo>
                  <a:pt x="1357580" y="841619"/>
                  <a:pt x="1281447" y="841619"/>
                  <a:pt x="1205323" y="841619"/>
                </a:cubicBezTo>
                <a:cubicBezTo>
                  <a:pt x="1205323" y="803239"/>
                  <a:pt x="1205323" y="764850"/>
                  <a:pt x="1205323" y="722212"/>
                </a:cubicBezTo>
                <a:cubicBezTo>
                  <a:pt x="1281447" y="705147"/>
                  <a:pt x="1357580" y="688092"/>
                  <a:pt x="1437933" y="671037"/>
                </a:cubicBezTo>
                <a:close/>
                <a:moveTo>
                  <a:pt x="941709" y="655534"/>
                </a:moveTo>
                <a:cubicBezTo>
                  <a:pt x="941709" y="676204"/>
                  <a:pt x="941709" y="692751"/>
                  <a:pt x="941709" y="713421"/>
                </a:cubicBezTo>
                <a:cubicBezTo>
                  <a:pt x="874513" y="754779"/>
                  <a:pt x="807308" y="796128"/>
                  <a:pt x="740113" y="841619"/>
                </a:cubicBezTo>
                <a:cubicBezTo>
                  <a:pt x="807308" y="775449"/>
                  <a:pt x="874513" y="713421"/>
                  <a:pt x="941709" y="655534"/>
                </a:cubicBezTo>
                <a:close/>
                <a:moveTo>
                  <a:pt x="1717059" y="609009"/>
                </a:moveTo>
                <a:cubicBezTo>
                  <a:pt x="1717059" y="681371"/>
                  <a:pt x="1717059" y="753734"/>
                  <a:pt x="1717059" y="826107"/>
                </a:cubicBezTo>
                <a:cubicBezTo>
                  <a:pt x="1631510" y="826107"/>
                  <a:pt x="1550228" y="826107"/>
                  <a:pt x="1468947" y="826107"/>
                </a:cubicBezTo>
                <a:cubicBezTo>
                  <a:pt x="1468947" y="770770"/>
                  <a:pt x="1468947" y="711174"/>
                  <a:pt x="1468947" y="655827"/>
                </a:cubicBezTo>
                <a:cubicBezTo>
                  <a:pt x="1545950" y="638802"/>
                  <a:pt x="1631510" y="621776"/>
                  <a:pt x="1717059" y="609009"/>
                </a:cubicBezTo>
                <a:close/>
                <a:moveTo>
                  <a:pt x="1189821" y="593506"/>
                </a:moveTo>
                <a:cubicBezTo>
                  <a:pt x="1189821" y="630059"/>
                  <a:pt x="1189821" y="666611"/>
                  <a:pt x="1189821" y="703164"/>
                </a:cubicBezTo>
                <a:cubicBezTo>
                  <a:pt x="1117458" y="723472"/>
                  <a:pt x="1045086" y="743780"/>
                  <a:pt x="972723" y="764088"/>
                </a:cubicBezTo>
                <a:cubicBezTo>
                  <a:pt x="972723" y="743780"/>
                  <a:pt x="972723" y="723472"/>
                  <a:pt x="972723" y="703164"/>
                </a:cubicBezTo>
                <a:cubicBezTo>
                  <a:pt x="1040836" y="666611"/>
                  <a:pt x="1113199" y="630059"/>
                  <a:pt x="1189821" y="593506"/>
                </a:cubicBezTo>
                <a:close/>
                <a:moveTo>
                  <a:pt x="941709" y="593506"/>
                </a:moveTo>
                <a:cubicBezTo>
                  <a:pt x="941709" y="614176"/>
                  <a:pt x="941709" y="630723"/>
                  <a:pt x="941709" y="651392"/>
                </a:cubicBezTo>
                <a:cubicBezTo>
                  <a:pt x="874513" y="709289"/>
                  <a:pt x="807308" y="775449"/>
                  <a:pt x="740113" y="841619"/>
                </a:cubicBezTo>
                <a:cubicBezTo>
                  <a:pt x="807308" y="754779"/>
                  <a:pt x="874513" y="672072"/>
                  <a:pt x="941709" y="593506"/>
                </a:cubicBezTo>
                <a:close/>
                <a:moveTo>
                  <a:pt x="1991936" y="562492"/>
                </a:moveTo>
                <a:cubicBezTo>
                  <a:pt x="1996186" y="647534"/>
                  <a:pt x="1996186" y="736825"/>
                  <a:pt x="1996186" y="821858"/>
                </a:cubicBezTo>
                <a:cubicBezTo>
                  <a:pt x="1906895" y="821858"/>
                  <a:pt x="1821853" y="821858"/>
                  <a:pt x="1736811" y="826116"/>
                </a:cubicBezTo>
                <a:cubicBezTo>
                  <a:pt x="1736811" y="749582"/>
                  <a:pt x="1736811" y="677298"/>
                  <a:pt x="1732562" y="605013"/>
                </a:cubicBezTo>
                <a:cubicBezTo>
                  <a:pt x="1817603" y="587997"/>
                  <a:pt x="1902645" y="575250"/>
                  <a:pt x="1991936" y="562492"/>
                </a:cubicBezTo>
                <a:close/>
                <a:moveTo>
                  <a:pt x="2282355" y="531478"/>
                </a:moveTo>
                <a:cubicBezTo>
                  <a:pt x="2286584" y="628281"/>
                  <a:pt x="2290814" y="725094"/>
                  <a:pt x="2290814" y="821906"/>
                </a:cubicBezTo>
                <a:cubicBezTo>
                  <a:pt x="2197772" y="821906"/>
                  <a:pt x="2104730" y="826116"/>
                  <a:pt x="2015917" y="826116"/>
                </a:cubicBezTo>
                <a:cubicBezTo>
                  <a:pt x="2015917" y="737724"/>
                  <a:pt x="2015917" y="653542"/>
                  <a:pt x="2011688" y="565149"/>
                </a:cubicBezTo>
                <a:cubicBezTo>
                  <a:pt x="2100500" y="552519"/>
                  <a:pt x="2189313" y="544099"/>
                  <a:pt x="2282355" y="531478"/>
                </a:cubicBezTo>
                <a:close/>
                <a:moveTo>
                  <a:pt x="937509" y="531478"/>
                </a:moveTo>
                <a:cubicBezTo>
                  <a:pt x="941709" y="548016"/>
                  <a:pt x="941709" y="568695"/>
                  <a:pt x="941709" y="585233"/>
                </a:cubicBezTo>
                <a:cubicBezTo>
                  <a:pt x="874513" y="667940"/>
                  <a:pt x="807308" y="750638"/>
                  <a:pt x="740113" y="841619"/>
                </a:cubicBezTo>
                <a:cubicBezTo>
                  <a:pt x="807308" y="734100"/>
                  <a:pt x="874513" y="630723"/>
                  <a:pt x="937509" y="531478"/>
                </a:cubicBezTo>
                <a:close/>
                <a:moveTo>
                  <a:pt x="2592544" y="500464"/>
                </a:moveTo>
                <a:cubicBezTo>
                  <a:pt x="2600964" y="610425"/>
                  <a:pt x="2600964" y="716156"/>
                  <a:pt x="2600964" y="826116"/>
                </a:cubicBezTo>
                <a:cubicBezTo>
                  <a:pt x="2504151" y="826116"/>
                  <a:pt x="2407349" y="826116"/>
                  <a:pt x="2314746" y="826116"/>
                </a:cubicBezTo>
                <a:cubicBezTo>
                  <a:pt x="2314746" y="728845"/>
                  <a:pt x="2314746" y="631573"/>
                  <a:pt x="2306326" y="530062"/>
                </a:cubicBezTo>
                <a:cubicBezTo>
                  <a:pt x="2403138" y="521612"/>
                  <a:pt x="2495741" y="508924"/>
                  <a:pt x="2592544" y="500464"/>
                </a:cubicBezTo>
                <a:close/>
                <a:moveTo>
                  <a:pt x="1418407" y="484952"/>
                </a:moveTo>
                <a:cubicBezTo>
                  <a:pt x="1422421" y="538199"/>
                  <a:pt x="1422421" y="591455"/>
                  <a:pt x="1422421" y="644701"/>
                </a:cubicBezTo>
                <a:cubicBezTo>
                  <a:pt x="1350059" y="665185"/>
                  <a:pt x="1277686" y="681567"/>
                  <a:pt x="1205323" y="702051"/>
                </a:cubicBezTo>
                <a:cubicBezTo>
                  <a:pt x="1205323" y="661083"/>
                  <a:pt x="1205323" y="624218"/>
                  <a:pt x="1205323" y="587352"/>
                </a:cubicBezTo>
                <a:cubicBezTo>
                  <a:pt x="1273671" y="550487"/>
                  <a:pt x="1346034" y="517715"/>
                  <a:pt x="1418407" y="484952"/>
                </a:cubicBezTo>
                <a:close/>
                <a:moveTo>
                  <a:pt x="2914035" y="469450"/>
                </a:moveTo>
                <a:cubicBezTo>
                  <a:pt x="2922416" y="585467"/>
                  <a:pt x="2926606" y="705792"/>
                  <a:pt x="2926606" y="821818"/>
                </a:cubicBezTo>
                <a:cubicBezTo>
                  <a:pt x="2826023" y="821818"/>
                  <a:pt x="2725440" y="821818"/>
                  <a:pt x="2629038" y="826116"/>
                </a:cubicBezTo>
                <a:cubicBezTo>
                  <a:pt x="2629038" y="714388"/>
                  <a:pt x="2624847" y="602659"/>
                  <a:pt x="2616466" y="495229"/>
                </a:cubicBezTo>
                <a:cubicBezTo>
                  <a:pt x="2717049" y="482335"/>
                  <a:pt x="2813452" y="473748"/>
                  <a:pt x="2914035" y="469450"/>
                </a:cubicBezTo>
                <a:close/>
                <a:moveTo>
                  <a:pt x="1185562" y="469450"/>
                </a:moveTo>
                <a:cubicBezTo>
                  <a:pt x="1185562" y="507507"/>
                  <a:pt x="1185562" y="545574"/>
                  <a:pt x="1189821" y="583641"/>
                </a:cubicBezTo>
                <a:cubicBezTo>
                  <a:pt x="1113199" y="621697"/>
                  <a:pt x="1040836" y="659764"/>
                  <a:pt x="972723" y="702060"/>
                </a:cubicBezTo>
                <a:cubicBezTo>
                  <a:pt x="972723" y="680912"/>
                  <a:pt x="972723" y="659764"/>
                  <a:pt x="972723" y="638616"/>
                </a:cubicBezTo>
                <a:cubicBezTo>
                  <a:pt x="1040836" y="579411"/>
                  <a:pt x="1113199" y="524426"/>
                  <a:pt x="1185562" y="469450"/>
                </a:cubicBezTo>
                <a:close/>
                <a:moveTo>
                  <a:pt x="941709" y="469450"/>
                </a:moveTo>
                <a:cubicBezTo>
                  <a:pt x="941709" y="485988"/>
                  <a:pt x="941709" y="506667"/>
                  <a:pt x="941709" y="523205"/>
                </a:cubicBezTo>
                <a:cubicBezTo>
                  <a:pt x="877375" y="626582"/>
                  <a:pt x="808744" y="729968"/>
                  <a:pt x="740113" y="841619"/>
                </a:cubicBezTo>
                <a:cubicBezTo>
                  <a:pt x="808744" y="713421"/>
                  <a:pt x="873077" y="589365"/>
                  <a:pt x="941709" y="469450"/>
                </a:cubicBezTo>
                <a:close/>
                <a:moveTo>
                  <a:pt x="3282071" y="453938"/>
                </a:moveTo>
                <a:cubicBezTo>
                  <a:pt x="3294604" y="571469"/>
                  <a:pt x="3298775" y="693064"/>
                  <a:pt x="3298775" y="810605"/>
                </a:cubicBezTo>
                <a:cubicBezTo>
                  <a:pt x="3194401" y="810605"/>
                  <a:pt x="3090028" y="810605"/>
                  <a:pt x="2985645" y="810605"/>
                </a:cubicBezTo>
                <a:cubicBezTo>
                  <a:pt x="2985645" y="697118"/>
                  <a:pt x="2981474" y="587685"/>
                  <a:pt x="2973122" y="474198"/>
                </a:cubicBezTo>
                <a:cubicBezTo>
                  <a:pt x="3073325" y="466100"/>
                  <a:pt x="3177698" y="457992"/>
                  <a:pt x="3282071" y="453938"/>
                </a:cubicBezTo>
                <a:close/>
                <a:moveTo>
                  <a:pt x="3634879" y="438436"/>
                </a:moveTo>
                <a:cubicBezTo>
                  <a:pt x="3647216" y="563840"/>
                  <a:pt x="3651319" y="685200"/>
                  <a:pt x="3655431" y="810605"/>
                </a:cubicBezTo>
                <a:cubicBezTo>
                  <a:pt x="3544454" y="810605"/>
                  <a:pt x="3437590" y="810605"/>
                  <a:pt x="3330717" y="810605"/>
                </a:cubicBezTo>
                <a:cubicBezTo>
                  <a:pt x="3330717" y="689244"/>
                  <a:pt x="3326604" y="571928"/>
                  <a:pt x="3314277" y="454612"/>
                </a:cubicBezTo>
                <a:cubicBezTo>
                  <a:pt x="3421141" y="446524"/>
                  <a:pt x="3528015" y="442480"/>
                  <a:pt x="3634879" y="438436"/>
                </a:cubicBezTo>
                <a:close/>
                <a:moveTo>
                  <a:pt x="4001938" y="422924"/>
                </a:moveTo>
                <a:cubicBezTo>
                  <a:pt x="4019042" y="550771"/>
                  <a:pt x="4023321" y="678626"/>
                  <a:pt x="4027599" y="806482"/>
                </a:cubicBezTo>
                <a:cubicBezTo>
                  <a:pt x="3907822" y="806482"/>
                  <a:pt x="3792322" y="806482"/>
                  <a:pt x="3676823" y="810605"/>
                </a:cubicBezTo>
                <a:cubicBezTo>
                  <a:pt x="3676823" y="682749"/>
                  <a:pt x="3668266" y="554903"/>
                  <a:pt x="3655431" y="431169"/>
                </a:cubicBezTo>
                <a:cubicBezTo>
                  <a:pt x="3770930" y="427047"/>
                  <a:pt x="3886429" y="422924"/>
                  <a:pt x="4001938" y="422924"/>
                </a:cubicBezTo>
                <a:close/>
                <a:moveTo>
                  <a:pt x="1708649" y="376408"/>
                </a:moveTo>
                <a:cubicBezTo>
                  <a:pt x="1712859" y="447540"/>
                  <a:pt x="1717059" y="518682"/>
                  <a:pt x="1717059" y="589814"/>
                </a:cubicBezTo>
                <a:cubicBezTo>
                  <a:pt x="1637155" y="606557"/>
                  <a:pt x="1553051" y="623290"/>
                  <a:pt x="1477357" y="640032"/>
                </a:cubicBezTo>
                <a:cubicBezTo>
                  <a:pt x="1473157" y="585633"/>
                  <a:pt x="1473157" y="527044"/>
                  <a:pt x="1468947" y="468464"/>
                </a:cubicBezTo>
                <a:cubicBezTo>
                  <a:pt x="1548851" y="439169"/>
                  <a:pt x="1628745" y="405693"/>
                  <a:pt x="1708649" y="376408"/>
                </a:cubicBezTo>
                <a:close/>
                <a:moveTo>
                  <a:pt x="1165801" y="345394"/>
                </a:moveTo>
                <a:cubicBezTo>
                  <a:pt x="1170050" y="383822"/>
                  <a:pt x="1170050" y="422250"/>
                  <a:pt x="1174309" y="460688"/>
                </a:cubicBezTo>
                <a:cubicBezTo>
                  <a:pt x="1101946" y="520470"/>
                  <a:pt x="1029574" y="580251"/>
                  <a:pt x="961470" y="640032"/>
                </a:cubicBezTo>
                <a:cubicBezTo>
                  <a:pt x="961470" y="622948"/>
                  <a:pt x="957211" y="601594"/>
                  <a:pt x="957211" y="580251"/>
                </a:cubicBezTo>
                <a:cubicBezTo>
                  <a:pt x="1025325" y="499116"/>
                  <a:pt x="1097687" y="422250"/>
                  <a:pt x="1165801" y="345394"/>
                </a:cubicBezTo>
                <a:close/>
                <a:moveTo>
                  <a:pt x="1414382" y="298868"/>
                </a:moveTo>
                <a:cubicBezTo>
                  <a:pt x="1418407" y="354694"/>
                  <a:pt x="1422421" y="410519"/>
                  <a:pt x="1422421" y="466344"/>
                </a:cubicBezTo>
                <a:cubicBezTo>
                  <a:pt x="1350059" y="504987"/>
                  <a:pt x="1277686" y="539342"/>
                  <a:pt x="1205323" y="577995"/>
                </a:cubicBezTo>
                <a:cubicBezTo>
                  <a:pt x="1205323" y="539342"/>
                  <a:pt x="1205323" y="500699"/>
                  <a:pt x="1205323" y="457758"/>
                </a:cubicBezTo>
                <a:cubicBezTo>
                  <a:pt x="1273671" y="401933"/>
                  <a:pt x="1342019" y="350396"/>
                  <a:pt x="1414382" y="298868"/>
                </a:cubicBezTo>
                <a:close/>
                <a:moveTo>
                  <a:pt x="1979453" y="283366"/>
                </a:moveTo>
                <a:cubicBezTo>
                  <a:pt x="1987814" y="366357"/>
                  <a:pt x="1992005" y="449357"/>
                  <a:pt x="1996186" y="532358"/>
                </a:cubicBezTo>
                <a:cubicBezTo>
                  <a:pt x="1908311" y="548954"/>
                  <a:pt x="1824627" y="561398"/>
                  <a:pt x="1740933" y="578004"/>
                </a:cubicBezTo>
                <a:cubicBezTo>
                  <a:pt x="1736752" y="507458"/>
                  <a:pt x="1736752" y="436903"/>
                  <a:pt x="1732562" y="362215"/>
                </a:cubicBezTo>
                <a:cubicBezTo>
                  <a:pt x="1812064" y="333164"/>
                  <a:pt x="1895759" y="308265"/>
                  <a:pt x="1979453" y="283366"/>
                </a:cubicBezTo>
                <a:close/>
                <a:moveTo>
                  <a:pt x="2269158" y="205826"/>
                </a:moveTo>
                <a:cubicBezTo>
                  <a:pt x="2277822" y="301848"/>
                  <a:pt x="2286496" y="397879"/>
                  <a:pt x="2290824" y="493900"/>
                </a:cubicBezTo>
                <a:cubicBezTo>
                  <a:pt x="2195506" y="506423"/>
                  <a:pt x="2104505" y="518956"/>
                  <a:pt x="2013514" y="531478"/>
                </a:cubicBezTo>
                <a:cubicBezTo>
                  <a:pt x="2009187" y="447980"/>
                  <a:pt x="2004850" y="364472"/>
                  <a:pt x="1996186" y="276802"/>
                </a:cubicBezTo>
                <a:cubicBezTo>
                  <a:pt x="2087176" y="251747"/>
                  <a:pt x="2178167" y="226701"/>
                  <a:pt x="2269158" y="205826"/>
                </a:cubicBezTo>
                <a:close/>
                <a:moveTo>
                  <a:pt x="2560905" y="143798"/>
                </a:moveTo>
                <a:cubicBezTo>
                  <a:pt x="2573173" y="245329"/>
                  <a:pt x="2581359" y="350923"/>
                  <a:pt x="2585452" y="452463"/>
                </a:cubicBezTo>
                <a:cubicBezTo>
                  <a:pt x="2495428" y="464644"/>
                  <a:pt x="2401302" y="472762"/>
                  <a:pt x="2311278" y="484952"/>
                </a:cubicBezTo>
                <a:cubicBezTo>
                  <a:pt x="2307185" y="391539"/>
                  <a:pt x="2299000" y="298126"/>
                  <a:pt x="2290814" y="200659"/>
                </a:cubicBezTo>
                <a:cubicBezTo>
                  <a:pt x="2376755" y="180351"/>
                  <a:pt x="2466778" y="160043"/>
                  <a:pt x="2560905" y="143798"/>
                </a:cubicBezTo>
                <a:close/>
                <a:moveTo>
                  <a:pt x="1684727" y="143798"/>
                </a:moveTo>
                <a:cubicBezTo>
                  <a:pt x="1693137" y="216024"/>
                  <a:pt x="1697347" y="288241"/>
                  <a:pt x="1701548" y="356217"/>
                </a:cubicBezTo>
                <a:cubicBezTo>
                  <a:pt x="1621644" y="390211"/>
                  <a:pt x="1541750" y="419945"/>
                  <a:pt x="1461846" y="453938"/>
                </a:cubicBezTo>
                <a:cubicBezTo>
                  <a:pt x="1457645" y="398709"/>
                  <a:pt x="1457645" y="339231"/>
                  <a:pt x="1453435" y="283991"/>
                </a:cubicBezTo>
                <a:cubicBezTo>
                  <a:pt x="1529129" y="233011"/>
                  <a:pt x="1604823" y="186280"/>
                  <a:pt x="1684727" y="143798"/>
                </a:cubicBezTo>
                <a:close/>
                <a:moveTo>
                  <a:pt x="1150582" y="97282"/>
                </a:moveTo>
                <a:cubicBezTo>
                  <a:pt x="1150582" y="134685"/>
                  <a:pt x="1154695" y="172097"/>
                  <a:pt x="1158807" y="205348"/>
                </a:cubicBezTo>
                <a:lnTo>
                  <a:pt x="989260" y="458715"/>
                </a:lnTo>
                <a:lnTo>
                  <a:pt x="1169884" y="221338"/>
                </a:lnTo>
                <a:cubicBezTo>
                  <a:pt x="1169884" y="258330"/>
                  <a:pt x="1174309" y="295322"/>
                  <a:pt x="1174309" y="332315"/>
                </a:cubicBezTo>
                <a:cubicBezTo>
                  <a:pt x="1103421" y="406299"/>
                  <a:pt x="1028099" y="484396"/>
                  <a:pt x="957211" y="562492"/>
                </a:cubicBezTo>
                <a:cubicBezTo>
                  <a:pt x="957211" y="541940"/>
                  <a:pt x="957211" y="521388"/>
                  <a:pt x="957211" y="500836"/>
                </a:cubicBezTo>
                <a:lnTo>
                  <a:pt x="961021" y="495834"/>
                </a:lnTo>
                <a:lnTo>
                  <a:pt x="957211" y="438114"/>
                </a:lnTo>
                <a:cubicBezTo>
                  <a:pt x="1023039" y="317574"/>
                  <a:pt x="1084754" y="205348"/>
                  <a:pt x="1150582" y="97282"/>
                </a:cubicBezTo>
                <a:close/>
                <a:moveTo>
                  <a:pt x="2873526" y="81770"/>
                </a:moveTo>
                <a:cubicBezTo>
                  <a:pt x="2890230" y="197553"/>
                  <a:pt x="2902752" y="309203"/>
                  <a:pt x="2911104" y="424986"/>
                </a:cubicBezTo>
                <a:cubicBezTo>
                  <a:pt x="2810902" y="433259"/>
                  <a:pt x="2710700" y="441533"/>
                  <a:pt x="2614679" y="453938"/>
                </a:cubicBezTo>
                <a:cubicBezTo>
                  <a:pt x="2606327" y="346420"/>
                  <a:pt x="2597975" y="238901"/>
                  <a:pt x="2585452" y="131393"/>
                </a:cubicBezTo>
                <a:cubicBezTo>
                  <a:pt x="2677302" y="114845"/>
                  <a:pt x="2773334" y="98308"/>
                  <a:pt x="2873526" y="81770"/>
                </a:cubicBezTo>
                <a:close/>
                <a:moveTo>
                  <a:pt x="3222553" y="35254"/>
                </a:moveTo>
                <a:cubicBezTo>
                  <a:pt x="3243096" y="156145"/>
                  <a:pt x="3259546" y="277027"/>
                  <a:pt x="3267761" y="402089"/>
                </a:cubicBezTo>
                <a:cubicBezTo>
                  <a:pt x="3165009" y="406260"/>
                  <a:pt x="3062247" y="414592"/>
                  <a:pt x="2963598" y="422934"/>
                </a:cubicBezTo>
                <a:cubicBezTo>
                  <a:pt x="2955383" y="306214"/>
                  <a:pt x="2943046" y="189494"/>
                  <a:pt x="2926606" y="72774"/>
                </a:cubicBezTo>
                <a:cubicBezTo>
                  <a:pt x="3025255" y="60261"/>
                  <a:pt x="3123904" y="47757"/>
                  <a:pt x="3222553" y="35254"/>
                </a:cubicBezTo>
                <a:close/>
                <a:moveTo>
                  <a:pt x="0" y="28232"/>
                </a:moveTo>
                <a:lnTo>
                  <a:pt x="11288" y="35254"/>
                </a:lnTo>
                <a:lnTo>
                  <a:pt x="0" y="29321"/>
                </a:lnTo>
                <a:close/>
                <a:moveTo>
                  <a:pt x="0" y="26353"/>
                </a:moveTo>
                <a:lnTo>
                  <a:pt x="11288" y="35254"/>
                </a:lnTo>
                <a:lnTo>
                  <a:pt x="0" y="28062"/>
                </a:lnTo>
                <a:close/>
                <a:moveTo>
                  <a:pt x="0" y="23491"/>
                </a:moveTo>
                <a:lnTo>
                  <a:pt x="11288" y="35254"/>
                </a:lnTo>
                <a:lnTo>
                  <a:pt x="0" y="26082"/>
                </a:lnTo>
                <a:close/>
                <a:moveTo>
                  <a:pt x="0" y="17897"/>
                </a:moveTo>
                <a:lnTo>
                  <a:pt x="11288" y="35254"/>
                </a:lnTo>
                <a:lnTo>
                  <a:pt x="0" y="23025"/>
                </a:lnTo>
                <a:close/>
                <a:moveTo>
                  <a:pt x="3565876" y="4240"/>
                </a:moveTo>
                <a:cubicBezTo>
                  <a:pt x="3590961" y="126665"/>
                  <a:pt x="3607694" y="253173"/>
                  <a:pt x="3624417" y="375598"/>
                </a:cubicBezTo>
                <a:cubicBezTo>
                  <a:pt x="3511516" y="379671"/>
                  <a:pt x="3406967" y="387837"/>
                  <a:pt x="3298247" y="391920"/>
                </a:cubicBezTo>
                <a:cubicBezTo>
                  <a:pt x="3289886" y="273569"/>
                  <a:pt x="3273162" y="151144"/>
                  <a:pt x="3252249" y="32802"/>
                </a:cubicBezTo>
                <a:cubicBezTo>
                  <a:pt x="3352607" y="20563"/>
                  <a:pt x="3457156" y="12396"/>
                  <a:pt x="3565876" y="4240"/>
                </a:cubicBezTo>
                <a:close/>
                <a:moveTo>
                  <a:pt x="1955579" y="4240"/>
                </a:moveTo>
                <a:cubicBezTo>
                  <a:pt x="1968131" y="92681"/>
                  <a:pt x="1972312" y="176922"/>
                  <a:pt x="1980683" y="261153"/>
                </a:cubicBezTo>
                <a:cubicBezTo>
                  <a:pt x="1896999" y="286424"/>
                  <a:pt x="1813305" y="315914"/>
                  <a:pt x="1729612" y="345394"/>
                </a:cubicBezTo>
                <a:cubicBezTo>
                  <a:pt x="1725431" y="273793"/>
                  <a:pt x="1721250" y="202193"/>
                  <a:pt x="1717059" y="130592"/>
                </a:cubicBezTo>
                <a:cubicBezTo>
                  <a:pt x="1792381" y="84261"/>
                  <a:pt x="1876076" y="46351"/>
                  <a:pt x="1955579" y="4240"/>
                </a:cubicBezTo>
                <a:close/>
                <a:moveTo>
                  <a:pt x="0" y="2006"/>
                </a:moveTo>
                <a:lnTo>
                  <a:pt x="11288" y="35254"/>
                </a:lnTo>
                <a:lnTo>
                  <a:pt x="0" y="16911"/>
                </a:lnTo>
                <a:close/>
                <a:moveTo>
                  <a:pt x="3595183" y="0"/>
                </a:moveTo>
                <a:lnTo>
                  <a:pt x="3930037" y="0"/>
                </a:lnTo>
                <a:lnTo>
                  <a:pt x="3965284" y="168517"/>
                </a:lnTo>
                <a:cubicBezTo>
                  <a:pt x="3977486" y="233614"/>
                  <a:pt x="3988097" y="298712"/>
                  <a:pt x="3996585" y="363807"/>
                </a:cubicBezTo>
                <a:cubicBezTo>
                  <a:pt x="3877755" y="368008"/>
                  <a:pt x="3763164" y="372208"/>
                  <a:pt x="3652823" y="376408"/>
                </a:cubicBezTo>
                <a:cubicBezTo>
                  <a:pt x="3646454" y="311308"/>
                  <a:pt x="3637965" y="247261"/>
                  <a:pt x="3627886" y="183214"/>
                </a:cubicBezTo>
                <a:close/>
                <a:moveTo>
                  <a:pt x="2919796" y="0"/>
                </a:moveTo>
                <a:lnTo>
                  <a:pt x="3156008" y="0"/>
                </a:lnTo>
                <a:lnTo>
                  <a:pt x="2926069" y="35254"/>
                </a:lnTo>
                <a:close/>
                <a:moveTo>
                  <a:pt x="2571311" y="0"/>
                </a:moveTo>
                <a:lnTo>
                  <a:pt x="2871626" y="0"/>
                </a:lnTo>
                <a:lnTo>
                  <a:pt x="2880080" y="44231"/>
                </a:lnTo>
                <a:cubicBezTo>
                  <a:pt x="2777739" y="60554"/>
                  <a:pt x="2683915" y="76876"/>
                  <a:pt x="2585833" y="97282"/>
                </a:cubicBezTo>
                <a:close/>
                <a:moveTo>
                  <a:pt x="2257958" y="0"/>
                </a:moveTo>
                <a:lnTo>
                  <a:pt x="2538980" y="0"/>
                </a:lnTo>
                <a:lnTo>
                  <a:pt x="2554438" y="107392"/>
                </a:lnTo>
                <a:cubicBezTo>
                  <a:pt x="2462236" y="128462"/>
                  <a:pt x="2370034" y="149532"/>
                  <a:pt x="2277832" y="174822"/>
                </a:cubicBezTo>
                <a:close/>
                <a:moveTo>
                  <a:pt x="1981485" y="0"/>
                </a:moveTo>
                <a:lnTo>
                  <a:pt x="2240290" y="0"/>
                </a:lnTo>
                <a:lnTo>
                  <a:pt x="2259800" y="175350"/>
                </a:lnTo>
                <a:cubicBezTo>
                  <a:pt x="2173596" y="201020"/>
                  <a:pt x="2087401" y="226681"/>
                  <a:pt x="2005299" y="252352"/>
                </a:cubicBezTo>
                <a:close/>
                <a:moveTo>
                  <a:pt x="1697583" y="0"/>
                </a:moveTo>
                <a:lnTo>
                  <a:pt x="1893277" y="0"/>
                </a:lnTo>
                <a:lnTo>
                  <a:pt x="1707310" y="97282"/>
                </a:lnTo>
                <a:close/>
                <a:moveTo>
                  <a:pt x="1536558" y="0"/>
                </a:moveTo>
                <a:lnTo>
                  <a:pt x="1675080" y="0"/>
                </a:lnTo>
                <a:lnTo>
                  <a:pt x="1686045" y="109688"/>
                </a:lnTo>
                <a:cubicBezTo>
                  <a:pt x="1604764" y="155842"/>
                  <a:pt x="1527771" y="201997"/>
                  <a:pt x="1450768" y="252352"/>
                </a:cubicBezTo>
                <a:cubicBezTo>
                  <a:pt x="1446490" y="197797"/>
                  <a:pt x="1442212" y="139061"/>
                  <a:pt x="1437933" y="80315"/>
                </a:cubicBezTo>
                <a:close/>
                <a:moveTo>
                  <a:pt x="1432462" y="0"/>
                </a:moveTo>
                <a:lnTo>
                  <a:pt x="1514581" y="0"/>
                </a:lnTo>
                <a:lnTo>
                  <a:pt x="1438744" y="66268"/>
                </a:lnTo>
                <a:close/>
                <a:moveTo>
                  <a:pt x="1334082" y="0"/>
                </a:moveTo>
                <a:lnTo>
                  <a:pt x="1397685" y="0"/>
                </a:lnTo>
                <a:lnTo>
                  <a:pt x="1406919" y="94694"/>
                </a:lnTo>
                <a:lnTo>
                  <a:pt x="1204229" y="307845"/>
                </a:lnTo>
                <a:lnTo>
                  <a:pt x="1409508" y="112784"/>
                </a:lnTo>
                <a:cubicBezTo>
                  <a:pt x="1413816" y="167056"/>
                  <a:pt x="1418123" y="221328"/>
                  <a:pt x="1422431" y="275610"/>
                </a:cubicBezTo>
                <a:cubicBezTo>
                  <a:pt x="1344891" y="325711"/>
                  <a:pt x="1271669" y="379983"/>
                  <a:pt x="1194129" y="438436"/>
                </a:cubicBezTo>
                <a:cubicBezTo>
                  <a:pt x="1194129" y="396687"/>
                  <a:pt x="1194129" y="359109"/>
                  <a:pt x="1189821" y="321531"/>
                </a:cubicBezTo>
                <a:lnTo>
                  <a:pt x="1197977" y="313784"/>
                </a:lnTo>
                <a:lnTo>
                  <a:pt x="1189821" y="193763"/>
                </a:lnTo>
                <a:cubicBezTo>
                  <a:pt x="1222594" y="146382"/>
                  <a:pt x="1256387" y="101153"/>
                  <a:pt x="1290180" y="57001"/>
                </a:cubicBezTo>
                <a:close/>
                <a:moveTo>
                  <a:pt x="1210237" y="0"/>
                </a:moveTo>
                <a:lnTo>
                  <a:pt x="1320122" y="0"/>
                </a:lnTo>
                <a:lnTo>
                  <a:pt x="1182827" y="174812"/>
                </a:lnTo>
                <a:cubicBezTo>
                  <a:pt x="1178568" y="136873"/>
                  <a:pt x="1178568" y="98933"/>
                  <a:pt x="1174309" y="56773"/>
                </a:cubicBezTo>
                <a:close/>
                <a:moveTo>
                  <a:pt x="66865" y="0"/>
                </a:moveTo>
                <a:lnTo>
                  <a:pt x="77812" y="0"/>
                </a:lnTo>
                <a:lnTo>
                  <a:pt x="11288" y="35254"/>
                </a:lnTo>
                <a:close/>
                <a:moveTo>
                  <a:pt x="55995" y="0"/>
                </a:moveTo>
                <a:lnTo>
                  <a:pt x="65524" y="0"/>
                </a:lnTo>
                <a:lnTo>
                  <a:pt x="11288" y="35254"/>
                </a:lnTo>
                <a:close/>
                <a:moveTo>
                  <a:pt x="44381" y="0"/>
                </a:moveTo>
                <a:lnTo>
                  <a:pt x="54677" y="0"/>
                </a:lnTo>
                <a:lnTo>
                  <a:pt x="11288" y="35254"/>
                </a:lnTo>
                <a:close/>
                <a:moveTo>
                  <a:pt x="34029" y="0"/>
                </a:moveTo>
                <a:lnTo>
                  <a:pt x="43830" y="0"/>
                </a:lnTo>
                <a:lnTo>
                  <a:pt x="11288" y="35254"/>
                </a:lnTo>
                <a:close/>
                <a:moveTo>
                  <a:pt x="23258" y="0"/>
                </a:moveTo>
                <a:lnTo>
                  <a:pt x="32982" y="0"/>
                </a:lnTo>
                <a:lnTo>
                  <a:pt x="11288" y="35254"/>
                </a:lnTo>
                <a:close/>
                <a:moveTo>
                  <a:pt x="12062" y="0"/>
                </a:moveTo>
                <a:lnTo>
                  <a:pt x="22135" y="0"/>
                </a:lnTo>
                <a:lnTo>
                  <a:pt x="11288" y="35254"/>
                </a:lnTo>
                <a:close/>
                <a:moveTo>
                  <a:pt x="441" y="0"/>
                </a:moveTo>
                <a:lnTo>
                  <a:pt x="10513" y="0"/>
                </a:lnTo>
                <a:lnTo>
                  <a:pt x="11288" y="35254"/>
                </a:lnTo>
                <a:close/>
              </a:path>
            </a:pathLst>
          </a:custGeom>
          <a:solidFill>
            <a:schemeClr val="accent2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962685-E143-4935-9D9C-8195F7C04E10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D0374FB5-35E0-40AD-890F-B1B4C83F2E3C}" type="datetime4">
              <a:rPr lang="en-US" smtClean="0"/>
              <a:t>July 20, 2020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1EE1BE-9091-4CB5-AC4F-F8FE5024B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8FD7A4-1CC6-4D18-B9E6-345A402B1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1D04F9A-0280-45EB-95F0-6DA7BDF0AC7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97BED6-7F87-4FCC-9A3A-6277B2943E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0531" y="377584"/>
            <a:ext cx="8262938" cy="423125"/>
          </a:xfrm>
        </p:spPr>
        <p:txBody>
          <a:bodyPr wrap="none" anchor="t">
            <a:normAutofit/>
          </a:bodyPr>
          <a:lstStyle>
            <a:lvl1pPr>
              <a:defRPr sz="2400" b="0" cap="all" spc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slide title on one line only</a:t>
            </a:r>
            <a:endParaRPr lang="en-GB" dirty="0"/>
          </a:p>
        </p:txBody>
      </p:sp>
      <p:sp>
        <p:nvSpPr>
          <p:cNvPr id="52" name="Text Placeholder 6">
            <a:extLst>
              <a:ext uri="{FF2B5EF4-FFF2-40B4-BE49-F238E27FC236}">
                <a16:creationId xmlns:a16="http://schemas.microsoft.com/office/drawing/2014/main" id="{E539CD5F-F7C7-41E7-8C8C-1DB31E94E43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0531" y="5625245"/>
            <a:ext cx="8262938" cy="395833"/>
          </a:xfrm>
        </p:spPr>
        <p:txBody>
          <a:bodyPr anchor="b"/>
          <a:lstStyle>
            <a:lvl1pPr>
              <a:spcBef>
                <a:spcPts val="0"/>
              </a:spcBef>
              <a:spcAft>
                <a:spcPts val="0"/>
              </a:spcAft>
              <a:defRPr sz="800" b="0">
                <a:solidFill>
                  <a:schemeClr val="tx1"/>
                </a:solidFill>
              </a:defRPr>
            </a:lvl1pPr>
            <a:lvl2pPr>
              <a:spcBef>
                <a:spcPts val="200"/>
              </a:spcBef>
              <a:spcAft>
                <a:spcPts val="200"/>
              </a:spcAft>
              <a:defRPr sz="800">
                <a:solidFill>
                  <a:schemeClr val="accent1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Add any source information here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7" name="Text Placeholder 6">
            <a:extLst>
              <a:ext uri="{FF2B5EF4-FFF2-40B4-BE49-F238E27FC236}">
                <a16:creationId xmlns:a16="http://schemas.microsoft.com/office/drawing/2014/main" id="{E01AF118-F24C-4ADF-8E25-BBFA505D6AB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0531" y="815857"/>
            <a:ext cx="8262938" cy="496397"/>
          </a:xfrm>
        </p:spPr>
        <p:txBody>
          <a:bodyPr/>
          <a:lstStyle>
            <a:lvl1pPr>
              <a:spcBef>
                <a:spcPts val="200"/>
              </a:spcBef>
              <a:spcAft>
                <a:spcPts val="200"/>
              </a:spcAft>
              <a:defRPr sz="1400"/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GB" dirty="0"/>
              <a:t>This is your subtitle area. </a:t>
            </a:r>
          </a:p>
        </p:txBody>
      </p:sp>
      <p:sp>
        <p:nvSpPr>
          <p:cNvPr id="56" name="Content Placeholder 6">
            <a:extLst>
              <a:ext uri="{FF2B5EF4-FFF2-40B4-BE49-F238E27FC236}">
                <a16:creationId xmlns:a16="http://schemas.microsoft.com/office/drawing/2014/main" id="{301C47F4-C68C-4E19-A270-6A30D17DD16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 bwMode="gray">
          <a:xfrm>
            <a:off x="445293" y="1627200"/>
            <a:ext cx="8258176" cy="3808800"/>
          </a:xfrm>
        </p:spPr>
        <p:txBody>
          <a:bodyPr numCol="2" spcCol="540000"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en-GB" dirty="0"/>
              <a:t>Click here to edit justified body text over 2 columns or click an icon below to add other content.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70882E0-5BF1-4A40-B84B-2F64178C7D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6093296"/>
            <a:ext cx="2201317" cy="70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38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1 placeholder (2 columns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74AAAF7-1F47-4163-8FFF-7CECE6165CF9}"/>
              </a:ext>
            </a:extLst>
          </p:cNvPr>
          <p:cNvSpPr/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Freeform: Shape 47">
            <a:extLst>
              <a:ext uri="{FF2B5EF4-FFF2-40B4-BE49-F238E27FC236}">
                <a16:creationId xmlns:a16="http://schemas.microsoft.com/office/drawing/2014/main" id="{42B87378-3709-40ED-A5E2-5C2A3D377CFB}"/>
              </a:ext>
            </a:extLst>
          </p:cNvPr>
          <p:cNvSpPr>
            <a:spLocks/>
          </p:cNvSpPr>
          <p:nvPr userDrawn="1"/>
        </p:nvSpPr>
        <p:spPr bwMode="gray">
          <a:xfrm>
            <a:off x="0" y="0"/>
            <a:ext cx="2201317" cy="2714472"/>
          </a:xfrm>
          <a:custGeom>
            <a:avLst/>
            <a:gdLst>
              <a:gd name="connsiteX0" fmla="*/ 421640 w 4027599"/>
              <a:gd name="connsiteY0" fmla="*/ 4594315 h 4966483"/>
              <a:gd name="connsiteX1" fmla="*/ 429982 w 4027599"/>
              <a:gd name="connsiteY1" fmla="*/ 4940822 h 4966483"/>
              <a:gd name="connsiteX2" fmla="*/ 42302 w 4027599"/>
              <a:gd name="connsiteY2" fmla="*/ 4966483 h 4966483"/>
              <a:gd name="connsiteX3" fmla="*/ 42302 w 4027599"/>
              <a:gd name="connsiteY3" fmla="*/ 4615707 h 4966483"/>
              <a:gd name="connsiteX4" fmla="*/ 421640 w 4027599"/>
              <a:gd name="connsiteY4" fmla="*/ 4594315 h 4966483"/>
              <a:gd name="connsiteX5" fmla="*/ 843177 w 4027599"/>
              <a:gd name="connsiteY5" fmla="*/ 4532287 h 4966483"/>
              <a:gd name="connsiteX6" fmla="*/ 864179 w 4027599"/>
              <a:gd name="connsiteY6" fmla="*/ 4864073 h 4966483"/>
              <a:gd name="connsiteX7" fmla="*/ 473597 w 4027599"/>
              <a:gd name="connsiteY7" fmla="*/ 4935469 h 4966483"/>
              <a:gd name="connsiteX8" fmla="*/ 460996 w 4027599"/>
              <a:gd name="connsiteY8" fmla="*/ 4595282 h 4966483"/>
              <a:gd name="connsiteX9" fmla="*/ 843177 w 4027599"/>
              <a:gd name="connsiteY9" fmla="*/ 4532287 h 4966483"/>
              <a:gd name="connsiteX10" fmla="*/ 1268465 w 4027599"/>
              <a:gd name="connsiteY10" fmla="*/ 4423733 h 4966483"/>
              <a:gd name="connsiteX11" fmla="*/ 1298375 w 4027599"/>
              <a:gd name="connsiteY11" fmla="*/ 4738738 h 4966483"/>
              <a:gd name="connsiteX12" fmla="*/ 901044 w 4027599"/>
              <a:gd name="connsiteY12" fmla="*/ 4857929 h 4966483"/>
              <a:gd name="connsiteX13" fmla="*/ 879681 w 4027599"/>
              <a:gd name="connsiteY13" fmla="*/ 4525899 h 4966483"/>
              <a:gd name="connsiteX14" fmla="*/ 1268465 w 4027599"/>
              <a:gd name="connsiteY14" fmla="*/ 4423733 h 4966483"/>
              <a:gd name="connsiteX15" fmla="*/ 1694886 w 4027599"/>
              <a:gd name="connsiteY15" fmla="*/ 4268663 h 4966483"/>
              <a:gd name="connsiteX16" fmla="*/ 1732571 w 4027599"/>
              <a:gd name="connsiteY16" fmla="*/ 4552917 h 4966483"/>
              <a:gd name="connsiteX17" fmla="*/ 1343191 w 4027599"/>
              <a:gd name="connsiteY17" fmla="*/ 4718371 h 4966483"/>
              <a:gd name="connsiteX18" fmla="*/ 1313877 w 4027599"/>
              <a:gd name="connsiteY18" fmla="*/ 4408670 h 4966483"/>
              <a:gd name="connsiteX19" fmla="*/ 1694886 w 4027599"/>
              <a:gd name="connsiteY19" fmla="*/ 4268663 h 4966483"/>
              <a:gd name="connsiteX20" fmla="*/ 402065 w 4027599"/>
              <a:gd name="connsiteY20" fmla="*/ 4237649 h 4966483"/>
              <a:gd name="connsiteX21" fmla="*/ 414470 w 4027599"/>
              <a:gd name="connsiteY21" fmla="*/ 4562363 h 4966483"/>
              <a:gd name="connsiteX22" fmla="*/ 42302 w 4027599"/>
              <a:gd name="connsiteY22" fmla="*/ 4578803 h 4966483"/>
              <a:gd name="connsiteX23" fmla="*/ 42302 w 4027599"/>
              <a:gd name="connsiteY23" fmla="*/ 4254089 h 4966483"/>
              <a:gd name="connsiteX24" fmla="*/ 402065 w 4027599"/>
              <a:gd name="connsiteY24" fmla="*/ 4237649 h 4966483"/>
              <a:gd name="connsiteX25" fmla="*/ 818962 w 4027599"/>
              <a:gd name="connsiteY25" fmla="*/ 4191133 h 4966483"/>
              <a:gd name="connsiteX26" fmla="*/ 848667 w 4027599"/>
              <a:gd name="connsiteY26" fmla="*/ 4504760 h 4966483"/>
              <a:gd name="connsiteX27" fmla="*/ 462462 w 4027599"/>
              <a:gd name="connsiteY27" fmla="*/ 4563301 h 4966483"/>
              <a:gd name="connsiteX28" fmla="*/ 445484 w 4027599"/>
              <a:gd name="connsiteY28" fmla="*/ 4237131 h 4966483"/>
              <a:gd name="connsiteX29" fmla="*/ 818962 w 4027599"/>
              <a:gd name="connsiteY29" fmla="*/ 4191133 h 4966483"/>
              <a:gd name="connsiteX30" fmla="*/ 1220366 w 4027599"/>
              <a:gd name="connsiteY30" fmla="*/ 4098091 h 4966483"/>
              <a:gd name="connsiteX31" fmla="*/ 1267361 w 4027599"/>
              <a:gd name="connsiteY31" fmla="*/ 4399420 h 4966483"/>
              <a:gd name="connsiteX32" fmla="*/ 878577 w 4027599"/>
              <a:gd name="connsiteY32" fmla="*/ 4501273 h 4966483"/>
              <a:gd name="connsiteX33" fmla="*/ 848667 w 4027599"/>
              <a:gd name="connsiteY33" fmla="*/ 4178727 h 4966483"/>
              <a:gd name="connsiteX34" fmla="*/ 1220366 w 4027599"/>
              <a:gd name="connsiteY34" fmla="*/ 4098091 h 4966483"/>
              <a:gd name="connsiteX35" fmla="*/ 2131680 w 4027599"/>
              <a:gd name="connsiteY35" fmla="*/ 4067077 h 4966483"/>
              <a:gd name="connsiteX36" fmla="*/ 2182270 w 4027599"/>
              <a:gd name="connsiteY36" fmla="*/ 4316918 h 4966483"/>
              <a:gd name="connsiteX37" fmla="*/ 1790233 w 4027599"/>
              <a:gd name="connsiteY37" fmla="*/ 4532287 h 4966483"/>
              <a:gd name="connsiteX38" fmla="*/ 1748073 w 4027599"/>
              <a:gd name="connsiteY38" fmla="*/ 4252301 h 4966483"/>
              <a:gd name="connsiteX39" fmla="*/ 2131680 w 4027599"/>
              <a:gd name="connsiteY39" fmla="*/ 4067077 h 4966483"/>
              <a:gd name="connsiteX40" fmla="*/ 1624486 w 4027599"/>
              <a:gd name="connsiteY40" fmla="*/ 3974035 h 4966483"/>
              <a:gd name="connsiteX41" fmla="*/ 1686055 w 4027599"/>
              <a:gd name="connsiteY41" fmla="*/ 4241459 h 4966483"/>
              <a:gd name="connsiteX42" fmla="*/ 1312519 w 4027599"/>
              <a:gd name="connsiteY42" fmla="*/ 4377217 h 4966483"/>
              <a:gd name="connsiteX43" fmla="*/ 1267361 w 4027599"/>
              <a:gd name="connsiteY43" fmla="*/ 4085119 h 4966483"/>
              <a:gd name="connsiteX44" fmla="*/ 1624486 w 4027599"/>
              <a:gd name="connsiteY44" fmla="*/ 3974035 h 4966483"/>
              <a:gd name="connsiteX45" fmla="*/ 377820 w 4027599"/>
              <a:gd name="connsiteY45" fmla="*/ 3896495 h 4966483"/>
              <a:gd name="connsiteX46" fmla="*/ 398968 w 4027599"/>
              <a:gd name="connsiteY46" fmla="*/ 4205658 h 4966483"/>
              <a:gd name="connsiteX47" fmla="*/ 26800 w 4027599"/>
              <a:gd name="connsiteY47" fmla="*/ 4222147 h 4966483"/>
              <a:gd name="connsiteX48" fmla="*/ 26800 w 4027599"/>
              <a:gd name="connsiteY48" fmla="*/ 3912983 h 4966483"/>
              <a:gd name="connsiteX49" fmla="*/ 377820 w 4027599"/>
              <a:gd name="connsiteY49" fmla="*/ 3896495 h 4966483"/>
              <a:gd name="connsiteX50" fmla="*/ 775523 w 4027599"/>
              <a:gd name="connsiteY50" fmla="*/ 3849979 h 4966483"/>
              <a:gd name="connsiteX51" fmla="*/ 817663 w 4027599"/>
              <a:gd name="connsiteY51" fmla="*/ 4159943 h 4966483"/>
              <a:gd name="connsiteX52" fmla="*/ 451052 w 4027599"/>
              <a:gd name="connsiteY52" fmla="*/ 4206645 h 4966483"/>
              <a:gd name="connsiteX53" fmla="*/ 429982 w 4027599"/>
              <a:gd name="connsiteY53" fmla="*/ 3892441 h 4966483"/>
              <a:gd name="connsiteX54" fmla="*/ 775523 w 4027599"/>
              <a:gd name="connsiteY54" fmla="*/ 3849979 h 4966483"/>
              <a:gd name="connsiteX55" fmla="*/ 2558570 w 4027599"/>
              <a:gd name="connsiteY55" fmla="*/ 3834467 h 4966483"/>
              <a:gd name="connsiteX56" fmla="*/ 2616466 w 4027599"/>
              <a:gd name="connsiteY56" fmla="*/ 4028375 h 4966483"/>
              <a:gd name="connsiteX57" fmla="*/ 2231892 w 4027599"/>
              <a:gd name="connsiteY57" fmla="*/ 4284175 h 4966483"/>
              <a:gd name="connsiteX58" fmla="*/ 2182270 w 4027599"/>
              <a:gd name="connsiteY58" fmla="*/ 4049006 h 4966483"/>
              <a:gd name="connsiteX59" fmla="*/ 2558570 w 4027599"/>
              <a:gd name="connsiteY59" fmla="*/ 3834467 h 4966483"/>
              <a:gd name="connsiteX60" fmla="*/ 2045808 w 4027599"/>
              <a:gd name="connsiteY60" fmla="*/ 3818965 h 4966483"/>
              <a:gd name="connsiteX61" fmla="*/ 2120242 w 4027599"/>
              <a:gd name="connsiteY61" fmla="*/ 4051106 h 4966483"/>
              <a:gd name="connsiteX62" fmla="*/ 1743941 w 4027599"/>
              <a:gd name="connsiteY62" fmla="*/ 4222147 h 4966483"/>
              <a:gd name="connsiteX63" fmla="*/ 1686045 w 4027599"/>
              <a:gd name="connsiteY63" fmla="*/ 3957438 h 4966483"/>
              <a:gd name="connsiteX64" fmla="*/ 2045808 w 4027599"/>
              <a:gd name="connsiteY64" fmla="*/ 3818965 h 4966483"/>
              <a:gd name="connsiteX65" fmla="*/ 1147144 w 4027599"/>
              <a:gd name="connsiteY65" fmla="*/ 3787951 h 4966483"/>
              <a:gd name="connsiteX66" fmla="*/ 1205333 w 4027599"/>
              <a:gd name="connsiteY66" fmla="*/ 4070828 h 4966483"/>
              <a:gd name="connsiteX67" fmla="*/ 843714 w 4027599"/>
              <a:gd name="connsiteY67" fmla="*/ 4144617 h 4966483"/>
              <a:gd name="connsiteX68" fmla="*/ 802151 w 4027599"/>
              <a:gd name="connsiteY68" fmla="*/ 3849451 h 4966483"/>
              <a:gd name="connsiteX69" fmla="*/ 1147144 w 4027599"/>
              <a:gd name="connsiteY69" fmla="*/ 3787951 h 4966483"/>
              <a:gd name="connsiteX70" fmla="*/ 1541935 w 4027599"/>
              <a:gd name="connsiteY70" fmla="*/ 3679397 h 4966483"/>
              <a:gd name="connsiteX71" fmla="*/ 1624027 w 4027599"/>
              <a:gd name="connsiteY71" fmla="*/ 3955084 h 4966483"/>
              <a:gd name="connsiteX72" fmla="*/ 1266912 w 4027599"/>
              <a:gd name="connsiteY72" fmla="*/ 4067077 h 4966483"/>
              <a:gd name="connsiteX73" fmla="*/ 1205333 w 4027599"/>
              <a:gd name="connsiteY73" fmla="*/ 3774168 h 4966483"/>
              <a:gd name="connsiteX74" fmla="*/ 1541935 w 4027599"/>
              <a:gd name="connsiteY74" fmla="*/ 3679397 h 4966483"/>
              <a:gd name="connsiteX75" fmla="*/ 2464815 w 4027599"/>
              <a:gd name="connsiteY75" fmla="*/ 3617369 h 4966483"/>
              <a:gd name="connsiteX76" fmla="*/ 2554438 w 4027599"/>
              <a:gd name="connsiteY76" fmla="*/ 3810730 h 4966483"/>
              <a:gd name="connsiteX77" fmla="*/ 2170323 w 4027599"/>
              <a:gd name="connsiteY77" fmla="*/ 4020551 h 4966483"/>
              <a:gd name="connsiteX78" fmla="*/ 2089228 w 4027599"/>
              <a:gd name="connsiteY78" fmla="*/ 3790168 h 4966483"/>
              <a:gd name="connsiteX79" fmla="*/ 2464815 w 4027599"/>
              <a:gd name="connsiteY79" fmla="*/ 3617369 h 4966483"/>
              <a:gd name="connsiteX80" fmla="*/ 1941845 w 4027599"/>
              <a:gd name="connsiteY80" fmla="*/ 3555340 h 4966483"/>
              <a:gd name="connsiteX81" fmla="*/ 2042712 w 4027599"/>
              <a:gd name="connsiteY81" fmla="*/ 3786915 h 4966483"/>
              <a:gd name="connsiteX82" fmla="*/ 1677059 w 4027599"/>
              <a:gd name="connsiteY82" fmla="*/ 3927509 h 4966483"/>
              <a:gd name="connsiteX83" fmla="*/ 1593003 w 4027599"/>
              <a:gd name="connsiteY83" fmla="*/ 3666991 h 4966483"/>
              <a:gd name="connsiteX84" fmla="*/ 1941845 w 4027599"/>
              <a:gd name="connsiteY84" fmla="*/ 3555340 h 4966483"/>
              <a:gd name="connsiteX85" fmla="*/ 357366 w 4027599"/>
              <a:gd name="connsiteY85" fmla="*/ 3539838 h 4966483"/>
              <a:gd name="connsiteX86" fmla="*/ 383466 w 4027599"/>
              <a:gd name="connsiteY86" fmla="*/ 3852469 h 4966483"/>
              <a:gd name="connsiteX87" fmla="*/ 26800 w 4027599"/>
              <a:gd name="connsiteY87" fmla="*/ 3865490 h 4966483"/>
              <a:gd name="connsiteX88" fmla="*/ 26800 w 4027599"/>
              <a:gd name="connsiteY88" fmla="*/ 3552869 h 4966483"/>
              <a:gd name="connsiteX89" fmla="*/ 357366 w 4027599"/>
              <a:gd name="connsiteY89" fmla="*/ 3539838 h 4966483"/>
              <a:gd name="connsiteX90" fmla="*/ 720957 w 4027599"/>
              <a:gd name="connsiteY90" fmla="*/ 3508824 h 4966483"/>
              <a:gd name="connsiteX91" fmla="*/ 771137 w 4027599"/>
              <a:gd name="connsiteY91" fmla="*/ 3796908 h 4966483"/>
              <a:gd name="connsiteX92" fmla="*/ 428244 w 4027599"/>
              <a:gd name="connsiteY92" fmla="*/ 3834476 h 4966483"/>
              <a:gd name="connsiteX93" fmla="*/ 398968 w 4027599"/>
              <a:gd name="connsiteY93" fmla="*/ 3538051 h 4966483"/>
              <a:gd name="connsiteX94" fmla="*/ 720957 w 4027599"/>
              <a:gd name="connsiteY94" fmla="*/ 3508824 h 4966483"/>
              <a:gd name="connsiteX95" fmla="*/ 1066097 w 4027599"/>
              <a:gd name="connsiteY95" fmla="*/ 3462298 h 4966483"/>
              <a:gd name="connsiteX96" fmla="*/ 1143305 w 4027599"/>
              <a:gd name="connsiteY96" fmla="*/ 3740282 h 4966483"/>
              <a:gd name="connsiteX97" fmla="*/ 791591 w 4027599"/>
              <a:gd name="connsiteY97" fmla="*/ 3803453 h 4966483"/>
              <a:gd name="connsiteX98" fmla="*/ 740123 w 4027599"/>
              <a:gd name="connsiteY98" fmla="*/ 3512839 h 4966483"/>
              <a:gd name="connsiteX99" fmla="*/ 1066097 w 4027599"/>
              <a:gd name="connsiteY99" fmla="*/ 3462298 h 4966483"/>
              <a:gd name="connsiteX100" fmla="*/ 2324358 w 4027599"/>
              <a:gd name="connsiteY100" fmla="*/ 3400270 h 4966483"/>
              <a:gd name="connsiteX101" fmla="*/ 2445894 w 4027599"/>
              <a:gd name="connsiteY101" fmla="*/ 3594814 h 4966483"/>
              <a:gd name="connsiteX102" fmla="*/ 2081267 w 4027599"/>
              <a:gd name="connsiteY102" fmla="*/ 3772439 h 4966483"/>
              <a:gd name="connsiteX103" fmla="*/ 1980683 w 4027599"/>
              <a:gd name="connsiteY103" fmla="*/ 3539838 h 4966483"/>
              <a:gd name="connsiteX104" fmla="*/ 2324358 w 4027599"/>
              <a:gd name="connsiteY104" fmla="*/ 3400270 h 4966483"/>
              <a:gd name="connsiteX105" fmla="*/ 1431486 w 4027599"/>
              <a:gd name="connsiteY105" fmla="*/ 3384768 h 4966483"/>
              <a:gd name="connsiteX106" fmla="*/ 1530975 w 4027599"/>
              <a:gd name="connsiteY106" fmla="*/ 3642717 h 4966483"/>
              <a:gd name="connsiteX107" fmla="*/ 1191042 w 4027599"/>
              <a:gd name="connsiteY107" fmla="*/ 3725922 h 4966483"/>
              <a:gd name="connsiteX108" fmla="*/ 1112281 w 4027599"/>
              <a:gd name="connsiteY108" fmla="*/ 3451339 h 4966483"/>
              <a:gd name="connsiteX109" fmla="*/ 1431486 w 4027599"/>
              <a:gd name="connsiteY109" fmla="*/ 3384768 h 4966483"/>
              <a:gd name="connsiteX110" fmla="*/ 1788367 w 4027599"/>
              <a:gd name="connsiteY110" fmla="*/ 3291726 h 4966483"/>
              <a:gd name="connsiteX111" fmla="*/ 1918655 w 4027599"/>
              <a:gd name="connsiteY111" fmla="*/ 3523379 h 4966483"/>
              <a:gd name="connsiteX112" fmla="*/ 1574024 w 4027599"/>
              <a:gd name="connsiteY112" fmla="*/ 3632880 h 4966483"/>
              <a:gd name="connsiteX113" fmla="*/ 1468947 w 4027599"/>
              <a:gd name="connsiteY113" fmla="*/ 3380177 h 4966483"/>
              <a:gd name="connsiteX114" fmla="*/ 1788367 w 4027599"/>
              <a:gd name="connsiteY114" fmla="*/ 3291726 h 4966483"/>
              <a:gd name="connsiteX115" fmla="*/ 318615 w 4027599"/>
              <a:gd name="connsiteY115" fmla="*/ 3229698 h 4966483"/>
              <a:gd name="connsiteX116" fmla="*/ 352452 w 4027599"/>
              <a:gd name="connsiteY116" fmla="*/ 3516043 h 4966483"/>
              <a:gd name="connsiteX117" fmla="*/ 31030 w 4027599"/>
              <a:gd name="connsiteY117" fmla="*/ 3524336 h 4966483"/>
              <a:gd name="connsiteX118" fmla="*/ 26800 w 4027599"/>
              <a:gd name="connsiteY118" fmla="*/ 3238001 h 4966483"/>
              <a:gd name="connsiteX119" fmla="*/ 318615 w 4027599"/>
              <a:gd name="connsiteY119" fmla="*/ 3229698 h 4966483"/>
              <a:gd name="connsiteX120" fmla="*/ 649659 w 4027599"/>
              <a:gd name="connsiteY120" fmla="*/ 3214186 h 4966483"/>
              <a:gd name="connsiteX121" fmla="*/ 709109 w 4027599"/>
              <a:gd name="connsiteY121" fmla="*/ 3480575 h 4966483"/>
              <a:gd name="connsiteX122" fmla="*/ 386406 w 4027599"/>
              <a:gd name="connsiteY122" fmla="*/ 3508824 h 4966483"/>
              <a:gd name="connsiteX123" fmla="*/ 352442 w 4027599"/>
              <a:gd name="connsiteY123" fmla="*/ 3234367 h 4966483"/>
              <a:gd name="connsiteX124" fmla="*/ 649659 w 4027599"/>
              <a:gd name="connsiteY124" fmla="*/ 3214186 h 4966483"/>
              <a:gd name="connsiteX125" fmla="*/ 2148921 w 4027599"/>
              <a:gd name="connsiteY125" fmla="*/ 3167670 h 4966483"/>
              <a:gd name="connsiteX126" fmla="*/ 2306326 w 4027599"/>
              <a:gd name="connsiteY126" fmla="*/ 3370634 h 4966483"/>
              <a:gd name="connsiteX127" fmla="*/ 1957484 w 4027599"/>
              <a:gd name="connsiteY127" fmla="*/ 3508824 h 4966483"/>
              <a:gd name="connsiteX128" fmla="*/ 1825604 w 4027599"/>
              <a:gd name="connsiteY128" fmla="*/ 3275628 h 4966483"/>
              <a:gd name="connsiteX129" fmla="*/ 2148921 w 4027599"/>
              <a:gd name="connsiteY129" fmla="*/ 3167670 h 4966483"/>
              <a:gd name="connsiteX130" fmla="*/ 964381 w 4027599"/>
              <a:gd name="connsiteY130" fmla="*/ 3167670 h 4966483"/>
              <a:gd name="connsiteX131" fmla="*/ 1050263 w 4027599"/>
              <a:gd name="connsiteY131" fmla="*/ 3431714 h 4966483"/>
              <a:gd name="connsiteX132" fmla="*/ 739439 w 4027599"/>
              <a:gd name="connsiteY132" fmla="*/ 3477810 h 4966483"/>
              <a:gd name="connsiteX133" fmla="*/ 678095 w 4027599"/>
              <a:gd name="connsiteY133" fmla="*/ 3201204 h 4966483"/>
              <a:gd name="connsiteX134" fmla="*/ 964381 w 4027599"/>
              <a:gd name="connsiteY134" fmla="*/ 3167670 h 4966483"/>
              <a:gd name="connsiteX135" fmla="*/ 1298531 w 4027599"/>
              <a:gd name="connsiteY135" fmla="*/ 3121154 h 4966483"/>
              <a:gd name="connsiteX136" fmla="*/ 1422431 w 4027599"/>
              <a:gd name="connsiteY136" fmla="*/ 3365134 h 4966483"/>
              <a:gd name="connsiteX137" fmla="*/ 1097726 w 4027599"/>
              <a:gd name="connsiteY137" fmla="*/ 3431294 h 4966483"/>
              <a:gd name="connsiteX138" fmla="*/ 1003737 w 4027599"/>
              <a:gd name="connsiteY138" fmla="*/ 3170776 h 4966483"/>
              <a:gd name="connsiteX139" fmla="*/ 1298531 w 4027599"/>
              <a:gd name="connsiteY139" fmla="*/ 3121154 h 4966483"/>
              <a:gd name="connsiteX140" fmla="*/ 1622113 w 4027599"/>
              <a:gd name="connsiteY140" fmla="*/ 3043614 h 4966483"/>
              <a:gd name="connsiteX141" fmla="*/ 1779087 w 4027599"/>
              <a:gd name="connsiteY141" fmla="*/ 3265743 h 4966483"/>
              <a:gd name="connsiteX142" fmla="*/ 1456659 w 4027599"/>
              <a:gd name="connsiteY142" fmla="*/ 3353754 h 4966483"/>
              <a:gd name="connsiteX143" fmla="*/ 1329379 w 4027599"/>
              <a:gd name="connsiteY143" fmla="*/ 3106482 h 4966483"/>
              <a:gd name="connsiteX144" fmla="*/ 1622113 w 4027599"/>
              <a:gd name="connsiteY144" fmla="*/ 3043614 h 4966483"/>
              <a:gd name="connsiteX145" fmla="*/ 3118053 w 4027599"/>
              <a:gd name="connsiteY145" fmla="*/ 3028102 h 4966483"/>
              <a:gd name="connsiteX146" fmla="*/ 3345291 w 4027599"/>
              <a:gd name="connsiteY146" fmla="*/ 3079014 h 4966483"/>
              <a:gd name="connsiteX147" fmla="*/ 3097755 w 4027599"/>
              <a:gd name="connsiteY147" fmla="*/ 3477810 h 4966483"/>
              <a:gd name="connsiteX148" fmla="*/ 2911094 w 4027599"/>
              <a:gd name="connsiteY148" fmla="*/ 3418420 h 4966483"/>
              <a:gd name="connsiteX149" fmla="*/ 3118053 w 4027599"/>
              <a:gd name="connsiteY149" fmla="*/ 3028102 h 4966483"/>
              <a:gd name="connsiteX150" fmla="*/ 2868573 w 4027599"/>
              <a:gd name="connsiteY150" fmla="*/ 2950572 h 4966483"/>
              <a:gd name="connsiteX151" fmla="*/ 3097179 w 4027599"/>
              <a:gd name="connsiteY151" fmla="*/ 3030925 h 4966483"/>
              <a:gd name="connsiteX152" fmla="*/ 2885199 w 4027599"/>
              <a:gd name="connsiteY152" fmla="*/ 3415782 h 4966483"/>
              <a:gd name="connsiteX153" fmla="*/ 2693996 w 4027599"/>
              <a:gd name="connsiteY153" fmla="*/ 3322740 h 4966483"/>
              <a:gd name="connsiteX154" fmla="*/ 2868573 w 4027599"/>
              <a:gd name="connsiteY154" fmla="*/ 2950572 h 4966483"/>
              <a:gd name="connsiteX155" fmla="*/ 1945997 w 4027599"/>
              <a:gd name="connsiteY155" fmla="*/ 2950572 h 4966483"/>
              <a:gd name="connsiteX156" fmla="*/ 2135754 w 4027599"/>
              <a:gd name="connsiteY156" fmla="*/ 3155880 h 4966483"/>
              <a:gd name="connsiteX157" fmla="*/ 1815269 w 4027599"/>
              <a:gd name="connsiteY157" fmla="*/ 3260712 h 4966483"/>
              <a:gd name="connsiteX158" fmla="*/ 1655031 w 4027599"/>
              <a:gd name="connsiteY158" fmla="*/ 3033572 h 4966483"/>
              <a:gd name="connsiteX159" fmla="*/ 1945997 w 4027599"/>
              <a:gd name="connsiteY159" fmla="*/ 2950572 h 4966483"/>
              <a:gd name="connsiteX160" fmla="*/ 283557 w 4027599"/>
              <a:gd name="connsiteY160" fmla="*/ 2935060 h 4966483"/>
              <a:gd name="connsiteX161" fmla="*/ 321438 w 4027599"/>
              <a:gd name="connsiteY161" fmla="*/ 3205854 h 4966483"/>
              <a:gd name="connsiteX162" fmla="*/ 31010 w 4027599"/>
              <a:gd name="connsiteY162" fmla="*/ 3214186 h 4966483"/>
              <a:gd name="connsiteX163" fmla="*/ 26800 w 4027599"/>
              <a:gd name="connsiteY163" fmla="*/ 2943392 h 4966483"/>
              <a:gd name="connsiteX164" fmla="*/ 283557 w 4027599"/>
              <a:gd name="connsiteY164" fmla="*/ 2935060 h 4966483"/>
              <a:gd name="connsiteX165" fmla="*/ 576105 w 4027599"/>
              <a:gd name="connsiteY165" fmla="*/ 2919558 h 4966483"/>
              <a:gd name="connsiteX166" fmla="*/ 647080 w 4027599"/>
              <a:gd name="connsiteY166" fmla="*/ 3178161 h 4966483"/>
              <a:gd name="connsiteX167" fmla="*/ 363178 w 4027599"/>
              <a:gd name="connsiteY167" fmla="*/ 3198684 h 4966483"/>
              <a:gd name="connsiteX168" fmla="*/ 321428 w 4027599"/>
              <a:gd name="connsiteY168" fmla="*/ 2931876 h 4966483"/>
              <a:gd name="connsiteX169" fmla="*/ 576105 w 4027599"/>
              <a:gd name="connsiteY169" fmla="*/ 2919558 h 4966483"/>
              <a:gd name="connsiteX170" fmla="*/ 853541 w 4027599"/>
              <a:gd name="connsiteY170" fmla="*/ 2888544 h 4966483"/>
              <a:gd name="connsiteX171" fmla="*/ 957221 w 4027599"/>
              <a:gd name="connsiteY171" fmla="*/ 3149023 h 4966483"/>
              <a:gd name="connsiteX172" fmla="*/ 675203 w 4027599"/>
              <a:gd name="connsiteY172" fmla="*/ 3183182 h 4966483"/>
              <a:gd name="connsiteX173" fmla="*/ 600555 w 4027599"/>
              <a:gd name="connsiteY173" fmla="*/ 2914166 h 4966483"/>
              <a:gd name="connsiteX174" fmla="*/ 853541 w 4027599"/>
              <a:gd name="connsiteY174" fmla="*/ 2888544 h 4966483"/>
              <a:gd name="connsiteX175" fmla="*/ 1138567 w 4027599"/>
              <a:gd name="connsiteY175" fmla="*/ 2857530 h 4966483"/>
              <a:gd name="connsiteX176" fmla="*/ 1282863 w 4027599"/>
              <a:gd name="connsiteY176" fmla="*/ 3088118 h 4966483"/>
              <a:gd name="connsiteX177" fmla="*/ 990022 w 4027599"/>
              <a:gd name="connsiteY177" fmla="*/ 3136656 h 4966483"/>
              <a:gd name="connsiteX178" fmla="*/ 879681 w 4027599"/>
              <a:gd name="connsiteY178" fmla="*/ 2889892 h 4966483"/>
              <a:gd name="connsiteX179" fmla="*/ 1138567 w 4027599"/>
              <a:gd name="connsiteY179" fmla="*/ 2857530 h 4966483"/>
              <a:gd name="connsiteX180" fmla="*/ 2616466 w 4027599"/>
              <a:gd name="connsiteY180" fmla="*/ 2842018 h 4966483"/>
              <a:gd name="connsiteX181" fmla="*/ 2849066 w 4027599"/>
              <a:gd name="connsiteY181" fmla="*/ 2944946 h 4966483"/>
              <a:gd name="connsiteX182" fmla="*/ 2675671 w 4027599"/>
              <a:gd name="connsiteY182" fmla="*/ 3307228 h 4966483"/>
              <a:gd name="connsiteX183" fmla="*/ 2476898 w 4027599"/>
              <a:gd name="connsiteY183" fmla="*/ 3187841 h 4966483"/>
              <a:gd name="connsiteX184" fmla="*/ 2616466 w 4027599"/>
              <a:gd name="connsiteY184" fmla="*/ 2842018 h 4966483"/>
              <a:gd name="connsiteX185" fmla="*/ 1427237 w 4027599"/>
              <a:gd name="connsiteY185" fmla="*/ 2795502 h 4966483"/>
              <a:gd name="connsiteX186" fmla="*/ 1608505 w 4027599"/>
              <a:gd name="connsiteY186" fmla="*/ 3025152 h 4966483"/>
              <a:gd name="connsiteX187" fmla="*/ 1321848 w 4027599"/>
              <a:gd name="connsiteY187" fmla="*/ 3090140 h 4966483"/>
              <a:gd name="connsiteX188" fmla="*/ 1174309 w 4027599"/>
              <a:gd name="connsiteY188" fmla="*/ 2843171 h 4966483"/>
              <a:gd name="connsiteX189" fmla="*/ 1427237 w 4027599"/>
              <a:gd name="connsiteY189" fmla="*/ 2795502 h 4966483"/>
              <a:gd name="connsiteX190" fmla="*/ 1712937 w 4027599"/>
              <a:gd name="connsiteY190" fmla="*/ 2748986 h 4966483"/>
              <a:gd name="connsiteX191" fmla="*/ 1934158 w 4027599"/>
              <a:gd name="connsiteY191" fmla="*/ 2939612 h 4966483"/>
              <a:gd name="connsiteX192" fmla="*/ 1640623 w 4027599"/>
              <a:gd name="connsiteY192" fmla="*/ 3012610 h 4966483"/>
              <a:gd name="connsiteX193" fmla="*/ 1453435 w 4027599"/>
              <a:gd name="connsiteY193" fmla="*/ 2801714 h 4966483"/>
              <a:gd name="connsiteX194" fmla="*/ 1712937 w 4027599"/>
              <a:gd name="connsiteY194" fmla="*/ 2748986 h 4966483"/>
              <a:gd name="connsiteX195" fmla="*/ 2352256 w 4027599"/>
              <a:gd name="connsiteY195" fmla="*/ 2686948 h 4966483"/>
              <a:gd name="connsiteX196" fmla="*/ 2585452 w 4027599"/>
              <a:gd name="connsiteY196" fmla="*/ 2821886 h 4966483"/>
              <a:gd name="connsiteX197" fmla="*/ 2447261 w 4027599"/>
              <a:gd name="connsiteY197" fmla="*/ 3167670 h 4966483"/>
              <a:gd name="connsiteX198" fmla="*/ 2244298 w 4027599"/>
              <a:gd name="connsiteY198" fmla="*/ 3011653 h 4966483"/>
              <a:gd name="connsiteX199" fmla="*/ 2352256 w 4027599"/>
              <a:gd name="connsiteY199" fmla="*/ 2686948 h 4966483"/>
              <a:gd name="connsiteX200" fmla="*/ 234237 w 4027599"/>
              <a:gd name="connsiteY200" fmla="*/ 2655934 h 4966483"/>
              <a:gd name="connsiteX201" fmla="*/ 274912 w 4027599"/>
              <a:gd name="connsiteY201" fmla="*/ 2915377 h 4966483"/>
              <a:gd name="connsiteX202" fmla="*/ 26800 w 4027599"/>
              <a:gd name="connsiteY202" fmla="*/ 2919558 h 4966483"/>
              <a:gd name="connsiteX203" fmla="*/ 26800 w 4027599"/>
              <a:gd name="connsiteY203" fmla="*/ 2660124 h 4966483"/>
              <a:gd name="connsiteX204" fmla="*/ 234237 w 4027599"/>
              <a:gd name="connsiteY204" fmla="*/ 2655934 h 4966483"/>
              <a:gd name="connsiteX205" fmla="*/ 486550 w 4027599"/>
              <a:gd name="connsiteY205" fmla="*/ 2640432 h 4966483"/>
              <a:gd name="connsiteX206" fmla="*/ 569550 w 4027599"/>
              <a:gd name="connsiteY206" fmla="*/ 2891699 h 4966483"/>
              <a:gd name="connsiteX207" fmla="*/ 316408 w 4027599"/>
              <a:gd name="connsiteY207" fmla="*/ 2904056 h 4966483"/>
              <a:gd name="connsiteX208" fmla="*/ 274912 w 4027599"/>
              <a:gd name="connsiteY208" fmla="*/ 2652789 h 4966483"/>
              <a:gd name="connsiteX209" fmla="*/ 486550 w 4027599"/>
              <a:gd name="connsiteY209" fmla="*/ 2640432 h 4966483"/>
              <a:gd name="connsiteX210" fmla="*/ 715116 w 4027599"/>
              <a:gd name="connsiteY210" fmla="*/ 2624930 h 4966483"/>
              <a:gd name="connsiteX211" fmla="*/ 833165 w 4027599"/>
              <a:gd name="connsiteY211" fmla="*/ 2867962 h 4966483"/>
              <a:gd name="connsiteX212" fmla="*/ 588921 w 4027599"/>
              <a:gd name="connsiteY212" fmla="*/ 2888554 h 4966483"/>
              <a:gd name="connsiteX213" fmla="*/ 507513 w 4027599"/>
              <a:gd name="connsiteY213" fmla="*/ 2641409 h 4966483"/>
              <a:gd name="connsiteX214" fmla="*/ 715116 w 4027599"/>
              <a:gd name="connsiteY214" fmla="*/ 2624930 h 4966483"/>
              <a:gd name="connsiteX215" fmla="*/ 959800 w 4027599"/>
              <a:gd name="connsiteY215" fmla="*/ 2593916 h 4966483"/>
              <a:gd name="connsiteX216" fmla="*/ 1127793 w 4027599"/>
              <a:gd name="connsiteY216" fmla="*/ 2824592 h 4966483"/>
              <a:gd name="connsiteX217" fmla="*/ 869336 w 4027599"/>
              <a:gd name="connsiteY217" fmla="*/ 2857540 h 4966483"/>
              <a:gd name="connsiteX218" fmla="*/ 740113 w 4027599"/>
              <a:gd name="connsiteY218" fmla="*/ 2618629 h 4966483"/>
              <a:gd name="connsiteX219" fmla="*/ 959800 w 4027599"/>
              <a:gd name="connsiteY219" fmla="*/ 2593916 h 4966483"/>
              <a:gd name="connsiteX220" fmla="*/ 3318594 w 4027599"/>
              <a:gd name="connsiteY220" fmla="*/ 2593906 h 4966483"/>
              <a:gd name="connsiteX221" fmla="*/ 3593413 w 4027599"/>
              <a:gd name="connsiteY221" fmla="*/ 2631846 h 4966483"/>
              <a:gd name="connsiteX222" fmla="*/ 3385213 w 4027599"/>
              <a:gd name="connsiteY222" fmla="*/ 3028102 h 4966483"/>
              <a:gd name="connsiteX223" fmla="*/ 3143704 w 4027599"/>
              <a:gd name="connsiteY223" fmla="*/ 2977522 h 4966483"/>
              <a:gd name="connsiteX224" fmla="*/ 3318594 w 4027599"/>
              <a:gd name="connsiteY224" fmla="*/ 2593906 h 4966483"/>
              <a:gd name="connsiteX225" fmla="*/ 1201758 w 4027599"/>
              <a:gd name="connsiteY225" fmla="*/ 2562902 h 4966483"/>
              <a:gd name="connsiteX226" fmla="*/ 1406919 w 4027599"/>
              <a:gd name="connsiteY226" fmla="*/ 2779756 h 4966483"/>
              <a:gd name="connsiteX227" fmla="*/ 1155701 w 4027599"/>
              <a:gd name="connsiteY227" fmla="*/ 2826526 h 4966483"/>
              <a:gd name="connsiteX228" fmla="*/ 988225 w 4027599"/>
              <a:gd name="connsiteY228" fmla="*/ 2592665 h 4966483"/>
              <a:gd name="connsiteX229" fmla="*/ 1201758 w 4027599"/>
              <a:gd name="connsiteY229" fmla="*/ 2562902 h 4966483"/>
              <a:gd name="connsiteX230" fmla="*/ 1444839 w 4027599"/>
              <a:gd name="connsiteY230" fmla="*/ 2531888 h 4966483"/>
              <a:gd name="connsiteX231" fmla="*/ 1686045 w 4027599"/>
              <a:gd name="connsiteY231" fmla="*/ 2726245 h 4966483"/>
              <a:gd name="connsiteX232" fmla="*/ 1440746 w 4027599"/>
              <a:gd name="connsiteY232" fmla="*/ 2780000 h 4966483"/>
              <a:gd name="connsiteX233" fmla="*/ 1236337 w 4027599"/>
              <a:gd name="connsiteY233" fmla="*/ 2569104 h 4966483"/>
              <a:gd name="connsiteX234" fmla="*/ 1444839 w 4027599"/>
              <a:gd name="connsiteY234" fmla="*/ 2531888 h 4966483"/>
              <a:gd name="connsiteX235" fmla="*/ 3025343 w 4027599"/>
              <a:gd name="connsiteY235" fmla="*/ 2531878 h 4966483"/>
              <a:gd name="connsiteX236" fmla="*/ 3298775 w 4027599"/>
              <a:gd name="connsiteY236" fmla="*/ 2591278 h 4966483"/>
              <a:gd name="connsiteX237" fmla="*/ 3119333 w 4027599"/>
              <a:gd name="connsiteY237" fmla="*/ 2981586 h 4966483"/>
              <a:gd name="connsiteX238" fmla="*/ 2880080 w 4027599"/>
              <a:gd name="connsiteY238" fmla="*/ 2905218 h 4966483"/>
              <a:gd name="connsiteX239" fmla="*/ 3025343 w 4027599"/>
              <a:gd name="connsiteY239" fmla="*/ 2531878 h 4966483"/>
              <a:gd name="connsiteX240" fmla="*/ 2121551 w 4027599"/>
              <a:gd name="connsiteY240" fmla="*/ 2516376 h 4966483"/>
              <a:gd name="connsiteX241" fmla="*/ 2337340 w 4027599"/>
              <a:gd name="connsiteY241" fmla="*/ 2675226 h 4966483"/>
              <a:gd name="connsiteX242" fmla="*/ 2237743 w 4027599"/>
              <a:gd name="connsiteY242" fmla="*/ 2997098 h 4966483"/>
              <a:gd name="connsiteX243" fmla="*/ 2042702 w 4027599"/>
              <a:gd name="connsiteY243" fmla="*/ 2808992 h 4966483"/>
              <a:gd name="connsiteX244" fmla="*/ 2121551 w 4027599"/>
              <a:gd name="connsiteY244" fmla="*/ 2516376 h 4966483"/>
              <a:gd name="connsiteX245" fmla="*/ 2744879 w 4027599"/>
              <a:gd name="connsiteY245" fmla="*/ 2438836 h 4966483"/>
              <a:gd name="connsiteX246" fmla="*/ 3004136 w 4027599"/>
              <a:gd name="connsiteY246" fmla="*/ 2522119 h 4966483"/>
              <a:gd name="connsiteX247" fmla="*/ 2866141 w 4027599"/>
              <a:gd name="connsiteY247" fmla="*/ 2888544 h 4966483"/>
              <a:gd name="connsiteX248" fmla="*/ 2631968 w 4027599"/>
              <a:gd name="connsiteY248" fmla="*/ 2788615 h 4966483"/>
              <a:gd name="connsiteX249" fmla="*/ 2744879 w 4027599"/>
              <a:gd name="connsiteY249" fmla="*/ 2438836 h 4966483"/>
              <a:gd name="connsiteX250" fmla="*/ 382958 w 4027599"/>
              <a:gd name="connsiteY250" fmla="*/ 2376808 h 4966483"/>
              <a:gd name="connsiteX251" fmla="*/ 476508 w 4027599"/>
              <a:gd name="connsiteY251" fmla="*/ 2616509 h 4966483"/>
              <a:gd name="connsiteX252" fmla="*/ 263903 w 4027599"/>
              <a:gd name="connsiteY252" fmla="*/ 2624920 h 4966483"/>
              <a:gd name="connsiteX253" fmla="*/ 212884 w 4027599"/>
              <a:gd name="connsiteY253" fmla="*/ 2381018 h 4966483"/>
              <a:gd name="connsiteX254" fmla="*/ 382958 w 4027599"/>
              <a:gd name="connsiteY254" fmla="*/ 2376808 h 4966483"/>
              <a:gd name="connsiteX255" fmla="*/ 26800 w 4027599"/>
              <a:gd name="connsiteY255" fmla="*/ 2376808 h 4966483"/>
              <a:gd name="connsiteX256" fmla="*/ 184918 w 4027599"/>
              <a:gd name="connsiteY256" fmla="*/ 2376808 h 4966483"/>
              <a:gd name="connsiteX257" fmla="*/ 228396 w 4027599"/>
              <a:gd name="connsiteY257" fmla="*/ 2620720 h 4966483"/>
              <a:gd name="connsiteX258" fmla="*/ 30756 w 4027599"/>
              <a:gd name="connsiteY258" fmla="*/ 2624920 h 4966483"/>
              <a:gd name="connsiteX259" fmla="*/ 26800 w 4027599"/>
              <a:gd name="connsiteY259" fmla="*/ 2376808 h 4966483"/>
              <a:gd name="connsiteX260" fmla="*/ 573145 w 4027599"/>
              <a:gd name="connsiteY260" fmla="*/ 2361306 h 4966483"/>
              <a:gd name="connsiteX261" fmla="*/ 709099 w 4027599"/>
              <a:gd name="connsiteY261" fmla="*/ 2592880 h 4966483"/>
              <a:gd name="connsiteX262" fmla="*/ 496670 w 4027599"/>
              <a:gd name="connsiteY262" fmla="*/ 2609418 h 4966483"/>
              <a:gd name="connsiteX263" fmla="*/ 398959 w 4027599"/>
              <a:gd name="connsiteY263" fmla="*/ 2369579 h 4966483"/>
              <a:gd name="connsiteX264" fmla="*/ 573145 w 4027599"/>
              <a:gd name="connsiteY264" fmla="*/ 2361306 h 4966483"/>
              <a:gd name="connsiteX265" fmla="*/ 754882 w 4027599"/>
              <a:gd name="connsiteY265" fmla="*/ 2345804 h 4966483"/>
              <a:gd name="connsiteX266" fmla="*/ 941709 w 4027599"/>
              <a:gd name="connsiteY266" fmla="*/ 2572533 h 4966483"/>
              <a:gd name="connsiteX267" fmla="*/ 729407 w 4027599"/>
              <a:gd name="connsiteY267" fmla="*/ 2593916 h 4966483"/>
              <a:gd name="connsiteX268" fmla="*/ 585043 w 4027599"/>
              <a:gd name="connsiteY268" fmla="*/ 2358639 h 4966483"/>
              <a:gd name="connsiteX269" fmla="*/ 754882 w 4027599"/>
              <a:gd name="connsiteY269" fmla="*/ 2345804 h 4966483"/>
              <a:gd name="connsiteX270" fmla="*/ 956400 w 4027599"/>
              <a:gd name="connsiteY270" fmla="*/ 2330292 h 4966483"/>
              <a:gd name="connsiteX271" fmla="*/ 1189821 w 4027599"/>
              <a:gd name="connsiteY271" fmla="*/ 2547937 h 4966483"/>
              <a:gd name="connsiteX272" fmla="*/ 977617 w 4027599"/>
              <a:gd name="connsiteY272" fmla="*/ 2578404 h 4966483"/>
              <a:gd name="connsiteX273" fmla="*/ 786639 w 4027599"/>
              <a:gd name="connsiteY273" fmla="*/ 2343352 h 4966483"/>
              <a:gd name="connsiteX274" fmla="*/ 956400 w 4027599"/>
              <a:gd name="connsiteY274" fmla="*/ 2330292 h 4966483"/>
              <a:gd name="connsiteX275" fmla="*/ 1142426 w 4027599"/>
              <a:gd name="connsiteY275" fmla="*/ 2314789 h 4966483"/>
              <a:gd name="connsiteX276" fmla="*/ 1422431 w 4027599"/>
              <a:gd name="connsiteY276" fmla="*/ 2513572 h 4966483"/>
              <a:gd name="connsiteX277" fmla="*/ 1210305 w 4027599"/>
              <a:gd name="connsiteY277" fmla="*/ 2547400 h 4966483"/>
              <a:gd name="connsiteX278" fmla="*/ 972723 w 4027599"/>
              <a:gd name="connsiteY278" fmla="*/ 2335938 h 4966483"/>
              <a:gd name="connsiteX279" fmla="*/ 1142426 w 4027599"/>
              <a:gd name="connsiteY279" fmla="*/ 2314789 h 4966483"/>
              <a:gd name="connsiteX280" fmla="*/ 2456805 w 4027599"/>
              <a:gd name="connsiteY280" fmla="*/ 2314780 h 4966483"/>
              <a:gd name="connsiteX281" fmla="*/ 2709508 w 4027599"/>
              <a:gd name="connsiteY281" fmla="*/ 2418879 h 4966483"/>
              <a:gd name="connsiteX282" fmla="*/ 2595787 w 4027599"/>
              <a:gd name="connsiteY282" fmla="*/ 2764488 h 4966483"/>
              <a:gd name="connsiteX283" fmla="*/ 2368354 w 4027599"/>
              <a:gd name="connsiteY283" fmla="*/ 2635411 h 4966483"/>
              <a:gd name="connsiteX284" fmla="*/ 2456805 w 4027599"/>
              <a:gd name="connsiteY284" fmla="*/ 2314780 h 4966483"/>
              <a:gd name="connsiteX285" fmla="*/ 1875031 w 4027599"/>
              <a:gd name="connsiteY285" fmla="*/ 2314780 h 4966483"/>
              <a:gd name="connsiteX286" fmla="*/ 2089228 w 4027599"/>
              <a:gd name="connsiteY286" fmla="*/ 2495921 h 4966483"/>
              <a:gd name="connsiteX287" fmla="*/ 2015087 w 4027599"/>
              <a:gd name="connsiteY287" fmla="*/ 2779990 h 4966483"/>
              <a:gd name="connsiteX288" fmla="*/ 1825604 w 4027599"/>
              <a:gd name="connsiteY288" fmla="*/ 2565910 h 4966483"/>
              <a:gd name="connsiteX289" fmla="*/ 1875031 w 4027599"/>
              <a:gd name="connsiteY289" fmla="*/ 2314780 h 4966483"/>
              <a:gd name="connsiteX290" fmla="*/ 2183969 w 4027599"/>
              <a:gd name="connsiteY290" fmla="*/ 2175222 h 4966483"/>
              <a:gd name="connsiteX291" fmla="*/ 2430382 w 4027599"/>
              <a:gd name="connsiteY291" fmla="*/ 2305510 h 4966483"/>
              <a:gd name="connsiteX292" fmla="*/ 2345408 w 4027599"/>
              <a:gd name="connsiteY292" fmla="*/ 2624930 h 4966483"/>
              <a:gd name="connsiteX293" fmla="*/ 2120242 w 4027599"/>
              <a:gd name="connsiteY293" fmla="*/ 2469430 h 4966483"/>
              <a:gd name="connsiteX294" fmla="*/ 2183969 w 4027599"/>
              <a:gd name="connsiteY294" fmla="*/ 2175222 h 4966483"/>
              <a:gd name="connsiteX295" fmla="*/ 3481752 w 4027599"/>
              <a:gd name="connsiteY295" fmla="*/ 2159710 h 4966483"/>
              <a:gd name="connsiteX296" fmla="*/ 3779487 w 4027599"/>
              <a:gd name="connsiteY296" fmla="*/ 2189805 h 4966483"/>
              <a:gd name="connsiteX297" fmla="*/ 3622346 w 4027599"/>
              <a:gd name="connsiteY297" fmla="*/ 2593906 h 4966483"/>
              <a:gd name="connsiteX298" fmla="*/ 3345291 w 4027599"/>
              <a:gd name="connsiteY298" fmla="*/ 2555214 h 4966483"/>
              <a:gd name="connsiteX299" fmla="*/ 3481752 w 4027599"/>
              <a:gd name="connsiteY299" fmla="*/ 2159710 h 4966483"/>
              <a:gd name="connsiteX300" fmla="*/ 3159861 w 4027599"/>
              <a:gd name="connsiteY300" fmla="*/ 2113193 h 4966483"/>
              <a:gd name="connsiteX301" fmla="*/ 3453845 w 4027599"/>
              <a:gd name="connsiteY301" fmla="*/ 2159563 h 4966483"/>
              <a:gd name="connsiteX302" fmla="*/ 3319454 w 4027599"/>
              <a:gd name="connsiteY302" fmla="*/ 2547390 h 4966483"/>
              <a:gd name="connsiteX303" fmla="*/ 3050662 w 4027599"/>
              <a:gd name="connsiteY303" fmla="*/ 2484160 h 4966483"/>
              <a:gd name="connsiteX304" fmla="*/ 3159861 w 4027599"/>
              <a:gd name="connsiteY304" fmla="*/ 2113193 h 4966483"/>
              <a:gd name="connsiteX305" fmla="*/ 265545 w 4027599"/>
              <a:gd name="connsiteY305" fmla="*/ 2113193 h 4966483"/>
              <a:gd name="connsiteX306" fmla="*/ 367954 w 4027599"/>
              <a:gd name="connsiteY306" fmla="*/ 2341652 h 4966483"/>
              <a:gd name="connsiteX307" fmla="*/ 208205 w 4027599"/>
              <a:gd name="connsiteY307" fmla="*/ 2345804 h 4966483"/>
              <a:gd name="connsiteX308" fmla="*/ 150856 w 4027599"/>
              <a:gd name="connsiteY308" fmla="*/ 2117345 h 4966483"/>
              <a:gd name="connsiteX309" fmla="*/ 265545 w 4027599"/>
              <a:gd name="connsiteY309" fmla="*/ 2113193 h 4966483"/>
              <a:gd name="connsiteX310" fmla="*/ 11288 w 4027599"/>
              <a:gd name="connsiteY310" fmla="*/ 2113193 h 4966483"/>
              <a:gd name="connsiteX311" fmla="*/ 130694 w 4027599"/>
              <a:gd name="connsiteY311" fmla="*/ 2113193 h 4966483"/>
              <a:gd name="connsiteX312" fmla="*/ 181870 w 4027599"/>
              <a:gd name="connsiteY312" fmla="*/ 2345804 h 4966483"/>
              <a:gd name="connsiteX313" fmla="*/ 15547 w 4027599"/>
              <a:gd name="connsiteY313" fmla="*/ 2345804 h 4966483"/>
              <a:gd name="connsiteX314" fmla="*/ 11288 w 4027599"/>
              <a:gd name="connsiteY314" fmla="*/ 2113193 h 4966483"/>
              <a:gd name="connsiteX315" fmla="*/ 654309 w 4027599"/>
              <a:gd name="connsiteY315" fmla="*/ 2097691 h 4966483"/>
              <a:gd name="connsiteX316" fmla="*/ 910695 w 4027599"/>
              <a:gd name="connsiteY316" fmla="*/ 2302501 h 4966483"/>
              <a:gd name="connsiteX317" fmla="*/ 749422 w 4027599"/>
              <a:gd name="connsiteY317" fmla="*/ 2314789 h 4966483"/>
              <a:gd name="connsiteX318" fmla="*/ 538527 w 4027599"/>
              <a:gd name="connsiteY318" fmla="*/ 2105887 h 4966483"/>
              <a:gd name="connsiteX319" fmla="*/ 654309 w 4027599"/>
              <a:gd name="connsiteY319" fmla="*/ 2097691 h 4966483"/>
              <a:gd name="connsiteX320" fmla="*/ 527244 w 4027599"/>
              <a:gd name="connsiteY320" fmla="*/ 2097691 h 4966483"/>
              <a:gd name="connsiteX321" fmla="*/ 724611 w 4027599"/>
              <a:gd name="connsiteY321" fmla="*/ 2317378 h 4966483"/>
              <a:gd name="connsiteX322" fmla="*/ 567528 w 4027599"/>
              <a:gd name="connsiteY322" fmla="*/ 2330301 h 4966483"/>
              <a:gd name="connsiteX323" fmla="*/ 414470 w 4027599"/>
              <a:gd name="connsiteY323" fmla="*/ 2101999 h 4966483"/>
              <a:gd name="connsiteX324" fmla="*/ 527244 w 4027599"/>
              <a:gd name="connsiteY324" fmla="*/ 2097691 h 4966483"/>
              <a:gd name="connsiteX325" fmla="*/ 386113 w 4027599"/>
              <a:gd name="connsiteY325" fmla="*/ 2097691 h 4966483"/>
              <a:gd name="connsiteX326" fmla="*/ 538527 w 4027599"/>
              <a:gd name="connsiteY326" fmla="*/ 2321842 h 4966483"/>
              <a:gd name="connsiteX327" fmla="*/ 377879 w 4027599"/>
              <a:gd name="connsiteY327" fmla="*/ 2330301 h 4966483"/>
              <a:gd name="connsiteX328" fmla="*/ 274902 w 4027599"/>
              <a:gd name="connsiteY328" fmla="*/ 2101921 h 4966483"/>
              <a:gd name="connsiteX329" fmla="*/ 386113 w 4027599"/>
              <a:gd name="connsiteY329" fmla="*/ 2097691 h 4966483"/>
              <a:gd name="connsiteX330" fmla="*/ 1642147 w 4027599"/>
              <a:gd name="connsiteY330" fmla="*/ 2082179 h 4966483"/>
              <a:gd name="connsiteX331" fmla="*/ 1856618 w 4027599"/>
              <a:gd name="connsiteY331" fmla="*/ 2295927 h 4966483"/>
              <a:gd name="connsiteX332" fmla="*/ 1801955 w 4027599"/>
              <a:gd name="connsiteY332" fmla="*/ 2547390 h 4966483"/>
              <a:gd name="connsiteX333" fmla="*/ 1608505 w 4027599"/>
              <a:gd name="connsiteY333" fmla="*/ 2300118 h 4966483"/>
              <a:gd name="connsiteX334" fmla="*/ 1642147 w 4027599"/>
              <a:gd name="connsiteY334" fmla="*/ 2082179 h 4966483"/>
              <a:gd name="connsiteX335" fmla="*/ 788915 w 4027599"/>
              <a:gd name="connsiteY335" fmla="*/ 2082179 h 4966483"/>
              <a:gd name="connsiteX336" fmla="*/ 1096779 w 4027599"/>
              <a:gd name="connsiteY336" fmla="*/ 2282252 h 4966483"/>
              <a:gd name="connsiteX337" fmla="*/ 936688 w 4027599"/>
              <a:gd name="connsiteY337" fmla="*/ 2299278 h 4966483"/>
              <a:gd name="connsiteX338" fmla="*/ 678085 w 4027599"/>
              <a:gd name="connsiteY338" fmla="*/ 2090697 h 4966483"/>
              <a:gd name="connsiteX339" fmla="*/ 788915 w 4027599"/>
              <a:gd name="connsiteY339" fmla="*/ 2082179 h 4966483"/>
              <a:gd name="connsiteX340" fmla="*/ 2844837 w 4027599"/>
              <a:gd name="connsiteY340" fmla="*/ 2051165 h 4966483"/>
              <a:gd name="connsiteX341" fmla="*/ 3128193 w 4027599"/>
              <a:gd name="connsiteY341" fmla="*/ 2114405 h 4966483"/>
              <a:gd name="connsiteX342" fmla="*/ 3018232 w 4027599"/>
              <a:gd name="connsiteY342" fmla="*/ 2485362 h 4966483"/>
              <a:gd name="connsiteX343" fmla="*/ 2756024 w 4027599"/>
              <a:gd name="connsiteY343" fmla="*/ 2401052 h 4966483"/>
              <a:gd name="connsiteX344" fmla="*/ 2844837 w 4027599"/>
              <a:gd name="connsiteY344" fmla="*/ 2051165 h 4966483"/>
              <a:gd name="connsiteX345" fmla="*/ 1933464 w 4027599"/>
              <a:gd name="connsiteY345" fmla="*/ 2020151 h 4966483"/>
              <a:gd name="connsiteX346" fmla="*/ 2166758 w 4027599"/>
              <a:gd name="connsiteY346" fmla="*/ 2166274 h 4966483"/>
              <a:gd name="connsiteX347" fmla="*/ 2104270 w 4027599"/>
              <a:gd name="connsiteY347" fmla="*/ 2454348 h 4966483"/>
              <a:gd name="connsiteX348" fmla="*/ 1887631 w 4027599"/>
              <a:gd name="connsiteY348" fmla="*/ 2274828 h 4966483"/>
              <a:gd name="connsiteX349" fmla="*/ 1933464 w 4027599"/>
              <a:gd name="connsiteY349" fmla="*/ 2020151 h 4966483"/>
              <a:gd name="connsiteX350" fmla="*/ 2528787 w 4027599"/>
              <a:gd name="connsiteY350" fmla="*/ 1958123 h 4966483"/>
              <a:gd name="connsiteX351" fmla="*/ 2802550 w 4027599"/>
              <a:gd name="connsiteY351" fmla="*/ 2036122 h 4966483"/>
              <a:gd name="connsiteX352" fmla="*/ 2718319 w 4027599"/>
              <a:gd name="connsiteY352" fmla="*/ 2376818 h 4966483"/>
              <a:gd name="connsiteX353" fmla="*/ 2461396 w 4027599"/>
              <a:gd name="connsiteY353" fmla="*/ 2274203 h 4966483"/>
              <a:gd name="connsiteX354" fmla="*/ 2528787 w 4027599"/>
              <a:gd name="connsiteY354" fmla="*/ 1958123 h 4966483"/>
              <a:gd name="connsiteX355" fmla="*/ 150846 w 4027599"/>
              <a:gd name="connsiteY355" fmla="*/ 1880593 h 4966483"/>
              <a:gd name="connsiteX356" fmla="*/ 212874 w 4027599"/>
              <a:gd name="connsiteY356" fmla="*/ 1880593 h 4966483"/>
              <a:gd name="connsiteX357" fmla="*/ 214281 w 4027599"/>
              <a:gd name="connsiteY357" fmla="*/ 1880593 h 4966483"/>
              <a:gd name="connsiteX358" fmla="*/ 276924 w 4027599"/>
              <a:gd name="connsiteY358" fmla="*/ 1880593 h 4966483"/>
              <a:gd name="connsiteX359" fmla="*/ 507513 w 4027599"/>
              <a:gd name="connsiteY359" fmla="*/ 2078155 h 4966483"/>
              <a:gd name="connsiteX360" fmla="*/ 392218 w 4027599"/>
              <a:gd name="connsiteY360" fmla="*/ 2082189 h 4966483"/>
              <a:gd name="connsiteX361" fmla="*/ 237754 w 4027599"/>
              <a:gd name="connsiteY361" fmla="*/ 1908569 h 4966483"/>
              <a:gd name="connsiteX362" fmla="*/ 383456 w 4027599"/>
              <a:gd name="connsiteY362" fmla="*/ 2082189 h 4966483"/>
              <a:gd name="connsiteX363" fmla="*/ 269266 w 4027599"/>
              <a:gd name="connsiteY363" fmla="*/ 2082189 h 4966483"/>
              <a:gd name="connsiteX364" fmla="*/ 150846 w 4027599"/>
              <a:gd name="connsiteY364" fmla="*/ 1880593 h 4966483"/>
              <a:gd name="connsiteX365" fmla="*/ 73316 w 4027599"/>
              <a:gd name="connsiteY365" fmla="*/ 1880583 h 4966483"/>
              <a:gd name="connsiteX366" fmla="*/ 139769 w 4027599"/>
              <a:gd name="connsiteY366" fmla="*/ 1880583 h 4966483"/>
              <a:gd name="connsiteX367" fmla="*/ 259400 w 4027599"/>
              <a:gd name="connsiteY367" fmla="*/ 2093511 h 4966483"/>
              <a:gd name="connsiteX368" fmla="*/ 139769 w 4027599"/>
              <a:gd name="connsiteY368" fmla="*/ 2097682 h 4966483"/>
              <a:gd name="connsiteX369" fmla="*/ 73316 w 4027599"/>
              <a:gd name="connsiteY369" fmla="*/ 1880583 h 4966483"/>
              <a:gd name="connsiteX370" fmla="*/ 11288 w 4027599"/>
              <a:gd name="connsiteY370" fmla="*/ 1880583 h 4966483"/>
              <a:gd name="connsiteX371" fmla="*/ 73316 w 4027599"/>
              <a:gd name="connsiteY371" fmla="*/ 1880583 h 4966483"/>
              <a:gd name="connsiteX372" fmla="*/ 135344 w 4027599"/>
              <a:gd name="connsiteY372" fmla="*/ 2097682 h 4966483"/>
              <a:gd name="connsiteX373" fmla="*/ 15713 w 4027599"/>
              <a:gd name="connsiteY373" fmla="*/ 2097682 h 4966483"/>
              <a:gd name="connsiteX374" fmla="*/ 11288 w 4027599"/>
              <a:gd name="connsiteY374" fmla="*/ 1880583 h 4966483"/>
              <a:gd name="connsiteX375" fmla="*/ 0 w 4027599"/>
              <a:gd name="connsiteY375" fmla="*/ 1880583 h 4966483"/>
              <a:gd name="connsiteX376" fmla="*/ 11288 w 4027599"/>
              <a:gd name="connsiteY376" fmla="*/ 1880583 h 4966483"/>
              <a:gd name="connsiteX377" fmla="*/ 6697 w 4027599"/>
              <a:gd name="connsiteY377" fmla="*/ 2097682 h 4966483"/>
              <a:gd name="connsiteX378" fmla="*/ 0 w 4027599"/>
              <a:gd name="connsiteY378" fmla="*/ 2097682 h 4966483"/>
              <a:gd name="connsiteX379" fmla="*/ 352442 w 4027599"/>
              <a:gd name="connsiteY379" fmla="*/ 1865081 h 4966483"/>
              <a:gd name="connsiteX380" fmla="*/ 415437 w 4027599"/>
              <a:gd name="connsiteY380" fmla="*/ 1865081 h 4966483"/>
              <a:gd name="connsiteX381" fmla="*/ 755625 w 4027599"/>
              <a:gd name="connsiteY381" fmla="*/ 2058277 h 4966483"/>
              <a:gd name="connsiteX382" fmla="*/ 646426 w 4027599"/>
              <a:gd name="connsiteY382" fmla="*/ 2066677 h 4966483"/>
              <a:gd name="connsiteX383" fmla="*/ 352442 w 4027599"/>
              <a:gd name="connsiteY383" fmla="*/ 1865081 h 4966483"/>
              <a:gd name="connsiteX384" fmla="*/ 348662 w 4027599"/>
              <a:gd name="connsiteY384" fmla="*/ 1865081 h 4966483"/>
              <a:gd name="connsiteX385" fmla="*/ 631569 w 4027599"/>
              <a:gd name="connsiteY385" fmla="*/ 2077842 h 4966483"/>
              <a:gd name="connsiteX386" fmla="*/ 519234 w 4027599"/>
              <a:gd name="connsiteY386" fmla="*/ 2082179 h 4966483"/>
              <a:gd name="connsiteX387" fmla="*/ 290414 w 4027599"/>
              <a:gd name="connsiteY387" fmla="*/ 1869428 h 4966483"/>
              <a:gd name="connsiteX388" fmla="*/ 348662 w 4027599"/>
              <a:gd name="connsiteY388" fmla="*/ 1865081 h 4966483"/>
              <a:gd name="connsiteX389" fmla="*/ 2248068 w 4027599"/>
              <a:gd name="connsiteY389" fmla="*/ 1849569 h 4966483"/>
              <a:gd name="connsiteX390" fmla="*/ 2507912 w 4027599"/>
              <a:gd name="connsiteY390" fmla="*/ 1945874 h 4966483"/>
              <a:gd name="connsiteX391" fmla="*/ 2445044 w 4027599"/>
              <a:gd name="connsiteY391" fmla="*/ 2268264 h 4966483"/>
              <a:gd name="connsiteX392" fmla="*/ 2197772 w 4027599"/>
              <a:gd name="connsiteY392" fmla="*/ 2142654 h 4966483"/>
              <a:gd name="connsiteX393" fmla="*/ 2248068 w 4027599"/>
              <a:gd name="connsiteY393" fmla="*/ 1849569 h 4966483"/>
              <a:gd name="connsiteX394" fmla="*/ 1683506 w 4027599"/>
              <a:gd name="connsiteY394" fmla="*/ 1834067 h 4966483"/>
              <a:gd name="connsiteX395" fmla="*/ 1903144 w 4027599"/>
              <a:gd name="connsiteY395" fmla="*/ 1999892 h 4966483"/>
              <a:gd name="connsiteX396" fmla="*/ 1862468 w 4027599"/>
              <a:gd name="connsiteY396" fmla="*/ 2252761 h 4966483"/>
              <a:gd name="connsiteX397" fmla="*/ 1655031 w 4027599"/>
              <a:gd name="connsiteY397" fmla="*/ 2045490 h 4966483"/>
              <a:gd name="connsiteX398" fmla="*/ 1683506 w 4027599"/>
              <a:gd name="connsiteY398" fmla="*/ 1834067 h 4966483"/>
              <a:gd name="connsiteX399" fmla="*/ 1427022 w 4027599"/>
              <a:gd name="connsiteY399" fmla="*/ 1818555 h 4966483"/>
              <a:gd name="connsiteX400" fmla="*/ 1624017 w 4027599"/>
              <a:gd name="connsiteY400" fmla="*/ 2055903 h 4966483"/>
              <a:gd name="connsiteX401" fmla="*/ 1595875 w 4027599"/>
              <a:gd name="connsiteY401" fmla="*/ 2268264 h 4966483"/>
              <a:gd name="connsiteX402" fmla="*/ 1406919 w 4027599"/>
              <a:gd name="connsiteY402" fmla="*/ 1989284 h 4966483"/>
              <a:gd name="connsiteX403" fmla="*/ 1427022 w 4027599"/>
              <a:gd name="connsiteY403" fmla="*/ 1818555 h 4966483"/>
              <a:gd name="connsiteX404" fmla="*/ 3595708 w 4027599"/>
              <a:gd name="connsiteY404" fmla="*/ 1725513 h 4966483"/>
              <a:gd name="connsiteX405" fmla="*/ 3919055 w 4027599"/>
              <a:gd name="connsiteY405" fmla="*/ 1746661 h 4966483"/>
              <a:gd name="connsiteX406" fmla="*/ 3802980 w 4027599"/>
              <a:gd name="connsiteY406" fmla="*/ 2144207 h 4966483"/>
              <a:gd name="connsiteX407" fmla="*/ 3500361 w 4027599"/>
              <a:gd name="connsiteY407" fmla="*/ 2114610 h 4966483"/>
              <a:gd name="connsiteX408" fmla="*/ 3595708 w 4027599"/>
              <a:gd name="connsiteY408" fmla="*/ 1725513 h 4966483"/>
              <a:gd name="connsiteX409" fmla="*/ 1968825 w 4027599"/>
              <a:gd name="connsiteY409" fmla="*/ 1725513 h 4966483"/>
              <a:gd name="connsiteX410" fmla="*/ 2228796 w 4027599"/>
              <a:gd name="connsiteY410" fmla="*/ 1838912 h 4966483"/>
              <a:gd name="connsiteX411" fmla="*/ 2181137 w 4027599"/>
              <a:gd name="connsiteY411" fmla="*/ 2128696 h 4966483"/>
              <a:gd name="connsiteX412" fmla="*/ 1934158 w 4027599"/>
              <a:gd name="connsiteY412" fmla="*/ 1985904 h 4966483"/>
              <a:gd name="connsiteX413" fmla="*/ 1968825 w 4027599"/>
              <a:gd name="connsiteY413" fmla="*/ 1725513 h 4966483"/>
              <a:gd name="connsiteX414" fmla="*/ 3253079 w 4027599"/>
              <a:gd name="connsiteY414" fmla="*/ 1694499 h 4966483"/>
              <a:gd name="connsiteX415" fmla="*/ 3562399 w 4027599"/>
              <a:gd name="connsiteY415" fmla="*/ 1728336 h 4966483"/>
              <a:gd name="connsiteX416" fmla="*/ 3467540 w 4027599"/>
              <a:gd name="connsiteY416" fmla="*/ 2113193 h 4966483"/>
              <a:gd name="connsiteX417" fmla="*/ 3174718 w 4027599"/>
              <a:gd name="connsiteY417" fmla="*/ 2070907 h 4966483"/>
              <a:gd name="connsiteX418" fmla="*/ 3253079 w 4027599"/>
              <a:gd name="connsiteY418" fmla="*/ 1694499 h 4966483"/>
              <a:gd name="connsiteX419" fmla="*/ 2926069 w 4027599"/>
              <a:gd name="connsiteY419" fmla="*/ 1647983 h 4966483"/>
              <a:gd name="connsiteX420" fmla="*/ 3221244 w 4027599"/>
              <a:gd name="connsiteY420" fmla="*/ 1691149 h 4966483"/>
              <a:gd name="connsiteX421" fmla="*/ 3143353 w 4027599"/>
              <a:gd name="connsiteY421" fmla="*/ 2066677 h 4966483"/>
              <a:gd name="connsiteX422" fmla="*/ 2864578 w 4027599"/>
              <a:gd name="connsiteY422" fmla="*/ 2006251 h 4966483"/>
              <a:gd name="connsiteX423" fmla="*/ 2926069 w 4027599"/>
              <a:gd name="connsiteY423" fmla="*/ 1647983 h 4966483"/>
              <a:gd name="connsiteX424" fmla="*/ 11288 w 4027599"/>
              <a:gd name="connsiteY424" fmla="*/ 1647983 h 4966483"/>
              <a:gd name="connsiteX425" fmla="*/ 0 w 4027599"/>
              <a:gd name="connsiteY425" fmla="*/ 1655005 h 4966483"/>
              <a:gd name="connsiteX426" fmla="*/ 0 w 4027599"/>
              <a:gd name="connsiteY426" fmla="*/ 1653916 h 4966483"/>
              <a:gd name="connsiteX427" fmla="*/ 11288 w 4027599"/>
              <a:gd name="connsiteY427" fmla="*/ 1647983 h 4966483"/>
              <a:gd name="connsiteX428" fmla="*/ 0 w 4027599"/>
              <a:gd name="connsiteY428" fmla="*/ 1656884 h 4966483"/>
              <a:gd name="connsiteX429" fmla="*/ 0 w 4027599"/>
              <a:gd name="connsiteY429" fmla="*/ 1655175 h 4966483"/>
              <a:gd name="connsiteX430" fmla="*/ 11288 w 4027599"/>
              <a:gd name="connsiteY430" fmla="*/ 1647983 h 4966483"/>
              <a:gd name="connsiteX431" fmla="*/ 0 w 4027599"/>
              <a:gd name="connsiteY431" fmla="*/ 1659747 h 4966483"/>
              <a:gd name="connsiteX432" fmla="*/ 0 w 4027599"/>
              <a:gd name="connsiteY432" fmla="*/ 1656928 h 4966483"/>
              <a:gd name="connsiteX433" fmla="*/ 11288 w 4027599"/>
              <a:gd name="connsiteY433" fmla="*/ 1647983 h 4966483"/>
              <a:gd name="connsiteX434" fmla="*/ 0 w 4027599"/>
              <a:gd name="connsiteY434" fmla="*/ 1666675 h 4966483"/>
              <a:gd name="connsiteX435" fmla="*/ 0 w 4027599"/>
              <a:gd name="connsiteY435" fmla="*/ 1660884 h 4966483"/>
              <a:gd name="connsiteX436" fmla="*/ 11288 w 4027599"/>
              <a:gd name="connsiteY436" fmla="*/ 1647983 h 4966483"/>
              <a:gd name="connsiteX437" fmla="*/ 0 w 4027599"/>
              <a:gd name="connsiteY437" fmla="*/ 1683787 h 4966483"/>
              <a:gd name="connsiteX438" fmla="*/ 0 w 4027599"/>
              <a:gd name="connsiteY438" fmla="*/ 1667737 h 4966483"/>
              <a:gd name="connsiteX439" fmla="*/ 11288 w 4027599"/>
              <a:gd name="connsiteY439" fmla="*/ 1647983 h 4966483"/>
              <a:gd name="connsiteX440" fmla="*/ 6853 w 4027599"/>
              <a:gd name="connsiteY440" fmla="*/ 1865081 h 4966483"/>
              <a:gd name="connsiteX441" fmla="*/ 0 w 4027599"/>
              <a:gd name="connsiteY441" fmla="*/ 1865081 h 4966483"/>
              <a:gd name="connsiteX442" fmla="*/ 0 w 4027599"/>
              <a:gd name="connsiteY442" fmla="*/ 1687491 h 4966483"/>
              <a:gd name="connsiteX443" fmla="*/ 11288 w 4027599"/>
              <a:gd name="connsiteY443" fmla="*/ 1647983 h 4966483"/>
              <a:gd name="connsiteX444" fmla="*/ 73316 w 4027599"/>
              <a:gd name="connsiteY444" fmla="*/ 1865081 h 4966483"/>
              <a:gd name="connsiteX445" fmla="*/ 15713 w 4027599"/>
              <a:gd name="connsiteY445" fmla="*/ 1865081 h 4966483"/>
              <a:gd name="connsiteX446" fmla="*/ 11288 w 4027599"/>
              <a:gd name="connsiteY446" fmla="*/ 1647983 h 4966483"/>
              <a:gd name="connsiteX447" fmla="*/ 11288 w 4027599"/>
              <a:gd name="connsiteY447" fmla="*/ 1647983 h 4966483"/>
              <a:gd name="connsiteX448" fmla="*/ 135344 w 4027599"/>
              <a:gd name="connsiteY448" fmla="*/ 1865081 h 4966483"/>
              <a:gd name="connsiteX449" fmla="*/ 79734 w 4027599"/>
              <a:gd name="connsiteY449" fmla="*/ 1865081 h 4966483"/>
              <a:gd name="connsiteX450" fmla="*/ 11288 w 4027599"/>
              <a:gd name="connsiteY450" fmla="*/ 1647983 h 4966483"/>
              <a:gd name="connsiteX451" fmla="*/ 11288 w 4027599"/>
              <a:gd name="connsiteY451" fmla="*/ 1647983 h 4966483"/>
              <a:gd name="connsiteX452" fmla="*/ 197372 w 4027599"/>
              <a:gd name="connsiteY452" fmla="*/ 1860656 h 4966483"/>
              <a:gd name="connsiteX453" fmla="*/ 138167 w 4027599"/>
              <a:gd name="connsiteY453" fmla="*/ 1865081 h 4966483"/>
              <a:gd name="connsiteX454" fmla="*/ 11288 w 4027599"/>
              <a:gd name="connsiteY454" fmla="*/ 1647983 h 4966483"/>
              <a:gd name="connsiteX455" fmla="*/ 11288 w 4027599"/>
              <a:gd name="connsiteY455" fmla="*/ 1647983 h 4966483"/>
              <a:gd name="connsiteX456" fmla="*/ 259400 w 4027599"/>
              <a:gd name="connsiteY456" fmla="*/ 1849579 h 4966483"/>
              <a:gd name="connsiteX457" fmla="*/ 200527 w 4027599"/>
              <a:gd name="connsiteY457" fmla="*/ 1849579 h 4966483"/>
              <a:gd name="connsiteX458" fmla="*/ 11288 w 4027599"/>
              <a:gd name="connsiteY458" fmla="*/ 1647983 h 4966483"/>
              <a:gd name="connsiteX459" fmla="*/ 11288 w 4027599"/>
              <a:gd name="connsiteY459" fmla="*/ 1647983 h 4966483"/>
              <a:gd name="connsiteX460" fmla="*/ 321428 w 4027599"/>
              <a:gd name="connsiteY460" fmla="*/ 1849579 h 4966483"/>
              <a:gd name="connsiteX461" fmla="*/ 262751 w 4027599"/>
              <a:gd name="connsiteY461" fmla="*/ 1849579 h 4966483"/>
              <a:gd name="connsiteX462" fmla="*/ 11288 w 4027599"/>
              <a:gd name="connsiteY462" fmla="*/ 1647983 h 4966483"/>
              <a:gd name="connsiteX463" fmla="*/ 11288 w 4027599"/>
              <a:gd name="connsiteY463" fmla="*/ 1647983 h 4966483"/>
              <a:gd name="connsiteX464" fmla="*/ 383456 w 4027599"/>
              <a:gd name="connsiteY464" fmla="*/ 1845379 h 4966483"/>
              <a:gd name="connsiteX465" fmla="*/ 324916 w 4027599"/>
              <a:gd name="connsiteY465" fmla="*/ 1849579 h 4966483"/>
              <a:gd name="connsiteX466" fmla="*/ 11288 w 4027599"/>
              <a:gd name="connsiteY466" fmla="*/ 1647983 h 4966483"/>
              <a:gd name="connsiteX467" fmla="*/ 1438744 w 4027599"/>
              <a:gd name="connsiteY467" fmla="*/ 1632471 h 4966483"/>
              <a:gd name="connsiteX468" fmla="*/ 1655031 w 4027599"/>
              <a:gd name="connsiteY468" fmla="*/ 1825667 h 4966483"/>
              <a:gd name="connsiteX469" fmla="*/ 1626469 w 4027599"/>
              <a:gd name="connsiteY469" fmla="*/ 2035654 h 4966483"/>
              <a:gd name="connsiteX470" fmla="*/ 1422421 w 4027599"/>
              <a:gd name="connsiteY470" fmla="*/ 1804665 h 4966483"/>
              <a:gd name="connsiteX471" fmla="*/ 1438744 w 4027599"/>
              <a:gd name="connsiteY471" fmla="*/ 1632471 h 4966483"/>
              <a:gd name="connsiteX472" fmla="*/ 2585833 w 4027599"/>
              <a:gd name="connsiteY472" fmla="*/ 1585955 h 4966483"/>
              <a:gd name="connsiteX473" fmla="*/ 2880080 w 4027599"/>
              <a:gd name="connsiteY473" fmla="*/ 1641126 h 4966483"/>
              <a:gd name="connsiteX474" fmla="*/ 2816118 w 4027599"/>
              <a:gd name="connsiteY474" fmla="*/ 1989137 h 4966483"/>
              <a:gd name="connsiteX475" fmla="*/ 2538926 w 4027599"/>
              <a:gd name="connsiteY475" fmla="*/ 1912750 h 4966483"/>
              <a:gd name="connsiteX476" fmla="*/ 2585833 w 4027599"/>
              <a:gd name="connsiteY476" fmla="*/ 1585955 h 4966483"/>
              <a:gd name="connsiteX477" fmla="*/ 1707310 w 4027599"/>
              <a:gd name="connsiteY477" fmla="*/ 1585955 h 4966483"/>
              <a:gd name="connsiteX478" fmla="*/ 1949669 w 4027599"/>
              <a:gd name="connsiteY478" fmla="*/ 1718021 h 4966483"/>
              <a:gd name="connsiteX479" fmla="*/ 1919906 w 4027599"/>
              <a:gd name="connsiteY479" fmla="*/ 1973635 h 4966483"/>
              <a:gd name="connsiteX480" fmla="*/ 1686045 w 4027599"/>
              <a:gd name="connsiteY480" fmla="*/ 1807488 h 4966483"/>
              <a:gd name="connsiteX481" fmla="*/ 1707310 w 4027599"/>
              <a:gd name="connsiteY481" fmla="*/ 1585955 h 4966483"/>
              <a:gd name="connsiteX482" fmla="*/ 2277832 w 4027599"/>
              <a:gd name="connsiteY482" fmla="*/ 1523927 h 4966483"/>
              <a:gd name="connsiteX483" fmla="*/ 2554438 w 4027599"/>
              <a:gd name="connsiteY483" fmla="*/ 1591357 h 4966483"/>
              <a:gd name="connsiteX484" fmla="*/ 2508342 w 4027599"/>
              <a:gd name="connsiteY484" fmla="*/ 1911607 h 4966483"/>
              <a:gd name="connsiteX485" fmla="*/ 2244298 w 4027599"/>
              <a:gd name="connsiteY485" fmla="*/ 1818907 h 4966483"/>
              <a:gd name="connsiteX486" fmla="*/ 2277832 w 4027599"/>
              <a:gd name="connsiteY486" fmla="*/ 1523927 h 4966483"/>
              <a:gd name="connsiteX487" fmla="*/ 1182827 w 4027599"/>
              <a:gd name="connsiteY487" fmla="*/ 1508415 h 4966483"/>
              <a:gd name="connsiteX488" fmla="*/ 1391407 w 4027599"/>
              <a:gd name="connsiteY488" fmla="*/ 1773993 h 4966483"/>
              <a:gd name="connsiteX489" fmla="*/ 1374381 w 4027599"/>
              <a:gd name="connsiteY489" fmla="*/ 1942611 h 4966483"/>
              <a:gd name="connsiteX490" fmla="*/ 1174309 w 4027599"/>
              <a:gd name="connsiteY490" fmla="*/ 1626454 h 4966483"/>
              <a:gd name="connsiteX491" fmla="*/ 1182827 w 4027599"/>
              <a:gd name="connsiteY491" fmla="*/ 1508415 h 4966483"/>
              <a:gd name="connsiteX492" fmla="*/ 2005299 w 4027599"/>
              <a:gd name="connsiteY492" fmla="*/ 1430885 h 4966483"/>
              <a:gd name="connsiteX493" fmla="*/ 2259800 w 4027599"/>
              <a:gd name="connsiteY493" fmla="*/ 1507888 h 4966483"/>
              <a:gd name="connsiteX494" fmla="*/ 2226959 w 4027599"/>
              <a:gd name="connsiteY494" fmla="*/ 1803053 h 4966483"/>
              <a:gd name="connsiteX495" fmla="*/ 1980674 w 4027599"/>
              <a:gd name="connsiteY495" fmla="*/ 1691833 h 4966483"/>
              <a:gd name="connsiteX496" fmla="*/ 2005299 w 4027599"/>
              <a:gd name="connsiteY496" fmla="*/ 1430885 h 4966483"/>
              <a:gd name="connsiteX497" fmla="*/ 1450768 w 4027599"/>
              <a:gd name="connsiteY497" fmla="*/ 1430885 h 4966483"/>
              <a:gd name="connsiteX498" fmla="*/ 1686045 w 4027599"/>
              <a:gd name="connsiteY498" fmla="*/ 1573550 h 4966483"/>
              <a:gd name="connsiteX499" fmla="*/ 1664653 w 4027599"/>
              <a:gd name="connsiteY499" fmla="*/ 1787551 h 4966483"/>
              <a:gd name="connsiteX500" fmla="*/ 1437933 w 4027599"/>
              <a:gd name="connsiteY500" fmla="*/ 1602923 h 4966483"/>
              <a:gd name="connsiteX501" fmla="*/ 1450768 w 4027599"/>
              <a:gd name="connsiteY501" fmla="*/ 1430885 h 4966483"/>
              <a:gd name="connsiteX502" fmla="*/ 1198017 w 4027599"/>
              <a:gd name="connsiteY502" fmla="*/ 1384359 h 4966483"/>
              <a:gd name="connsiteX503" fmla="*/ 1406919 w 4027599"/>
              <a:gd name="connsiteY503" fmla="*/ 1595254 h 4966483"/>
              <a:gd name="connsiteX504" fmla="*/ 1390538 w 4027599"/>
              <a:gd name="connsiteY504" fmla="*/ 1756527 h 4966483"/>
              <a:gd name="connsiteX505" fmla="*/ 1189821 w 4027599"/>
              <a:gd name="connsiteY505" fmla="*/ 1500151 h 4966483"/>
              <a:gd name="connsiteX506" fmla="*/ 1198017 w 4027599"/>
              <a:gd name="connsiteY506" fmla="*/ 1384359 h 4966483"/>
              <a:gd name="connsiteX507" fmla="*/ 1729612 w 4027599"/>
              <a:gd name="connsiteY507" fmla="*/ 1353345 h 4966483"/>
              <a:gd name="connsiteX508" fmla="*/ 1980683 w 4027599"/>
              <a:gd name="connsiteY508" fmla="*/ 1433757 h 4966483"/>
              <a:gd name="connsiteX509" fmla="*/ 1955579 w 4027599"/>
              <a:gd name="connsiteY509" fmla="*/ 1678997 h 4966483"/>
              <a:gd name="connsiteX510" fmla="*/ 1717059 w 4027599"/>
              <a:gd name="connsiteY510" fmla="*/ 1558389 h 4966483"/>
              <a:gd name="connsiteX511" fmla="*/ 1729612 w 4027599"/>
              <a:gd name="connsiteY511" fmla="*/ 1353345 h 4966483"/>
              <a:gd name="connsiteX512" fmla="*/ 3652823 w 4027599"/>
              <a:gd name="connsiteY512" fmla="*/ 1306829 h 4966483"/>
              <a:gd name="connsiteX513" fmla="*/ 3996585 w 4027599"/>
              <a:gd name="connsiteY513" fmla="*/ 1319430 h 4966483"/>
              <a:gd name="connsiteX514" fmla="*/ 3924437 w 4027599"/>
              <a:gd name="connsiteY514" fmla="*/ 1710011 h 4966483"/>
              <a:gd name="connsiteX515" fmla="*/ 3593403 w 4027599"/>
              <a:gd name="connsiteY515" fmla="*/ 1693210 h 4966483"/>
              <a:gd name="connsiteX516" fmla="*/ 3652823 w 4027599"/>
              <a:gd name="connsiteY516" fmla="*/ 1306829 h 4966483"/>
              <a:gd name="connsiteX517" fmla="*/ 3302428 w 4027599"/>
              <a:gd name="connsiteY517" fmla="*/ 1275815 h 4966483"/>
              <a:gd name="connsiteX518" fmla="*/ 3624417 w 4027599"/>
              <a:gd name="connsiteY518" fmla="*/ 1292792 h 4966483"/>
              <a:gd name="connsiteX519" fmla="*/ 3565876 w 4027599"/>
              <a:gd name="connsiteY519" fmla="*/ 1678997 h 4966483"/>
              <a:gd name="connsiteX520" fmla="*/ 3252249 w 4027599"/>
              <a:gd name="connsiteY520" fmla="*/ 1649292 h 4966483"/>
              <a:gd name="connsiteX521" fmla="*/ 3302428 w 4027599"/>
              <a:gd name="connsiteY521" fmla="*/ 1275815 h 4966483"/>
              <a:gd name="connsiteX522" fmla="*/ 2964819 w 4027599"/>
              <a:gd name="connsiteY522" fmla="*/ 1260303 h 4966483"/>
              <a:gd name="connsiteX523" fmla="*/ 3283272 w 4027599"/>
              <a:gd name="connsiteY523" fmla="*/ 1281148 h 4966483"/>
              <a:gd name="connsiteX524" fmla="*/ 3232322 w 4027599"/>
              <a:gd name="connsiteY524" fmla="*/ 1647983 h 4966483"/>
              <a:gd name="connsiteX525" fmla="*/ 2926606 w 4027599"/>
              <a:gd name="connsiteY525" fmla="*/ 1610464 h 4966483"/>
              <a:gd name="connsiteX526" fmla="*/ 2964819 w 4027599"/>
              <a:gd name="connsiteY526" fmla="*/ 1260303 h 4966483"/>
              <a:gd name="connsiteX527" fmla="*/ 1461846 w 4027599"/>
              <a:gd name="connsiteY527" fmla="*/ 1244801 h 4966483"/>
              <a:gd name="connsiteX528" fmla="*/ 1701548 w 4027599"/>
              <a:gd name="connsiteY528" fmla="*/ 1341193 h 4966483"/>
              <a:gd name="connsiteX529" fmla="*/ 1684727 w 4027599"/>
              <a:gd name="connsiteY529" fmla="*/ 1554941 h 4966483"/>
              <a:gd name="connsiteX530" fmla="*/ 1453435 w 4027599"/>
              <a:gd name="connsiteY530" fmla="*/ 1416633 h 4966483"/>
              <a:gd name="connsiteX531" fmla="*/ 1461846 w 4027599"/>
              <a:gd name="connsiteY531" fmla="*/ 1244801 h 4966483"/>
              <a:gd name="connsiteX532" fmla="*/ 1194129 w 4027599"/>
              <a:gd name="connsiteY532" fmla="*/ 1244801 h 4966483"/>
              <a:gd name="connsiteX533" fmla="*/ 1422431 w 4027599"/>
              <a:gd name="connsiteY533" fmla="*/ 1405517 h 4966483"/>
              <a:gd name="connsiteX534" fmla="*/ 1409508 w 4027599"/>
              <a:gd name="connsiteY534" fmla="*/ 1570453 h 4966483"/>
              <a:gd name="connsiteX535" fmla="*/ 1189821 w 4027599"/>
              <a:gd name="connsiteY535" fmla="*/ 1363221 h 4966483"/>
              <a:gd name="connsiteX536" fmla="*/ 1194129 w 4027599"/>
              <a:gd name="connsiteY536" fmla="*/ 1244801 h 4966483"/>
              <a:gd name="connsiteX537" fmla="*/ 2614679 w 4027599"/>
              <a:gd name="connsiteY537" fmla="*/ 1229289 h 4966483"/>
              <a:gd name="connsiteX538" fmla="*/ 2911104 w 4027599"/>
              <a:gd name="connsiteY538" fmla="*/ 1254384 h 4966483"/>
              <a:gd name="connsiteX539" fmla="*/ 2873526 w 4027599"/>
              <a:gd name="connsiteY539" fmla="*/ 1601457 h 4966483"/>
              <a:gd name="connsiteX540" fmla="*/ 2585452 w 4027599"/>
              <a:gd name="connsiteY540" fmla="*/ 1551278 h 4966483"/>
              <a:gd name="connsiteX541" fmla="*/ 2614679 w 4027599"/>
              <a:gd name="connsiteY541" fmla="*/ 1229289 h 4966483"/>
              <a:gd name="connsiteX542" fmla="*/ 2312060 w 4027599"/>
              <a:gd name="connsiteY542" fmla="*/ 1198275 h 4966483"/>
              <a:gd name="connsiteX543" fmla="*/ 2600954 w 4027599"/>
              <a:gd name="connsiteY543" fmla="*/ 1231848 h 4966483"/>
              <a:gd name="connsiteX544" fmla="*/ 2571220 w 4027599"/>
              <a:gd name="connsiteY544" fmla="*/ 1554941 h 4966483"/>
              <a:gd name="connsiteX545" fmla="*/ 2290814 w 4027599"/>
              <a:gd name="connsiteY545" fmla="*/ 1492005 h 4966483"/>
              <a:gd name="connsiteX546" fmla="*/ 2312060 w 4027599"/>
              <a:gd name="connsiteY546" fmla="*/ 1198275 h 4966483"/>
              <a:gd name="connsiteX547" fmla="*/ 961323 w 4027599"/>
              <a:gd name="connsiteY547" fmla="*/ 1198275 h 4966483"/>
              <a:gd name="connsiteX548" fmla="*/ 1158807 w 4027599"/>
              <a:gd name="connsiteY548" fmla="*/ 1489230 h 4966483"/>
              <a:gd name="connsiteX549" fmla="*/ 1150582 w 4027599"/>
              <a:gd name="connsiteY549" fmla="*/ 1601457 h 4966483"/>
              <a:gd name="connsiteX550" fmla="*/ 957211 w 4027599"/>
              <a:gd name="connsiteY550" fmla="*/ 1256464 h 4966483"/>
              <a:gd name="connsiteX551" fmla="*/ 961323 w 4027599"/>
              <a:gd name="connsiteY551" fmla="*/ 1198275 h 4966483"/>
              <a:gd name="connsiteX552" fmla="*/ 2013514 w 4027599"/>
              <a:gd name="connsiteY552" fmla="*/ 1151759 h 4966483"/>
              <a:gd name="connsiteX553" fmla="*/ 2290824 w 4027599"/>
              <a:gd name="connsiteY553" fmla="*/ 1188858 h 4966483"/>
              <a:gd name="connsiteX554" fmla="*/ 2269158 w 4027599"/>
              <a:gd name="connsiteY554" fmla="*/ 1477411 h 4966483"/>
              <a:gd name="connsiteX555" fmla="*/ 1996186 w 4027599"/>
              <a:gd name="connsiteY555" fmla="*/ 1407334 h 4966483"/>
              <a:gd name="connsiteX556" fmla="*/ 2013514 w 4027599"/>
              <a:gd name="connsiteY556" fmla="*/ 1151759 h 4966483"/>
              <a:gd name="connsiteX557" fmla="*/ 1205323 w 4027599"/>
              <a:gd name="connsiteY557" fmla="*/ 1120745 h 4966483"/>
              <a:gd name="connsiteX558" fmla="*/ 1422421 w 4027599"/>
              <a:gd name="connsiteY558" fmla="*/ 1226193 h 4966483"/>
              <a:gd name="connsiteX559" fmla="*/ 1414382 w 4027599"/>
              <a:gd name="connsiteY559" fmla="*/ 1384369 h 4966483"/>
              <a:gd name="connsiteX560" fmla="*/ 1205323 w 4027599"/>
              <a:gd name="connsiteY560" fmla="*/ 1234310 h 4966483"/>
              <a:gd name="connsiteX561" fmla="*/ 1205323 w 4027599"/>
              <a:gd name="connsiteY561" fmla="*/ 1120745 h 4966483"/>
              <a:gd name="connsiteX562" fmla="*/ 1740933 w 4027599"/>
              <a:gd name="connsiteY562" fmla="*/ 1105233 h 4966483"/>
              <a:gd name="connsiteX563" fmla="*/ 1996186 w 4027599"/>
              <a:gd name="connsiteY563" fmla="*/ 1146738 h 4966483"/>
              <a:gd name="connsiteX564" fmla="*/ 1983633 w 4027599"/>
              <a:gd name="connsiteY564" fmla="*/ 1399871 h 4966483"/>
              <a:gd name="connsiteX565" fmla="*/ 1732562 w 4027599"/>
              <a:gd name="connsiteY565" fmla="*/ 1321022 h 4966483"/>
              <a:gd name="connsiteX566" fmla="*/ 1740933 w 4027599"/>
              <a:gd name="connsiteY566" fmla="*/ 1105233 h 4966483"/>
              <a:gd name="connsiteX567" fmla="*/ 961470 w 4027599"/>
              <a:gd name="connsiteY567" fmla="*/ 1058717 h 4966483"/>
              <a:gd name="connsiteX568" fmla="*/ 1174309 w 4027599"/>
              <a:gd name="connsiteY568" fmla="*/ 1238061 h 4966483"/>
              <a:gd name="connsiteX569" fmla="*/ 1165889 w 4027599"/>
              <a:gd name="connsiteY569" fmla="*/ 1352065 h 4966483"/>
              <a:gd name="connsiteX570" fmla="*/ 1174309 w 4027599"/>
              <a:gd name="connsiteY570" fmla="*/ 1361394 h 4966483"/>
              <a:gd name="connsiteX571" fmla="*/ 1169884 w 4027599"/>
              <a:gd name="connsiteY571" fmla="*/ 1477411 h 4966483"/>
              <a:gd name="connsiteX572" fmla="*/ 957211 w 4027599"/>
              <a:gd name="connsiteY572" fmla="*/ 1185205 h 4966483"/>
              <a:gd name="connsiteX573" fmla="*/ 957211 w 4027599"/>
              <a:gd name="connsiteY573" fmla="*/ 1120745 h 4966483"/>
              <a:gd name="connsiteX574" fmla="*/ 1085643 w 4027599"/>
              <a:gd name="connsiteY574" fmla="*/ 1263107 h 4966483"/>
              <a:gd name="connsiteX575" fmla="*/ 957211 w 4027599"/>
              <a:gd name="connsiteY575" fmla="*/ 1118498 h 4966483"/>
              <a:gd name="connsiteX576" fmla="*/ 961470 w 4027599"/>
              <a:gd name="connsiteY576" fmla="*/ 1058717 h 4966483"/>
              <a:gd name="connsiteX577" fmla="*/ 1477357 w 4027599"/>
              <a:gd name="connsiteY577" fmla="*/ 1043204 h 4966483"/>
              <a:gd name="connsiteX578" fmla="*/ 1717059 w 4027599"/>
              <a:gd name="connsiteY578" fmla="*/ 1093423 h 4966483"/>
              <a:gd name="connsiteX579" fmla="*/ 1708649 w 4027599"/>
              <a:gd name="connsiteY579" fmla="*/ 1306829 h 4966483"/>
              <a:gd name="connsiteX580" fmla="*/ 1468947 w 4027599"/>
              <a:gd name="connsiteY580" fmla="*/ 1214774 h 4966483"/>
              <a:gd name="connsiteX581" fmla="*/ 1477357 w 4027599"/>
              <a:gd name="connsiteY581" fmla="*/ 1043204 h 4966483"/>
              <a:gd name="connsiteX582" fmla="*/ 1205323 w 4027599"/>
              <a:gd name="connsiteY582" fmla="*/ 981176 h 4966483"/>
              <a:gd name="connsiteX583" fmla="*/ 1422421 w 4027599"/>
              <a:gd name="connsiteY583" fmla="*/ 1035448 h 4966483"/>
              <a:gd name="connsiteX584" fmla="*/ 1418407 w 4027599"/>
              <a:gd name="connsiteY584" fmla="*/ 1198275 h 4966483"/>
              <a:gd name="connsiteX585" fmla="*/ 1205323 w 4027599"/>
              <a:gd name="connsiteY585" fmla="*/ 1098083 h 4966483"/>
              <a:gd name="connsiteX586" fmla="*/ 1205323 w 4027599"/>
              <a:gd name="connsiteY586" fmla="*/ 981176 h 4966483"/>
              <a:gd name="connsiteX587" fmla="*/ 972723 w 4027599"/>
              <a:gd name="connsiteY587" fmla="*/ 981176 h 4966483"/>
              <a:gd name="connsiteX588" fmla="*/ 1189821 w 4027599"/>
              <a:gd name="connsiteY588" fmla="*/ 1099597 h 4966483"/>
              <a:gd name="connsiteX589" fmla="*/ 1185562 w 4027599"/>
              <a:gd name="connsiteY589" fmla="*/ 1213787 h 4966483"/>
              <a:gd name="connsiteX590" fmla="*/ 972723 w 4027599"/>
              <a:gd name="connsiteY590" fmla="*/ 1044621 h 4966483"/>
              <a:gd name="connsiteX591" fmla="*/ 972723 w 4027599"/>
              <a:gd name="connsiteY591" fmla="*/ 981176 h 4966483"/>
              <a:gd name="connsiteX592" fmla="*/ 972723 w 4027599"/>
              <a:gd name="connsiteY592" fmla="*/ 919149 h 4966483"/>
              <a:gd name="connsiteX593" fmla="*/ 1189821 w 4027599"/>
              <a:gd name="connsiteY593" fmla="*/ 977397 h 4966483"/>
              <a:gd name="connsiteX594" fmla="*/ 1189821 w 4027599"/>
              <a:gd name="connsiteY594" fmla="*/ 1089731 h 4966483"/>
              <a:gd name="connsiteX595" fmla="*/ 972723 w 4027599"/>
              <a:gd name="connsiteY595" fmla="*/ 977397 h 4966483"/>
              <a:gd name="connsiteX596" fmla="*/ 972723 w 4027599"/>
              <a:gd name="connsiteY596" fmla="*/ 919149 h 4966483"/>
              <a:gd name="connsiteX597" fmla="*/ 3676823 w 4027599"/>
              <a:gd name="connsiteY597" fmla="*/ 857121 h 4966483"/>
              <a:gd name="connsiteX598" fmla="*/ 4027599 w 4027599"/>
              <a:gd name="connsiteY598" fmla="*/ 861409 h 4966483"/>
              <a:gd name="connsiteX599" fmla="*/ 4001938 w 4027599"/>
              <a:gd name="connsiteY599" fmla="*/ 1260303 h 4966483"/>
              <a:gd name="connsiteX600" fmla="*/ 3655431 w 4027599"/>
              <a:gd name="connsiteY600" fmla="*/ 1251727 h 4966483"/>
              <a:gd name="connsiteX601" fmla="*/ 3676823 w 4027599"/>
              <a:gd name="connsiteY601" fmla="*/ 857121 h 4966483"/>
              <a:gd name="connsiteX602" fmla="*/ 3326760 w 4027599"/>
              <a:gd name="connsiteY602" fmla="*/ 857121 h 4966483"/>
              <a:gd name="connsiteX603" fmla="*/ 3655431 w 4027599"/>
              <a:gd name="connsiteY603" fmla="*/ 857121 h 4966483"/>
              <a:gd name="connsiteX604" fmla="*/ 3634634 w 4027599"/>
              <a:gd name="connsiteY604" fmla="*/ 1244801 h 4966483"/>
              <a:gd name="connsiteX605" fmla="*/ 3314277 w 4027599"/>
              <a:gd name="connsiteY605" fmla="*/ 1227951 h 4966483"/>
              <a:gd name="connsiteX606" fmla="*/ 3326760 w 4027599"/>
              <a:gd name="connsiteY606" fmla="*/ 857121 h 4966483"/>
              <a:gd name="connsiteX607" fmla="*/ 2985645 w 4027599"/>
              <a:gd name="connsiteY607" fmla="*/ 857121 h 4966483"/>
              <a:gd name="connsiteX608" fmla="*/ 3298775 w 4027599"/>
              <a:gd name="connsiteY608" fmla="*/ 857121 h 4966483"/>
              <a:gd name="connsiteX609" fmla="*/ 3282071 w 4027599"/>
              <a:gd name="connsiteY609" fmla="*/ 1229289 h 4966483"/>
              <a:gd name="connsiteX610" fmla="*/ 2973122 w 4027599"/>
              <a:gd name="connsiteY610" fmla="*/ 1208141 h 4966483"/>
              <a:gd name="connsiteX611" fmla="*/ 2985645 w 4027599"/>
              <a:gd name="connsiteY611" fmla="*/ 857121 h 4966483"/>
              <a:gd name="connsiteX612" fmla="*/ 2624964 w 4027599"/>
              <a:gd name="connsiteY612" fmla="*/ 857121 h 4966483"/>
              <a:gd name="connsiteX613" fmla="*/ 2926606 w 4027599"/>
              <a:gd name="connsiteY613" fmla="*/ 857121 h 4966483"/>
              <a:gd name="connsiteX614" fmla="*/ 2913859 w 4027599"/>
              <a:gd name="connsiteY614" fmla="*/ 1213787 h 4966483"/>
              <a:gd name="connsiteX615" fmla="*/ 2616466 w 4027599"/>
              <a:gd name="connsiteY615" fmla="*/ 1188009 h 4966483"/>
              <a:gd name="connsiteX616" fmla="*/ 2624964 w 4027599"/>
              <a:gd name="connsiteY616" fmla="*/ 857121 h 4966483"/>
              <a:gd name="connsiteX617" fmla="*/ 2310595 w 4027599"/>
              <a:gd name="connsiteY617" fmla="*/ 857121 h 4966483"/>
              <a:gd name="connsiteX618" fmla="*/ 2600964 w 4027599"/>
              <a:gd name="connsiteY618" fmla="*/ 861350 h 4966483"/>
              <a:gd name="connsiteX619" fmla="*/ 2592427 w 4027599"/>
              <a:gd name="connsiteY619" fmla="*/ 1182773 h 4966483"/>
              <a:gd name="connsiteX620" fmla="*/ 2306326 w 4027599"/>
              <a:gd name="connsiteY620" fmla="*/ 1153175 h 4966483"/>
              <a:gd name="connsiteX621" fmla="*/ 2310595 w 4027599"/>
              <a:gd name="connsiteY621" fmla="*/ 857121 h 4966483"/>
              <a:gd name="connsiteX622" fmla="*/ 2015917 w 4027599"/>
              <a:gd name="connsiteY622" fmla="*/ 857121 h 4966483"/>
              <a:gd name="connsiteX623" fmla="*/ 2290814 w 4027599"/>
              <a:gd name="connsiteY623" fmla="*/ 857121 h 4966483"/>
              <a:gd name="connsiteX624" fmla="*/ 2282355 w 4027599"/>
              <a:gd name="connsiteY624" fmla="*/ 1151759 h 4966483"/>
              <a:gd name="connsiteX625" fmla="*/ 2011688 w 4027599"/>
              <a:gd name="connsiteY625" fmla="*/ 1117600 h 4966483"/>
              <a:gd name="connsiteX626" fmla="*/ 2015917 w 4027599"/>
              <a:gd name="connsiteY626" fmla="*/ 857121 h 4966483"/>
              <a:gd name="connsiteX627" fmla="*/ 1736811 w 4027599"/>
              <a:gd name="connsiteY627" fmla="*/ 857121 h 4966483"/>
              <a:gd name="connsiteX628" fmla="*/ 1996186 w 4027599"/>
              <a:gd name="connsiteY628" fmla="*/ 861194 h 4966483"/>
              <a:gd name="connsiteX629" fmla="*/ 1991936 w 4027599"/>
              <a:gd name="connsiteY629" fmla="*/ 1105233 h 4966483"/>
              <a:gd name="connsiteX630" fmla="*/ 1732562 w 4027599"/>
              <a:gd name="connsiteY630" fmla="*/ 1068632 h 4966483"/>
              <a:gd name="connsiteX631" fmla="*/ 1736811 w 4027599"/>
              <a:gd name="connsiteY631" fmla="*/ 857121 h 4966483"/>
              <a:gd name="connsiteX632" fmla="*/ 1468947 w 4027599"/>
              <a:gd name="connsiteY632" fmla="*/ 857121 h 4966483"/>
              <a:gd name="connsiteX633" fmla="*/ 1717059 w 4027599"/>
              <a:gd name="connsiteY633" fmla="*/ 857121 h 4966483"/>
              <a:gd name="connsiteX634" fmla="*/ 1717059 w 4027599"/>
              <a:gd name="connsiteY634" fmla="*/ 1074219 h 4966483"/>
              <a:gd name="connsiteX635" fmla="*/ 1468947 w 4027599"/>
              <a:gd name="connsiteY635" fmla="*/ 1031649 h 4966483"/>
              <a:gd name="connsiteX636" fmla="*/ 1468947 w 4027599"/>
              <a:gd name="connsiteY636" fmla="*/ 857121 h 4966483"/>
              <a:gd name="connsiteX637" fmla="*/ 1205323 w 4027599"/>
              <a:gd name="connsiteY637" fmla="*/ 857121 h 4966483"/>
              <a:gd name="connsiteX638" fmla="*/ 1437933 w 4027599"/>
              <a:gd name="connsiteY638" fmla="*/ 860999 h 4966483"/>
              <a:gd name="connsiteX639" fmla="*/ 1437933 w 4027599"/>
              <a:gd name="connsiteY639" fmla="*/ 1012191 h 4966483"/>
              <a:gd name="connsiteX640" fmla="*/ 1205323 w 4027599"/>
              <a:gd name="connsiteY640" fmla="*/ 965675 h 4966483"/>
              <a:gd name="connsiteX641" fmla="*/ 1205323 w 4027599"/>
              <a:gd name="connsiteY641" fmla="*/ 857121 h 4966483"/>
              <a:gd name="connsiteX642" fmla="*/ 972723 w 4027599"/>
              <a:gd name="connsiteY642" fmla="*/ 841619 h 4966483"/>
              <a:gd name="connsiteX643" fmla="*/ 1189821 w 4027599"/>
              <a:gd name="connsiteY643" fmla="*/ 846053 h 4966483"/>
              <a:gd name="connsiteX644" fmla="*/ 1189821 w 4027599"/>
              <a:gd name="connsiteY644" fmla="*/ 965675 h 4966483"/>
              <a:gd name="connsiteX645" fmla="*/ 972723 w 4027599"/>
              <a:gd name="connsiteY645" fmla="*/ 908081 h 4966483"/>
              <a:gd name="connsiteX646" fmla="*/ 972723 w 4027599"/>
              <a:gd name="connsiteY646" fmla="*/ 841619 h 4966483"/>
              <a:gd name="connsiteX647" fmla="*/ 740113 w 4027599"/>
              <a:gd name="connsiteY647" fmla="*/ 841619 h 4966483"/>
              <a:gd name="connsiteX648" fmla="*/ 941709 w 4027599"/>
              <a:gd name="connsiteY648" fmla="*/ 1159427 h 4966483"/>
              <a:gd name="connsiteX649" fmla="*/ 941709 w 4027599"/>
              <a:gd name="connsiteY649" fmla="*/ 1213787 h 4966483"/>
              <a:gd name="connsiteX650" fmla="*/ 740113 w 4027599"/>
              <a:gd name="connsiteY650" fmla="*/ 841619 h 4966483"/>
              <a:gd name="connsiteX651" fmla="*/ 740113 w 4027599"/>
              <a:gd name="connsiteY651" fmla="*/ 841619 h 4966483"/>
              <a:gd name="connsiteX652" fmla="*/ 941709 w 4027599"/>
              <a:gd name="connsiteY652" fmla="*/ 1097282 h 4966483"/>
              <a:gd name="connsiteX653" fmla="*/ 937509 w 4027599"/>
              <a:gd name="connsiteY653" fmla="*/ 1151759 h 4966483"/>
              <a:gd name="connsiteX654" fmla="*/ 740113 w 4027599"/>
              <a:gd name="connsiteY654" fmla="*/ 841619 h 4966483"/>
              <a:gd name="connsiteX655" fmla="*/ 740113 w 4027599"/>
              <a:gd name="connsiteY655" fmla="*/ 841619 h 4966483"/>
              <a:gd name="connsiteX656" fmla="*/ 941709 w 4027599"/>
              <a:gd name="connsiteY656" fmla="*/ 1035068 h 4966483"/>
              <a:gd name="connsiteX657" fmla="*/ 941709 w 4027599"/>
              <a:gd name="connsiteY657" fmla="*/ 1089731 h 4966483"/>
              <a:gd name="connsiteX658" fmla="*/ 740113 w 4027599"/>
              <a:gd name="connsiteY658" fmla="*/ 841619 h 4966483"/>
              <a:gd name="connsiteX659" fmla="*/ 740113 w 4027599"/>
              <a:gd name="connsiteY659" fmla="*/ 841619 h 4966483"/>
              <a:gd name="connsiteX660" fmla="*/ 941709 w 4027599"/>
              <a:gd name="connsiteY660" fmla="*/ 968498 h 4966483"/>
              <a:gd name="connsiteX661" fmla="*/ 941709 w 4027599"/>
              <a:gd name="connsiteY661" fmla="*/ 1027703 h 4966483"/>
              <a:gd name="connsiteX662" fmla="*/ 740113 w 4027599"/>
              <a:gd name="connsiteY662" fmla="*/ 841619 h 4966483"/>
              <a:gd name="connsiteX663" fmla="*/ 740113 w 4027599"/>
              <a:gd name="connsiteY663" fmla="*/ 841619 h 4966483"/>
              <a:gd name="connsiteX664" fmla="*/ 941709 w 4027599"/>
              <a:gd name="connsiteY664" fmla="*/ 905786 h 4966483"/>
              <a:gd name="connsiteX665" fmla="*/ 941709 w 4027599"/>
              <a:gd name="connsiteY665" fmla="*/ 965675 h 4966483"/>
              <a:gd name="connsiteX666" fmla="*/ 740113 w 4027599"/>
              <a:gd name="connsiteY666" fmla="*/ 841619 h 4966483"/>
              <a:gd name="connsiteX667" fmla="*/ 740113 w 4027599"/>
              <a:gd name="connsiteY667" fmla="*/ 841619 h 4966483"/>
              <a:gd name="connsiteX668" fmla="*/ 941709 w 4027599"/>
              <a:gd name="connsiteY668" fmla="*/ 841619 h 4966483"/>
              <a:gd name="connsiteX669" fmla="*/ 941709 w 4027599"/>
              <a:gd name="connsiteY669" fmla="*/ 903647 h 4966483"/>
              <a:gd name="connsiteX670" fmla="*/ 740113 w 4027599"/>
              <a:gd name="connsiteY670" fmla="*/ 841619 h 4966483"/>
              <a:gd name="connsiteX671" fmla="*/ 941709 w 4027599"/>
              <a:gd name="connsiteY671" fmla="*/ 779591 h 4966483"/>
              <a:gd name="connsiteX672" fmla="*/ 941709 w 4027599"/>
              <a:gd name="connsiteY672" fmla="*/ 837477 h 4966483"/>
              <a:gd name="connsiteX673" fmla="*/ 740113 w 4027599"/>
              <a:gd name="connsiteY673" fmla="*/ 841619 h 4966483"/>
              <a:gd name="connsiteX674" fmla="*/ 941709 w 4027599"/>
              <a:gd name="connsiteY674" fmla="*/ 779591 h 4966483"/>
              <a:gd name="connsiteX675" fmla="*/ 1189821 w 4027599"/>
              <a:gd name="connsiteY675" fmla="*/ 717562 h 4966483"/>
              <a:gd name="connsiteX676" fmla="*/ 1189821 w 4027599"/>
              <a:gd name="connsiteY676" fmla="*/ 837018 h 4966483"/>
              <a:gd name="connsiteX677" fmla="*/ 972723 w 4027599"/>
              <a:gd name="connsiteY677" fmla="*/ 841619 h 4966483"/>
              <a:gd name="connsiteX678" fmla="*/ 972723 w 4027599"/>
              <a:gd name="connsiteY678" fmla="*/ 777295 h 4966483"/>
              <a:gd name="connsiteX679" fmla="*/ 1189821 w 4027599"/>
              <a:gd name="connsiteY679" fmla="*/ 717562 h 4966483"/>
              <a:gd name="connsiteX680" fmla="*/ 941709 w 4027599"/>
              <a:gd name="connsiteY680" fmla="*/ 717562 h 4966483"/>
              <a:gd name="connsiteX681" fmla="*/ 941709 w 4027599"/>
              <a:gd name="connsiteY681" fmla="*/ 771317 h 4966483"/>
              <a:gd name="connsiteX682" fmla="*/ 740113 w 4027599"/>
              <a:gd name="connsiteY682" fmla="*/ 841619 h 4966483"/>
              <a:gd name="connsiteX683" fmla="*/ 941709 w 4027599"/>
              <a:gd name="connsiteY683" fmla="*/ 717562 h 4966483"/>
              <a:gd name="connsiteX684" fmla="*/ 1437933 w 4027599"/>
              <a:gd name="connsiteY684" fmla="*/ 671037 h 4966483"/>
              <a:gd name="connsiteX685" fmla="*/ 1437933 w 4027599"/>
              <a:gd name="connsiteY685" fmla="*/ 841619 h 4966483"/>
              <a:gd name="connsiteX686" fmla="*/ 1205323 w 4027599"/>
              <a:gd name="connsiteY686" fmla="*/ 841619 h 4966483"/>
              <a:gd name="connsiteX687" fmla="*/ 1205323 w 4027599"/>
              <a:gd name="connsiteY687" fmla="*/ 722212 h 4966483"/>
              <a:gd name="connsiteX688" fmla="*/ 1437933 w 4027599"/>
              <a:gd name="connsiteY688" fmla="*/ 671037 h 4966483"/>
              <a:gd name="connsiteX689" fmla="*/ 941709 w 4027599"/>
              <a:gd name="connsiteY689" fmla="*/ 655534 h 4966483"/>
              <a:gd name="connsiteX690" fmla="*/ 941709 w 4027599"/>
              <a:gd name="connsiteY690" fmla="*/ 713421 h 4966483"/>
              <a:gd name="connsiteX691" fmla="*/ 740113 w 4027599"/>
              <a:gd name="connsiteY691" fmla="*/ 841619 h 4966483"/>
              <a:gd name="connsiteX692" fmla="*/ 941709 w 4027599"/>
              <a:gd name="connsiteY692" fmla="*/ 655534 h 4966483"/>
              <a:gd name="connsiteX693" fmla="*/ 1717059 w 4027599"/>
              <a:gd name="connsiteY693" fmla="*/ 609009 h 4966483"/>
              <a:gd name="connsiteX694" fmla="*/ 1717059 w 4027599"/>
              <a:gd name="connsiteY694" fmla="*/ 826107 h 4966483"/>
              <a:gd name="connsiteX695" fmla="*/ 1468947 w 4027599"/>
              <a:gd name="connsiteY695" fmla="*/ 826107 h 4966483"/>
              <a:gd name="connsiteX696" fmla="*/ 1468947 w 4027599"/>
              <a:gd name="connsiteY696" fmla="*/ 655827 h 4966483"/>
              <a:gd name="connsiteX697" fmla="*/ 1717059 w 4027599"/>
              <a:gd name="connsiteY697" fmla="*/ 609009 h 4966483"/>
              <a:gd name="connsiteX698" fmla="*/ 1189821 w 4027599"/>
              <a:gd name="connsiteY698" fmla="*/ 593506 h 4966483"/>
              <a:gd name="connsiteX699" fmla="*/ 1189821 w 4027599"/>
              <a:gd name="connsiteY699" fmla="*/ 703164 h 4966483"/>
              <a:gd name="connsiteX700" fmla="*/ 972723 w 4027599"/>
              <a:gd name="connsiteY700" fmla="*/ 764088 h 4966483"/>
              <a:gd name="connsiteX701" fmla="*/ 972723 w 4027599"/>
              <a:gd name="connsiteY701" fmla="*/ 703164 h 4966483"/>
              <a:gd name="connsiteX702" fmla="*/ 1189821 w 4027599"/>
              <a:gd name="connsiteY702" fmla="*/ 593506 h 4966483"/>
              <a:gd name="connsiteX703" fmla="*/ 941709 w 4027599"/>
              <a:gd name="connsiteY703" fmla="*/ 593506 h 4966483"/>
              <a:gd name="connsiteX704" fmla="*/ 941709 w 4027599"/>
              <a:gd name="connsiteY704" fmla="*/ 651392 h 4966483"/>
              <a:gd name="connsiteX705" fmla="*/ 740113 w 4027599"/>
              <a:gd name="connsiteY705" fmla="*/ 841619 h 4966483"/>
              <a:gd name="connsiteX706" fmla="*/ 941709 w 4027599"/>
              <a:gd name="connsiteY706" fmla="*/ 593506 h 4966483"/>
              <a:gd name="connsiteX707" fmla="*/ 1991936 w 4027599"/>
              <a:gd name="connsiteY707" fmla="*/ 562492 h 4966483"/>
              <a:gd name="connsiteX708" fmla="*/ 1996186 w 4027599"/>
              <a:gd name="connsiteY708" fmla="*/ 821858 h 4966483"/>
              <a:gd name="connsiteX709" fmla="*/ 1736811 w 4027599"/>
              <a:gd name="connsiteY709" fmla="*/ 826116 h 4966483"/>
              <a:gd name="connsiteX710" fmla="*/ 1732562 w 4027599"/>
              <a:gd name="connsiteY710" fmla="*/ 605013 h 4966483"/>
              <a:gd name="connsiteX711" fmla="*/ 1991936 w 4027599"/>
              <a:gd name="connsiteY711" fmla="*/ 562492 h 4966483"/>
              <a:gd name="connsiteX712" fmla="*/ 2282355 w 4027599"/>
              <a:gd name="connsiteY712" fmla="*/ 531478 h 4966483"/>
              <a:gd name="connsiteX713" fmla="*/ 2290814 w 4027599"/>
              <a:gd name="connsiteY713" fmla="*/ 821906 h 4966483"/>
              <a:gd name="connsiteX714" fmla="*/ 2015917 w 4027599"/>
              <a:gd name="connsiteY714" fmla="*/ 826116 h 4966483"/>
              <a:gd name="connsiteX715" fmla="*/ 2011688 w 4027599"/>
              <a:gd name="connsiteY715" fmla="*/ 565149 h 4966483"/>
              <a:gd name="connsiteX716" fmla="*/ 2282355 w 4027599"/>
              <a:gd name="connsiteY716" fmla="*/ 531478 h 4966483"/>
              <a:gd name="connsiteX717" fmla="*/ 937509 w 4027599"/>
              <a:gd name="connsiteY717" fmla="*/ 531478 h 4966483"/>
              <a:gd name="connsiteX718" fmla="*/ 941709 w 4027599"/>
              <a:gd name="connsiteY718" fmla="*/ 585233 h 4966483"/>
              <a:gd name="connsiteX719" fmla="*/ 740113 w 4027599"/>
              <a:gd name="connsiteY719" fmla="*/ 841619 h 4966483"/>
              <a:gd name="connsiteX720" fmla="*/ 937509 w 4027599"/>
              <a:gd name="connsiteY720" fmla="*/ 531478 h 4966483"/>
              <a:gd name="connsiteX721" fmla="*/ 2592544 w 4027599"/>
              <a:gd name="connsiteY721" fmla="*/ 500464 h 4966483"/>
              <a:gd name="connsiteX722" fmla="*/ 2600964 w 4027599"/>
              <a:gd name="connsiteY722" fmla="*/ 826116 h 4966483"/>
              <a:gd name="connsiteX723" fmla="*/ 2314746 w 4027599"/>
              <a:gd name="connsiteY723" fmla="*/ 826116 h 4966483"/>
              <a:gd name="connsiteX724" fmla="*/ 2306326 w 4027599"/>
              <a:gd name="connsiteY724" fmla="*/ 530062 h 4966483"/>
              <a:gd name="connsiteX725" fmla="*/ 2592544 w 4027599"/>
              <a:gd name="connsiteY725" fmla="*/ 500464 h 4966483"/>
              <a:gd name="connsiteX726" fmla="*/ 1418407 w 4027599"/>
              <a:gd name="connsiteY726" fmla="*/ 484952 h 4966483"/>
              <a:gd name="connsiteX727" fmla="*/ 1422421 w 4027599"/>
              <a:gd name="connsiteY727" fmla="*/ 644701 h 4966483"/>
              <a:gd name="connsiteX728" fmla="*/ 1205323 w 4027599"/>
              <a:gd name="connsiteY728" fmla="*/ 702051 h 4966483"/>
              <a:gd name="connsiteX729" fmla="*/ 1205323 w 4027599"/>
              <a:gd name="connsiteY729" fmla="*/ 587352 h 4966483"/>
              <a:gd name="connsiteX730" fmla="*/ 1418407 w 4027599"/>
              <a:gd name="connsiteY730" fmla="*/ 484952 h 4966483"/>
              <a:gd name="connsiteX731" fmla="*/ 2914035 w 4027599"/>
              <a:gd name="connsiteY731" fmla="*/ 469450 h 4966483"/>
              <a:gd name="connsiteX732" fmla="*/ 2926606 w 4027599"/>
              <a:gd name="connsiteY732" fmla="*/ 821818 h 4966483"/>
              <a:gd name="connsiteX733" fmla="*/ 2629038 w 4027599"/>
              <a:gd name="connsiteY733" fmla="*/ 826116 h 4966483"/>
              <a:gd name="connsiteX734" fmla="*/ 2616466 w 4027599"/>
              <a:gd name="connsiteY734" fmla="*/ 495229 h 4966483"/>
              <a:gd name="connsiteX735" fmla="*/ 2914035 w 4027599"/>
              <a:gd name="connsiteY735" fmla="*/ 469450 h 4966483"/>
              <a:gd name="connsiteX736" fmla="*/ 1185562 w 4027599"/>
              <a:gd name="connsiteY736" fmla="*/ 469450 h 4966483"/>
              <a:gd name="connsiteX737" fmla="*/ 1189821 w 4027599"/>
              <a:gd name="connsiteY737" fmla="*/ 583641 h 4966483"/>
              <a:gd name="connsiteX738" fmla="*/ 972723 w 4027599"/>
              <a:gd name="connsiteY738" fmla="*/ 702060 h 4966483"/>
              <a:gd name="connsiteX739" fmla="*/ 972723 w 4027599"/>
              <a:gd name="connsiteY739" fmla="*/ 638616 h 4966483"/>
              <a:gd name="connsiteX740" fmla="*/ 1185562 w 4027599"/>
              <a:gd name="connsiteY740" fmla="*/ 469450 h 4966483"/>
              <a:gd name="connsiteX741" fmla="*/ 941709 w 4027599"/>
              <a:gd name="connsiteY741" fmla="*/ 469450 h 4966483"/>
              <a:gd name="connsiteX742" fmla="*/ 941709 w 4027599"/>
              <a:gd name="connsiteY742" fmla="*/ 523205 h 4966483"/>
              <a:gd name="connsiteX743" fmla="*/ 740113 w 4027599"/>
              <a:gd name="connsiteY743" fmla="*/ 841619 h 4966483"/>
              <a:gd name="connsiteX744" fmla="*/ 941709 w 4027599"/>
              <a:gd name="connsiteY744" fmla="*/ 469450 h 4966483"/>
              <a:gd name="connsiteX745" fmla="*/ 3282071 w 4027599"/>
              <a:gd name="connsiteY745" fmla="*/ 453938 h 4966483"/>
              <a:gd name="connsiteX746" fmla="*/ 3298775 w 4027599"/>
              <a:gd name="connsiteY746" fmla="*/ 810605 h 4966483"/>
              <a:gd name="connsiteX747" fmla="*/ 2985645 w 4027599"/>
              <a:gd name="connsiteY747" fmla="*/ 810605 h 4966483"/>
              <a:gd name="connsiteX748" fmla="*/ 2973122 w 4027599"/>
              <a:gd name="connsiteY748" fmla="*/ 474198 h 4966483"/>
              <a:gd name="connsiteX749" fmla="*/ 3282071 w 4027599"/>
              <a:gd name="connsiteY749" fmla="*/ 453938 h 4966483"/>
              <a:gd name="connsiteX750" fmla="*/ 3634879 w 4027599"/>
              <a:gd name="connsiteY750" fmla="*/ 438436 h 4966483"/>
              <a:gd name="connsiteX751" fmla="*/ 3655431 w 4027599"/>
              <a:gd name="connsiteY751" fmla="*/ 810605 h 4966483"/>
              <a:gd name="connsiteX752" fmla="*/ 3330717 w 4027599"/>
              <a:gd name="connsiteY752" fmla="*/ 810605 h 4966483"/>
              <a:gd name="connsiteX753" fmla="*/ 3314277 w 4027599"/>
              <a:gd name="connsiteY753" fmla="*/ 454612 h 4966483"/>
              <a:gd name="connsiteX754" fmla="*/ 3634879 w 4027599"/>
              <a:gd name="connsiteY754" fmla="*/ 438436 h 4966483"/>
              <a:gd name="connsiteX755" fmla="*/ 4001938 w 4027599"/>
              <a:gd name="connsiteY755" fmla="*/ 422924 h 4966483"/>
              <a:gd name="connsiteX756" fmla="*/ 4027599 w 4027599"/>
              <a:gd name="connsiteY756" fmla="*/ 806482 h 4966483"/>
              <a:gd name="connsiteX757" fmla="*/ 3676823 w 4027599"/>
              <a:gd name="connsiteY757" fmla="*/ 810605 h 4966483"/>
              <a:gd name="connsiteX758" fmla="*/ 3655431 w 4027599"/>
              <a:gd name="connsiteY758" fmla="*/ 431169 h 4966483"/>
              <a:gd name="connsiteX759" fmla="*/ 4001938 w 4027599"/>
              <a:gd name="connsiteY759" fmla="*/ 422924 h 4966483"/>
              <a:gd name="connsiteX760" fmla="*/ 1708649 w 4027599"/>
              <a:gd name="connsiteY760" fmla="*/ 376408 h 4966483"/>
              <a:gd name="connsiteX761" fmla="*/ 1717059 w 4027599"/>
              <a:gd name="connsiteY761" fmla="*/ 589814 h 4966483"/>
              <a:gd name="connsiteX762" fmla="*/ 1477357 w 4027599"/>
              <a:gd name="connsiteY762" fmla="*/ 640032 h 4966483"/>
              <a:gd name="connsiteX763" fmla="*/ 1468947 w 4027599"/>
              <a:gd name="connsiteY763" fmla="*/ 468464 h 4966483"/>
              <a:gd name="connsiteX764" fmla="*/ 1708649 w 4027599"/>
              <a:gd name="connsiteY764" fmla="*/ 376408 h 4966483"/>
              <a:gd name="connsiteX765" fmla="*/ 1165801 w 4027599"/>
              <a:gd name="connsiteY765" fmla="*/ 345394 h 4966483"/>
              <a:gd name="connsiteX766" fmla="*/ 1174309 w 4027599"/>
              <a:gd name="connsiteY766" fmla="*/ 460688 h 4966483"/>
              <a:gd name="connsiteX767" fmla="*/ 961470 w 4027599"/>
              <a:gd name="connsiteY767" fmla="*/ 640032 h 4966483"/>
              <a:gd name="connsiteX768" fmla="*/ 957211 w 4027599"/>
              <a:gd name="connsiteY768" fmla="*/ 580251 h 4966483"/>
              <a:gd name="connsiteX769" fmla="*/ 1165801 w 4027599"/>
              <a:gd name="connsiteY769" fmla="*/ 345394 h 4966483"/>
              <a:gd name="connsiteX770" fmla="*/ 1414382 w 4027599"/>
              <a:gd name="connsiteY770" fmla="*/ 298868 h 4966483"/>
              <a:gd name="connsiteX771" fmla="*/ 1422421 w 4027599"/>
              <a:gd name="connsiteY771" fmla="*/ 466344 h 4966483"/>
              <a:gd name="connsiteX772" fmla="*/ 1205323 w 4027599"/>
              <a:gd name="connsiteY772" fmla="*/ 577995 h 4966483"/>
              <a:gd name="connsiteX773" fmla="*/ 1205323 w 4027599"/>
              <a:gd name="connsiteY773" fmla="*/ 457758 h 4966483"/>
              <a:gd name="connsiteX774" fmla="*/ 1414382 w 4027599"/>
              <a:gd name="connsiteY774" fmla="*/ 298868 h 4966483"/>
              <a:gd name="connsiteX775" fmla="*/ 1979453 w 4027599"/>
              <a:gd name="connsiteY775" fmla="*/ 283366 h 4966483"/>
              <a:gd name="connsiteX776" fmla="*/ 1996186 w 4027599"/>
              <a:gd name="connsiteY776" fmla="*/ 532358 h 4966483"/>
              <a:gd name="connsiteX777" fmla="*/ 1740933 w 4027599"/>
              <a:gd name="connsiteY777" fmla="*/ 578004 h 4966483"/>
              <a:gd name="connsiteX778" fmla="*/ 1732562 w 4027599"/>
              <a:gd name="connsiteY778" fmla="*/ 362215 h 4966483"/>
              <a:gd name="connsiteX779" fmla="*/ 1979453 w 4027599"/>
              <a:gd name="connsiteY779" fmla="*/ 283366 h 4966483"/>
              <a:gd name="connsiteX780" fmla="*/ 2269158 w 4027599"/>
              <a:gd name="connsiteY780" fmla="*/ 205826 h 4966483"/>
              <a:gd name="connsiteX781" fmla="*/ 2290824 w 4027599"/>
              <a:gd name="connsiteY781" fmla="*/ 493900 h 4966483"/>
              <a:gd name="connsiteX782" fmla="*/ 2013514 w 4027599"/>
              <a:gd name="connsiteY782" fmla="*/ 531478 h 4966483"/>
              <a:gd name="connsiteX783" fmla="*/ 1996186 w 4027599"/>
              <a:gd name="connsiteY783" fmla="*/ 276802 h 4966483"/>
              <a:gd name="connsiteX784" fmla="*/ 2269158 w 4027599"/>
              <a:gd name="connsiteY784" fmla="*/ 205826 h 4966483"/>
              <a:gd name="connsiteX785" fmla="*/ 2560905 w 4027599"/>
              <a:gd name="connsiteY785" fmla="*/ 143798 h 4966483"/>
              <a:gd name="connsiteX786" fmla="*/ 2585452 w 4027599"/>
              <a:gd name="connsiteY786" fmla="*/ 452463 h 4966483"/>
              <a:gd name="connsiteX787" fmla="*/ 2311278 w 4027599"/>
              <a:gd name="connsiteY787" fmla="*/ 484952 h 4966483"/>
              <a:gd name="connsiteX788" fmla="*/ 2290814 w 4027599"/>
              <a:gd name="connsiteY788" fmla="*/ 200659 h 4966483"/>
              <a:gd name="connsiteX789" fmla="*/ 2560905 w 4027599"/>
              <a:gd name="connsiteY789" fmla="*/ 143798 h 4966483"/>
              <a:gd name="connsiteX790" fmla="*/ 1684727 w 4027599"/>
              <a:gd name="connsiteY790" fmla="*/ 143798 h 4966483"/>
              <a:gd name="connsiteX791" fmla="*/ 1701548 w 4027599"/>
              <a:gd name="connsiteY791" fmla="*/ 356217 h 4966483"/>
              <a:gd name="connsiteX792" fmla="*/ 1461846 w 4027599"/>
              <a:gd name="connsiteY792" fmla="*/ 453938 h 4966483"/>
              <a:gd name="connsiteX793" fmla="*/ 1453435 w 4027599"/>
              <a:gd name="connsiteY793" fmla="*/ 283991 h 4966483"/>
              <a:gd name="connsiteX794" fmla="*/ 1684727 w 4027599"/>
              <a:gd name="connsiteY794" fmla="*/ 143798 h 4966483"/>
              <a:gd name="connsiteX795" fmla="*/ 1150582 w 4027599"/>
              <a:gd name="connsiteY795" fmla="*/ 97282 h 4966483"/>
              <a:gd name="connsiteX796" fmla="*/ 1158807 w 4027599"/>
              <a:gd name="connsiteY796" fmla="*/ 205348 h 4966483"/>
              <a:gd name="connsiteX797" fmla="*/ 989260 w 4027599"/>
              <a:gd name="connsiteY797" fmla="*/ 458715 h 4966483"/>
              <a:gd name="connsiteX798" fmla="*/ 1169884 w 4027599"/>
              <a:gd name="connsiteY798" fmla="*/ 221338 h 4966483"/>
              <a:gd name="connsiteX799" fmla="*/ 1174309 w 4027599"/>
              <a:gd name="connsiteY799" fmla="*/ 332315 h 4966483"/>
              <a:gd name="connsiteX800" fmla="*/ 957211 w 4027599"/>
              <a:gd name="connsiteY800" fmla="*/ 562492 h 4966483"/>
              <a:gd name="connsiteX801" fmla="*/ 957211 w 4027599"/>
              <a:gd name="connsiteY801" fmla="*/ 500836 h 4966483"/>
              <a:gd name="connsiteX802" fmla="*/ 961021 w 4027599"/>
              <a:gd name="connsiteY802" fmla="*/ 495834 h 4966483"/>
              <a:gd name="connsiteX803" fmla="*/ 957211 w 4027599"/>
              <a:gd name="connsiteY803" fmla="*/ 438114 h 4966483"/>
              <a:gd name="connsiteX804" fmla="*/ 1150582 w 4027599"/>
              <a:gd name="connsiteY804" fmla="*/ 97282 h 4966483"/>
              <a:gd name="connsiteX805" fmla="*/ 2873526 w 4027599"/>
              <a:gd name="connsiteY805" fmla="*/ 81770 h 4966483"/>
              <a:gd name="connsiteX806" fmla="*/ 2911104 w 4027599"/>
              <a:gd name="connsiteY806" fmla="*/ 424986 h 4966483"/>
              <a:gd name="connsiteX807" fmla="*/ 2614679 w 4027599"/>
              <a:gd name="connsiteY807" fmla="*/ 453938 h 4966483"/>
              <a:gd name="connsiteX808" fmla="*/ 2585452 w 4027599"/>
              <a:gd name="connsiteY808" fmla="*/ 131393 h 4966483"/>
              <a:gd name="connsiteX809" fmla="*/ 2873526 w 4027599"/>
              <a:gd name="connsiteY809" fmla="*/ 81770 h 4966483"/>
              <a:gd name="connsiteX810" fmla="*/ 3222553 w 4027599"/>
              <a:gd name="connsiteY810" fmla="*/ 35254 h 4966483"/>
              <a:gd name="connsiteX811" fmla="*/ 3267761 w 4027599"/>
              <a:gd name="connsiteY811" fmla="*/ 402089 h 4966483"/>
              <a:gd name="connsiteX812" fmla="*/ 2963598 w 4027599"/>
              <a:gd name="connsiteY812" fmla="*/ 422934 h 4966483"/>
              <a:gd name="connsiteX813" fmla="*/ 2926606 w 4027599"/>
              <a:gd name="connsiteY813" fmla="*/ 72774 h 4966483"/>
              <a:gd name="connsiteX814" fmla="*/ 3222553 w 4027599"/>
              <a:gd name="connsiteY814" fmla="*/ 35254 h 4966483"/>
              <a:gd name="connsiteX815" fmla="*/ 0 w 4027599"/>
              <a:gd name="connsiteY815" fmla="*/ 28232 h 4966483"/>
              <a:gd name="connsiteX816" fmla="*/ 11288 w 4027599"/>
              <a:gd name="connsiteY816" fmla="*/ 35254 h 4966483"/>
              <a:gd name="connsiteX817" fmla="*/ 0 w 4027599"/>
              <a:gd name="connsiteY817" fmla="*/ 29321 h 4966483"/>
              <a:gd name="connsiteX818" fmla="*/ 0 w 4027599"/>
              <a:gd name="connsiteY818" fmla="*/ 26353 h 4966483"/>
              <a:gd name="connsiteX819" fmla="*/ 11288 w 4027599"/>
              <a:gd name="connsiteY819" fmla="*/ 35254 h 4966483"/>
              <a:gd name="connsiteX820" fmla="*/ 0 w 4027599"/>
              <a:gd name="connsiteY820" fmla="*/ 28062 h 4966483"/>
              <a:gd name="connsiteX821" fmla="*/ 0 w 4027599"/>
              <a:gd name="connsiteY821" fmla="*/ 23491 h 4966483"/>
              <a:gd name="connsiteX822" fmla="*/ 11288 w 4027599"/>
              <a:gd name="connsiteY822" fmla="*/ 35254 h 4966483"/>
              <a:gd name="connsiteX823" fmla="*/ 0 w 4027599"/>
              <a:gd name="connsiteY823" fmla="*/ 26082 h 4966483"/>
              <a:gd name="connsiteX824" fmla="*/ 0 w 4027599"/>
              <a:gd name="connsiteY824" fmla="*/ 17897 h 4966483"/>
              <a:gd name="connsiteX825" fmla="*/ 11288 w 4027599"/>
              <a:gd name="connsiteY825" fmla="*/ 35254 h 4966483"/>
              <a:gd name="connsiteX826" fmla="*/ 0 w 4027599"/>
              <a:gd name="connsiteY826" fmla="*/ 23025 h 4966483"/>
              <a:gd name="connsiteX827" fmla="*/ 3565876 w 4027599"/>
              <a:gd name="connsiteY827" fmla="*/ 4240 h 4966483"/>
              <a:gd name="connsiteX828" fmla="*/ 3624417 w 4027599"/>
              <a:gd name="connsiteY828" fmla="*/ 375598 h 4966483"/>
              <a:gd name="connsiteX829" fmla="*/ 3298247 w 4027599"/>
              <a:gd name="connsiteY829" fmla="*/ 391920 h 4966483"/>
              <a:gd name="connsiteX830" fmla="*/ 3252249 w 4027599"/>
              <a:gd name="connsiteY830" fmla="*/ 32802 h 4966483"/>
              <a:gd name="connsiteX831" fmla="*/ 3565876 w 4027599"/>
              <a:gd name="connsiteY831" fmla="*/ 4240 h 4966483"/>
              <a:gd name="connsiteX832" fmla="*/ 1955579 w 4027599"/>
              <a:gd name="connsiteY832" fmla="*/ 4240 h 4966483"/>
              <a:gd name="connsiteX833" fmla="*/ 1980683 w 4027599"/>
              <a:gd name="connsiteY833" fmla="*/ 261153 h 4966483"/>
              <a:gd name="connsiteX834" fmla="*/ 1729612 w 4027599"/>
              <a:gd name="connsiteY834" fmla="*/ 345394 h 4966483"/>
              <a:gd name="connsiteX835" fmla="*/ 1717059 w 4027599"/>
              <a:gd name="connsiteY835" fmla="*/ 130592 h 4966483"/>
              <a:gd name="connsiteX836" fmla="*/ 1955579 w 4027599"/>
              <a:gd name="connsiteY836" fmla="*/ 4240 h 4966483"/>
              <a:gd name="connsiteX837" fmla="*/ 0 w 4027599"/>
              <a:gd name="connsiteY837" fmla="*/ 2006 h 4966483"/>
              <a:gd name="connsiteX838" fmla="*/ 11288 w 4027599"/>
              <a:gd name="connsiteY838" fmla="*/ 35254 h 4966483"/>
              <a:gd name="connsiteX839" fmla="*/ 0 w 4027599"/>
              <a:gd name="connsiteY839" fmla="*/ 16911 h 4966483"/>
              <a:gd name="connsiteX840" fmla="*/ 3595183 w 4027599"/>
              <a:gd name="connsiteY840" fmla="*/ 0 h 4966483"/>
              <a:gd name="connsiteX841" fmla="*/ 3930037 w 4027599"/>
              <a:gd name="connsiteY841" fmla="*/ 0 h 4966483"/>
              <a:gd name="connsiteX842" fmla="*/ 3965284 w 4027599"/>
              <a:gd name="connsiteY842" fmla="*/ 168517 h 4966483"/>
              <a:gd name="connsiteX843" fmla="*/ 3996585 w 4027599"/>
              <a:gd name="connsiteY843" fmla="*/ 363807 h 4966483"/>
              <a:gd name="connsiteX844" fmla="*/ 3652823 w 4027599"/>
              <a:gd name="connsiteY844" fmla="*/ 376408 h 4966483"/>
              <a:gd name="connsiteX845" fmla="*/ 3627886 w 4027599"/>
              <a:gd name="connsiteY845" fmla="*/ 183214 h 4966483"/>
              <a:gd name="connsiteX846" fmla="*/ 2919796 w 4027599"/>
              <a:gd name="connsiteY846" fmla="*/ 0 h 4966483"/>
              <a:gd name="connsiteX847" fmla="*/ 3156008 w 4027599"/>
              <a:gd name="connsiteY847" fmla="*/ 0 h 4966483"/>
              <a:gd name="connsiteX848" fmla="*/ 2926069 w 4027599"/>
              <a:gd name="connsiteY848" fmla="*/ 35254 h 4966483"/>
              <a:gd name="connsiteX849" fmla="*/ 2571311 w 4027599"/>
              <a:gd name="connsiteY849" fmla="*/ 0 h 4966483"/>
              <a:gd name="connsiteX850" fmla="*/ 2871626 w 4027599"/>
              <a:gd name="connsiteY850" fmla="*/ 0 h 4966483"/>
              <a:gd name="connsiteX851" fmla="*/ 2880080 w 4027599"/>
              <a:gd name="connsiteY851" fmla="*/ 44231 h 4966483"/>
              <a:gd name="connsiteX852" fmla="*/ 2585833 w 4027599"/>
              <a:gd name="connsiteY852" fmla="*/ 97282 h 4966483"/>
              <a:gd name="connsiteX853" fmla="*/ 2257958 w 4027599"/>
              <a:gd name="connsiteY853" fmla="*/ 0 h 4966483"/>
              <a:gd name="connsiteX854" fmla="*/ 2538980 w 4027599"/>
              <a:gd name="connsiteY854" fmla="*/ 0 h 4966483"/>
              <a:gd name="connsiteX855" fmla="*/ 2554438 w 4027599"/>
              <a:gd name="connsiteY855" fmla="*/ 107392 h 4966483"/>
              <a:gd name="connsiteX856" fmla="*/ 2277832 w 4027599"/>
              <a:gd name="connsiteY856" fmla="*/ 174822 h 4966483"/>
              <a:gd name="connsiteX857" fmla="*/ 1981485 w 4027599"/>
              <a:gd name="connsiteY857" fmla="*/ 0 h 4966483"/>
              <a:gd name="connsiteX858" fmla="*/ 2240290 w 4027599"/>
              <a:gd name="connsiteY858" fmla="*/ 0 h 4966483"/>
              <a:gd name="connsiteX859" fmla="*/ 2259800 w 4027599"/>
              <a:gd name="connsiteY859" fmla="*/ 175350 h 4966483"/>
              <a:gd name="connsiteX860" fmla="*/ 2005299 w 4027599"/>
              <a:gd name="connsiteY860" fmla="*/ 252352 h 4966483"/>
              <a:gd name="connsiteX861" fmla="*/ 1697583 w 4027599"/>
              <a:gd name="connsiteY861" fmla="*/ 0 h 4966483"/>
              <a:gd name="connsiteX862" fmla="*/ 1893277 w 4027599"/>
              <a:gd name="connsiteY862" fmla="*/ 0 h 4966483"/>
              <a:gd name="connsiteX863" fmla="*/ 1707310 w 4027599"/>
              <a:gd name="connsiteY863" fmla="*/ 97282 h 4966483"/>
              <a:gd name="connsiteX864" fmla="*/ 1536558 w 4027599"/>
              <a:gd name="connsiteY864" fmla="*/ 0 h 4966483"/>
              <a:gd name="connsiteX865" fmla="*/ 1675080 w 4027599"/>
              <a:gd name="connsiteY865" fmla="*/ 0 h 4966483"/>
              <a:gd name="connsiteX866" fmla="*/ 1686045 w 4027599"/>
              <a:gd name="connsiteY866" fmla="*/ 109688 h 4966483"/>
              <a:gd name="connsiteX867" fmla="*/ 1450768 w 4027599"/>
              <a:gd name="connsiteY867" fmla="*/ 252352 h 4966483"/>
              <a:gd name="connsiteX868" fmla="*/ 1437933 w 4027599"/>
              <a:gd name="connsiteY868" fmla="*/ 80315 h 4966483"/>
              <a:gd name="connsiteX869" fmla="*/ 1432462 w 4027599"/>
              <a:gd name="connsiteY869" fmla="*/ 0 h 4966483"/>
              <a:gd name="connsiteX870" fmla="*/ 1514581 w 4027599"/>
              <a:gd name="connsiteY870" fmla="*/ 0 h 4966483"/>
              <a:gd name="connsiteX871" fmla="*/ 1438744 w 4027599"/>
              <a:gd name="connsiteY871" fmla="*/ 66268 h 4966483"/>
              <a:gd name="connsiteX872" fmla="*/ 1334082 w 4027599"/>
              <a:gd name="connsiteY872" fmla="*/ 0 h 4966483"/>
              <a:gd name="connsiteX873" fmla="*/ 1397685 w 4027599"/>
              <a:gd name="connsiteY873" fmla="*/ 0 h 4966483"/>
              <a:gd name="connsiteX874" fmla="*/ 1406919 w 4027599"/>
              <a:gd name="connsiteY874" fmla="*/ 94694 h 4966483"/>
              <a:gd name="connsiteX875" fmla="*/ 1204229 w 4027599"/>
              <a:gd name="connsiteY875" fmla="*/ 307845 h 4966483"/>
              <a:gd name="connsiteX876" fmla="*/ 1409508 w 4027599"/>
              <a:gd name="connsiteY876" fmla="*/ 112784 h 4966483"/>
              <a:gd name="connsiteX877" fmla="*/ 1422431 w 4027599"/>
              <a:gd name="connsiteY877" fmla="*/ 275610 h 4966483"/>
              <a:gd name="connsiteX878" fmla="*/ 1194129 w 4027599"/>
              <a:gd name="connsiteY878" fmla="*/ 438436 h 4966483"/>
              <a:gd name="connsiteX879" fmla="*/ 1189821 w 4027599"/>
              <a:gd name="connsiteY879" fmla="*/ 321531 h 4966483"/>
              <a:gd name="connsiteX880" fmla="*/ 1197977 w 4027599"/>
              <a:gd name="connsiteY880" fmla="*/ 313784 h 4966483"/>
              <a:gd name="connsiteX881" fmla="*/ 1189821 w 4027599"/>
              <a:gd name="connsiteY881" fmla="*/ 193763 h 4966483"/>
              <a:gd name="connsiteX882" fmla="*/ 1290180 w 4027599"/>
              <a:gd name="connsiteY882" fmla="*/ 57001 h 4966483"/>
              <a:gd name="connsiteX883" fmla="*/ 1210237 w 4027599"/>
              <a:gd name="connsiteY883" fmla="*/ 0 h 4966483"/>
              <a:gd name="connsiteX884" fmla="*/ 1320122 w 4027599"/>
              <a:gd name="connsiteY884" fmla="*/ 0 h 4966483"/>
              <a:gd name="connsiteX885" fmla="*/ 1182827 w 4027599"/>
              <a:gd name="connsiteY885" fmla="*/ 174812 h 4966483"/>
              <a:gd name="connsiteX886" fmla="*/ 1174309 w 4027599"/>
              <a:gd name="connsiteY886" fmla="*/ 56773 h 4966483"/>
              <a:gd name="connsiteX887" fmla="*/ 66865 w 4027599"/>
              <a:gd name="connsiteY887" fmla="*/ 0 h 4966483"/>
              <a:gd name="connsiteX888" fmla="*/ 77812 w 4027599"/>
              <a:gd name="connsiteY888" fmla="*/ 0 h 4966483"/>
              <a:gd name="connsiteX889" fmla="*/ 11288 w 4027599"/>
              <a:gd name="connsiteY889" fmla="*/ 35254 h 4966483"/>
              <a:gd name="connsiteX890" fmla="*/ 55995 w 4027599"/>
              <a:gd name="connsiteY890" fmla="*/ 0 h 4966483"/>
              <a:gd name="connsiteX891" fmla="*/ 65524 w 4027599"/>
              <a:gd name="connsiteY891" fmla="*/ 0 h 4966483"/>
              <a:gd name="connsiteX892" fmla="*/ 11288 w 4027599"/>
              <a:gd name="connsiteY892" fmla="*/ 35254 h 4966483"/>
              <a:gd name="connsiteX893" fmla="*/ 44381 w 4027599"/>
              <a:gd name="connsiteY893" fmla="*/ 0 h 4966483"/>
              <a:gd name="connsiteX894" fmla="*/ 54677 w 4027599"/>
              <a:gd name="connsiteY894" fmla="*/ 0 h 4966483"/>
              <a:gd name="connsiteX895" fmla="*/ 11288 w 4027599"/>
              <a:gd name="connsiteY895" fmla="*/ 35254 h 4966483"/>
              <a:gd name="connsiteX896" fmla="*/ 34029 w 4027599"/>
              <a:gd name="connsiteY896" fmla="*/ 0 h 4966483"/>
              <a:gd name="connsiteX897" fmla="*/ 43830 w 4027599"/>
              <a:gd name="connsiteY897" fmla="*/ 0 h 4966483"/>
              <a:gd name="connsiteX898" fmla="*/ 11288 w 4027599"/>
              <a:gd name="connsiteY898" fmla="*/ 35254 h 4966483"/>
              <a:gd name="connsiteX899" fmla="*/ 23258 w 4027599"/>
              <a:gd name="connsiteY899" fmla="*/ 0 h 4966483"/>
              <a:gd name="connsiteX900" fmla="*/ 32982 w 4027599"/>
              <a:gd name="connsiteY900" fmla="*/ 0 h 4966483"/>
              <a:gd name="connsiteX901" fmla="*/ 11288 w 4027599"/>
              <a:gd name="connsiteY901" fmla="*/ 35254 h 4966483"/>
              <a:gd name="connsiteX902" fmla="*/ 12062 w 4027599"/>
              <a:gd name="connsiteY902" fmla="*/ 0 h 4966483"/>
              <a:gd name="connsiteX903" fmla="*/ 22135 w 4027599"/>
              <a:gd name="connsiteY903" fmla="*/ 0 h 4966483"/>
              <a:gd name="connsiteX904" fmla="*/ 11288 w 4027599"/>
              <a:gd name="connsiteY904" fmla="*/ 35254 h 4966483"/>
              <a:gd name="connsiteX905" fmla="*/ 441 w 4027599"/>
              <a:gd name="connsiteY905" fmla="*/ 0 h 4966483"/>
              <a:gd name="connsiteX906" fmla="*/ 10513 w 4027599"/>
              <a:gd name="connsiteY906" fmla="*/ 0 h 4966483"/>
              <a:gd name="connsiteX907" fmla="*/ 11288 w 4027599"/>
              <a:gd name="connsiteY907" fmla="*/ 35254 h 496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</a:cxnLst>
            <a:rect l="l" t="t" r="r" b="b"/>
            <a:pathLst>
              <a:path w="4027599" h="4966483">
                <a:moveTo>
                  <a:pt x="421640" y="4594315"/>
                </a:moveTo>
                <a:cubicBezTo>
                  <a:pt x="425811" y="4709814"/>
                  <a:pt x="425811" y="4825323"/>
                  <a:pt x="429982" y="4940822"/>
                </a:cubicBezTo>
                <a:cubicBezTo>
                  <a:pt x="300759" y="4957926"/>
                  <a:pt x="171526" y="4966483"/>
                  <a:pt x="42302" y="4966483"/>
                </a:cubicBezTo>
                <a:cubicBezTo>
                  <a:pt x="42302" y="4846706"/>
                  <a:pt x="42302" y="4731207"/>
                  <a:pt x="42302" y="4615707"/>
                </a:cubicBezTo>
                <a:cubicBezTo>
                  <a:pt x="167354" y="4615707"/>
                  <a:pt x="292417" y="4607150"/>
                  <a:pt x="421640" y="4594315"/>
                </a:cubicBezTo>
                <a:close/>
                <a:moveTo>
                  <a:pt x="843177" y="4532287"/>
                </a:moveTo>
                <a:cubicBezTo>
                  <a:pt x="851578" y="4641486"/>
                  <a:pt x="859978" y="4750684"/>
                  <a:pt x="864179" y="4864073"/>
                </a:cubicBezTo>
                <a:cubicBezTo>
                  <a:pt x="733978" y="4893476"/>
                  <a:pt x="603788" y="4918668"/>
                  <a:pt x="473597" y="4935469"/>
                </a:cubicBezTo>
                <a:cubicBezTo>
                  <a:pt x="469397" y="4817880"/>
                  <a:pt x="469397" y="4704481"/>
                  <a:pt x="460996" y="4595282"/>
                </a:cubicBezTo>
                <a:cubicBezTo>
                  <a:pt x="591187" y="4578491"/>
                  <a:pt x="717187" y="4561689"/>
                  <a:pt x="843177" y="4532287"/>
                </a:cubicBezTo>
                <a:close/>
                <a:moveTo>
                  <a:pt x="1268465" y="4423733"/>
                </a:moveTo>
                <a:cubicBezTo>
                  <a:pt x="1281290" y="4525899"/>
                  <a:pt x="1289828" y="4632323"/>
                  <a:pt x="1298375" y="4738738"/>
                </a:cubicBezTo>
                <a:cubicBezTo>
                  <a:pt x="1165928" y="4785567"/>
                  <a:pt x="1033491" y="4823877"/>
                  <a:pt x="901044" y="4857929"/>
                </a:cubicBezTo>
                <a:cubicBezTo>
                  <a:pt x="896775" y="4742997"/>
                  <a:pt x="888228" y="4632323"/>
                  <a:pt x="879681" y="4525899"/>
                </a:cubicBezTo>
                <a:cubicBezTo>
                  <a:pt x="1007849" y="4496106"/>
                  <a:pt x="1140296" y="4462044"/>
                  <a:pt x="1268465" y="4423733"/>
                </a:cubicBezTo>
                <a:close/>
                <a:moveTo>
                  <a:pt x="1694886" y="4268663"/>
                </a:moveTo>
                <a:cubicBezTo>
                  <a:pt x="1711638" y="4361998"/>
                  <a:pt x="1724200" y="4459582"/>
                  <a:pt x="1732571" y="4552917"/>
                </a:cubicBezTo>
                <a:cubicBezTo>
                  <a:pt x="1602781" y="4616557"/>
                  <a:pt x="1472981" y="4671708"/>
                  <a:pt x="1343191" y="4718371"/>
                </a:cubicBezTo>
                <a:cubicBezTo>
                  <a:pt x="1334810" y="4616557"/>
                  <a:pt x="1326439" y="4510494"/>
                  <a:pt x="1313877" y="4408670"/>
                </a:cubicBezTo>
                <a:cubicBezTo>
                  <a:pt x="1439486" y="4370487"/>
                  <a:pt x="1565096" y="4323814"/>
                  <a:pt x="1694886" y="4268663"/>
                </a:cubicBezTo>
                <a:close/>
                <a:moveTo>
                  <a:pt x="402065" y="4237649"/>
                </a:moveTo>
                <a:cubicBezTo>
                  <a:pt x="406197" y="4344523"/>
                  <a:pt x="410338" y="4451387"/>
                  <a:pt x="414470" y="4562363"/>
                </a:cubicBezTo>
                <a:cubicBezTo>
                  <a:pt x="290414" y="4574691"/>
                  <a:pt x="166358" y="4578803"/>
                  <a:pt x="42302" y="4578803"/>
                </a:cubicBezTo>
                <a:cubicBezTo>
                  <a:pt x="42302" y="4471939"/>
                  <a:pt x="42302" y="4360963"/>
                  <a:pt x="42302" y="4254089"/>
                </a:cubicBezTo>
                <a:cubicBezTo>
                  <a:pt x="162226" y="4254089"/>
                  <a:pt x="282141" y="4249986"/>
                  <a:pt x="402065" y="4237649"/>
                </a:cubicBezTo>
                <a:close/>
                <a:moveTo>
                  <a:pt x="818962" y="4191133"/>
                </a:moveTo>
                <a:cubicBezTo>
                  <a:pt x="831690" y="4291491"/>
                  <a:pt x="840178" y="4400221"/>
                  <a:pt x="848667" y="4504760"/>
                </a:cubicBezTo>
                <a:cubicBezTo>
                  <a:pt x="721348" y="4529855"/>
                  <a:pt x="589780" y="4550759"/>
                  <a:pt x="462462" y="4563301"/>
                </a:cubicBezTo>
                <a:cubicBezTo>
                  <a:pt x="458212" y="4454581"/>
                  <a:pt x="453973" y="4345861"/>
                  <a:pt x="445484" y="4237131"/>
                </a:cubicBezTo>
                <a:cubicBezTo>
                  <a:pt x="568564" y="4228770"/>
                  <a:pt x="695882" y="4212046"/>
                  <a:pt x="818962" y="4191133"/>
                </a:cubicBezTo>
                <a:close/>
                <a:moveTo>
                  <a:pt x="1220366" y="4098091"/>
                </a:moveTo>
                <a:cubicBezTo>
                  <a:pt x="1241729" y="4199953"/>
                  <a:pt x="1254545" y="4297567"/>
                  <a:pt x="1267361" y="4399420"/>
                </a:cubicBezTo>
                <a:cubicBezTo>
                  <a:pt x="1139192" y="4437614"/>
                  <a:pt x="1011014" y="4471568"/>
                  <a:pt x="878577" y="4501273"/>
                </a:cubicBezTo>
                <a:cubicBezTo>
                  <a:pt x="870030" y="4390931"/>
                  <a:pt x="861483" y="4284829"/>
                  <a:pt x="848667" y="4178727"/>
                </a:cubicBezTo>
                <a:cubicBezTo>
                  <a:pt x="972567" y="4157511"/>
                  <a:pt x="1096466" y="4132045"/>
                  <a:pt x="1220366" y="4098091"/>
                </a:cubicBezTo>
                <a:close/>
                <a:moveTo>
                  <a:pt x="2131680" y="4067077"/>
                </a:moveTo>
                <a:cubicBezTo>
                  <a:pt x="2152760" y="4148924"/>
                  <a:pt x="2169620" y="4235070"/>
                  <a:pt x="2182270" y="4316918"/>
                </a:cubicBezTo>
                <a:cubicBezTo>
                  <a:pt x="2051591" y="4394448"/>
                  <a:pt x="1920912" y="4467680"/>
                  <a:pt x="1790233" y="4532287"/>
                </a:cubicBezTo>
                <a:cubicBezTo>
                  <a:pt x="1781803" y="4437526"/>
                  <a:pt x="1764933" y="4342755"/>
                  <a:pt x="1748073" y="4252301"/>
                </a:cubicBezTo>
                <a:cubicBezTo>
                  <a:pt x="1878752" y="4196300"/>
                  <a:pt x="2005221" y="4136001"/>
                  <a:pt x="2131680" y="4067077"/>
                </a:cubicBezTo>
                <a:close/>
                <a:moveTo>
                  <a:pt x="1624486" y="3974035"/>
                </a:moveTo>
                <a:cubicBezTo>
                  <a:pt x="1649112" y="4064547"/>
                  <a:pt x="1665532" y="4150946"/>
                  <a:pt x="1686055" y="4241459"/>
                </a:cubicBezTo>
                <a:cubicBezTo>
                  <a:pt x="1558805" y="4294939"/>
                  <a:pt x="1435657" y="4336083"/>
                  <a:pt x="1312519" y="4377217"/>
                </a:cubicBezTo>
                <a:cubicBezTo>
                  <a:pt x="1300202" y="4278480"/>
                  <a:pt x="1283781" y="4179743"/>
                  <a:pt x="1267361" y="4085119"/>
                </a:cubicBezTo>
                <a:cubicBezTo>
                  <a:pt x="1386406" y="4052209"/>
                  <a:pt x="1505441" y="4015178"/>
                  <a:pt x="1624486" y="3974035"/>
                </a:cubicBezTo>
                <a:close/>
                <a:moveTo>
                  <a:pt x="377820" y="3896495"/>
                </a:moveTo>
                <a:cubicBezTo>
                  <a:pt x="386279" y="3999549"/>
                  <a:pt x="390509" y="4102604"/>
                  <a:pt x="398968" y="4205658"/>
                </a:cubicBezTo>
                <a:cubicBezTo>
                  <a:pt x="276319" y="4218025"/>
                  <a:pt x="153679" y="4222147"/>
                  <a:pt x="26800" y="4222147"/>
                </a:cubicBezTo>
                <a:cubicBezTo>
                  <a:pt x="26800" y="4114970"/>
                  <a:pt x="26800" y="4011916"/>
                  <a:pt x="26800" y="3912983"/>
                </a:cubicBezTo>
                <a:cubicBezTo>
                  <a:pt x="145220" y="3908861"/>
                  <a:pt x="259400" y="3904739"/>
                  <a:pt x="377820" y="3896495"/>
                </a:cubicBezTo>
                <a:close/>
                <a:moveTo>
                  <a:pt x="775523" y="3849979"/>
                </a:moveTo>
                <a:cubicBezTo>
                  <a:pt x="792382" y="3951890"/>
                  <a:pt x="805022" y="4053792"/>
                  <a:pt x="817663" y="4159943"/>
                </a:cubicBezTo>
                <a:cubicBezTo>
                  <a:pt x="695462" y="4181169"/>
                  <a:pt x="573252" y="4198156"/>
                  <a:pt x="451052" y="4206645"/>
                </a:cubicBezTo>
                <a:cubicBezTo>
                  <a:pt x="442622" y="4100494"/>
                  <a:pt x="438412" y="3994343"/>
                  <a:pt x="429982" y="3892441"/>
                </a:cubicBezTo>
                <a:cubicBezTo>
                  <a:pt x="543753" y="3879703"/>
                  <a:pt x="661743" y="3866965"/>
                  <a:pt x="775523" y="3849979"/>
                </a:cubicBezTo>
                <a:close/>
                <a:moveTo>
                  <a:pt x="2558570" y="3834467"/>
                </a:moveTo>
                <a:cubicBezTo>
                  <a:pt x="2583381" y="3900480"/>
                  <a:pt x="2604060" y="3962371"/>
                  <a:pt x="2616466" y="4028375"/>
                </a:cubicBezTo>
                <a:cubicBezTo>
                  <a:pt x="2488278" y="4119151"/>
                  <a:pt x="2360080" y="4205785"/>
                  <a:pt x="2231892" y="4284175"/>
                </a:cubicBezTo>
                <a:cubicBezTo>
                  <a:pt x="2219487" y="4205785"/>
                  <a:pt x="2202949" y="4127395"/>
                  <a:pt x="2182270" y="4049006"/>
                </a:cubicBezTo>
                <a:cubicBezTo>
                  <a:pt x="2306326" y="3982992"/>
                  <a:pt x="2434514" y="3912856"/>
                  <a:pt x="2558570" y="3834467"/>
                </a:cubicBezTo>
                <a:close/>
                <a:moveTo>
                  <a:pt x="2045808" y="3818965"/>
                </a:moveTo>
                <a:cubicBezTo>
                  <a:pt x="2074751" y="3896348"/>
                  <a:pt x="2099562" y="3973722"/>
                  <a:pt x="2120242" y="4051106"/>
                </a:cubicBezTo>
                <a:cubicBezTo>
                  <a:pt x="1996186" y="4112186"/>
                  <a:pt x="1872130" y="4169203"/>
                  <a:pt x="1743941" y="4222147"/>
                </a:cubicBezTo>
                <a:cubicBezTo>
                  <a:pt x="1727394" y="4132553"/>
                  <a:pt x="1706724" y="4047032"/>
                  <a:pt x="1686045" y="3957438"/>
                </a:cubicBezTo>
                <a:cubicBezTo>
                  <a:pt x="1805970" y="3916705"/>
                  <a:pt x="1925884" y="3871908"/>
                  <a:pt x="2045808" y="3818965"/>
                </a:cubicBezTo>
                <a:close/>
                <a:moveTo>
                  <a:pt x="1147144" y="3787951"/>
                </a:moveTo>
                <a:cubicBezTo>
                  <a:pt x="1167921" y="3882243"/>
                  <a:pt x="1188707" y="3972433"/>
                  <a:pt x="1205333" y="4070828"/>
                </a:cubicBezTo>
                <a:cubicBezTo>
                  <a:pt x="1084793" y="4099527"/>
                  <a:pt x="964254" y="4124123"/>
                  <a:pt x="843714" y="4144617"/>
                </a:cubicBezTo>
                <a:cubicBezTo>
                  <a:pt x="831250" y="4046231"/>
                  <a:pt x="818776" y="3947836"/>
                  <a:pt x="802151" y="3849451"/>
                </a:cubicBezTo>
                <a:cubicBezTo>
                  <a:pt x="918539" y="3833050"/>
                  <a:pt x="1030756" y="3812547"/>
                  <a:pt x="1147144" y="3787951"/>
                </a:cubicBezTo>
                <a:close/>
                <a:moveTo>
                  <a:pt x="1541935" y="3679397"/>
                </a:moveTo>
                <a:cubicBezTo>
                  <a:pt x="1574766" y="3769860"/>
                  <a:pt x="1599401" y="3860313"/>
                  <a:pt x="1624027" y="3955084"/>
                </a:cubicBezTo>
                <a:cubicBezTo>
                  <a:pt x="1504992" y="3993854"/>
                  <a:pt x="1385947" y="4032614"/>
                  <a:pt x="1266912" y="4067077"/>
                </a:cubicBezTo>
                <a:cubicBezTo>
                  <a:pt x="1246379" y="3968008"/>
                  <a:pt x="1225856" y="3868929"/>
                  <a:pt x="1205333" y="3774168"/>
                </a:cubicBezTo>
                <a:cubicBezTo>
                  <a:pt x="1316163" y="3748321"/>
                  <a:pt x="1431105" y="3713859"/>
                  <a:pt x="1541935" y="3679397"/>
                </a:cubicBezTo>
                <a:close/>
                <a:moveTo>
                  <a:pt x="2464815" y="3617369"/>
                </a:moveTo>
                <a:cubicBezTo>
                  <a:pt x="2498955" y="3679084"/>
                  <a:pt x="2528836" y="3744912"/>
                  <a:pt x="2554438" y="3810730"/>
                </a:cubicBezTo>
                <a:cubicBezTo>
                  <a:pt x="2426397" y="3884792"/>
                  <a:pt x="2298365" y="3954723"/>
                  <a:pt x="2170323" y="4020551"/>
                </a:cubicBezTo>
                <a:cubicBezTo>
                  <a:pt x="2148980" y="3942386"/>
                  <a:pt x="2119109" y="3864221"/>
                  <a:pt x="2089228" y="3790168"/>
                </a:cubicBezTo>
                <a:cubicBezTo>
                  <a:pt x="2213001" y="3736677"/>
                  <a:pt x="2341042" y="3679084"/>
                  <a:pt x="2464815" y="3617369"/>
                </a:cubicBezTo>
                <a:close/>
                <a:moveTo>
                  <a:pt x="1941845" y="3555340"/>
                </a:moveTo>
                <a:cubicBezTo>
                  <a:pt x="1979668" y="3629774"/>
                  <a:pt x="2013290" y="3708349"/>
                  <a:pt x="2042712" y="3786915"/>
                </a:cubicBezTo>
                <a:cubicBezTo>
                  <a:pt x="1920834" y="3836538"/>
                  <a:pt x="1798946" y="3882028"/>
                  <a:pt x="1677059" y="3927509"/>
                </a:cubicBezTo>
                <a:cubicBezTo>
                  <a:pt x="1651846" y="3840669"/>
                  <a:pt x="1626625" y="3753830"/>
                  <a:pt x="1593003" y="3666991"/>
                </a:cubicBezTo>
                <a:cubicBezTo>
                  <a:pt x="1710681" y="3633916"/>
                  <a:pt x="1824168" y="3596699"/>
                  <a:pt x="1941845" y="3555340"/>
                </a:cubicBezTo>
                <a:close/>
                <a:moveTo>
                  <a:pt x="357366" y="3539838"/>
                </a:moveTo>
                <a:cubicBezTo>
                  <a:pt x="366069" y="3644045"/>
                  <a:pt x="374763" y="3743915"/>
                  <a:pt x="383466" y="3852469"/>
                </a:cubicBezTo>
                <a:cubicBezTo>
                  <a:pt x="266023" y="3856807"/>
                  <a:pt x="144233" y="3861153"/>
                  <a:pt x="26800" y="3865490"/>
                </a:cubicBezTo>
                <a:cubicBezTo>
                  <a:pt x="26800" y="3756946"/>
                  <a:pt x="26800" y="3652729"/>
                  <a:pt x="26800" y="3552869"/>
                </a:cubicBezTo>
                <a:cubicBezTo>
                  <a:pt x="135539" y="3548522"/>
                  <a:pt x="248626" y="3548522"/>
                  <a:pt x="357366" y="3539838"/>
                </a:cubicBezTo>
                <a:close/>
                <a:moveTo>
                  <a:pt x="720957" y="3508824"/>
                </a:moveTo>
                <a:cubicBezTo>
                  <a:pt x="737681" y="3600675"/>
                  <a:pt x="754413" y="3696706"/>
                  <a:pt x="771137" y="3796908"/>
                </a:cubicBezTo>
                <a:cubicBezTo>
                  <a:pt x="654045" y="3813602"/>
                  <a:pt x="541144" y="3826125"/>
                  <a:pt x="428244" y="3834476"/>
                </a:cubicBezTo>
                <a:cubicBezTo>
                  <a:pt x="419872" y="3734274"/>
                  <a:pt x="407330" y="3634082"/>
                  <a:pt x="398968" y="3538051"/>
                </a:cubicBezTo>
                <a:cubicBezTo>
                  <a:pt x="507688" y="3529699"/>
                  <a:pt x="612228" y="3521347"/>
                  <a:pt x="720957" y="3508824"/>
                </a:cubicBezTo>
                <a:close/>
                <a:moveTo>
                  <a:pt x="1066097" y="3462298"/>
                </a:moveTo>
                <a:cubicBezTo>
                  <a:pt x="1096124" y="3554960"/>
                  <a:pt x="1121864" y="3647621"/>
                  <a:pt x="1143305" y="3740282"/>
                </a:cubicBezTo>
                <a:cubicBezTo>
                  <a:pt x="1027503" y="3765552"/>
                  <a:pt x="911691" y="3786612"/>
                  <a:pt x="791591" y="3803453"/>
                </a:cubicBezTo>
                <a:cubicBezTo>
                  <a:pt x="778726" y="3702371"/>
                  <a:pt x="757285" y="3605500"/>
                  <a:pt x="740123" y="3512839"/>
                </a:cubicBezTo>
                <a:cubicBezTo>
                  <a:pt x="847358" y="3500209"/>
                  <a:pt x="958872" y="3483359"/>
                  <a:pt x="1066097" y="3462298"/>
                </a:cubicBezTo>
                <a:close/>
                <a:moveTo>
                  <a:pt x="2324358" y="3400270"/>
                </a:moveTo>
                <a:cubicBezTo>
                  <a:pt x="2370454" y="3463715"/>
                  <a:pt x="2412369" y="3531379"/>
                  <a:pt x="2445894" y="3594814"/>
                </a:cubicBezTo>
                <a:cubicBezTo>
                  <a:pt x="2324358" y="3658248"/>
                  <a:pt x="2202812" y="3717463"/>
                  <a:pt x="2081267" y="3772439"/>
                </a:cubicBezTo>
                <a:cubicBezTo>
                  <a:pt x="2051933" y="3692085"/>
                  <a:pt x="2018408" y="3615962"/>
                  <a:pt x="1980683" y="3539838"/>
                </a:cubicBezTo>
                <a:cubicBezTo>
                  <a:pt x="2093848" y="3497542"/>
                  <a:pt x="2211193" y="3451026"/>
                  <a:pt x="2324358" y="3400270"/>
                </a:cubicBezTo>
                <a:close/>
                <a:moveTo>
                  <a:pt x="1431486" y="3384768"/>
                </a:moveTo>
                <a:cubicBezTo>
                  <a:pt x="1464649" y="3472135"/>
                  <a:pt x="1501954" y="3555350"/>
                  <a:pt x="1530975" y="3642717"/>
                </a:cubicBezTo>
                <a:cubicBezTo>
                  <a:pt x="1419051" y="3671836"/>
                  <a:pt x="1302976" y="3700965"/>
                  <a:pt x="1191042" y="3725922"/>
                </a:cubicBezTo>
                <a:cubicBezTo>
                  <a:pt x="1166172" y="3634394"/>
                  <a:pt x="1141302" y="3542867"/>
                  <a:pt x="1112281" y="3451339"/>
                </a:cubicBezTo>
                <a:cubicBezTo>
                  <a:pt x="1220063" y="3434694"/>
                  <a:pt x="1323704" y="3409736"/>
                  <a:pt x="1431486" y="3384768"/>
                </a:cubicBezTo>
                <a:close/>
                <a:moveTo>
                  <a:pt x="1788367" y="3291726"/>
                </a:moveTo>
                <a:cubicBezTo>
                  <a:pt x="1834600" y="3367537"/>
                  <a:pt x="1876633" y="3447568"/>
                  <a:pt x="1918655" y="3523379"/>
                </a:cubicBezTo>
                <a:cubicBezTo>
                  <a:pt x="1800978" y="3565490"/>
                  <a:pt x="1687501" y="3603400"/>
                  <a:pt x="1574024" y="3632880"/>
                </a:cubicBezTo>
                <a:cubicBezTo>
                  <a:pt x="1540402" y="3548649"/>
                  <a:pt x="1506769" y="3464408"/>
                  <a:pt x="1468947" y="3380177"/>
                </a:cubicBezTo>
                <a:cubicBezTo>
                  <a:pt x="1574024" y="3354907"/>
                  <a:pt x="1679090" y="3325426"/>
                  <a:pt x="1788367" y="3291726"/>
                </a:cubicBezTo>
                <a:close/>
                <a:moveTo>
                  <a:pt x="318615" y="3229698"/>
                </a:moveTo>
                <a:cubicBezTo>
                  <a:pt x="331304" y="3325143"/>
                  <a:pt x="339763" y="3416447"/>
                  <a:pt x="352452" y="3516043"/>
                </a:cubicBezTo>
                <a:cubicBezTo>
                  <a:pt x="242492" y="3520185"/>
                  <a:pt x="136760" y="3524336"/>
                  <a:pt x="31030" y="3524336"/>
                </a:cubicBezTo>
                <a:cubicBezTo>
                  <a:pt x="26800" y="3428891"/>
                  <a:pt x="26800" y="3333446"/>
                  <a:pt x="26800" y="3238001"/>
                </a:cubicBezTo>
                <a:cubicBezTo>
                  <a:pt x="124072" y="3238001"/>
                  <a:pt x="221343" y="3238001"/>
                  <a:pt x="318615" y="3229698"/>
                </a:cubicBezTo>
                <a:close/>
                <a:moveTo>
                  <a:pt x="649659" y="3214186"/>
                </a:moveTo>
                <a:cubicBezTo>
                  <a:pt x="670895" y="3302979"/>
                  <a:pt x="692122" y="3391782"/>
                  <a:pt x="709109" y="3480575"/>
                </a:cubicBezTo>
                <a:cubicBezTo>
                  <a:pt x="602958" y="3492678"/>
                  <a:pt x="496807" y="3504790"/>
                  <a:pt x="386406" y="3508824"/>
                </a:cubicBezTo>
                <a:cubicBezTo>
                  <a:pt x="377918" y="3415997"/>
                  <a:pt x="365180" y="3323160"/>
                  <a:pt x="352442" y="3234367"/>
                </a:cubicBezTo>
                <a:cubicBezTo>
                  <a:pt x="450095" y="3230333"/>
                  <a:pt x="552007" y="3222265"/>
                  <a:pt x="649659" y="3214186"/>
                </a:cubicBezTo>
                <a:close/>
                <a:moveTo>
                  <a:pt x="2148921" y="3167670"/>
                </a:moveTo>
                <a:cubicBezTo>
                  <a:pt x="2208478" y="3236770"/>
                  <a:pt x="2259526" y="3301543"/>
                  <a:pt x="2306326" y="3370634"/>
                </a:cubicBezTo>
                <a:cubicBezTo>
                  <a:pt x="2191462" y="3422454"/>
                  <a:pt x="2076597" y="3465639"/>
                  <a:pt x="1957484" y="3508824"/>
                </a:cubicBezTo>
                <a:cubicBezTo>
                  <a:pt x="1919193" y="3431099"/>
                  <a:pt x="1872403" y="3353364"/>
                  <a:pt x="1825604" y="3275628"/>
                </a:cubicBezTo>
                <a:cubicBezTo>
                  <a:pt x="1931959" y="3245405"/>
                  <a:pt x="2042565" y="3206538"/>
                  <a:pt x="2148921" y="3167670"/>
                </a:cubicBezTo>
                <a:close/>
                <a:moveTo>
                  <a:pt x="964381" y="3167670"/>
                </a:moveTo>
                <a:cubicBezTo>
                  <a:pt x="993011" y="3255682"/>
                  <a:pt x="1025725" y="3343703"/>
                  <a:pt x="1050263" y="3431714"/>
                </a:cubicBezTo>
                <a:cubicBezTo>
                  <a:pt x="948019" y="3452667"/>
                  <a:pt x="845775" y="3465239"/>
                  <a:pt x="739439" y="3477810"/>
                </a:cubicBezTo>
                <a:cubicBezTo>
                  <a:pt x="723077" y="3385608"/>
                  <a:pt x="702632" y="3293406"/>
                  <a:pt x="678095" y="3201204"/>
                </a:cubicBezTo>
                <a:cubicBezTo>
                  <a:pt x="772162" y="3192823"/>
                  <a:pt x="866220" y="3180242"/>
                  <a:pt x="964381" y="3167670"/>
                </a:cubicBezTo>
                <a:close/>
                <a:moveTo>
                  <a:pt x="1298531" y="3121154"/>
                </a:moveTo>
                <a:cubicBezTo>
                  <a:pt x="1341257" y="3199729"/>
                  <a:pt x="1383983" y="3282427"/>
                  <a:pt x="1422431" y="3365134"/>
                </a:cubicBezTo>
                <a:cubicBezTo>
                  <a:pt x="1315626" y="3389945"/>
                  <a:pt x="1208810" y="3410625"/>
                  <a:pt x="1097726" y="3431294"/>
                </a:cubicBezTo>
                <a:cubicBezTo>
                  <a:pt x="1067826" y="3340323"/>
                  <a:pt x="1037916" y="3253484"/>
                  <a:pt x="1003737" y="3170776"/>
                </a:cubicBezTo>
                <a:cubicBezTo>
                  <a:pt x="1102005" y="3154239"/>
                  <a:pt x="1200263" y="3137701"/>
                  <a:pt x="1298531" y="3121154"/>
                </a:cubicBezTo>
                <a:close/>
                <a:moveTo>
                  <a:pt x="1622113" y="3043614"/>
                </a:moveTo>
                <a:cubicBezTo>
                  <a:pt x="1677264" y="3114863"/>
                  <a:pt x="1732424" y="3190303"/>
                  <a:pt x="1779087" y="3265743"/>
                </a:cubicBezTo>
                <a:cubicBezTo>
                  <a:pt x="1673024" y="3299277"/>
                  <a:pt x="1562721" y="3324420"/>
                  <a:pt x="1456659" y="3353754"/>
                </a:cubicBezTo>
                <a:cubicBezTo>
                  <a:pt x="1418475" y="3269933"/>
                  <a:pt x="1376052" y="3186112"/>
                  <a:pt x="1329379" y="3106482"/>
                </a:cubicBezTo>
                <a:cubicBezTo>
                  <a:pt x="1426964" y="3085529"/>
                  <a:pt x="1524538" y="3064577"/>
                  <a:pt x="1622113" y="3043614"/>
                </a:cubicBezTo>
                <a:close/>
                <a:moveTo>
                  <a:pt x="3118053" y="3028102"/>
                </a:moveTo>
                <a:cubicBezTo>
                  <a:pt x="3195154" y="3049319"/>
                  <a:pt x="3272254" y="3066286"/>
                  <a:pt x="3345291" y="3079014"/>
                </a:cubicBezTo>
                <a:cubicBezTo>
                  <a:pt x="3272254" y="3214772"/>
                  <a:pt x="3187036" y="3346291"/>
                  <a:pt x="3097755" y="3477810"/>
                </a:cubicBezTo>
                <a:cubicBezTo>
                  <a:pt x="3036889" y="3465082"/>
                  <a:pt x="2971960" y="3443876"/>
                  <a:pt x="2911094" y="3418420"/>
                </a:cubicBezTo>
                <a:cubicBezTo>
                  <a:pt x="2984141" y="3286901"/>
                  <a:pt x="3057178" y="3159621"/>
                  <a:pt x="3118053" y="3028102"/>
                </a:cubicBezTo>
                <a:close/>
                <a:moveTo>
                  <a:pt x="2868573" y="2950572"/>
                </a:moveTo>
                <a:cubicBezTo>
                  <a:pt x="2943388" y="2980179"/>
                  <a:pt x="3022364" y="3009787"/>
                  <a:pt x="3097179" y="3030925"/>
                </a:cubicBezTo>
                <a:cubicBezTo>
                  <a:pt x="3034828" y="3157804"/>
                  <a:pt x="2964175" y="3288913"/>
                  <a:pt x="2885199" y="3415782"/>
                </a:cubicBezTo>
                <a:cubicBezTo>
                  <a:pt x="2822849" y="3390414"/>
                  <a:pt x="2756347" y="3360807"/>
                  <a:pt x="2693996" y="3322740"/>
                </a:cubicBezTo>
                <a:cubicBezTo>
                  <a:pt x="2756347" y="3200101"/>
                  <a:pt x="2814536" y="3077451"/>
                  <a:pt x="2868573" y="2950572"/>
                </a:cubicBezTo>
                <a:close/>
                <a:moveTo>
                  <a:pt x="1945997" y="2950572"/>
                </a:moveTo>
                <a:cubicBezTo>
                  <a:pt x="2013466" y="3020463"/>
                  <a:pt x="2076715" y="3085988"/>
                  <a:pt x="2135754" y="3155880"/>
                </a:cubicBezTo>
                <a:cubicBezTo>
                  <a:pt x="2026115" y="3195197"/>
                  <a:pt x="1920697" y="3230138"/>
                  <a:pt x="1815269" y="3260712"/>
                </a:cubicBezTo>
                <a:cubicBezTo>
                  <a:pt x="1764670" y="3186454"/>
                  <a:pt x="1714070" y="3107830"/>
                  <a:pt x="1655031" y="3033572"/>
                </a:cubicBezTo>
                <a:cubicBezTo>
                  <a:pt x="1752020" y="3007364"/>
                  <a:pt x="1849008" y="2981156"/>
                  <a:pt x="1945997" y="2950572"/>
                </a:cubicBezTo>
                <a:close/>
                <a:moveTo>
                  <a:pt x="283557" y="2935060"/>
                </a:moveTo>
                <a:cubicBezTo>
                  <a:pt x="296178" y="3026715"/>
                  <a:pt x="308808" y="3114199"/>
                  <a:pt x="321438" y="3205854"/>
                </a:cubicBezTo>
                <a:cubicBezTo>
                  <a:pt x="224626" y="3210025"/>
                  <a:pt x="127813" y="3214186"/>
                  <a:pt x="31010" y="3214186"/>
                </a:cubicBezTo>
                <a:cubicBezTo>
                  <a:pt x="31010" y="3122531"/>
                  <a:pt x="31010" y="3030886"/>
                  <a:pt x="26800" y="2943392"/>
                </a:cubicBezTo>
                <a:cubicBezTo>
                  <a:pt x="115192" y="2943392"/>
                  <a:pt x="199375" y="2939231"/>
                  <a:pt x="283557" y="2935060"/>
                </a:cubicBezTo>
                <a:close/>
                <a:moveTo>
                  <a:pt x="576105" y="2919558"/>
                </a:moveTo>
                <a:cubicBezTo>
                  <a:pt x="601150" y="3001660"/>
                  <a:pt x="626206" y="3087854"/>
                  <a:pt x="647080" y="3178161"/>
                </a:cubicBezTo>
                <a:cubicBezTo>
                  <a:pt x="551049" y="3186376"/>
                  <a:pt x="455028" y="3194582"/>
                  <a:pt x="363178" y="3198684"/>
                </a:cubicBezTo>
                <a:cubicBezTo>
                  <a:pt x="350655" y="3108377"/>
                  <a:pt x="338132" y="3018080"/>
                  <a:pt x="321428" y="2931876"/>
                </a:cubicBezTo>
                <a:cubicBezTo>
                  <a:pt x="409098" y="2927773"/>
                  <a:pt x="492606" y="2923661"/>
                  <a:pt x="576105" y="2919558"/>
                </a:cubicBezTo>
                <a:close/>
                <a:moveTo>
                  <a:pt x="853541" y="2888544"/>
                </a:moveTo>
                <a:cubicBezTo>
                  <a:pt x="890865" y="2973947"/>
                  <a:pt x="924048" y="3059351"/>
                  <a:pt x="957221" y="3149023"/>
                </a:cubicBezTo>
                <a:cubicBezTo>
                  <a:pt x="865986" y="3161839"/>
                  <a:pt x="770590" y="3174645"/>
                  <a:pt x="675203" y="3183182"/>
                </a:cubicBezTo>
                <a:cubicBezTo>
                  <a:pt x="650324" y="3093510"/>
                  <a:pt x="625434" y="3003838"/>
                  <a:pt x="600555" y="2914166"/>
                </a:cubicBezTo>
                <a:cubicBezTo>
                  <a:pt x="683496" y="2909897"/>
                  <a:pt x="770590" y="2901360"/>
                  <a:pt x="853541" y="2888544"/>
                </a:cubicBezTo>
                <a:close/>
                <a:moveTo>
                  <a:pt x="1138567" y="2857530"/>
                </a:moveTo>
                <a:cubicBezTo>
                  <a:pt x="1189499" y="2934396"/>
                  <a:pt x="1236181" y="3011252"/>
                  <a:pt x="1282863" y="3088118"/>
                </a:cubicBezTo>
                <a:cubicBezTo>
                  <a:pt x="1185249" y="3108338"/>
                  <a:pt x="1087636" y="3120480"/>
                  <a:pt x="990022" y="3136656"/>
                </a:cubicBezTo>
                <a:cubicBezTo>
                  <a:pt x="956078" y="3051712"/>
                  <a:pt x="917874" y="2970802"/>
                  <a:pt x="879681" y="2889892"/>
                </a:cubicBezTo>
                <a:cubicBezTo>
                  <a:pt x="964566" y="2881804"/>
                  <a:pt x="1049442" y="2869672"/>
                  <a:pt x="1138567" y="2857530"/>
                </a:cubicBezTo>
                <a:close/>
                <a:moveTo>
                  <a:pt x="2616466" y="2842018"/>
                </a:moveTo>
                <a:cubicBezTo>
                  <a:pt x="2692590" y="2883191"/>
                  <a:pt x="2768713" y="2916129"/>
                  <a:pt x="2849066" y="2944946"/>
                </a:cubicBezTo>
                <a:cubicBezTo>
                  <a:pt x="2794091" y="3068455"/>
                  <a:pt x="2734876" y="3187841"/>
                  <a:pt x="2675671" y="3307228"/>
                </a:cubicBezTo>
                <a:cubicBezTo>
                  <a:pt x="2608007" y="3270178"/>
                  <a:pt x="2544562" y="3233127"/>
                  <a:pt x="2476898" y="3187841"/>
                </a:cubicBezTo>
                <a:cubicBezTo>
                  <a:pt x="2527654" y="3072567"/>
                  <a:pt x="2574170" y="2957293"/>
                  <a:pt x="2616466" y="2842018"/>
                </a:cubicBezTo>
                <a:close/>
                <a:moveTo>
                  <a:pt x="1427237" y="2795502"/>
                </a:moveTo>
                <a:cubicBezTo>
                  <a:pt x="1494686" y="2873501"/>
                  <a:pt x="1553706" y="2947153"/>
                  <a:pt x="1608505" y="3025152"/>
                </a:cubicBezTo>
                <a:cubicBezTo>
                  <a:pt x="1515766" y="3046818"/>
                  <a:pt x="1418807" y="3068474"/>
                  <a:pt x="1321848" y="3090140"/>
                </a:cubicBezTo>
                <a:cubicBezTo>
                  <a:pt x="1275478" y="3003486"/>
                  <a:pt x="1224899" y="2921160"/>
                  <a:pt x="1174309" y="2843171"/>
                </a:cubicBezTo>
                <a:cubicBezTo>
                  <a:pt x="1258618" y="2830169"/>
                  <a:pt x="1342928" y="2812840"/>
                  <a:pt x="1427237" y="2795502"/>
                </a:cubicBezTo>
                <a:close/>
                <a:moveTo>
                  <a:pt x="1712937" y="2748986"/>
                </a:moveTo>
                <a:cubicBezTo>
                  <a:pt x="1793769" y="2809822"/>
                  <a:pt x="1866093" y="2874712"/>
                  <a:pt x="1934158" y="2939612"/>
                </a:cubicBezTo>
                <a:cubicBezTo>
                  <a:pt x="1836310" y="2963945"/>
                  <a:pt x="1738471" y="2988277"/>
                  <a:pt x="1640623" y="3012610"/>
                </a:cubicBezTo>
                <a:cubicBezTo>
                  <a:pt x="1585316" y="2939612"/>
                  <a:pt x="1521500" y="2870658"/>
                  <a:pt x="1453435" y="2801714"/>
                </a:cubicBezTo>
                <a:cubicBezTo>
                  <a:pt x="1542775" y="2785490"/>
                  <a:pt x="1627856" y="2765211"/>
                  <a:pt x="1712937" y="2748986"/>
                </a:cubicBezTo>
                <a:close/>
                <a:moveTo>
                  <a:pt x="2352256" y="2686948"/>
                </a:moveTo>
                <a:cubicBezTo>
                  <a:pt x="2429991" y="2737557"/>
                  <a:pt x="2507727" y="2779716"/>
                  <a:pt x="2585452" y="2821886"/>
                </a:cubicBezTo>
                <a:cubicBezTo>
                  <a:pt x="2542267" y="2935744"/>
                  <a:pt x="2494764" y="3053822"/>
                  <a:pt x="2447261" y="3167670"/>
                </a:cubicBezTo>
                <a:cubicBezTo>
                  <a:pt x="2378171" y="3121291"/>
                  <a:pt x="2313398" y="3070682"/>
                  <a:pt x="2244298" y="3011653"/>
                </a:cubicBezTo>
                <a:cubicBezTo>
                  <a:pt x="2283165" y="2906224"/>
                  <a:pt x="2322033" y="2796586"/>
                  <a:pt x="2352256" y="2686948"/>
                </a:cubicBezTo>
                <a:close/>
                <a:moveTo>
                  <a:pt x="234237" y="2655934"/>
                </a:moveTo>
                <a:cubicBezTo>
                  <a:pt x="246438" y="2739628"/>
                  <a:pt x="262712" y="2827503"/>
                  <a:pt x="274912" y="2915377"/>
                </a:cubicBezTo>
                <a:cubicBezTo>
                  <a:pt x="193563" y="2915377"/>
                  <a:pt x="112213" y="2919558"/>
                  <a:pt x="26800" y="2919558"/>
                </a:cubicBezTo>
                <a:cubicBezTo>
                  <a:pt x="26800" y="2831683"/>
                  <a:pt x="26800" y="2743809"/>
                  <a:pt x="26800" y="2660124"/>
                </a:cubicBezTo>
                <a:cubicBezTo>
                  <a:pt x="95949" y="2660124"/>
                  <a:pt x="165088" y="2655934"/>
                  <a:pt x="234237" y="2655934"/>
                </a:cubicBezTo>
                <a:close/>
                <a:moveTo>
                  <a:pt x="486550" y="2640432"/>
                </a:moveTo>
                <a:cubicBezTo>
                  <a:pt x="515601" y="2722817"/>
                  <a:pt x="540500" y="2805202"/>
                  <a:pt x="569550" y="2891699"/>
                </a:cubicBezTo>
                <a:cubicBezTo>
                  <a:pt x="482398" y="2895821"/>
                  <a:pt x="399408" y="2899943"/>
                  <a:pt x="316408" y="2904056"/>
                </a:cubicBezTo>
                <a:cubicBezTo>
                  <a:pt x="303963" y="2817558"/>
                  <a:pt x="287357" y="2735174"/>
                  <a:pt x="274912" y="2652789"/>
                </a:cubicBezTo>
                <a:cubicBezTo>
                  <a:pt x="345458" y="2648676"/>
                  <a:pt x="416004" y="2644554"/>
                  <a:pt x="486550" y="2640432"/>
                </a:cubicBezTo>
                <a:close/>
                <a:moveTo>
                  <a:pt x="715116" y="2624930"/>
                </a:moveTo>
                <a:cubicBezTo>
                  <a:pt x="759893" y="2703192"/>
                  <a:pt x="796534" y="2785577"/>
                  <a:pt x="833165" y="2867962"/>
                </a:cubicBezTo>
                <a:cubicBezTo>
                  <a:pt x="751756" y="2876197"/>
                  <a:pt x="670339" y="2884441"/>
                  <a:pt x="588921" y="2888554"/>
                </a:cubicBezTo>
                <a:cubicBezTo>
                  <a:pt x="564500" y="2806169"/>
                  <a:pt x="536006" y="2723794"/>
                  <a:pt x="507513" y="2641409"/>
                </a:cubicBezTo>
                <a:cubicBezTo>
                  <a:pt x="576710" y="2637286"/>
                  <a:pt x="645918" y="2633174"/>
                  <a:pt x="715116" y="2624930"/>
                </a:cubicBezTo>
                <a:close/>
                <a:moveTo>
                  <a:pt x="959800" y="2593916"/>
                </a:moveTo>
                <a:cubicBezTo>
                  <a:pt x="1020108" y="2672178"/>
                  <a:pt x="1076100" y="2746329"/>
                  <a:pt x="1127793" y="2824592"/>
                </a:cubicBezTo>
                <a:cubicBezTo>
                  <a:pt x="1041647" y="2836948"/>
                  <a:pt x="955492" y="2845183"/>
                  <a:pt x="869336" y="2857540"/>
                </a:cubicBezTo>
                <a:cubicBezTo>
                  <a:pt x="830576" y="2775155"/>
                  <a:pt x="787498" y="2696892"/>
                  <a:pt x="740113" y="2618629"/>
                </a:cubicBezTo>
                <a:cubicBezTo>
                  <a:pt x="813345" y="2610395"/>
                  <a:pt x="886567" y="2602160"/>
                  <a:pt x="959800" y="2593916"/>
                </a:cubicBezTo>
                <a:close/>
                <a:moveTo>
                  <a:pt x="3318594" y="2593906"/>
                </a:moveTo>
                <a:cubicBezTo>
                  <a:pt x="3410200" y="2610766"/>
                  <a:pt x="3501807" y="2623416"/>
                  <a:pt x="3593413" y="2631846"/>
                </a:cubicBezTo>
                <a:cubicBezTo>
                  <a:pt x="3530955" y="2766744"/>
                  <a:pt x="3460165" y="2897423"/>
                  <a:pt x="3385213" y="3028102"/>
                </a:cubicBezTo>
                <a:cubicBezTo>
                  <a:pt x="3301939" y="3015462"/>
                  <a:pt x="3222817" y="2998592"/>
                  <a:pt x="3143704" y="2977522"/>
                </a:cubicBezTo>
                <a:cubicBezTo>
                  <a:pt x="3210333" y="2851054"/>
                  <a:pt x="3268620" y="2720375"/>
                  <a:pt x="3318594" y="2593906"/>
                </a:cubicBezTo>
                <a:close/>
                <a:moveTo>
                  <a:pt x="1201758" y="2562902"/>
                </a:moveTo>
                <a:cubicBezTo>
                  <a:pt x="1277129" y="2635186"/>
                  <a:pt x="1344119" y="2707471"/>
                  <a:pt x="1406919" y="2779756"/>
                </a:cubicBezTo>
                <a:cubicBezTo>
                  <a:pt x="1323186" y="2796762"/>
                  <a:pt x="1239443" y="2813768"/>
                  <a:pt x="1155701" y="2826526"/>
                </a:cubicBezTo>
                <a:cubicBezTo>
                  <a:pt x="1101272" y="2745743"/>
                  <a:pt x="1046844" y="2669209"/>
                  <a:pt x="988225" y="2592665"/>
                </a:cubicBezTo>
                <a:cubicBezTo>
                  <a:pt x="1059406" y="2584167"/>
                  <a:pt x="1130587" y="2571410"/>
                  <a:pt x="1201758" y="2562902"/>
                </a:cubicBezTo>
                <a:close/>
                <a:moveTo>
                  <a:pt x="1444839" y="2531888"/>
                </a:moveTo>
                <a:cubicBezTo>
                  <a:pt x="1530692" y="2598057"/>
                  <a:pt x="1612461" y="2664217"/>
                  <a:pt x="1686045" y="2726245"/>
                </a:cubicBezTo>
                <a:cubicBezTo>
                  <a:pt x="1604286" y="2746925"/>
                  <a:pt x="1522516" y="2763462"/>
                  <a:pt x="1440746" y="2780000"/>
                </a:cubicBezTo>
                <a:cubicBezTo>
                  <a:pt x="1375339" y="2709708"/>
                  <a:pt x="1309931" y="2639406"/>
                  <a:pt x="1236337" y="2569104"/>
                </a:cubicBezTo>
                <a:cubicBezTo>
                  <a:pt x="1305838" y="2556699"/>
                  <a:pt x="1375339" y="2544293"/>
                  <a:pt x="1444839" y="2531888"/>
                </a:cubicBezTo>
                <a:close/>
                <a:moveTo>
                  <a:pt x="3025343" y="2531878"/>
                </a:moveTo>
                <a:cubicBezTo>
                  <a:pt x="3115064" y="2553094"/>
                  <a:pt x="3204785" y="2574301"/>
                  <a:pt x="3298775" y="2591278"/>
                </a:cubicBezTo>
                <a:cubicBezTo>
                  <a:pt x="3243233" y="2722797"/>
                  <a:pt x="3183422" y="2850067"/>
                  <a:pt x="3119333" y="2981586"/>
                </a:cubicBezTo>
                <a:cubicBezTo>
                  <a:pt x="3038159" y="2960379"/>
                  <a:pt x="2956985" y="2934923"/>
                  <a:pt x="2880080" y="2905218"/>
                </a:cubicBezTo>
                <a:cubicBezTo>
                  <a:pt x="2931354" y="2777948"/>
                  <a:pt x="2982617" y="2654918"/>
                  <a:pt x="3025343" y="2531878"/>
                </a:cubicBezTo>
                <a:close/>
                <a:moveTo>
                  <a:pt x="2121551" y="2516376"/>
                </a:moveTo>
                <a:cubicBezTo>
                  <a:pt x="2192097" y="2574897"/>
                  <a:pt x="2266794" y="2625066"/>
                  <a:pt x="2337340" y="2675226"/>
                </a:cubicBezTo>
                <a:cubicBezTo>
                  <a:pt x="2308289" y="2783907"/>
                  <a:pt x="2275097" y="2888417"/>
                  <a:pt x="2237743" y="2997098"/>
                </a:cubicBezTo>
                <a:cubicBezTo>
                  <a:pt x="2171349" y="2938577"/>
                  <a:pt x="2109096" y="2875875"/>
                  <a:pt x="2042702" y="2808992"/>
                </a:cubicBezTo>
                <a:cubicBezTo>
                  <a:pt x="2071752" y="2712843"/>
                  <a:pt x="2096651" y="2612524"/>
                  <a:pt x="2121551" y="2516376"/>
                </a:cubicBezTo>
                <a:close/>
                <a:moveTo>
                  <a:pt x="2744879" y="2438836"/>
                </a:moveTo>
                <a:cubicBezTo>
                  <a:pt x="2832685" y="2467984"/>
                  <a:pt x="2916320" y="2497132"/>
                  <a:pt x="3004136" y="2522119"/>
                </a:cubicBezTo>
                <a:cubicBezTo>
                  <a:pt x="2962319" y="2642874"/>
                  <a:pt x="2916320" y="2767790"/>
                  <a:pt x="2866141" y="2888544"/>
                </a:cubicBezTo>
                <a:cubicBezTo>
                  <a:pt x="2786687" y="2859396"/>
                  <a:pt x="2711423" y="2826086"/>
                  <a:pt x="2631968" y="2788615"/>
                </a:cubicBezTo>
                <a:cubicBezTo>
                  <a:pt x="2673786" y="2672022"/>
                  <a:pt x="2711423" y="2555429"/>
                  <a:pt x="2744879" y="2438836"/>
                </a:cubicBezTo>
                <a:close/>
                <a:moveTo>
                  <a:pt x="382958" y="2376808"/>
                </a:moveTo>
                <a:cubicBezTo>
                  <a:pt x="416981" y="2452502"/>
                  <a:pt x="446745" y="2532405"/>
                  <a:pt x="476508" y="2616509"/>
                </a:cubicBezTo>
                <a:cubicBezTo>
                  <a:pt x="404224" y="2620720"/>
                  <a:pt x="336188" y="2624920"/>
                  <a:pt x="263903" y="2624920"/>
                </a:cubicBezTo>
                <a:cubicBezTo>
                  <a:pt x="246897" y="2540816"/>
                  <a:pt x="229891" y="2460912"/>
                  <a:pt x="212884" y="2381018"/>
                </a:cubicBezTo>
                <a:cubicBezTo>
                  <a:pt x="268162" y="2381018"/>
                  <a:pt x="327690" y="2376808"/>
                  <a:pt x="382958" y="2376808"/>
                </a:cubicBezTo>
                <a:close/>
                <a:moveTo>
                  <a:pt x="26800" y="2376808"/>
                </a:moveTo>
                <a:cubicBezTo>
                  <a:pt x="78190" y="2376808"/>
                  <a:pt x="133527" y="2376808"/>
                  <a:pt x="184918" y="2376808"/>
                </a:cubicBezTo>
                <a:cubicBezTo>
                  <a:pt x="200723" y="2456712"/>
                  <a:pt x="216537" y="2536615"/>
                  <a:pt x="228396" y="2620720"/>
                </a:cubicBezTo>
                <a:cubicBezTo>
                  <a:pt x="161201" y="2624920"/>
                  <a:pt x="97951" y="2624920"/>
                  <a:pt x="30756" y="2624920"/>
                </a:cubicBezTo>
                <a:cubicBezTo>
                  <a:pt x="26800" y="2540816"/>
                  <a:pt x="26800" y="2456712"/>
                  <a:pt x="26800" y="2376808"/>
                </a:cubicBezTo>
                <a:close/>
                <a:moveTo>
                  <a:pt x="573145" y="2361306"/>
                </a:moveTo>
                <a:cubicBezTo>
                  <a:pt x="619876" y="2435739"/>
                  <a:pt x="666617" y="2514315"/>
                  <a:pt x="709099" y="2592880"/>
                </a:cubicBezTo>
                <a:cubicBezTo>
                  <a:pt x="641122" y="2597012"/>
                  <a:pt x="568896" y="2605286"/>
                  <a:pt x="496670" y="2609418"/>
                </a:cubicBezTo>
                <a:cubicBezTo>
                  <a:pt x="466935" y="2526720"/>
                  <a:pt x="432942" y="2448145"/>
                  <a:pt x="398959" y="2369579"/>
                </a:cubicBezTo>
                <a:cubicBezTo>
                  <a:pt x="458437" y="2369579"/>
                  <a:pt x="513666" y="2365447"/>
                  <a:pt x="573145" y="2361306"/>
                </a:cubicBezTo>
                <a:close/>
                <a:moveTo>
                  <a:pt x="754882" y="2345804"/>
                </a:moveTo>
                <a:cubicBezTo>
                  <a:pt x="822820" y="2418528"/>
                  <a:pt x="886509" y="2495530"/>
                  <a:pt x="941709" y="2572533"/>
                </a:cubicBezTo>
                <a:cubicBezTo>
                  <a:pt x="873771" y="2581080"/>
                  <a:pt x="801594" y="2589637"/>
                  <a:pt x="729407" y="2593916"/>
                </a:cubicBezTo>
                <a:cubicBezTo>
                  <a:pt x="682695" y="2516913"/>
                  <a:pt x="635994" y="2435642"/>
                  <a:pt x="585043" y="2358639"/>
                </a:cubicBezTo>
                <a:cubicBezTo>
                  <a:pt x="640243" y="2354360"/>
                  <a:pt x="699682" y="2350082"/>
                  <a:pt x="754882" y="2345804"/>
                </a:cubicBezTo>
                <a:close/>
                <a:moveTo>
                  <a:pt x="956400" y="2330292"/>
                </a:moveTo>
                <a:cubicBezTo>
                  <a:pt x="1041286" y="2399939"/>
                  <a:pt x="1117673" y="2473943"/>
                  <a:pt x="1189821" y="2547937"/>
                </a:cubicBezTo>
                <a:cubicBezTo>
                  <a:pt x="1121922" y="2556640"/>
                  <a:pt x="1049765" y="2569700"/>
                  <a:pt x="977617" y="2578404"/>
                </a:cubicBezTo>
                <a:cubicBezTo>
                  <a:pt x="918207" y="2500053"/>
                  <a:pt x="854547" y="2421702"/>
                  <a:pt x="786639" y="2343352"/>
                </a:cubicBezTo>
                <a:cubicBezTo>
                  <a:pt x="841809" y="2338995"/>
                  <a:pt x="901229" y="2334648"/>
                  <a:pt x="956400" y="2330292"/>
                </a:cubicBezTo>
                <a:close/>
                <a:moveTo>
                  <a:pt x="1142426" y="2314789"/>
                </a:moveTo>
                <a:cubicBezTo>
                  <a:pt x="1240000" y="2382464"/>
                  <a:pt x="1333335" y="2445898"/>
                  <a:pt x="1422431" y="2513572"/>
                </a:cubicBezTo>
                <a:cubicBezTo>
                  <a:pt x="1354552" y="2526251"/>
                  <a:pt x="1282433" y="2538940"/>
                  <a:pt x="1210305" y="2547400"/>
                </a:cubicBezTo>
                <a:cubicBezTo>
                  <a:pt x="1133937" y="2475506"/>
                  <a:pt x="1053330" y="2407832"/>
                  <a:pt x="972723" y="2335938"/>
                </a:cubicBezTo>
                <a:cubicBezTo>
                  <a:pt x="1027874" y="2331708"/>
                  <a:pt x="1087274" y="2323249"/>
                  <a:pt x="1142426" y="2314789"/>
                </a:cubicBezTo>
                <a:close/>
                <a:moveTo>
                  <a:pt x="2456805" y="2314780"/>
                </a:moveTo>
                <a:cubicBezTo>
                  <a:pt x="2536826" y="2352260"/>
                  <a:pt x="2621057" y="2389731"/>
                  <a:pt x="2709508" y="2418879"/>
                </a:cubicBezTo>
                <a:cubicBezTo>
                  <a:pt x="2675818" y="2535473"/>
                  <a:pt x="2637907" y="2652066"/>
                  <a:pt x="2595787" y="2764488"/>
                </a:cubicBezTo>
                <a:cubicBezTo>
                  <a:pt x="2519976" y="2727017"/>
                  <a:pt x="2444165" y="2681214"/>
                  <a:pt x="2368354" y="2635411"/>
                </a:cubicBezTo>
                <a:cubicBezTo>
                  <a:pt x="2402054" y="2531311"/>
                  <a:pt x="2431535" y="2423041"/>
                  <a:pt x="2456805" y="2314780"/>
                </a:cubicBezTo>
                <a:close/>
                <a:moveTo>
                  <a:pt x="1875031" y="2314780"/>
                </a:moveTo>
                <a:cubicBezTo>
                  <a:pt x="1949181" y="2380656"/>
                  <a:pt x="2019199" y="2438289"/>
                  <a:pt x="2089228" y="2495921"/>
                </a:cubicBezTo>
                <a:cubicBezTo>
                  <a:pt x="2068636" y="2590614"/>
                  <a:pt x="2043923" y="2685307"/>
                  <a:pt x="2015087" y="2779990"/>
                </a:cubicBezTo>
                <a:cubicBezTo>
                  <a:pt x="1953293" y="2714123"/>
                  <a:pt x="1887387" y="2644134"/>
                  <a:pt x="1825604" y="2565910"/>
                </a:cubicBezTo>
                <a:cubicBezTo>
                  <a:pt x="1842083" y="2483574"/>
                  <a:pt x="1862674" y="2401238"/>
                  <a:pt x="1875031" y="2314780"/>
                </a:cubicBezTo>
                <a:close/>
                <a:moveTo>
                  <a:pt x="2183969" y="2175222"/>
                </a:moveTo>
                <a:cubicBezTo>
                  <a:pt x="2264694" y="2221454"/>
                  <a:pt x="2349658" y="2263487"/>
                  <a:pt x="2430382" y="2305510"/>
                </a:cubicBezTo>
                <a:cubicBezTo>
                  <a:pt x="2404897" y="2410586"/>
                  <a:pt x="2379402" y="2519863"/>
                  <a:pt x="2345408" y="2624930"/>
                </a:cubicBezTo>
                <a:cubicBezTo>
                  <a:pt x="2268943" y="2578697"/>
                  <a:pt x="2196717" y="2524063"/>
                  <a:pt x="2120242" y="2469430"/>
                </a:cubicBezTo>
                <a:cubicBezTo>
                  <a:pt x="2145737" y="2372764"/>
                  <a:pt x="2166973" y="2271888"/>
                  <a:pt x="2183969" y="2175222"/>
                </a:cubicBezTo>
                <a:close/>
                <a:moveTo>
                  <a:pt x="3481752" y="2159710"/>
                </a:moveTo>
                <a:cubicBezTo>
                  <a:pt x="3580997" y="2172613"/>
                  <a:pt x="3680242" y="2185507"/>
                  <a:pt x="3779487" y="2189805"/>
                </a:cubicBezTo>
                <a:cubicBezTo>
                  <a:pt x="3733997" y="2327371"/>
                  <a:pt x="3680242" y="2460638"/>
                  <a:pt x="3622346" y="2593906"/>
                </a:cubicBezTo>
                <a:cubicBezTo>
                  <a:pt x="3527243" y="2585310"/>
                  <a:pt x="3436262" y="2572416"/>
                  <a:pt x="3345291" y="2555214"/>
                </a:cubicBezTo>
                <a:cubicBezTo>
                  <a:pt x="3399045" y="2421947"/>
                  <a:pt x="3444536" y="2292977"/>
                  <a:pt x="3481752" y="2159710"/>
                </a:cubicBezTo>
                <a:close/>
                <a:moveTo>
                  <a:pt x="3159861" y="2113193"/>
                </a:moveTo>
                <a:cubicBezTo>
                  <a:pt x="3256459" y="2130053"/>
                  <a:pt x="3357247" y="2146923"/>
                  <a:pt x="3453845" y="2159563"/>
                </a:cubicBezTo>
                <a:cubicBezTo>
                  <a:pt x="3416052" y="2290242"/>
                  <a:pt x="3369848" y="2416711"/>
                  <a:pt x="3319454" y="2547390"/>
                </a:cubicBezTo>
                <a:cubicBezTo>
                  <a:pt x="3231257" y="2530530"/>
                  <a:pt x="3138859" y="2509450"/>
                  <a:pt x="3050662" y="2484160"/>
                </a:cubicBezTo>
                <a:cubicBezTo>
                  <a:pt x="3092666" y="2361911"/>
                  <a:pt x="3130459" y="2235442"/>
                  <a:pt x="3159861" y="2113193"/>
                </a:cubicBezTo>
                <a:close/>
                <a:moveTo>
                  <a:pt x="265545" y="2113193"/>
                </a:moveTo>
                <a:cubicBezTo>
                  <a:pt x="302410" y="2187959"/>
                  <a:pt x="335182" y="2262735"/>
                  <a:pt x="367954" y="2341652"/>
                </a:cubicBezTo>
                <a:cubicBezTo>
                  <a:pt x="314698" y="2341652"/>
                  <a:pt x="261452" y="2341652"/>
                  <a:pt x="208205" y="2345804"/>
                </a:cubicBezTo>
                <a:cubicBezTo>
                  <a:pt x="187721" y="2266886"/>
                  <a:pt x="171340" y="2192120"/>
                  <a:pt x="150856" y="2117345"/>
                </a:cubicBezTo>
                <a:cubicBezTo>
                  <a:pt x="191814" y="2117345"/>
                  <a:pt x="228679" y="2117345"/>
                  <a:pt x="265545" y="2113193"/>
                </a:cubicBezTo>
                <a:close/>
                <a:moveTo>
                  <a:pt x="11288" y="2113193"/>
                </a:moveTo>
                <a:cubicBezTo>
                  <a:pt x="49667" y="2113193"/>
                  <a:pt x="88047" y="2113193"/>
                  <a:pt x="130694" y="2113193"/>
                </a:cubicBezTo>
                <a:cubicBezTo>
                  <a:pt x="147750" y="2189327"/>
                  <a:pt x="164815" y="2265450"/>
                  <a:pt x="181870" y="2345804"/>
                </a:cubicBezTo>
                <a:cubicBezTo>
                  <a:pt x="126426" y="2345804"/>
                  <a:pt x="70991" y="2345804"/>
                  <a:pt x="15547" y="2345804"/>
                </a:cubicBezTo>
                <a:cubicBezTo>
                  <a:pt x="15547" y="2265450"/>
                  <a:pt x="11288" y="2189327"/>
                  <a:pt x="11288" y="2113193"/>
                </a:cubicBezTo>
                <a:close/>
                <a:moveTo>
                  <a:pt x="654309" y="2097691"/>
                </a:moveTo>
                <a:cubicBezTo>
                  <a:pt x="745290" y="2163236"/>
                  <a:pt x="827987" y="2232864"/>
                  <a:pt x="910695" y="2302501"/>
                </a:cubicBezTo>
                <a:cubicBezTo>
                  <a:pt x="856940" y="2306604"/>
                  <a:pt x="803176" y="2310697"/>
                  <a:pt x="749422" y="2314789"/>
                </a:cubicBezTo>
                <a:cubicBezTo>
                  <a:pt x="683262" y="2245152"/>
                  <a:pt x="612960" y="2175524"/>
                  <a:pt x="538527" y="2105887"/>
                </a:cubicBezTo>
                <a:cubicBezTo>
                  <a:pt x="579875" y="2101794"/>
                  <a:pt x="617092" y="2101794"/>
                  <a:pt x="654309" y="2097691"/>
                </a:cubicBezTo>
                <a:close/>
                <a:moveTo>
                  <a:pt x="527244" y="2097691"/>
                </a:moveTo>
                <a:cubicBezTo>
                  <a:pt x="595719" y="2170924"/>
                  <a:pt x="660160" y="2244156"/>
                  <a:pt x="724611" y="2317378"/>
                </a:cubicBezTo>
                <a:cubicBezTo>
                  <a:pt x="672243" y="2321686"/>
                  <a:pt x="619886" y="2325994"/>
                  <a:pt x="567528" y="2330301"/>
                </a:cubicBezTo>
                <a:cubicBezTo>
                  <a:pt x="519195" y="2252771"/>
                  <a:pt x="466828" y="2175231"/>
                  <a:pt x="414470" y="2101999"/>
                </a:cubicBezTo>
                <a:cubicBezTo>
                  <a:pt x="450720" y="2101999"/>
                  <a:pt x="490994" y="2097691"/>
                  <a:pt x="527244" y="2097691"/>
                </a:cubicBezTo>
                <a:close/>
                <a:moveTo>
                  <a:pt x="386113" y="2097691"/>
                </a:moveTo>
                <a:cubicBezTo>
                  <a:pt x="439663" y="2173825"/>
                  <a:pt x="489099" y="2245719"/>
                  <a:pt x="538527" y="2321842"/>
                </a:cubicBezTo>
                <a:cubicBezTo>
                  <a:pt x="484977" y="2326072"/>
                  <a:pt x="431428" y="2330301"/>
                  <a:pt x="377879" y="2330301"/>
                </a:cubicBezTo>
                <a:cubicBezTo>
                  <a:pt x="344931" y="2254178"/>
                  <a:pt x="311973" y="2178054"/>
                  <a:pt x="274902" y="2101921"/>
                </a:cubicBezTo>
                <a:cubicBezTo>
                  <a:pt x="311973" y="2101921"/>
                  <a:pt x="349043" y="2101921"/>
                  <a:pt x="386113" y="2097691"/>
                </a:cubicBezTo>
                <a:close/>
                <a:moveTo>
                  <a:pt x="1642147" y="2082179"/>
                </a:moveTo>
                <a:cubicBezTo>
                  <a:pt x="1713641" y="2157619"/>
                  <a:pt x="1785124" y="2228868"/>
                  <a:pt x="1856618" y="2295927"/>
                </a:cubicBezTo>
                <a:cubicBezTo>
                  <a:pt x="1839797" y="2379748"/>
                  <a:pt x="1822975" y="2463569"/>
                  <a:pt x="1801955" y="2547390"/>
                </a:cubicBezTo>
                <a:cubicBezTo>
                  <a:pt x="1738872" y="2471950"/>
                  <a:pt x="1671588" y="2388129"/>
                  <a:pt x="1608505" y="2300118"/>
                </a:cubicBezTo>
                <a:cubicBezTo>
                  <a:pt x="1621126" y="2228868"/>
                  <a:pt x="1633737" y="2153429"/>
                  <a:pt x="1642147" y="2082179"/>
                </a:cubicBezTo>
                <a:close/>
                <a:moveTo>
                  <a:pt x="788915" y="2082179"/>
                </a:moveTo>
                <a:cubicBezTo>
                  <a:pt x="895642" y="2146034"/>
                  <a:pt x="998267" y="2214148"/>
                  <a:pt x="1096779" y="2282252"/>
                </a:cubicBezTo>
                <a:cubicBezTo>
                  <a:pt x="1043415" y="2286511"/>
                  <a:pt x="990052" y="2295019"/>
                  <a:pt x="936688" y="2299278"/>
                </a:cubicBezTo>
                <a:cubicBezTo>
                  <a:pt x="854596" y="2226915"/>
                  <a:pt x="768392" y="2158801"/>
                  <a:pt x="678085" y="2090697"/>
                </a:cubicBezTo>
                <a:cubicBezTo>
                  <a:pt x="715028" y="2086438"/>
                  <a:pt x="751971" y="2086438"/>
                  <a:pt x="788915" y="2082179"/>
                </a:cubicBezTo>
                <a:close/>
                <a:moveTo>
                  <a:pt x="2844837" y="2051165"/>
                </a:moveTo>
                <a:cubicBezTo>
                  <a:pt x="2937879" y="2072245"/>
                  <a:pt x="3030921" y="2093325"/>
                  <a:pt x="3128193" y="2114405"/>
                </a:cubicBezTo>
                <a:cubicBezTo>
                  <a:pt x="3098585" y="2236654"/>
                  <a:pt x="3060528" y="2358903"/>
                  <a:pt x="3018232" y="2485362"/>
                </a:cubicBezTo>
                <a:cubicBezTo>
                  <a:pt x="2929420" y="2460072"/>
                  <a:pt x="2840607" y="2430562"/>
                  <a:pt x="2756024" y="2401052"/>
                </a:cubicBezTo>
                <a:cubicBezTo>
                  <a:pt x="2785632" y="2283023"/>
                  <a:pt x="2815229" y="2169204"/>
                  <a:pt x="2844837" y="2051165"/>
                </a:cubicBezTo>
                <a:close/>
                <a:moveTo>
                  <a:pt x="1933464" y="2020151"/>
                </a:moveTo>
                <a:cubicBezTo>
                  <a:pt x="2008445" y="2070252"/>
                  <a:pt x="2087606" y="2120354"/>
                  <a:pt x="2166758" y="2166274"/>
                </a:cubicBezTo>
                <a:cubicBezTo>
                  <a:pt x="2145932" y="2262305"/>
                  <a:pt x="2129268" y="2358326"/>
                  <a:pt x="2104270" y="2454348"/>
                </a:cubicBezTo>
                <a:cubicBezTo>
                  <a:pt x="2033442" y="2400076"/>
                  <a:pt x="1958451" y="2337452"/>
                  <a:pt x="1887631" y="2274828"/>
                </a:cubicBezTo>
                <a:cubicBezTo>
                  <a:pt x="1904296" y="2191329"/>
                  <a:pt x="1916799" y="2103650"/>
                  <a:pt x="1933464" y="2020151"/>
                </a:cubicBezTo>
                <a:close/>
                <a:moveTo>
                  <a:pt x="2528787" y="1958123"/>
                </a:moveTo>
                <a:cubicBezTo>
                  <a:pt x="2617238" y="1986861"/>
                  <a:pt x="2709889" y="2011487"/>
                  <a:pt x="2802550" y="2036122"/>
                </a:cubicBezTo>
                <a:cubicBezTo>
                  <a:pt x="2777280" y="2151055"/>
                  <a:pt x="2747799" y="2261885"/>
                  <a:pt x="2718319" y="2376818"/>
                </a:cubicBezTo>
                <a:cubicBezTo>
                  <a:pt x="2629868" y="2343977"/>
                  <a:pt x="2545637" y="2311146"/>
                  <a:pt x="2461396" y="2274203"/>
                </a:cubicBezTo>
                <a:cubicBezTo>
                  <a:pt x="2486666" y="2167475"/>
                  <a:pt x="2507727" y="2064851"/>
                  <a:pt x="2528787" y="1958123"/>
                </a:cubicBezTo>
                <a:close/>
                <a:moveTo>
                  <a:pt x="150846" y="1880593"/>
                </a:moveTo>
                <a:lnTo>
                  <a:pt x="212874" y="1880593"/>
                </a:lnTo>
                <a:lnTo>
                  <a:pt x="214281" y="1880593"/>
                </a:lnTo>
                <a:lnTo>
                  <a:pt x="276924" y="1880593"/>
                </a:lnTo>
                <a:cubicBezTo>
                  <a:pt x="358059" y="1945102"/>
                  <a:pt x="434915" y="2009621"/>
                  <a:pt x="507513" y="2078155"/>
                </a:cubicBezTo>
                <a:cubicBezTo>
                  <a:pt x="469084" y="2082189"/>
                  <a:pt x="430647" y="2082189"/>
                  <a:pt x="392218" y="2082189"/>
                </a:cubicBezTo>
                <a:lnTo>
                  <a:pt x="237754" y="1908569"/>
                </a:lnTo>
                <a:lnTo>
                  <a:pt x="383456" y="2082189"/>
                </a:lnTo>
                <a:cubicBezTo>
                  <a:pt x="345390" y="2082189"/>
                  <a:pt x="307333" y="2082189"/>
                  <a:pt x="269266" y="2082189"/>
                </a:cubicBezTo>
                <a:cubicBezTo>
                  <a:pt x="231200" y="2014994"/>
                  <a:pt x="193143" y="1947798"/>
                  <a:pt x="150846" y="1880593"/>
                </a:cubicBezTo>
                <a:close/>
                <a:moveTo>
                  <a:pt x="73316" y="1880583"/>
                </a:moveTo>
                <a:cubicBezTo>
                  <a:pt x="95470" y="1880583"/>
                  <a:pt x="117625" y="1880583"/>
                  <a:pt x="139769" y="1880583"/>
                </a:cubicBezTo>
                <a:cubicBezTo>
                  <a:pt x="179653" y="1951559"/>
                  <a:pt x="219527" y="2022535"/>
                  <a:pt x="259400" y="2093511"/>
                </a:cubicBezTo>
                <a:cubicBezTo>
                  <a:pt x="219527" y="2097682"/>
                  <a:pt x="179653" y="2097682"/>
                  <a:pt x="139769" y="2097682"/>
                </a:cubicBezTo>
                <a:cubicBezTo>
                  <a:pt x="117625" y="2022535"/>
                  <a:pt x="95470" y="1951559"/>
                  <a:pt x="73316" y="1880583"/>
                </a:cubicBezTo>
                <a:close/>
                <a:moveTo>
                  <a:pt x="11288" y="1880583"/>
                </a:moveTo>
                <a:cubicBezTo>
                  <a:pt x="33442" y="1880583"/>
                  <a:pt x="55597" y="1880583"/>
                  <a:pt x="73316" y="1880583"/>
                </a:cubicBezTo>
                <a:cubicBezTo>
                  <a:pt x="95470" y="1951559"/>
                  <a:pt x="113190" y="2022535"/>
                  <a:pt x="135344" y="2097682"/>
                </a:cubicBezTo>
                <a:cubicBezTo>
                  <a:pt x="95470" y="2097682"/>
                  <a:pt x="55597" y="2097682"/>
                  <a:pt x="15713" y="2097682"/>
                </a:cubicBezTo>
                <a:cubicBezTo>
                  <a:pt x="15713" y="2022535"/>
                  <a:pt x="11288" y="1951559"/>
                  <a:pt x="11288" y="1880583"/>
                </a:cubicBezTo>
                <a:close/>
                <a:moveTo>
                  <a:pt x="0" y="1880583"/>
                </a:moveTo>
                <a:lnTo>
                  <a:pt x="11288" y="1880583"/>
                </a:lnTo>
                <a:cubicBezTo>
                  <a:pt x="11288" y="1951559"/>
                  <a:pt x="11288" y="2022535"/>
                  <a:pt x="6697" y="2097682"/>
                </a:cubicBezTo>
                <a:lnTo>
                  <a:pt x="0" y="2097682"/>
                </a:lnTo>
                <a:close/>
                <a:moveTo>
                  <a:pt x="352442" y="1865081"/>
                </a:moveTo>
                <a:cubicBezTo>
                  <a:pt x="373444" y="1865081"/>
                  <a:pt x="394436" y="1865081"/>
                  <a:pt x="415437" y="1865081"/>
                </a:cubicBezTo>
                <a:cubicBezTo>
                  <a:pt x="533037" y="1928086"/>
                  <a:pt x="646426" y="1995282"/>
                  <a:pt x="755625" y="2058277"/>
                </a:cubicBezTo>
                <a:cubicBezTo>
                  <a:pt x="717822" y="2062477"/>
                  <a:pt x="684229" y="2066677"/>
                  <a:pt x="646426" y="2066677"/>
                </a:cubicBezTo>
                <a:cubicBezTo>
                  <a:pt x="549828" y="1999482"/>
                  <a:pt x="453240" y="1932287"/>
                  <a:pt x="352442" y="1865081"/>
                </a:cubicBezTo>
                <a:close/>
                <a:moveTo>
                  <a:pt x="348662" y="1865081"/>
                </a:moveTo>
                <a:cubicBezTo>
                  <a:pt x="448513" y="1934553"/>
                  <a:pt x="540041" y="2004024"/>
                  <a:pt x="631569" y="2077842"/>
                </a:cubicBezTo>
                <a:cubicBezTo>
                  <a:pt x="594127" y="2077842"/>
                  <a:pt x="556676" y="2082179"/>
                  <a:pt x="519234" y="2082179"/>
                </a:cubicBezTo>
                <a:cubicBezTo>
                  <a:pt x="448513" y="2008371"/>
                  <a:pt x="369459" y="1938900"/>
                  <a:pt x="290414" y="1869428"/>
                </a:cubicBezTo>
                <a:cubicBezTo>
                  <a:pt x="311211" y="1865081"/>
                  <a:pt x="327856" y="1865081"/>
                  <a:pt x="348662" y="1865081"/>
                </a:cubicBezTo>
                <a:close/>
                <a:moveTo>
                  <a:pt x="2248068" y="1849569"/>
                </a:moveTo>
                <a:cubicBezTo>
                  <a:pt x="2331889" y="1883065"/>
                  <a:pt x="2419901" y="1916560"/>
                  <a:pt x="2507912" y="1945874"/>
                </a:cubicBezTo>
                <a:cubicBezTo>
                  <a:pt x="2491150" y="2054731"/>
                  <a:pt x="2466007" y="2159407"/>
                  <a:pt x="2445044" y="2268264"/>
                </a:cubicBezTo>
                <a:cubicBezTo>
                  <a:pt x="2361223" y="2230588"/>
                  <a:pt x="2277402" y="2188711"/>
                  <a:pt x="2197772" y="2142654"/>
                </a:cubicBezTo>
                <a:cubicBezTo>
                  <a:pt x="2214534" y="2046359"/>
                  <a:pt x="2231306" y="1950055"/>
                  <a:pt x="2248068" y="1849569"/>
                </a:cubicBezTo>
                <a:close/>
                <a:moveTo>
                  <a:pt x="1683506" y="1834067"/>
                </a:moveTo>
                <a:cubicBezTo>
                  <a:pt x="1756718" y="1892110"/>
                  <a:pt x="1829930" y="1946001"/>
                  <a:pt x="1903144" y="1999892"/>
                </a:cubicBezTo>
                <a:cubicBezTo>
                  <a:pt x="1890943" y="2082795"/>
                  <a:pt x="1878743" y="2169859"/>
                  <a:pt x="1862468" y="2252761"/>
                </a:cubicBezTo>
                <a:cubicBezTo>
                  <a:pt x="1793329" y="2186435"/>
                  <a:pt x="1724180" y="2120109"/>
                  <a:pt x="1655031" y="2045490"/>
                </a:cubicBezTo>
                <a:cubicBezTo>
                  <a:pt x="1667231" y="1975013"/>
                  <a:pt x="1675369" y="1904545"/>
                  <a:pt x="1683506" y="1834067"/>
                </a:cubicBezTo>
                <a:close/>
                <a:moveTo>
                  <a:pt x="1427022" y="1818555"/>
                </a:moveTo>
                <a:cubicBezTo>
                  <a:pt x="1491346" y="1901839"/>
                  <a:pt x="1559694" y="1980952"/>
                  <a:pt x="1624017" y="2055903"/>
                </a:cubicBezTo>
                <a:cubicBezTo>
                  <a:pt x="1615978" y="2126693"/>
                  <a:pt x="1603914" y="2197483"/>
                  <a:pt x="1595875" y="2268264"/>
                </a:cubicBezTo>
                <a:cubicBezTo>
                  <a:pt x="1531552" y="2180819"/>
                  <a:pt x="1471243" y="2089213"/>
                  <a:pt x="1406919" y="1989284"/>
                </a:cubicBezTo>
                <a:cubicBezTo>
                  <a:pt x="1414958" y="1930987"/>
                  <a:pt x="1418983" y="1876852"/>
                  <a:pt x="1427022" y="1818555"/>
                </a:cubicBezTo>
                <a:close/>
                <a:moveTo>
                  <a:pt x="3595708" y="1725513"/>
                </a:moveTo>
                <a:cubicBezTo>
                  <a:pt x="3699349" y="1738202"/>
                  <a:pt x="3807131" y="1742432"/>
                  <a:pt x="3919055" y="1746661"/>
                </a:cubicBezTo>
                <a:cubicBezTo>
                  <a:pt x="3885892" y="1882000"/>
                  <a:pt x="3848587" y="2013109"/>
                  <a:pt x="3802980" y="2144207"/>
                </a:cubicBezTo>
                <a:cubicBezTo>
                  <a:pt x="3699349" y="2135748"/>
                  <a:pt x="3599850" y="2127289"/>
                  <a:pt x="3500361" y="2114610"/>
                </a:cubicBezTo>
                <a:cubicBezTo>
                  <a:pt x="3537675" y="1987731"/>
                  <a:pt x="3570838" y="1856622"/>
                  <a:pt x="3595708" y="1725513"/>
                </a:cubicBezTo>
                <a:close/>
                <a:moveTo>
                  <a:pt x="1968825" y="1725513"/>
                </a:moveTo>
                <a:cubicBezTo>
                  <a:pt x="2055479" y="1767517"/>
                  <a:pt x="2142142" y="1805310"/>
                  <a:pt x="2228796" y="1838912"/>
                </a:cubicBezTo>
                <a:cubicBezTo>
                  <a:pt x="2215794" y="1935510"/>
                  <a:pt x="2198465" y="2032098"/>
                  <a:pt x="2181137" y="2128696"/>
                </a:cubicBezTo>
                <a:cubicBezTo>
                  <a:pt x="2094473" y="2082502"/>
                  <a:pt x="2012147" y="2036298"/>
                  <a:pt x="1934158" y="1985904"/>
                </a:cubicBezTo>
                <a:cubicBezTo>
                  <a:pt x="1947159" y="1897707"/>
                  <a:pt x="1960161" y="1813710"/>
                  <a:pt x="1968825" y="1725513"/>
                </a:cubicBezTo>
                <a:close/>
                <a:moveTo>
                  <a:pt x="3253079" y="1694499"/>
                </a:moveTo>
                <a:cubicBezTo>
                  <a:pt x="3356182" y="1707188"/>
                  <a:pt x="3459295" y="1719877"/>
                  <a:pt x="3562399" y="1728336"/>
                </a:cubicBezTo>
                <a:cubicBezTo>
                  <a:pt x="3537656" y="1855215"/>
                  <a:pt x="3504659" y="1986314"/>
                  <a:pt x="3467540" y="2113193"/>
                </a:cubicBezTo>
                <a:cubicBezTo>
                  <a:pt x="3368559" y="2100505"/>
                  <a:pt x="3273700" y="2087816"/>
                  <a:pt x="3174718" y="2070907"/>
                </a:cubicBezTo>
                <a:cubicBezTo>
                  <a:pt x="3207715" y="1944028"/>
                  <a:pt x="3232458" y="1821378"/>
                  <a:pt x="3253079" y="1694499"/>
                </a:cubicBezTo>
                <a:close/>
                <a:moveTo>
                  <a:pt x="2926069" y="1647983"/>
                </a:moveTo>
                <a:cubicBezTo>
                  <a:pt x="3020361" y="1660936"/>
                  <a:pt x="3118757" y="1678196"/>
                  <a:pt x="3221244" y="1691149"/>
                </a:cubicBezTo>
                <a:cubicBezTo>
                  <a:pt x="3200751" y="1816328"/>
                  <a:pt x="3172052" y="1941508"/>
                  <a:pt x="3143353" y="2066677"/>
                </a:cubicBezTo>
                <a:cubicBezTo>
                  <a:pt x="3049060" y="2049417"/>
                  <a:pt x="2954768" y="2027829"/>
                  <a:pt x="2864578" y="2006251"/>
                </a:cubicBezTo>
                <a:cubicBezTo>
                  <a:pt x="2889175" y="1885389"/>
                  <a:pt x="2909678" y="1764528"/>
                  <a:pt x="2926069" y="1647983"/>
                </a:cubicBezTo>
                <a:close/>
                <a:moveTo>
                  <a:pt x="11288" y="1647983"/>
                </a:moveTo>
                <a:lnTo>
                  <a:pt x="0" y="1655005"/>
                </a:lnTo>
                <a:lnTo>
                  <a:pt x="0" y="1653916"/>
                </a:lnTo>
                <a:close/>
                <a:moveTo>
                  <a:pt x="11288" y="1647983"/>
                </a:moveTo>
                <a:lnTo>
                  <a:pt x="0" y="1656884"/>
                </a:lnTo>
                <a:lnTo>
                  <a:pt x="0" y="1655175"/>
                </a:lnTo>
                <a:close/>
                <a:moveTo>
                  <a:pt x="11288" y="1647983"/>
                </a:moveTo>
                <a:lnTo>
                  <a:pt x="0" y="1659747"/>
                </a:lnTo>
                <a:lnTo>
                  <a:pt x="0" y="1656928"/>
                </a:lnTo>
                <a:close/>
                <a:moveTo>
                  <a:pt x="11288" y="1647983"/>
                </a:moveTo>
                <a:lnTo>
                  <a:pt x="0" y="1666675"/>
                </a:lnTo>
                <a:lnTo>
                  <a:pt x="0" y="1660884"/>
                </a:lnTo>
                <a:close/>
                <a:moveTo>
                  <a:pt x="11288" y="1647983"/>
                </a:moveTo>
                <a:lnTo>
                  <a:pt x="0" y="1683787"/>
                </a:lnTo>
                <a:lnTo>
                  <a:pt x="0" y="1667737"/>
                </a:lnTo>
                <a:close/>
                <a:moveTo>
                  <a:pt x="11288" y="1647983"/>
                </a:moveTo>
                <a:cubicBezTo>
                  <a:pt x="11288" y="1718871"/>
                  <a:pt x="6853" y="1789769"/>
                  <a:pt x="6853" y="1865081"/>
                </a:cubicBezTo>
                <a:lnTo>
                  <a:pt x="0" y="1865081"/>
                </a:lnTo>
                <a:lnTo>
                  <a:pt x="0" y="1687491"/>
                </a:lnTo>
                <a:close/>
                <a:moveTo>
                  <a:pt x="11288" y="1647983"/>
                </a:moveTo>
                <a:cubicBezTo>
                  <a:pt x="33442" y="1718871"/>
                  <a:pt x="55597" y="1789769"/>
                  <a:pt x="73316" y="1865081"/>
                </a:cubicBezTo>
                <a:cubicBezTo>
                  <a:pt x="55597" y="1865081"/>
                  <a:pt x="33442" y="1865081"/>
                  <a:pt x="15713" y="1865081"/>
                </a:cubicBezTo>
                <a:cubicBezTo>
                  <a:pt x="15713" y="1789769"/>
                  <a:pt x="11288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54063" y="1718871"/>
                  <a:pt x="96838" y="1789769"/>
                  <a:pt x="135344" y="1865081"/>
                </a:cubicBezTo>
                <a:cubicBezTo>
                  <a:pt x="118230" y="1865081"/>
                  <a:pt x="96838" y="1865081"/>
                  <a:pt x="79734" y="1865081"/>
                </a:cubicBezTo>
                <a:cubicBezTo>
                  <a:pt x="58341" y="1789769"/>
                  <a:pt x="32680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74723" y="1718871"/>
                  <a:pt x="138167" y="1789769"/>
                  <a:pt x="197372" y="1860656"/>
                </a:cubicBezTo>
                <a:cubicBezTo>
                  <a:pt x="176224" y="1860656"/>
                  <a:pt x="159305" y="1865081"/>
                  <a:pt x="138167" y="1865081"/>
                </a:cubicBezTo>
                <a:cubicBezTo>
                  <a:pt x="100100" y="1789769"/>
                  <a:pt x="53575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95392" y="1715188"/>
                  <a:pt x="179496" y="1782384"/>
                  <a:pt x="259400" y="1849579"/>
                </a:cubicBezTo>
                <a:cubicBezTo>
                  <a:pt x="238369" y="1849579"/>
                  <a:pt x="221549" y="1849579"/>
                  <a:pt x="200527" y="1849579"/>
                </a:cubicBezTo>
                <a:cubicBezTo>
                  <a:pt x="141654" y="1782384"/>
                  <a:pt x="78571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16062" y="1715188"/>
                  <a:pt x="220845" y="1782384"/>
                  <a:pt x="321428" y="1849579"/>
                </a:cubicBezTo>
                <a:cubicBezTo>
                  <a:pt x="300476" y="1849579"/>
                  <a:pt x="283704" y="1849579"/>
                  <a:pt x="262751" y="1849579"/>
                </a:cubicBezTo>
                <a:cubicBezTo>
                  <a:pt x="183121" y="1782384"/>
                  <a:pt x="99300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40922" y="1715188"/>
                  <a:pt x="262184" y="1782384"/>
                  <a:pt x="383456" y="1845379"/>
                </a:cubicBezTo>
                <a:cubicBezTo>
                  <a:pt x="362543" y="1845379"/>
                  <a:pt x="345820" y="1849579"/>
                  <a:pt x="324916" y="1849579"/>
                </a:cubicBezTo>
                <a:cubicBezTo>
                  <a:pt x="224547" y="1782384"/>
                  <a:pt x="120008" y="1715188"/>
                  <a:pt x="11288" y="1647983"/>
                </a:cubicBezTo>
                <a:close/>
                <a:moveTo>
                  <a:pt x="1438744" y="1632471"/>
                </a:moveTo>
                <a:cubicBezTo>
                  <a:pt x="1508118" y="1699667"/>
                  <a:pt x="1581575" y="1762672"/>
                  <a:pt x="1655031" y="1825667"/>
                </a:cubicBezTo>
                <a:cubicBezTo>
                  <a:pt x="1646875" y="1897062"/>
                  <a:pt x="1638709" y="1968458"/>
                  <a:pt x="1626469" y="2035654"/>
                </a:cubicBezTo>
                <a:cubicBezTo>
                  <a:pt x="1561169" y="1964258"/>
                  <a:pt x="1491795" y="1884461"/>
                  <a:pt x="1422421" y="1804665"/>
                </a:cubicBezTo>
                <a:cubicBezTo>
                  <a:pt x="1430588" y="1745870"/>
                  <a:pt x="1434661" y="1691276"/>
                  <a:pt x="1438744" y="1632471"/>
                </a:cubicBezTo>
                <a:close/>
                <a:moveTo>
                  <a:pt x="2585833" y="1585955"/>
                </a:moveTo>
                <a:cubicBezTo>
                  <a:pt x="2683915" y="1607181"/>
                  <a:pt x="2777739" y="1624159"/>
                  <a:pt x="2880080" y="1641126"/>
                </a:cubicBezTo>
                <a:cubicBezTo>
                  <a:pt x="2863025" y="1755717"/>
                  <a:pt x="2841701" y="1874547"/>
                  <a:pt x="2816118" y="1989137"/>
                </a:cubicBezTo>
                <a:cubicBezTo>
                  <a:pt x="2722295" y="1967921"/>
                  <a:pt x="2628481" y="1942455"/>
                  <a:pt x="2538926" y="1912750"/>
                </a:cubicBezTo>
                <a:cubicBezTo>
                  <a:pt x="2555981" y="1802399"/>
                  <a:pt x="2573046" y="1696306"/>
                  <a:pt x="2585833" y="1585955"/>
                </a:cubicBezTo>
                <a:close/>
                <a:moveTo>
                  <a:pt x="1707310" y="1585955"/>
                </a:moveTo>
                <a:cubicBezTo>
                  <a:pt x="1788094" y="1632823"/>
                  <a:pt x="1868886" y="1675422"/>
                  <a:pt x="1949669" y="1718021"/>
                </a:cubicBezTo>
                <a:cubicBezTo>
                  <a:pt x="1941171" y="1803229"/>
                  <a:pt x="1932663" y="1888437"/>
                  <a:pt x="1919906" y="1973635"/>
                </a:cubicBezTo>
                <a:cubicBezTo>
                  <a:pt x="1839122" y="1922518"/>
                  <a:pt x="1762579" y="1867133"/>
                  <a:pt x="1686045" y="1807488"/>
                </a:cubicBezTo>
                <a:cubicBezTo>
                  <a:pt x="1694553" y="1735067"/>
                  <a:pt x="1698803" y="1658377"/>
                  <a:pt x="1707310" y="1585955"/>
                </a:cubicBezTo>
                <a:close/>
                <a:moveTo>
                  <a:pt x="2277832" y="1523927"/>
                </a:moveTo>
                <a:cubicBezTo>
                  <a:pt x="2370034" y="1549217"/>
                  <a:pt x="2462236" y="1570287"/>
                  <a:pt x="2554438" y="1591357"/>
                </a:cubicBezTo>
                <a:cubicBezTo>
                  <a:pt x="2541866" y="1696697"/>
                  <a:pt x="2525104" y="1806257"/>
                  <a:pt x="2508342" y="1911607"/>
                </a:cubicBezTo>
                <a:cubicBezTo>
                  <a:pt x="2416130" y="1882117"/>
                  <a:pt x="2332309" y="1852617"/>
                  <a:pt x="2244298" y="1818907"/>
                </a:cubicBezTo>
                <a:cubicBezTo>
                  <a:pt x="2256869" y="1721987"/>
                  <a:pt x="2269441" y="1625067"/>
                  <a:pt x="2277832" y="1523927"/>
                </a:cubicBezTo>
                <a:close/>
                <a:moveTo>
                  <a:pt x="1182827" y="1508415"/>
                </a:moveTo>
                <a:cubicBezTo>
                  <a:pt x="1250931" y="1601154"/>
                  <a:pt x="1319044" y="1689684"/>
                  <a:pt x="1391407" y="1773993"/>
                </a:cubicBezTo>
                <a:cubicBezTo>
                  <a:pt x="1387148" y="1833012"/>
                  <a:pt x="1378640" y="1887812"/>
                  <a:pt x="1374381" y="1942611"/>
                </a:cubicBezTo>
                <a:cubicBezTo>
                  <a:pt x="1306268" y="1841442"/>
                  <a:pt x="1242423" y="1736053"/>
                  <a:pt x="1174309" y="1626454"/>
                </a:cubicBezTo>
                <a:cubicBezTo>
                  <a:pt x="1178568" y="1584295"/>
                  <a:pt x="1178568" y="1546355"/>
                  <a:pt x="1182827" y="1508415"/>
                </a:cubicBezTo>
                <a:close/>
                <a:moveTo>
                  <a:pt x="2005299" y="1430885"/>
                </a:moveTo>
                <a:cubicBezTo>
                  <a:pt x="2087401" y="1456556"/>
                  <a:pt x="2173596" y="1482217"/>
                  <a:pt x="2259800" y="1507888"/>
                </a:cubicBezTo>
                <a:cubicBezTo>
                  <a:pt x="2251595" y="1606273"/>
                  <a:pt x="2239277" y="1704668"/>
                  <a:pt x="2226959" y="1803053"/>
                </a:cubicBezTo>
                <a:cubicBezTo>
                  <a:pt x="2144867" y="1768835"/>
                  <a:pt x="2062775" y="1730329"/>
                  <a:pt x="1980674" y="1691833"/>
                </a:cubicBezTo>
                <a:cubicBezTo>
                  <a:pt x="1988889" y="1606273"/>
                  <a:pt x="1997094" y="1516445"/>
                  <a:pt x="2005299" y="1430885"/>
                </a:cubicBezTo>
                <a:close/>
                <a:moveTo>
                  <a:pt x="1450768" y="1430885"/>
                </a:moveTo>
                <a:cubicBezTo>
                  <a:pt x="1527771" y="1481240"/>
                  <a:pt x="1604764" y="1527395"/>
                  <a:pt x="1686045" y="1573550"/>
                </a:cubicBezTo>
                <a:cubicBezTo>
                  <a:pt x="1677488" y="1644887"/>
                  <a:pt x="1673210" y="1716224"/>
                  <a:pt x="1664653" y="1787551"/>
                </a:cubicBezTo>
                <a:cubicBezTo>
                  <a:pt x="1587660" y="1728805"/>
                  <a:pt x="1510657" y="1665869"/>
                  <a:pt x="1437933" y="1602923"/>
                </a:cubicBezTo>
                <a:cubicBezTo>
                  <a:pt x="1442212" y="1544177"/>
                  <a:pt x="1446490" y="1485440"/>
                  <a:pt x="1450768" y="1430885"/>
                </a:cubicBezTo>
                <a:close/>
                <a:moveTo>
                  <a:pt x="1198017" y="1384359"/>
                </a:moveTo>
                <a:cubicBezTo>
                  <a:pt x="1267654" y="1458793"/>
                  <a:pt x="1337282" y="1529094"/>
                  <a:pt x="1406919" y="1595254"/>
                </a:cubicBezTo>
                <a:cubicBezTo>
                  <a:pt x="1402826" y="1649019"/>
                  <a:pt x="1398724" y="1702773"/>
                  <a:pt x="1390538" y="1756527"/>
                </a:cubicBezTo>
                <a:cubicBezTo>
                  <a:pt x="1324993" y="1677962"/>
                  <a:pt x="1255366" y="1591123"/>
                  <a:pt x="1189821" y="1500151"/>
                </a:cubicBezTo>
                <a:cubicBezTo>
                  <a:pt x="1193914" y="1462935"/>
                  <a:pt x="1193914" y="1425718"/>
                  <a:pt x="1198017" y="1384359"/>
                </a:cubicBezTo>
                <a:close/>
                <a:moveTo>
                  <a:pt x="1729612" y="1353345"/>
                </a:moveTo>
                <a:cubicBezTo>
                  <a:pt x="1813305" y="1381487"/>
                  <a:pt x="1896999" y="1409629"/>
                  <a:pt x="1980683" y="1433757"/>
                </a:cubicBezTo>
                <a:cubicBezTo>
                  <a:pt x="1972312" y="1514159"/>
                  <a:pt x="1968131" y="1598595"/>
                  <a:pt x="1955579" y="1678997"/>
                </a:cubicBezTo>
                <a:cubicBezTo>
                  <a:pt x="1876076" y="1642816"/>
                  <a:pt x="1792381" y="1602610"/>
                  <a:pt x="1717059" y="1558389"/>
                </a:cubicBezTo>
                <a:cubicBezTo>
                  <a:pt x="1721250" y="1490041"/>
                  <a:pt x="1725431" y="1421693"/>
                  <a:pt x="1729612" y="1353345"/>
                </a:cubicBezTo>
                <a:close/>
                <a:moveTo>
                  <a:pt x="3652823" y="1306829"/>
                </a:moveTo>
                <a:cubicBezTo>
                  <a:pt x="3767414" y="1311029"/>
                  <a:pt x="3877755" y="1315230"/>
                  <a:pt x="3996585" y="1319430"/>
                </a:cubicBezTo>
                <a:cubicBezTo>
                  <a:pt x="3979608" y="1449620"/>
                  <a:pt x="3954142" y="1579821"/>
                  <a:pt x="3924437" y="1710011"/>
                </a:cubicBezTo>
                <a:cubicBezTo>
                  <a:pt x="3814096" y="1705811"/>
                  <a:pt x="3703744" y="1701611"/>
                  <a:pt x="3593403" y="1693210"/>
                </a:cubicBezTo>
                <a:cubicBezTo>
                  <a:pt x="3618869" y="1563019"/>
                  <a:pt x="3640085" y="1437029"/>
                  <a:pt x="3652823" y="1306829"/>
                </a:cubicBezTo>
                <a:close/>
                <a:moveTo>
                  <a:pt x="3302428" y="1275815"/>
                </a:moveTo>
                <a:cubicBezTo>
                  <a:pt x="3406967" y="1280064"/>
                  <a:pt x="3515697" y="1288553"/>
                  <a:pt x="3624417" y="1292792"/>
                </a:cubicBezTo>
                <a:cubicBezTo>
                  <a:pt x="3611875" y="1420111"/>
                  <a:pt x="3590961" y="1551679"/>
                  <a:pt x="3565876" y="1678997"/>
                </a:cubicBezTo>
                <a:cubicBezTo>
                  <a:pt x="3461337" y="1670509"/>
                  <a:pt x="3356788" y="1662020"/>
                  <a:pt x="3252249" y="1649292"/>
                </a:cubicBezTo>
                <a:cubicBezTo>
                  <a:pt x="3273162" y="1526213"/>
                  <a:pt x="3289886" y="1398894"/>
                  <a:pt x="3302428" y="1275815"/>
                </a:cubicBezTo>
                <a:close/>
                <a:moveTo>
                  <a:pt x="2964819" y="1260303"/>
                </a:moveTo>
                <a:cubicBezTo>
                  <a:pt x="3070970" y="1268645"/>
                  <a:pt x="3172872" y="1276977"/>
                  <a:pt x="3283272" y="1281148"/>
                </a:cubicBezTo>
                <a:cubicBezTo>
                  <a:pt x="3270535" y="1406211"/>
                  <a:pt x="3253548" y="1527092"/>
                  <a:pt x="3232322" y="1647983"/>
                </a:cubicBezTo>
                <a:cubicBezTo>
                  <a:pt x="3130420" y="1635480"/>
                  <a:pt x="3028508" y="1622977"/>
                  <a:pt x="2926606" y="1610464"/>
                </a:cubicBezTo>
                <a:cubicBezTo>
                  <a:pt x="2943593" y="1493743"/>
                  <a:pt x="2956331" y="1377023"/>
                  <a:pt x="2964819" y="1260303"/>
                </a:cubicBezTo>
                <a:close/>
                <a:moveTo>
                  <a:pt x="1461846" y="1244801"/>
                </a:moveTo>
                <a:cubicBezTo>
                  <a:pt x="1541750" y="1278335"/>
                  <a:pt x="1621644" y="1307669"/>
                  <a:pt x="1701548" y="1341193"/>
                </a:cubicBezTo>
                <a:cubicBezTo>
                  <a:pt x="1697347" y="1412443"/>
                  <a:pt x="1693137" y="1483692"/>
                  <a:pt x="1684727" y="1554941"/>
                </a:cubicBezTo>
                <a:cubicBezTo>
                  <a:pt x="1604823" y="1508845"/>
                  <a:pt x="1529129" y="1462739"/>
                  <a:pt x="1453435" y="1416633"/>
                </a:cubicBezTo>
                <a:cubicBezTo>
                  <a:pt x="1457645" y="1357965"/>
                  <a:pt x="1457645" y="1299288"/>
                  <a:pt x="1461846" y="1244801"/>
                </a:cubicBezTo>
                <a:close/>
                <a:moveTo>
                  <a:pt x="1194129" y="1244801"/>
                </a:moveTo>
                <a:cubicBezTo>
                  <a:pt x="1271669" y="1299786"/>
                  <a:pt x="1344891" y="1354762"/>
                  <a:pt x="1422431" y="1405517"/>
                </a:cubicBezTo>
                <a:cubicBezTo>
                  <a:pt x="1418123" y="1460492"/>
                  <a:pt x="1413816" y="1515478"/>
                  <a:pt x="1409508" y="1570453"/>
                </a:cubicBezTo>
                <a:cubicBezTo>
                  <a:pt x="1336276" y="1502789"/>
                  <a:pt x="1263053" y="1435115"/>
                  <a:pt x="1189821" y="1363221"/>
                </a:cubicBezTo>
                <a:cubicBezTo>
                  <a:pt x="1194129" y="1320934"/>
                  <a:pt x="1194129" y="1282868"/>
                  <a:pt x="1194129" y="1244801"/>
                </a:cubicBezTo>
                <a:close/>
                <a:moveTo>
                  <a:pt x="2614679" y="1229289"/>
                </a:moveTo>
                <a:cubicBezTo>
                  <a:pt x="2710700" y="1237651"/>
                  <a:pt x="2810902" y="1246022"/>
                  <a:pt x="2911104" y="1254384"/>
                </a:cubicBezTo>
                <a:cubicBezTo>
                  <a:pt x="2902752" y="1371465"/>
                  <a:pt x="2890230" y="1484375"/>
                  <a:pt x="2873526" y="1601457"/>
                </a:cubicBezTo>
                <a:cubicBezTo>
                  <a:pt x="2777505" y="1584734"/>
                  <a:pt x="2681483" y="1568011"/>
                  <a:pt x="2585452" y="1551278"/>
                </a:cubicBezTo>
                <a:cubicBezTo>
                  <a:pt x="2597975" y="1442558"/>
                  <a:pt x="2606327" y="1333828"/>
                  <a:pt x="2614679" y="1229289"/>
                </a:cubicBezTo>
                <a:close/>
                <a:moveTo>
                  <a:pt x="2312060" y="1198275"/>
                </a:moveTo>
                <a:cubicBezTo>
                  <a:pt x="2405522" y="1210866"/>
                  <a:pt x="2503243" y="1223457"/>
                  <a:pt x="2600954" y="1231848"/>
                </a:cubicBezTo>
                <a:cubicBezTo>
                  <a:pt x="2592456" y="1340940"/>
                  <a:pt x="2583958" y="1445850"/>
                  <a:pt x="2571220" y="1554941"/>
                </a:cubicBezTo>
                <a:cubicBezTo>
                  <a:pt x="2477748" y="1533959"/>
                  <a:pt x="2384286" y="1512987"/>
                  <a:pt x="2290814" y="1492005"/>
                </a:cubicBezTo>
                <a:cubicBezTo>
                  <a:pt x="2299312" y="1395495"/>
                  <a:pt x="2307811" y="1294785"/>
                  <a:pt x="2312060" y="1198275"/>
                </a:cubicBezTo>
                <a:close/>
                <a:moveTo>
                  <a:pt x="961323" y="1198275"/>
                </a:moveTo>
                <a:cubicBezTo>
                  <a:pt x="1027151" y="1298038"/>
                  <a:pt x="1092979" y="1393629"/>
                  <a:pt x="1158807" y="1489230"/>
                </a:cubicBezTo>
                <a:cubicBezTo>
                  <a:pt x="1154695" y="1526643"/>
                  <a:pt x="1150582" y="1564055"/>
                  <a:pt x="1150582" y="1601457"/>
                </a:cubicBezTo>
                <a:cubicBezTo>
                  <a:pt x="1084754" y="1489230"/>
                  <a:pt x="1023039" y="1377004"/>
                  <a:pt x="957211" y="1256464"/>
                </a:cubicBezTo>
                <a:cubicBezTo>
                  <a:pt x="957211" y="1235687"/>
                  <a:pt x="961323" y="1219062"/>
                  <a:pt x="961323" y="1198275"/>
                </a:cubicBezTo>
                <a:close/>
                <a:moveTo>
                  <a:pt x="2013514" y="1151759"/>
                </a:moveTo>
                <a:cubicBezTo>
                  <a:pt x="2104505" y="1164125"/>
                  <a:pt x="2195506" y="1180614"/>
                  <a:pt x="2290824" y="1188858"/>
                </a:cubicBezTo>
                <a:cubicBezTo>
                  <a:pt x="2286496" y="1283669"/>
                  <a:pt x="2277822" y="1382601"/>
                  <a:pt x="2269158" y="1477411"/>
                </a:cubicBezTo>
                <a:cubicBezTo>
                  <a:pt x="2178167" y="1452678"/>
                  <a:pt x="2087176" y="1432067"/>
                  <a:pt x="1996186" y="1407334"/>
                </a:cubicBezTo>
                <a:cubicBezTo>
                  <a:pt x="2004850" y="1320768"/>
                  <a:pt x="2009187" y="1238325"/>
                  <a:pt x="2013514" y="1151759"/>
                </a:cubicBezTo>
                <a:close/>
                <a:moveTo>
                  <a:pt x="1205323" y="1120745"/>
                </a:moveTo>
                <a:cubicBezTo>
                  <a:pt x="1277686" y="1157249"/>
                  <a:pt x="1350059" y="1193752"/>
                  <a:pt x="1422421" y="1226193"/>
                </a:cubicBezTo>
                <a:cubicBezTo>
                  <a:pt x="1422421" y="1278921"/>
                  <a:pt x="1418407" y="1331650"/>
                  <a:pt x="1414382" y="1384369"/>
                </a:cubicBezTo>
                <a:cubicBezTo>
                  <a:pt x="1342019" y="1335704"/>
                  <a:pt x="1273671" y="1287029"/>
                  <a:pt x="1205323" y="1234310"/>
                </a:cubicBezTo>
                <a:cubicBezTo>
                  <a:pt x="1205323" y="1197806"/>
                  <a:pt x="1205323" y="1157249"/>
                  <a:pt x="1205323" y="1120745"/>
                </a:cubicBezTo>
                <a:close/>
                <a:moveTo>
                  <a:pt x="1740933" y="1105233"/>
                </a:moveTo>
                <a:cubicBezTo>
                  <a:pt x="1824627" y="1121839"/>
                  <a:pt x="1908311" y="1134284"/>
                  <a:pt x="1996186" y="1146738"/>
                </a:cubicBezTo>
                <a:cubicBezTo>
                  <a:pt x="1992005" y="1233880"/>
                  <a:pt x="1987814" y="1316880"/>
                  <a:pt x="1983633" y="1399871"/>
                </a:cubicBezTo>
                <a:cubicBezTo>
                  <a:pt x="1895759" y="1374972"/>
                  <a:pt x="1812064" y="1345921"/>
                  <a:pt x="1732562" y="1321022"/>
                </a:cubicBezTo>
                <a:cubicBezTo>
                  <a:pt x="1736752" y="1246335"/>
                  <a:pt x="1736752" y="1175779"/>
                  <a:pt x="1740933" y="1105233"/>
                </a:cubicBezTo>
                <a:close/>
                <a:moveTo>
                  <a:pt x="961470" y="1058717"/>
                </a:moveTo>
                <a:cubicBezTo>
                  <a:pt x="1029574" y="1118498"/>
                  <a:pt x="1101946" y="1178280"/>
                  <a:pt x="1174309" y="1238061"/>
                </a:cubicBezTo>
                <a:lnTo>
                  <a:pt x="1165889" y="1352065"/>
                </a:lnTo>
                <a:lnTo>
                  <a:pt x="1174309" y="1361394"/>
                </a:lnTo>
                <a:cubicBezTo>
                  <a:pt x="1174309" y="1400066"/>
                  <a:pt x="1169884" y="1438739"/>
                  <a:pt x="1169884" y="1477411"/>
                </a:cubicBezTo>
                <a:cubicBezTo>
                  <a:pt x="1098987" y="1382874"/>
                  <a:pt x="1028099" y="1288338"/>
                  <a:pt x="957211" y="1185205"/>
                </a:cubicBezTo>
                <a:cubicBezTo>
                  <a:pt x="957211" y="1163715"/>
                  <a:pt x="957211" y="1142235"/>
                  <a:pt x="957211" y="1120745"/>
                </a:cubicBezTo>
                <a:lnTo>
                  <a:pt x="1085643" y="1263107"/>
                </a:lnTo>
                <a:lnTo>
                  <a:pt x="957211" y="1118498"/>
                </a:lnTo>
                <a:cubicBezTo>
                  <a:pt x="957211" y="1097155"/>
                  <a:pt x="961470" y="1080070"/>
                  <a:pt x="961470" y="1058717"/>
                </a:cubicBezTo>
                <a:close/>
                <a:moveTo>
                  <a:pt x="1477357" y="1043204"/>
                </a:moveTo>
                <a:cubicBezTo>
                  <a:pt x="1553051" y="1059948"/>
                  <a:pt x="1637155" y="1076681"/>
                  <a:pt x="1717059" y="1093423"/>
                </a:cubicBezTo>
                <a:cubicBezTo>
                  <a:pt x="1717059" y="1164555"/>
                  <a:pt x="1712859" y="1235697"/>
                  <a:pt x="1708649" y="1306829"/>
                </a:cubicBezTo>
                <a:cubicBezTo>
                  <a:pt x="1628745" y="1277544"/>
                  <a:pt x="1548851" y="1244068"/>
                  <a:pt x="1468947" y="1214774"/>
                </a:cubicBezTo>
                <a:cubicBezTo>
                  <a:pt x="1473157" y="1156194"/>
                  <a:pt x="1473157" y="1101794"/>
                  <a:pt x="1477357" y="1043204"/>
                </a:cubicBezTo>
                <a:close/>
                <a:moveTo>
                  <a:pt x="1205323" y="981176"/>
                </a:moveTo>
                <a:cubicBezTo>
                  <a:pt x="1277686" y="997881"/>
                  <a:pt x="1350059" y="1018755"/>
                  <a:pt x="1422421" y="1035448"/>
                </a:cubicBezTo>
                <a:cubicBezTo>
                  <a:pt x="1422421" y="1089731"/>
                  <a:pt x="1422421" y="1144003"/>
                  <a:pt x="1418407" y="1198275"/>
                </a:cubicBezTo>
                <a:cubicBezTo>
                  <a:pt x="1346034" y="1164878"/>
                  <a:pt x="1273671" y="1131480"/>
                  <a:pt x="1205323" y="1098083"/>
                </a:cubicBezTo>
                <a:cubicBezTo>
                  <a:pt x="1205323" y="1056333"/>
                  <a:pt x="1205323" y="1018755"/>
                  <a:pt x="1205323" y="981176"/>
                </a:cubicBezTo>
                <a:close/>
                <a:moveTo>
                  <a:pt x="972723" y="981176"/>
                </a:moveTo>
                <a:cubicBezTo>
                  <a:pt x="1040836" y="1023473"/>
                  <a:pt x="1113199" y="1061540"/>
                  <a:pt x="1189821" y="1099597"/>
                </a:cubicBezTo>
                <a:cubicBezTo>
                  <a:pt x="1185562" y="1137663"/>
                  <a:pt x="1185562" y="1175730"/>
                  <a:pt x="1185562" y="1213787"/>
                </a:cubicBezTo>
                <a:cubicBezTo>
                  <a:pt x="1113199" y="1158812"/>
                  <a:pt x="1040836" y="1103826"/>
                  <a:pt x="972723" y="1044621"/>
                </a:cubicBezTo>
                <a:cubicBezTo>
                  <a:pt x="972723" y="1023473"/>
                  <a:pt x="972723" y="1002325"/>
                  <a:pt x="972723" y="981176"/>
                </a:cubicBezTo>
                <a:close/>
                <a:moveTo>
                  <a:pt x="972723" y="919149"/>
                </a:moveTo>
                <a:cubicBezTo>
                  <a:pt x="1045086" y="939955"/>
                  <a:pt x="1117458" y="960761"/>
                  <a:pt x="1189821" y="977397"/>
                </a:cubicBezTo>
                <a:cubicBezTo>
                  <a:pt x="1189821" y="1014848"/>
                  <a:pt x="1189821" y="1052289"/>
                  <a:pt x="1189821" y="1089731"/>
                </a:cubicBezTo>
                <a:cubicBezTo>
                  <a:pt x="1113199" y="1056451"/>
                  <a:pt x="1040836" y="1018999"/>
                  <a:pt x="972723" y="977397"/>
                </a:cubicBezTo>
                <a:cubicBezTo>
                  <a:pt x="972723" y="960761"/>
                  <a:pt x="972723" y="939955"/>
                  <a:pt x="972723" y="919149"/>
                </a:cubicBezTo>
                <a:close/>
                <a:moveTo>
                  <a:pt x="3676823" y="857121"/>
                </a:moveTo>
                <a:cubicBezTo>
                  <a:pt x="3792322" y="857121"/>
                  <a:pt x="3907822" y="861409"/>
                  <a:pt x="4027599" y="861409"/>
                </a:cubicBezTo>
                <a:cubicBezTo>
                  <a:pt x="4027599" y="994374"/>
                  <a:pt x="4019042" y="1127338"/>
                  <a:pt x="4001938" y="1260303"/>
                </a:cubicBezTo>
                <a:cubicBezTo>
                  <a:pt x="3886429" y="1260303"/>
                  <a:pt x="3770930" y="1256015"/>
                  <a:pt x="3655431" y="1251727"/>
                </a:cubicBezTo>
                <a:cubicBezTo>
                  <a:pt x="3668266" y="1123050"/>
                  <a:pt x="3676823" y="990085"/>
                  <a:pt x="3676823" y="857121"/>
                </a:cubicBezTo>
                <a:close/>
                <a:moveTo>
                  <a:pt x="3326760" y="857121"/>
                </a:moveTo>
                <a:cubicBezTo>
                  <a:pt x="3434933" y="857121"/>
                  <a:pt x="3543097" y="857121"/>
                  <a:pt x="3655431" y="857121"/>
                </a:cubicBezTo>
                <a:cubicBezTo>
                  <a:pt x="3651270" y="987751"/>
                  <a:pt x="3647108" y="1114171"/>
                  <a:pt x="3634634" y="1244801"/>
                </a:cubicBezTo>
                <a:cubicBezTo>
                  <a:pt x="3526461" y="1240591"/>
                  <a:pt x="3418288" y="1236371"/>
                  <a:pt x="3314277" y="1227951"/>
                </a:cubicBezTo>
                <a:cubicBezTo>
                  <a:pt x="3322599" y="1105741"/>
                  <a:pt x="3326760" y="983540"/>
                  <a:pt x="3326760" y="857121"/>
                </a:cubicBezTo>
                <a:close/>
                <a:moveTo>
                  <a:pt x="2985645" y="857121"/>
                </a:moveTo>
                <a:cubicBezTo>
                  <a:pt x="3090028" y="857121"/>
                  <a:pt x="3194401" y="857121"/>
                  <a:pt x="3298775" y="857121"/>
                </a:cubicBezTo>
                <a:cubicBezTo>
                  <a:pt x="3298775" y="979770"/>
                  <a:pt x="3294604" y="1106649"/>
                  <a:pt x="3282071" y="1229289"/>
                </a:cubicBezTo>
                <a:cubicBezTo>
                  <a:pt x="3177698" y="1225059"/>
                  <a:pt x="3073325" y="1216600"/>
                  <a:pt x="2973122" y="1208141"/>
                </a:cubicBezTo>
                <a:cubicBezTo>
                  <a:pt x="2981474" y="1093960"/>
                  <a:pt x="2985645" y="975541"/>
                  <a:pt x="2985645" y="857121"/>
                </a:cubicBezTo>
                <a:close/>
                <a:moveTo>
                  <a:pt x="2624964" y="857121"/>
                </a:moveTo>
                <a:cubicBezTo>
                  <a:pt x="2722676" y="857121"/>
                  <a:pt x="2824646" y="857121"/>
                  <a:pt x="2926606" y="857121"/>
                </a:cubicBezTo>
                <a:cubicBezTo>
                  <a:pt x="2926606" y="973147"/>
                  <a:pt x="2922357" y="1093472"/>
                  <a:pt x="2913859" y="1213787"/>
                </a:cubicBezTo>
                <a:cubicBezTo>
                  <a:pt x="2811898" y="1205191"/>
                  <a:pt x="2714187" y="1196605"/>
                  <a:pt x="2616466" y="1188009"/>
                </a:cubicBezTo>
                <a:cubicBezTo>
                  <a:pt x="2620715" y="1076280"/>
                  <a:pt x="2624964" y="964551"/>
                  <a:pt x="2624964" y="857121"/>
                </a:cubicBezTo>
                <a:close/>
                <a:moveTo>
                  <a:pt x="2310595" y="857121"/>
                </a:moveTo>
                <a:cubicBezTo>
                  <a:pt x="2404535" y="857121"/>
                  <a:pt x="2502755" y="861350"/>
                  <a:pt x="2600964" y="861350"/>
                </a:cubicBezTo>
                <a:cubicBezTo>
                  <a:pt x="2600964" y="967081"/>
                  <a:pt x="2600964" y="1077042"/>
                  <a:pt x="2592427" y="1182773"/>
                </a:cubicBezTo>
                <a:cubicBezTo>
                  <a:pt x="2494217" y="1174314"/>
                  <a:pt x="2400267" y="1165854"/>
                  <a:pt x="2306326" y="1153175"/>
                </a:cubicBezTo>
                <a:cubicBezTo>
                  <a:pt x="2310595" y="1055894"/>
                  <a:pt x="2310595" y="958622"/>
                  <a:pt x="2310595" y="857121"/>
                </a:cubicBezTo>
                <a:close/>
                <a:moveTo>
                  <a:pt x="2015917" y="857121"/>
                </a:moveTo>
                <a:cubicBezTo>
                  <a:pt x="2104730" y="857121"/>
                  <a:pt x="2197772" y="857121"/>
                  <a:pt x="2290814" y="857121"/>
                </a:cubicBezTo>
                <a:cubicBezTo>
                  <a:pt x="2290814" y="955340"/>
                  <a:pt x="2286584" y="1053549"/>
                  <a:pt x="2282355" y="1151759"/>
                </a:cubicBezTo>
                <a:cubicBezTo>
                  <a:pt x="2189313" y="1143221"/>
                  <a:pt x="2100500" y="1130415"/>
                  <a:pt x="2011688" y="1117600"/>
                </a:cubicBezTo>
                <a:cubicBezTo>
                  <a:pt x="2015917" y="1032196"/>
                  <a:pt x="2015917" y="942524"/>
                  <a:pt x="2015917" y="857121"/>
                </a:cubicBezTo>
                <a:close/>
                <a:moveTo>
                  <a:pt x="1736811" y="857121"/>
                </a:moveTo>
                <a:cubicBezTo>
                  <a:pt x="1821853" y="857121"/>
                  <a:pt x="1906895" y="861194"/>
                  <a:pt x="1996186" y="861194"/>
                </a:cubicBezTo>
                <a:cubicBezTo>
                  <a:pt x="1996186" y="942544"/>
                  <a:pt x="1996186" y="1023883"/>
                  <a:pt x="1991936" y="1105233"/>
                </a:cubicBezTo>
                <a:cubicBezTo>
                  <a:pt x="1902645" y="1093032"/>
                  <a:pt x="1817603" y="1080832"/>
                  <a:pt x="1732562" y="1068632"/>
                </a:cubicBezTo>
                <a:cubicBezTo>
                  <a:pt x="1736811" y="999482"/>
                  <a:pt x="1736811" y="930333"/>
                  <a:pt x="1736811" y="857121"/>
                </a:cubicBezTo>
                <a:close/>
                <a:moveTo>
                  <a:pt x="1468947" y="857121"/>
                </a:moveTo>
                <a:cubicBezTo>
                  <a:pt x="1550228" y="857121"/>
                  <a:pt x="1631510" y="857121"/>
                  <a:pt x="1717059" y="857121"/>
                </a:cubicBezTo>
                <a:cubicBezTo>
                  <a:pt x="1717059" y="929493"/>
                  <a:pt x="1717059" y="1001856"/>
                  <a:pt x="1717059" y="1074219"/>
                </a:cubicBezTo>
                <a:cubicBezTo>
                  <a:pt x="1631510" y="1061452"/>
                  <a:pt x="1545950" y="1044425"/>
                  <a:pt x="1468947" y="1031649"/>
                </a:cubicBezTo>
                <a:cubicBezTo>
                  <a:pt x="1468947" y="972053"/>
                  <a:pt x="1468947" y="912457"/>
                  <a:pt x="1468947" y="857121"/>
                </a:cubicBezTo>
                <a:close/>
                <a:moveTo>
                  <a:pt x="1205323" y="857121"/>
                </a:moveTo>
                <a:cubicBezTo>
                  <a:pt x="1281447" y="857121"/>
                  <a:pt x="1357580" y="857121"/>
                  <a:pt x="1437933" y="860999"/>
                </a:cubicBezTo>
                <a:cubicBezTo>
                  <a:pt x="1437933" y="911393"/>
                  <a:pt x="1437933" y="961797"/>
                  <a:pt x="1437933" y="1012191"/>
                </a:cubicBezTo>
                <a:cubicBezTo>
                  <a:pt x="1357580" y="996689"/>
                  <a:pt x="1281447" y="981176"/>
                  <a:pt x="1205323" y="965675"/>
                </a:cubicBezTo>
                <a:cubicBezTo>
                  <a:pt x="1205323" y="930783"/>
                  <a:pt x="1205323" y="892013"/>
                  <a:pt x="1205323" y="857121"/>
                </a:cubicBezTo>
                <a:close/>
                <a:moveTo>
                  <a:pt x="972723" y="841619"/>
                </a:moveTo>
                <a:cubicBezTo>
                  <a:pt x="1045086" y="846053"/>
                  <a:pt x="1117458" y="846053"/>
                  <a:pt x="1189821" y="846053"/>
                </a:cubicBezTo>
                <a:cubicBezTo>
                  <a:pt x="1189821" y="885927"/>
                  <a:pt x="1189821" y="925801"/>
                  <a:pt x="1189821" y="965675"/>
                </a:cubicBezTo>
                <a:cubicBezTo>
                  <a:pt x="1117458" y="947955"/>
                  <a:pt x="1045086" y="925801"/>
                  <a:pt x="972723" y="908081"/>
                </a:cubicBezTo>
                <a:cubicBezTo>
                  <a:pt x="972723" y="885927"/>
                  <a:pt x="972723" y="863773"/>
                  <a:pt x="972723" y="841619"/>
                </a:cubicBezTo>
                <a:close/>
                <a:moveTo>
                  <a:pt x="740113" y="841619"/>
                </a:moveTo>
                <a:cubicBezTo>
                  <a:pt x="808744" y="950348"/>
                  <a:pt x="877375" y="1054888"/>
                  <a:pt x="941709" y="1159427"/>
                </a:cubicBezTo>
                <a:cubicBezTo>
                  <a:pt x="941709" y="1176150"/>
                  <a:pt x="941709" y="1197064"/>
                  <a:pt x="941709" y="1213787"/>
                </a:cubicBezTo>
                <a:cubicBezTo>
                  <a:pt x="873077" y="1092525"/>
                  <a:pt x="808744" y="97125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29630"/>
                  <a:pt x="874513" y="1013451"/>
                  <a:pt x="941709" y="1097282"/>
                </a:cubicBezTo>
                <a:cubicBezTo>
                  <a:pt x="941709" y="1114044"/>
                  <a:pt x="941709" y="1134997"/>
                  <a:pt x="937509" y="1151759"/>
                </a:cubicBezTo>
                <a:cubicBezTo>
                  <a:pt x="874513" y="1051176"/>
                  <a:pt x="807308" y="94640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04701"/>
                  <a:pt x="874513" y="971985"/>
                  <a:pt x="941709" y="1035068"/>
                </a:cubicBezTo>
                <a:cubicBezTo>
                  <a:pt x="941709" y="1051889"/>
                  <a:pt x="941709" y="1072910"/>
                  <a:pt x="941709" y="1089731"/>
                </a:cubicBezTo>
                <a:cubicBezTo>
                  <a:pt x="874513" y="1009837"/>
                  <a:pt x="807308" y="92572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83915"/>
                  <a:pt x="874513" y="930431"/>
                  <a:pt x="941709" y="968498"/>
                </a:cubicBezTo>
                <a:cubicBezTo>
                  <a:pt x="941709" y="989645"/>
                  <a:pt x="941709" y="1006554"/>
                  <a:pt x="941709" y="1027703"/>
                </a:cubicBezTo>
                <a:cubicBezTo>
                  <a:pt x="874513" y="968498"/>
                  <a:pt x="807308" y="90506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63011"/>
                  <a:pt x="874513" y="884403"/>
                  <a:pt x="941709" y="905786"/>
                </a:cubicBezTo>
                <a:cubicBezTo>
                  <a:pt x="941709" y="927178"/>
                  <a:pt x="941709" y="944292"/>
                  <a:pt x="941709" y="965675"/>
                </a:cubicBezTo>
                <a:cubicBezTo>
                  <a:pt x="874513" y="922900"/>
                  <a:pt x="807308" y="88440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41619"/>
                  <a:pt x="874513" y="841619"/>
                  <a:pt x="941709" y="841619"/>
                </a:cubicBezTo>
                <a:cubicBezTo>
                  <a:pt x="941709" y="863773"/>
                  <a:pt x="941709" y="881492"/>
                  <a:pt x="941709" y="903647"/>
                </a:cubicBezTo>
                <a:cubicBezTo>
                  <a:pt x="874513" y="881492"/>
                  <a:pt x="807308" y="859348"/>
                  <a:pt x="740113" y="841619"/>
                </a:cubicBezTo>
                <a:close/>
                <a:moveTo>
                  <a:pt x="941709" y="779591"/>
                </a:moveTo>
                <a:cubicBezTo>
                  <a:pt x="941709" y="800260"/>
                  <a:pt x="941709" y="816807"/>
                  <a:pt x="941709" y="837477"/>
                </a:cubicBezTo>
                <a:cubicBezTo>
                  <a:pt x="874513" y="837477"/>
                  <a:pt x="807308" y="837477"/>
                  <a:pt x="740113" y="841619"/>
                </a:cubicBezTo>
                <a:cubicBezTo>
                  <a:pt x="807308" y="820939"/>
                  <a:pt x="874513" y="800260"/>
                  <a:pt x="941709" y="779591"/>
                </a:cubicBezTo>
                <a:close/>
                <a:moveTo>
                  <a:pt x="1189821" y="717562"/>
                </a:moveTo>
                <a:cubicBezTo>
                  <a:pt x="1189821" y="758911"/>
                  <a:pt x="1189821" y="800260"/>
                  <a:pt x="1189821" y="837018"/>
                </a:cubicBezTo>
                <a:cubicBezTo>
                  <a:pt x="1117458" y="841619"/>
                  <a:pt x="1045086" y="841619"/>
                  <a:pt x="972723" y="841619"/>
                </a:cubicBezTo>
                <a:cubicBezTo>
                  <a:pt x="972723" y="823235"/>
                  <a:pt x="972723" y="800260"/>
                  <a:pt x="972723" y="777295"/>
                </a:cubicBezTo>
                <a:cubicBezTo>
                  <a:pt x="1045086" y="754320"/>
                  <a:pt x="1117458" y="735936"/>
                  <a:pt x="1189821" y="717562"/>
                </a:cubicBezTo>
                <a:close/>
                <a:moveTo>
                  <a:pt x="941709" y="717562"/>
                </a:moveTo>
                <a:cubicBezTo>
                  <a:pt x="941709" y="734100"/>
                  <a:pt x="941709" y="754779"/>
                  <a:pt x="941709" y="771317"/>
                </a:cubicBezTo>
                <a:cubicBezTo>
                  <a:pt x="874513" y="796128"/>
                  <a:pt x="807308" y="816807"/>
                  <a:pt x="740113" y="841619"/>
                </a:cubicBezTo>
                <a:cubicBezTo>
                  <a:pt x="807308" y="796128"/>
                  <a:pt x="874513" y="754779"/>
                  <a:pt x="941709" y="717562"/>
                </a:cubicBezTo>
                <a:close/>
                <a:moveTo>
                  <a:pt x="1437933" y="671037"/>
                </a:moveTo>
                <a:cubicBezTo>
                  <a:pt x="1437933" y="726471"/>
                  <a:pt x="1437933" y="786174"/>
                  <a:pt x="1437933" y="841619"/>
                </a:cubicBezTo>
                <a:cubicBezTo>
                  <a:pt x="1357580" y="841619"/>
                  <a:pt x="1281447" y="841619"/>
                  <a:pt x="1205323" y="841619"/>
                </a:cubicBezTo>
                <a:cubicBezTo>
                  <a:pt x="1205323" y="803239"/>
                  <a:pt x="1205323" y="764850"/>
                  <a:pt x="1205323" y="722212"/>
                </a:cubicBezTo>
                <a:cubicBezTo>
                  <a:pt x="1281447" y="705147"/>
                  <a:pt x="1357580" y="688092"/>
                  <a:pt x="1437933" y="671037"/>
                </a:cubicBezTo>
                <a:close/>
                <a:moveTo>
                  <a:pt x="941709" y="655534"/>
                </a:moveTo>
                <a:cubicBezTo>
                  <a:pt x="941709" y="676204"/>
                  <a:pt x="941709" y="692751"/>
                  <a:pt x="941709" y="713421"/>
                </a:cubicBezTo>
                <a:cubicBezTo>
                  <a:pt x="874513" y="754779"/>
                  <a:pt x="807308" y="796128"/>
                  <a:pt x="740113" y="841619"/>
                </a:cubicBezTo>
                <a:cubicBezTo>
                  <a:pt x="807308" y="775449"/>
                  <a:pt x="874513" y="713421"/>
                  <a:pt x="941709" y="655534"/>
                </a:cubicBezTo>
                <a:close/>
                <a:moveTo>
                  <a:pt x="1717059" y="609009"/>
                </a:moveTo>
                <a:cubicBezTo>
                  <a:pt x="1717059" y="681371"/>
                  <a:pt x="1717059" y="753734"/>
                  <a:pt x="1717059" y="826107"/>
                </a:cubicBezTo>
                <a:cubicBezTo>
                  <a:pt x="1631510" y="826107"/>
                  <a:pt x="1550228" y="826107"/>
                  <a:pt x="1468947" y="826107"/>
                </a:cubicBezTo>
                <a:cubicBezTo>
                  <a:pt x="1468947" y="770770"/>
                  <a:pt x="1468947" y="711174"/>
                  <a:pt x="1468947" y="655827"/>
                </a:cubicBezTo>
                <a:cubicBezTo>
                  <a:pt x="1545950" y="638802"/>
                  <a:pt x="1631510" y="621776"/>
                  <a:pt x="1717059" y="609009"/>
                </a:cubicBezTo>
                <a:close/>
                <a:moveTo>
                  <a:pt x="1189821" y="593506"/>
                </a:moveTo>
                <a:cubicBezTo>
                  <a:pt x="1189821" y="630059"/>
                  <a:pt x="1189821" y="666611"/>
                  <a:pt x="1189821" y="703164"/>
                </a:cubicBezTo>
                <a:cubicBezTo>
                  <a:pt x="1117458" y="723472"/>
                  <a:pt x="1045086" y="743780"/>
                  <a:pt x="972723" y="764088"/>
                </a:cubicBezTo>
                <a:cubicBezTo>
                  <a:pt x="972723" y="743780"/>
                  <a:pt x="972723" y="723472"/>
                  <a:pt x="972723" y="703164"/>
                </a:cubicBezTo>
                <a:cubicBezTo>
                  <a:pt x="1040836" y="666611"/>
                  <a:pt x="1113199" y="630059"/>
                  <a:pt x="1189821" y="593506"/>
                </a:cubicBezTo>
                <a:close/>
                <a:moveTo>
                  <a:pt x="941709" y="593506"/>
                </a:moveTo>
                <a:cubicBezTo>
                  <a:pt x="941709" y="614176"/>
                  <a:pt x="941709" y="630723"/>
                  <a:pt x="941709" y="651392"/>
                </a:cubicBezTo>
                <a:cubicBezTo>
                  <a:pt x="874513" y="709289"/>
                  <a:pt x="807308" y="775449"/>
                  <a:pt x="740113" y="841619"/>
                </a:cubicBezTo>
                <a:cubicBezTo>
                  <a:pt x="807308" y="754779"/>
                  <a:pt x="874513" y="672072"/>
                  <a:pt x="941709" y="593506"/>
                </a:cubicBezTo>
                <a:close/>
                <a:moveTo>
                  <a:pt x="1991936" y="562492"/>
                </a:moveTo>
                <a:cubicBezTo>
                  <a:pt x="1996186" y="647534"/>
                  <a:pt x="1996186" y="736825"/>
                  <a:pt x="1996186" y="821858"/>
                </a:cubicBezTo>
                <a:cubicBezTo>
                  <a:pt x="1906895" y="821858"/>
                  <a:pt x="1821853" y="821858"/>
                  <a:pt x="1736811" y="826116"/>
                </a:cubicBezTo>
                <a:cubicBezTo>
                  <a:pt x="1736811" y="749582"/>
                  <a:pt x="1736811" y="677298"/>
                  <a:pt x="1732562" y="605013"/>
                </a:cubicBezTo>
                <a:cubicBezTo>
                  <a:pt x="1817603" y="587997"/>
                  <a:pt x="1902645" y="575250"/>
                  <a:pt x="1991936" y="562492"/>
                </a:cubicBezTo>
                <a:close/>
                <a:moveTo>
                  <a:pt x="2282355" y="531478"/>
                </a:moveTo>
                <a:cubicBezTo>
                  <a:pt x="2286584" y="628281"/>
                  <a:pt x="2290814" y="725094"/>
                  <a:pt x="2290814" y="821906"/>
                </a:cubicBezTo>
                <a:cubicBezTo>
                  <a:pt x="2197772" y="821906"/>
                  <a:pt x="2104730" y="826116"/>
                  <a:pt x="2015917" y="826116"/>
                </a:cubicBezTo>
                <a:cubicBezTo>
                  <a:pt x="2015917" y="737724"/>
                  <a:pt x="2015917" y="653542"/>
                  <a:pt x="2011688" y="565149"/>
                </a:cubicBezTo>
                <a:cubicBezTo>
                  <a:pt x="2100500" y="552519"/>
                  <a:pt x="2189313" y="544099"/>
                  <a:pt x="2282355" y="531478"/>
                </a:cubicBezTo>
                <a:close/>
                <a:moveTo>
                  <a:pt x="937509" y="531478"/>
                </a:moveTo>
                <a:cubicBezTo>
                  <a:pt x="941709" y="548016"/>
                  <a:pt x="941709" y="568695"/>
                  <a:pt x="941709" y="585233"/>
                </a:cubicBezTo>
                <a:cubicBezTo>
                  <a:pt x="874513" y="667940"/>
                  <a:pt x="807308" y="750638"/>
                  <a:pt x="740113" y="841619"/>
                </a:cubicBezTo>
                <a:cubicBezTo>
                  <a:pt x="807308" y="734100"/>
                  <a:pt x="874513" y="630723"/>
                  <a:pt x="937509" y="531478"/>
                </a:cubicBezTo>
                <a:close/>
                <a:moveTo>
                  <a:pt x="2592544" y="500464"/>
                </a:moveTo>
                <a:cubicBezTo>
                  <a:pt x="2600964" y="610425"/>
                  <a:pt x="2600964" y="716156"/>
                  <a:pt x="2600964" y="826116"/>
                </a:cubicBezTo>
                <a:cubicBezTo>
                  <a:pt x="2504151" y="826116"/>
                  <a:pt x="2407349" y="826116"/>
                  <a:pt x="2314746" y="826116"/>
                </a:cubicBezTo>
                <a:cubicBezTo>
                  <a:pt x="2314746" y="728845"/>
                  <a:pt x="2314746" y="631573"/>
                  <a:pt x="2306326" y="530062"/>
                </a:cubicBezTo>
                <a:cubicBezTo>
                  <a:pt x="2403138" y="521612"/>
                  <a:pt x="2495741" y="508924"/>
                  <a:pt x="2592544" y="500464"/>
                </a:cubicBezTo>
                <a:close/>
                <a:moveTo>
                  <a:pt x="1418407" y="484952"/>
                </a:moveTo>
                <a:cubicBezTo>
                  <a:pt x="1422421" y="538199"/>
                  <a:pt x="1422421" y="591455"/>
                  <a:pt x="1422421" y="644701"/>
                </a:cubicBezTo>
                <a:cubicBezTo>
                  <a:pt x="1350059" y="665185"/>
                  <a:pt x="1277686" y="681567"/>
                  <a:pt x="1205323" y="702051"/>
                </a:cubicBezTo>
                <a:cubicBezTo>
                  <a:pt x="1205323" y="661083"/>
                  <a:pt x="1205323" y="624218"/>
                  <a:pt x="1205323" y="587352"/>
                </a:cubicBezTo>
                <a:cubicBezTo>
                  <a:pt x="1273671" y="550487"/>
                  <a:pt x="1346034" y="517715"/>
                  <a:pt x="1418407" y="484952"/>
                </a:cubicBezTo>
                <a:close/>
                <a:moveTo>
                  <a:pt x="2914035" y="469450"/>
                </a:moveTo>
                <a:cubicBezTo>
                  <a:pt x="2922416" y="585467"/>
                  <a:pt x="2926606" y="705792"/>
                  <a:pt x="2926606" y="821818"/>
                </a:cubicBezTo>
                <a:cubicBezTo>
                  <a:pt x="2826023" y="821818"/>
                  <a:pt x="2725440" y="821818"/>
                  <a:pt x="2629038" y="826116"/>
                </a:cubicBezTo>
                <a:cubicBezTo>
                  <a:pt x="2629038" y="714388"/>
                  <a:pt x="2624847" y="602659"/>
                  <a:pt x="2616466" y="495229"/>
                </a:cubicBezTo>
                <a:cubicBezTo>
                  <a:pt x="2717049" y="482335"/>
                  <a:pt x="2813452" y="473748"/>
                  <a:pt x="2914035" y="469450"/>
                </a:cubicBezTo>
                <a:close/>
                <a:moveTo>
                  <a:pt x="1185562" y="469450"/>
                </a:moveTo>
                <a:cubicBezTo>
                  <a:pt x="1185562" y="507507"/>
                  <a:pt x="1185562" y="545574"/>
                  <a:pt x="1189821" y="583641"/>
                </a:cubicBezTo>
                <a:cubicBezTo>
                  <a:pt x="1113199" y="621697"/>
                  <a:pt x="1040836" y="659764"/>
                  <a:pt x="972723" y="702060"/>
                </a:cubicBezTo>
                <a:cubicBezTo>
                  <a:pt x="972723" y="680912"/>
                  <a:pt x="972723" y="659764"/>
                  <a:pt x="972723" y="638616"/>
                </a:cubicBezTo>
                <a:cubicBezTo>
                  <a:pt x="1040836" y="579411"/>
                  <a:pt x="1113199" y="524426"/>
                  <a:pt x="1185562" y="469450"/>
                </a:cubicBezTo>
                <a:close/>
                <a:moveTo>
                  <a:pt x="941709" y="469450"/>
                </a:moveTo>
                <a:cubicBezTo>
                  <a:pt x="941709" y="485988"/>
                  <a:pt x="941709" y="506667"/>
                  <a:pt x="941709" y="523205"/>
                </a:cubicBezTo>
                <a:cubicBezTo>
                  <a:pt x="877375" y="626582"/>
                  <a:pt x="808744" y="729968"/>
                  <a:pt x="740113" y="841619"/>
                </a:cubicBezTo>
                <a:cubicBezTo>
                  <a:pt x="808744" y="713421"/>
                  <a:pt x="873077" y="589365"/>
                  <a:pt x="941709" y="469450"/>
                </a:cubicBezTo>
                <a:close/>
                <a:moveTo>
                  <a:pt x="3282071" y="453938"/>
                </a:moveTo>
                <a:cubicBezTo>
                  <a:pt x="3294604" y="571469"/>
                  <a:pt x="3298775" y="693064"/>
                  <a:pt x="3298775" y="810605"/>
                </a:cubicBezTo>
                <a:cubicBezTo>
                  <a:pt x="3194401" y="810605"/>
                  <a:pt x="3090028" y="810605"/>
                  <a:pt x="2985645" y="810605"/>
                </a:cubicBezTo>
                <a:cubicBezTo>
                  <a:pt x="2985645" y="697118"/>
                  <a:pt x="2981474" y="587685"/>
                  <a:pt x="2973122" y="474198"/>
                </a:cubicBezTo>
                <a:cubicBezTo>
                  <a:pt x="3073325" y="466100"/>
                  <a:pt x="3177698" y="457992"/>
                  <a:pt x="3282071" y="453938"/>
                </a:cubicBezTo>
                <a:close/>
                <a:moveTo>
                  <a:pt x="3634879" y="438436"/>
                </a:moveTo>
                <a:cubicBezTo>
                  <a:pt x="3647216" y="563840"/>
                  <a:pt x="3651319" y="685200"/>
                  <a:pt x="3655431" y="810605"/>
                </a:cubicBezTo>
                <a:cubicBezTo>
                  <a:pt x="3544454" y="810605"/>
                  <a:pt x="3437590" y="810605"/>
                  <a:pt x="3330717" y="810605"/>
                </a:cubicBezTo>
                <a:cubicBezTo>
                  <a:pt x="3330717" y="689244"/>
                  <a:pt x="3326604" y="571928"/>
                  <a:pt x="3314277" y="454612"/>
                </a:cubicBezTo>
                <a:cubicBezTo>
                  <a:pt x="3421141" y="446524"/>
                  <a:pt x="3528015" y="442480"/>
                  <a:pt x="3634879" y="438436"/>
                </a:cubicBezTo>
                <a:close/>
                <a:moveTo>
                  <a:pt x="4001938" y="422924"/>
                </a:moveTo>
                <a:cubicBezTo>
                  <a:pt x="4019042" y="550771"/>
                  <a:pt x="4023321" y="678626"/>
                  <a:pt x="4027599" y="806482"/>
                </a:cubicBezTo>
                <a:cubicBezTo>
                  <a:pt x="3907822" y="806482"/>
                  <a:pt x="3792322" y="806482"/>
                  <a:pt x="3676823" y="810605"/>
                </a:cubicBezTo>
                <a:cubicBezTo>
                  <a:pt x="3676823" y="682749"/>
                  <a:pt x="3668266" y="554903"/>
                  <a:pt x="3655431" y="431169"/>
                </a:cubicBezTo>
                <a:cubicBezTo>
                  <a:pt x="3770930" y="427047"/>
                  <a:pt x="3886429" y="422924"/>
                  <a:pt x="4001938" y="422924"/>
                </a:cubicBezTo>
                <a:close/>
                <a:moveTo>
                  <a:pt x="1708649" y="376408"/>
                </a:moveTo>
                <a:cubicBezTo>
                  <a:pt x="1712859" y="447540"/>
                  <a:pt x="1717059" y="518682"/>
                  <a:pt x="1717059" y="589814"/>
                </a:cubicBezTo>
                <a:cubicBezTo>
                  <a:pt x="1637155" y="606557"/>
                  <a:pt x="1553051" y="623290"/>
                  <a:pt x="1477357" y="640032"/>
                </a:cubicBezTo>
                <a:cubicBezTo>
                  <a:pt x="1473157" y="585633"/>
                  <a:pt x="1473157" y="527044"/>
                  <a:pt x="1468947" y="468464"/>
                </a:cubicBezTo>
                <a:cubicBezTo>
                  <a:pt x="1548851" y="439169"/>
                  <a:pt x="1628745" y="405693"/>
                  <a:pt x="1708649" y="376408"/>
                </a:cubicBezTo>
                <a:close/>
                <a:moveTo>
                  <a:pt x="1165801" y="345394"/>
                </a:moveTo>
                <a:cubicBezTo>
                  <a:pt x="1170050" y="383822"/>
                  <a:pt x="1170050" y="422250"/>
                  <a:pt x="1174309" y="460688"/>
                </a:cubicBezTo>
                <a:cubicBezTo>
                  <a:pt x="1101946" y="520470"/>
                  <a:pt x="1029574" y="580251"/>
                  <a:pt x="961470" y="640032"/>
                </a:cubicBezTo>
                <a:cubicBezTo>
                  <a:pt x="961470" y="622948"/>
                  <a:pt x="957211" y="601594"/>
                  <a:pt x="957211" y="580251"/>
                </a:cubicBezTo>
                <a:cubicBezTo>
                  <a:pt x="1025325" y="499116"/>
                  <a:pt x="1097687" y="422250"/>
                  <a:pt x="1165801" y="345394"/>
                </a:cubicBezTo>
                <a:close/>
                <a:moveTo>
                  <a:pt x="1414382" y="298868"/>
                </a:moveTo>
                <a:cubicBezTo>
                  <a:pt x="1418407" y="354694"/>
                  <a:pt x="1422421" y="410519"/>
                  <a:pt x="1422421" y="466344"/>
                </a:cubicBezTo>
                <a:cubicBezTo>
                  <a:pt x="1350059" y="504987"/>
                  <a:pt x="1277686" y="539342"/>
                  <a:pt x="1205323" y="577995"/>
                </a:cubicBezTo>
                <a:cubicBezTo>
                  <a:pt x="1205323" y="539342"/>
                  <a:pt x="1205323" y="500699"/>
                  <a:pt x="1205323" y="457758"/>
                </a:cubicBezTo>
                <a:cubicBezTo>
                  <a:pt x="1273671" y="401933"/>
                  <a:pt x="1342019" y="350396"/>
                  <a:pt x="1414382" y="298868"/>
                </a:cubicBezTo>
                <a:close/>
                <a:moveTo>
                  <a:pt x="1979453" y="283366"/>
                </a:moveTo>
                <a:cubicBezTo>
                  <a:pt x="1987814" y="366357"/>
                  <a:pt x="1992005" y="449357"/>
                  <a:pt x="1996186" y="532358"/>
                </a:cubicBezTo>
                <a:cubicBezTo>
                  <a:pt x="1908311" y="548954"/>
                  <a:pt x="1824627" y="561398"/>
                  <a:pt x="1740933" y="578004"/>
                </a:cubicBezTo>
                <a:cubicBezTo>
                  <a:pt x="1736752" y="507458"/>
                  <a:pt x="1736752" y="436903"/>
                  <a:pt x="1732562" y="362215"/>
                </a:cubicBezTo>
                <a:cubicBezTo>
                  <a:pt x="1812064" y="333164"/>
                  <a:pt x="1895759" y="308265"/>
                  <a:pt x="1979453" y="283366"/>
                </a:cubicBezTo>
                <a:close/>
                <a:moveTo>
                  <a:pt x="2269158" y="205826"/>
                </a:moveTo>
                <a:cubicBezTo>
                  <a:pt x="2277822" y="301848"/>
                  <a:pt x="2286496" y="397879"/>
                  <a:pt x="2290824" y="493900"/>
                </a:cubicBezTo>
                <a:cubicBezTo>
                  <a:pt x="2195506" y="506423"/>
                  <a:pt x="2104505" y="518956"/>
                  <a:pt x="2013514" y="531478"/>
                </a:cubicBezTo>
                <a:cubicBezTo>
                  <a:pt x="2009187" y="447980"/>
                  <a:pt x="2004850" y="364472"/>
                  <a:pt x="1996186" y="276802"/>
                </a:cubicBezTo>
                <a:cubicBezTo>
                  <a:pt x="2087176" y="251747"/>
                  <a:pt x="2178167" y="226701"/>
                  <a:pt x="2269158" y="205826"/>
                </a:cubicBezTo>
                <a:close/>
                <a:moveTo>
                  <a:pt x="2560905" y="143798"/>
                </a:moveTo>
                <a:cubicBezTo>
                  <a:pt x="2573173" y="245329"/>
                  <a:pt x="2581359" y="350923"/>
                  <a:pt x="2585452" y="452463"/>
                </a:cubicBezTo>
                <a:cubicBezTo>
                  <a:pt x="2495428" y="464644"/>
                  <a:pt x="2401302" y="472762"/>
                  <a:pt x="2311278" y="484952"/>
                </a:cubicBezTo>
                <a:cubicBezTo>
                  <a:pt x="2307185" y="391539"/>
                  <a:pt x="2299000" y="298126"/>
                  <a:pt x="2290814" y="200659"/>
                </a:cubicBezTo>
                <a:cubicBezTo>
                  <a:pt x="2376755" y="180351"/>
                  <a:pt x="2466778" y="160043"/>
                  <a:pt x="2560905" y="143798"/>
                </a:cubicBezTo>
                <a:close/>
                <a:moveTo>
                  <a:pt x="1684727" y="143798"/>
                </a:moveTo>
                <a:cubicBezTo>
                  <a:pt x="1693137" y="216024"/>
                  <a:pt x="1697347" y="288241"/>
                  <a:pt x="1701548" y="356217"/>
                </a:cubicBezTo>
                <a:cubicBezTo>
                  <a:pt x="1621644" y="390211"/>
                  <a:pt x="1541750" y="419945"/>
                  <a:pt x="1461846" y="453938"/>
                </a:cubicBezTo>
                <a:cubicBezTo>
                  <a:pt x="1457645" y="398709"/>
                  <a:pt x="1457645" y="339231"/>
                  <a:pt x="1453435" y="283991"/>
                </a:cubicBezTo>
                <a:cubicBezTo>
                  <a:pt x="1529129" y="233011"/>
                  <a:pt x="1604823" y="186280"/>
                  <a:pt x="1684727" y="143798"/>
                </a:cubicBezTo>
                <a:close/>
                <a:moveTo>
                  <a:pt x="1150582" y="97282"/>
                </a:moveTo>
                <a:cubicBezTo>
                  <a:pt x="1150582" y="134685"/>
                  <a:pt x="1154695" y="172097"/>
                  <a:pt x="1158807" y="205348"/>
                </a:cubicBezTo>
                <a:lnTo>
                  <a:pt x="989260" y="458715"/>
                </a:lnTo>
                <a:lnTo>
                  <a:pt x="1169884" y="221338"/>
                </a:lnTo>
                <a:cubicBezTo>
                  <a:pt x="1169884" y="258330"/>
                  <a:pt x="1174309" y="295322"/>
                  <a:pt x="1174309" y="332315"/>
                </a:cubicBezTo>
                <a:cubicBezTo>
                  <a:pt x="1103421" y="406299"/>
                  <a:pt x="1028099" y="484396"/>
                  <a:pt x="957211" y="562492"/>
                </a:cubicBezTo>
                <a:cubicBezTo>
                  <a:pt x="957211" y="541940"/>
                  <a:pt x="957211" y="521388"/>
                  <a:pt x="957211" y="500836"/>
                </a:cubicBezTo>
                <a:lnTo>
                  <a:pt x="961021" y="495834"/>
                </a:lnTo>
                <a:lnTo>
                  <a:pt x="957211" y="438114"/>
                </a:lnTo>
                <a:cubicBezTo>
                  <a:pt x="1023039" y="317574"/>
                  <a:pt x="1084754" y="205348"/>
                  <a:pt x="1150582" y="97282"/>
                </a:cubicBezTo>
                <a:close/>
                <a:moveTo>
                  <a:pt x="2873526" y="81770"/>
                </a:moveTo>
                <a:cubicBezTo>
                  <a:pt x="2890230" y="197553"/>
                  <a:pt x="2902752" y="309203"/>
                  <a:pt x="2911104" y="424986"/>
                </a:cubicBezTo>
                <a:cubicBezTo>
                  <a:pt x="2810902" y="433259"/>
                  <a:pt x="2710700" y="441533"/>
                  <a:pt x="2614679" y="453938"/>
                </a:cubicBezTo>
                <a:cubicBezTo>
                  <a:pt x="2606327" y="346420"/>
                  <a:pt x="2597975" y="238901"/>
                  <a:pt x="2585452" y="131393"/>
                </a:cubicBezTo>
                <a:cubicBezTo>
                  <a:pt x="2677302" y="114845"/>
                  <a:pt x="2773334" y="98308"/>
                  <a:pt x="2873526" y="81770"/>
                </a:cubicBezTo>
                <a:close/>
                <a:moveTo>
                  <a:pt x="3222553" y="35254"/>
                </a:moveTo>
                <a:cubicBezTo>
                  <a:pt x="3243096" y="156145"/>
                  <a:pt x="3259546" y="277027"/>
                  <a:pt x="3267761" y="402089"/>
                </a:cubicBezTo>
                <a:cubicBezTo>
                  <a:pt x="3165009" y="406260"/>
                  <a:pt x="3062247" y="414592"/>
                  <a:pt x="2963598" y="422934"/>
                </a:cubicBezTo>
                <a:cubicBezTo>
                  <a:pt x="2955383" y="306214"/>
                  <a:pt x="2943046" y="189494"/>
                  <a:pt x="2926606" y="72774"/>
                </a:cubicBezTo>
                <a:cubicBezTo>
                  <a:pt x="3025255" y="60261"/>
                  <a:pt x="3123904" y="47757"/>
                  <a:pt x="3222553" y="35254"/>
                </a:cubicBezTo>
                <a:close/>
                <a:moveTo>
                  <a:pt x="0" y="28232"/>
                </a:moveTo>
                <a:lnTo>
                  <a:pt x="11288" y="35254"/>
                </a:lnTo>
                <a:lnTo>
                  <a:pt x="0" y="29321"/>
                </a:lnTo>
                <a:close/>
                <a:moveTo>
                  <a:pt x="0" y="26353"/>
                </a:moveTo>
                <a:lnTo>
                  <a:pt x="11288" y="35254"/>
                </a:lnTo>
                <a:lnTo>
                  <a:pt x="0" y="28062"/>
                </a:lnTo>
                <a:close/>
                <a:moveTo>
                  <a:pt x="0" y="23491"/>
                </a:moveTo>
                <a:lnTo>
                  <a:pt x="11288" y="35254"/>
                </a:lnTo>
                <a:lnTo>
                  <a:pt x="0" y="26082"/>
                </a:lnTo>
                <a:close/>
                <a:moveTo>
                  <a:pt x="0" y="17897"/>
                </a:moveTo>
                <a:lnTo>
                  <a:pt x="11288" y="35254"/>
                </a:lnTo>
                <a:lnTo>
                  <a:pt x="0" y="23025"/>
                </a:lnTo>
                <a:close/>
                <a:moveTo>
                  <a:pt x="3565876" y="4240"/>
                </a:moveTo>
                <a:cubicBezTo>
                  <a:pt x="3590961" y="126665"/>
                  <a:pt x="3607694" y="253173"/>
                  <a:pt x="3624417" y="375598"/>
                </a:cubicBezTo>
                <a:cubicBezTo>
                  <a:pt x="3511516" y="379671"/>
                  <a:pt x="3406967" y="387837"/>
                  <a:pt x="3298247" y="391920"/>
                </a:cubicBezTo>
                <a:cubicBezTo>
                  <a:pt x="3289886" y="273569"/>
                  <a:pt x="3273162" y="151144"/>
                  <a:pt x="3252249" y="32802"/>
                </a:cubicBezTo>
                <a:cubicBezTo>
                  <a:pt x="3352607" y="20563"/>
                  <a:pt x="3457156" y="12396"/>
                  <a:pt x="3565876" y="4240"/>
                </a:cubicBezTo>
                <a:close/>
                <a:moveTo>
                  <a:pt x="1955579" y="4240"/>
                </a:moveTo>
                <a:cubicBezTo>
                  <a:pt x="1968131" y="92681"/>
                  <a:pt x="1972312" y="176922"/>
                  <a:pt x="1980683" y="261153"/>
                </a:cubicBezTo>
                <a:cubicBezTo>
                  <a:pt x="1896999" y="286424"/>
                  <a:pt x="1813305" y="315914"/>
                  <a:pt x="1729612" y="345394"/>
                </a:cubicBezTo>
                <a:cubicBezTo>
                  <a:pt x="1725431" y="273793"/>
                  <a:pt x="1721250" y="202193"/>
                  <a:pt x="1717059" y="130592"/>
                </a:cubicBezTo>
                <a:cubicBezTo>
                  <a:pt x="1792381" y="84261"/>
                  <a:pt x="1876076" y="46351"/>
                  <a:pt x="1955579" y="4240"/>
                </a:cubicBezTo>
                <a:close/>
                <a:moveTo>
                  <a:pt x="0" y="2006"/>
                </a:moveTo>
                <a:lnTo>
                  <a:pt x="11288" y="35254"/>
                </a:lnTo>
                <a:lnTo>
                  <a:pt x="0" y="16911"/>
                </a:lnTo>
                <a:close/>
                <a:moveTo>
                  <a:pt x="3595183" y="0"/>
                </a:moveTo>
                <a:lnTo>
                  <a:pt x="3930037" y="0"/>
                </a:lnTo>
                <a:lnTo>
                  <a:pt x="3965284" y="168517"/>
                </a:lnTo>
                <a:cubicBezTo>
                  <a:pt x="3977486" y="233614"/>
                  <a:pt x="3988097" y="298712"/>
                  <a:pt x="3996585" y="363807"/>
                </a:cubicBezTo>
                <a:cubicBezTo>
                  <a:pt x="3877755" y="368008"/>
                  <a:pt x="3763164" y="372208"/>
                  <a:pt x="3652823" y="376408"/>
                </a:cubicBezTo>
                <a:cubicBezTo>
                  <a:pt x="3646454" y="311308"/>
                  <a:pt x="3637965" y="247261"/>
                  <a:pt x="3627886" y="183214"/>
                </a:cubicBezTo>
                <a:close/>
                <a:moveTo>
                  <a:pt x="2919796" y="0"/>
                </a:moveTo>
                <a:lnTo>
                  <a:pt x="3156008" y="0"/>
                </a:lnTo>
                <a:lnTo>
                  <a:pt x="2926069" y="35254"/>
                </a:lnTo>
                <a:close/>
                <a:moveTo>
                  <a:pt x="2571311" y="0"/>
                </a:moveTo>
                <a:lnTo>
                  <a:pt x="2871626" y="0"/>
                </a:lnTo>
                <a:lnTo>
                  <a:pt x="2880080" y="44231"/>
                </a:lnTo>
                <a:cubicBezTo>
                  <a:pt x="2777739" y="60554"/>
                  <a:pt x="2683915" y="76876"/>
                  <a:pt x="2585833" y="97282"/>
                </a:cubicBezTo>
                <a:close/>
                <a:moveTo>
                  <a:pt x="2257958" y="0"/>
                </a:moveTo>
                <a:lnTo>
                  <a:pt x="2538980" y="0"/>
                </a:lnTo>
                <a:lnTo>
                  <a:pt x="2554438" y="107392"/>
                </a:lnTo>
                <a:cubicBezTo>
                  <a:pt x="2462236" y="128462"/>
                  <a:pt x="2370034" y="149532"/>
                  <a:pt x="2277832" y="174822"/>
                </a:cubicBezTo>
                <a:close/>
                <a:moveTo>
                  <a:pt x="1981485" y="0"/>
                </a:moveTo>
                <a:lnTo>
                  <a:pt x="2240290" y="0"/>
                </a:lnTo>
                <a:lnTo>
                  <a:pt x="2259800" y="175350"/>
                </a:lnTo>
                <a:cubicBezTo>
                  <a:pt x="2173596" y="201020"/>
                  <a:pt x="2087401" y="226681"/>
                  <a:pt x="2005299" y="252352"/>
                </a:cubicBezTo>
                <a:close/>
                <a:moveTo>
                  <a:pt x="1697583" y="0"/>
                </a:moveTo>
                <a:lnTo>
                  <a:pt x="1893277" y="0"/>
                </a:lnTo>
                <a:lnTo>
                  <a:pt x="1707310" y="97282"/>
                </a:lnTo>
                <a:close/>
                <a:moveTo>
                  <a:pt x="1536558" y="0"/>
                </a:moveTo>
                <a:lnTo>
                  <a:pt x="1675080" y="0"/>
                </a:lnTo>
                <a:lnTo>
                  <a:pt x="1686045" y="109688"/>
                </a:lnTo>
                <a:cubicBezTo>
                  <a:pt x="1604764" y="155842"/>
                  <a:pt x="1527771" y="201997"/>
                  <a:pt x="1450768" y="252352"/>
                </a:cubicBezTo>
                <a:cubicBezTo>
                  <a:pt x="1446490" y="197797"/>
                  <a:pt x="1442212" y="139061"/>
                  <a:pt x="1437933" y="80315"/>
                </a:cubicBezTo>
                <a:close/>
                <a:moveTo>
                  <a:pt x="1432462" y="0"/>
                </a:moveTo>
                <a:lnTo>
                  <a:pt x="1514581" y="0"/>
                </a:lnTo>
                <a:lnTo>
                  <a:pt x="1438744" y="66268"/>
                </a:lnTo>
                <a:close/>
                <a:moveTo>
                  <a:pt x="1334082" y="0"/>
                </a:moveTo>
                <a:lnTo>
                  <a:pt x="1397685" y="0"/>
                </a:lnTo>
                <a:lnTo>
                  <a:pt x="1406919" y="94694"/>
                </a:lnTo>
                <a:lnTo>
                  <a:pt x="1204229" y="307845"/>
                </a:lnTo>
                <a:lnTo>
                  <a:pt x="1409508" y="112784"/>
                </a:lnTo>
                <a:cubicBezTo>
                  <a:pt x="1413816" y="167056"/>
                  <a:pt x="1418123" y="221328"/>
                  <a:pt x="1422431" y="275610"/>
                </a:cubicBezTo>
                <a:cubicBezTo>
                  <a:pt x="1344891" y="325711"/>
                  <a:pt x="1271669" y="379983"/>
                  <a:pt x="1194129" y="438436"/>
                </a:cubicBezTo>
                <a:cubicBezTo>
                  <a:pt x="1194129" y="396687"/>
                  <a:pt x="1194129" y="359109"/>
                  <a:pt x="1189821" y="321531"/>
                </a:cubicBezTo>
                <a:lnTo>
                  <a:pt x="1197977" y="313784"/>
                </a:lnTo>
                <a:lnTo>
                  <a:pt x="1189821" y="193763"/>
                </a:lnTo>
                <a:cubicBezTo>
                  <a:pt x="1222594" y="146382"/>
                  <a:pt x="1256387" y="101153"/>
                  <a:pt x="1290180" y="57001"/>
                </a:cubicBezTo>
                <a:close/>
                <a:moveTo>
                  <a:pt x="1210237" y="0"/>
                </a:moveTo>
                <a:lnTo>
                  <a:pt x="1320122" y="0"/>
                </a:lnTo>
                <a:lnTo>
                  <a:pt x="1182827" y="174812"/>
                </a:lnTo>
                <a:cubicBezTo>
                  <a:pt x="1178568" y="136873"/>
                  <a:pt x="1178568" y="98933"/>
                  <a:pt x="1174309" y="56773"/>
                </a:cubicBezTo>
                <a:close/>
                <a:moveTo>
                  <a:pt x="66865" y="0"/>
                </a:moveTo>
                <a:lnTo>
                  <a:pt x="77812" y="0"/>
                </a:lnTo>
                <a:lnTo>
                  <a:pt x="11288" y="35254"/>
                </a:lnTo>
                <a:close/>
                <a:moveTo>
                  <a:pt x="55995" y="0"/>
                </a:moveTo>
                <a:lnTo>
                  <a:pt x="65524" y="0"/>
                </a:lnTo>
                <a:lnTo>
                  <a:pt x="11288" y="35254"/>
                </a:lnTo>
                <a:close/>
                <a:moveTo>
                  <a:pt x="44381" y="0"/>
                </a:moveTo>
                <a:lnTo>
                  <a:pt x="54677" y="0"/>
                </a:lnTo>
                <a:lnTo>
                  <a:pt x="11288" y="35254"/>
                </a:lnTo>
                <a:close/>
                <a:moveTo>
                  <a:pt x="34029" y="0"/>
                </a:moveTo>
                <a:lnTo>
                  <a:pt x="43830" y="0"/>
                </a:lnTo>
                <a:lnTo>
                  <a:pt x="11288" y="35254"/>
                </a:lnTo>
                <a:close/>
                <a:moveTo>
                  <a:pt x="23258" y="0"/>
                </a:moveTo>
                <a:lnTo>
                  <a:pt x="32982" y="0"/>
                </a:lnTo>
                <a:lnTo>
                  <a:pt x="11288" y="35254"/>
                </a:lnTo>
                <a:close/>
                <a:moveTo>
                  <a:pt x="12062" y="0"/>
                </a:moveTo>
                <a:lnTo>
                  <a:pt x="22135" y="0"/>
                </a:lnTo>
                <a:lnTo>
                  <a:pt x="11288" y="35254"/>
                </a:lnTo>
                <a:close/>
                <a:moveTo>
                  <a:pt x="441" y="0"/>
                </a:moveTo>
                <a:lnTo>
                  <a:pt x="10513" y="0"/>
                </a:lnTo>
                <a:lnTo>
                  <a:pt x="11288" y="35254"/>
                </a:lnTo>
                <a:close/>
              </a:path>
            </a:pathLst>
          </a:custGeom>
          <a:solidFill>
            <a:schemeClr val="accent2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962685-E143-4935-9D9C-8195F7C04E10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2286FC10-01C0-4BFC-9537-85A57E1B9898}" type="datetime4">
              <a:rPr lang="en-US" smtClean="0"/>
              <a:t>July 20, 2020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1EE1BE-9091-4CB5-AC4F-F8FE5024B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8FD7A4-1CC6-4D18-B9E6-345A402B1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1D04F9A-0280-45EB-95F0-6DA7BDF0AC7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97BED6-7F87-4FCC-9A3A-6277B2943E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0531" y="377584"/>
            <a:ext cx="8262938" cy="423125"/>
          </a:xfrm>
        </p:spPr>
        <p:txBody>
          <a:bodyPr wrap="none" anchor="t">
            <a:normAutofit/>
          </a:bodyPr>
          <a:lstStyle>
            <a:lvl1pPr>
              <a:defRPr sz="2400" b="0" cap="all" spc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slide title on one line only</a:t>
            </a:r>
            <a:endParaRPr lang="en-GB" dirty="0"/>
          </a:p>
        </p:txBody>
      </p:sp>
      <p:sp>
        <p:nvSpPr>
          <p:cNvPr id="52" name="Text Placeholder 6">
            <a:extLst>
              <a:ext uri="{FF2B5EF4-FFF2-40B4-BE49-F238E27FC236}">
                <a16:creationId xmlns:a16="http://schemas.microsoft.com/office/drawing/2014/main" id="{E539CD5F-F7C7-41E7-8C8C-1DB31E94E43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0531" y="5625245"/>
            <a:ext cx="8262938" cy="395833"/>
          </a:xfrm>
        </p:spPr>
        <p:txBody>
          <a:bodyPr anchor="b"/>
          <a:lstStyle>
            <a:lvl1pPr>
              <a:spcBef>
                <a:spcPts val="0"/>
              </a:spcBef>
              <a:spcAft>
                <a:spcPts val="0"/>
              </a:spcAft>
              <a:defRPr sz="800" b="0">
                <a:solidFill>
                  <a:schemeClr val="tx1"/>
                </a:solidFill>
              </a:defRPr>
            </a:lvl1pPr>
            <a:lvl2pPr>
              <a:spcBef>
                <a:spcPts val="200"/>
              </a:spcBef>
              <a:spcAft>
                <a:spcPts val="200"/>
              </a:spcAft>
              <a:defRPr sz="800">
                <a:solidFill>
                  <a:schemeClr val="accent1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Add any source information here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7" name="Text Placeholder 6">
            <a:extLst>
              <a:ext uri="{FF2B5EF4-FFF2-40B4-BE49-F238E27FC236}">
                <a16:creationId xmlns:a16="http://schemas.microsoft.com/office/drawing/2014/main" id="{E01AF118-F24C-4ADF-8E25-BBFA505D6AB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0531" y="815857"/>
            <a:ext cx="8262938" cy="496397"/>
          </a:xfrm>
        </p:spPr>
        <p:txBody>
          <a:bodyPr/>
          <a:lstStyle>
            <a:lvl1pPr>
              <a:spcBef>
                <a:spcPts val="200"/>
              </a:spcBef>
              <a:spcAft>
                <a:spcPts val="200"/>
              </a:spcAft>
              <a:defRPr sz="1400"/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GB" dirty="0"/>
              <a:t>This is your subtitle area. </a:t>
            </a:r>
          </a:p>
        </p:txBody>
      </p:sp>
      <p:sp>
        <p:nvSpPr>
          <p:cNvPr id="56" name="Content Placeholder 6">
            <a:extLst>
              <a:ext uri="{FF2B5EF4-FFF2-40B4-BE49-F238E27FC236}">
                <a16:creationId xmlns:a16="http://schemas.microsoft.com/office/drawing/2014/main" id="{301C47F4-C68C-4E19-A270-6A30D17DD16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 bwMode="gray">
          <a:xfrm>
            <a:off x="445293" y="1627200"/>
            <a:ext cx="8258176" cy="3808800"/>
          </a:xfrm>
        </p:spPr>
        <p:txBody>
          <a:bodyPr numCol="2" spcCol="54000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dirty="0"/>
              <a:t>Click here to edit body text over 2 columns or click an icon below to add other content.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21BEF64-E695-421B-9F22-E3C60C3AEC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6093296"/>
            <a:ext cx="2201317" cy="70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297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placeholders #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74AAAF7-1F47-4163-8FFF-7CECE6165CF9}"/>
              </a:ext>
            </a:extLst>
          </p:cNvPr>
          <p:cNvSpPr/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Freeform: Shape 47">
            <a:extLst>
              <a:ext uri="{FF2B5EF4-FFF2-40B4-BE49-F238E27FC236}">
                <a16:creationId xmlns:a16="http://schemas.microsoft.com/office/drawing/2014/main" id="{42B87378-3709-40ED-A5E2-5C2A3D377CFB}"/>
              </a:ext>
            </a:extLst>
          </p:cNvPr>
          <p:cNvSpPr>
            <a:spLocks/>
          </p:cNvSpPr>
          <p:nvPr userDrawn="1"/>
        </p:nvSpPr>
        <p:spPr bwMode="gray">
          <a:xfrm>
            <a:off x="0" y="0"/>
            <a:ext cx="2201317" cy="2714472"/>
          </a:xfrm>
          <a:custGeom>
            <a:avLst/>
            <a:gdLst>
              <a:gd name="connsiteX0" fmla="*/ 421640 w 4027599"/>
              <a:gd name="connsiteY0" fmla="*/ 4594315 h 4966483"/>
              <a:gd name="connsiteX1" fmla="*/ 429982 w 4027599"/>
              <a:gd name="connsiteY1" fmla="*/ 4940822 h 4966483"/>
              <a:gd name="connsiteX2" fmla="*/ 42302 w 4027599"/>
              <a:gd name="connsiteY2" fmla="*/ 4966483 h 4966483"/>
              <a:gd name="connsiteX3" fmla="*/ 42302 w 4027599"/>
              <a:gd name="connsiteY3" fmla="*/ 4615707 h 4966483"/>
              <a:gd name="connsiteX4" fmla="*/ 421640 w 4027599"/>
              <a:gd name="connsiteY4" fmla="*/ 4594315 h 4966483"/>
              <a:gd name="connsiteX5" fmla="*/ 843177 w 4027599"/>
              <a:gd name="connsiteY5" fmla="*/ 4532287 h 4966483"/>
              <a:gd name="connsiteX6" fmla="*/ 864179 w 4027599"/>
              <a:gd name="connsiteY6" fmla="*/ 4864073 h 4966483"/>
              <a:gd name="connsiteX7" fmla="*/ 473597 w 4027599"/>
              <a:gd name="connsiteY7" fmla="*/ 4935469 h 4966483"/>
              <a:gd name="connsiteX8" fmla="*/ 460996 w 4027599"/>
              <a:gd name="connsiteY8" fmla="*/ 4595282 h 4966483"/>
              <a:gd name="connsiteX9" fmla="*/ 843177 w 4027599"/>
              <a:gd name="connsiteY9" fmla="*/ 4532287 h 4966483"/>
              <a:gd name="connsiteX10" fmla="*/ 1268465 w 4027599"/>
              <a:gd name="connsiteY10" fmla="*/ 4423733 h 4966483"/>
              <a:gd name="connsiteX11" fmla="*/ 1298375 w 4027599"/>
              <a:gd name="connsiteY11" fmla="*/ 4738738 h 4966483"/>
              <a:gd name="connsiteX12" fmla="*/ 901044 w 4027599"/>
              <a:gd name="connsiteY12" fmla="*/ 4857929 h 4966483"/>
              <a:gd name="connsiteX13" fmla="*/ 879681 w 4027599"/>
              <a:gd name="connsiteY13" fmla="*/ 4525899 h 4966483"/>
              <a:gd name="connsiteX14" fmla="*/ 1268465 w 4027599"/>
              <a:gd name="connsiteY14" fmla="*/ 4423733 h 4966483"/>
              <a:gd name="connsiteX15" fmla="*/ 1694886 w 4027599"/>
              <a:gd name="connsiteY15" fmla="*/ 4268663 h 4966483"/>
              <a:gd name="connsiteX16" fmla="*/ 1732571 w 4027599"/>
              <a:gd name="connsiteY16" fmla="*/ 4552917 h 4966483"/>
              <a:gd name="connsiteX17" fmla="*/ 1343191 w 4027599"/>
              <a:gd name="connsiteY17" fmla="*/ 4718371 h 4966483"/>
              <a:gd name="connsiteX18" fmla="*/ 1313877 w 4027599"/>
              <a:gd name="connsiteY18" fmla="*/ 4408670 h 4966483"/>
              <a:gd name="connsiteX19" fmla="*/ 1694886 w 4027599"/>
              <a:gd name="connsiteY19" fmla="*/ 4268663 h 4966483"/>
              <a:gd name="connsiteX20" fmla="*/ 402065 w 4027599"/>
              <a:gd name="connsiteY20" fmla="*/ 4237649 h 4966483"/>
              <a:gd name="connsiteX21" fmla="*/ 414470 w 4027599"/>
              <a:gd name="connsiteY21" fmla="*/ 4562363 h 4966483"/>
              <a:gd name="connsiteX22" fmla="*/ 42302 w 4027599"/>
              <a:gd name="connsiteY22" fmla="*/ 4578803 h 4966483"/>
              <a:gd name="connsiteX23" fmla="*/ 42302 w 4027599"/>
              <a:gd name="connsiteY23" fmla="*/ 4254089 h 4966483"/>
              <a:gd name="connsiteX24" fmla="*/ 402065 w 4027599"/>
              <a:gd name="connsiteY24" fmla="*/ 4237649 h 4966483"/>
              <a:gd name="connsiteX25" fmla="*/ 818962 w 4027599"/>
              <a:gd name="connsiteY25" fmla="*/ 4191133 h 4966483"/>
              <a:gd name="connsiteX26" fmla="*/ 848667 w 4027599"/>
              <a:gd name="connsiteY26" fmla="*/ 4504760 h 4966483"/>
              <a:gd name="connsiteX27" fmla="*/ 462462 w 4027599"/>
              <a:gd name="connsiteY27" fmla="*/ 4563301 h 4966483"/>
              <a:gd name="connsiteX28" fmla="*/ 445484 w 4027599"/>
              <a:gd name="connsiteY28" fmla="*/ 4237131 h 4966483"/>
              <a:gd name="connsiteX29" fmla="*/ 818962 w 4027599"/>
              <a:gd name="connsiteY29" fmla="*/ 4191133 h 4966483"/>
              <a:gd name="connsiteX30" fmla="*/ 1220366 w 4027599"/>
              <a:gd name="connsiteY30" fmla="*/ 4098091 h 4966483"/>
              <a:gd name="connsiteX31" fmla="*/ 1267361 w 4027599"/>
              <a:gd name="connsiteY31" fmla="*/ 4399420 h 4966483"/>
              <a:gd name="connsiteX32" fmla="*/ 878577 w 4027599"/>
              <a:gd name="connsiteY32" fmla="*/ 4501273 h 4966483"/>
              <a:gd name="connsiteX33" fmla="*/ 848667 w 4027599"/>
              <a:gd name="connsiteY33" fmla="*/ 4178727 h 4966483"/>
              <a:gd name="connsiteX34" fmla="*/ 1220366 w 4027599"/>
              <a:gd name="connsiteY34" fmla="*/ 4098091 h 4966483"/>
              <a:gd name="connsiteX35" fmla="*/ 2131680 w 4027599"/>
              <a:gd name="connsiteY35" fmla="*/ 4067077 h 4966483"/>
              <a:gd name="connsiteX36" fmla="*/ 2182270 w 4027599"/>
              <a:gd name="connsiteY36" fmla="*/ 4316918 h 4966483"/>
              <a:gd name="connsiteX37" fmla="*/ 1790233 w 4027599"/>
              <a:gd name="connsiteY37" fmla="*/ 4532287 h 4966483"/>
              <a:gd name="connsiteX38" fmla="*/ 1748073 w 4027599"/>
              <a:gd name="connsiteY38" fmla="*/ 4252301 h 4966483"/>
              <a:gd name="connsiteX39" fmla="*/ 2131680 w 4027599"/>
              <a:gd name="connsiteY39" fmla="*/ 4067077 h 4966483"/>
              <a:gd name="connsiteX40" fmla="*/ 1624486 w 4027599"/>
              <a:gd name="connsiteY40" fmla="*/ 3974035 h 4966483"/>
              <a:gd name="connsiteX41" fmla="*/ 1686055 w 4027599"/>
              <a:gd name="connsiteY41" fmla="*/ 4241459 h 4966483"/>
              <a:gd name="connsiteX42" fmla="*/ 1312519 w 4027599"/>
              <a:gd name="connsiteY42" fmla="*/ 4377217 h 4966483"/>
              <a:gd name="connsiteX43" fmla="*/ 1267361 w 4027599"/>
              <a:gd name="connsiteY43" fmla="*/ 4085119 h 4966483"/>
              <a:gd name="connsiteX44" fmla="*/ 1624486 w 4027599"/>
              <a:gd name="connsiteY44" fmla="*/ 3974035 h 4966483"/>
              <a:gd name="connsiteX45" fmla="*/ 377820 w 4027599"/>
              <a:gd name="connsiteY45" fmla="*/ 3896495 h 4966483"/>
              <a:gd name="connsiteX46" fmla="*/ 398968 w 4027599"/>
              <a:gd name="connsiteY46" fmla="*/ 4205658 h 4966483"/>
              <a:gd name="connsiteX47" fmla="*/ 26800 w 4027599"/>
              <a:gd name="connsiteY47" fmla="*/ 4222147 h 4966483"/>
              <a:gd name="connsiteX48" fmla="*/ 26800 w 4027599"/>
              <a:gd name="connsiteY48" fmla="*/ 3912983 h 4966483"/>
              <a:gd name="connsiteX49" fmla="*/ 377820 w 4027599"/>
              <a:gd name="connsiteY49" fmla="*/ 3896495 h 4966483"/>
              <a:gd name="connsiteX50" fmla="*/ 775523 w 4027599"/>
              <a:gd name="connsiteY50" fmla="*/ 3849979 h 4966483"/>
              <a:gd name="connsiteX51" fmla="*/ 817663 w 4027599"/>
              <a:gd name="connsiteY51" fmla="*/ 4159943 h 4966483"/>
              <a:gd name="connsiteX52" fmla="*/ 451052 w 4027599"/>
              <a:gd name="connsiteY52" fmla="*/ 4206645 h 4966483"/>
              <a:gd name="connsiteX53" fmla="*/ 429982 w 4027599"/>
              <a:gd name="connsiteY53" fmla="*/ 3892441 h 4966483"/>
              <a:gd name="connsiteX54" fmla="*/ 775523 w 4027599"/>
              <a:gd name="connsiteY54" fmla="*/ 3849979 h 4966483"/>
              <a:gd name="connsiteX55" fmla="*/ 2558570 w 4027599"/>
              <a:gd name="connsiteY55" fmla="*/ 3834467 h 4966483"/>
              <a:gd name="connsiteX56" fmla="*/ 2616466 w 4027599"/>
              <a:gd name="connsiteY56" fmla="*/ 4028375 h 4966483"/>
              <a:gd name="connsiteX57" fmla="*/ 2231892 w 4027599"/>
              <a:gd name="connsiteY57" fmla="*/ 4284175 h 4966483"/>
              <a:gd name="connsiteX58" fmla="*/ 2182270 w 4027599"/>
              <a:gd name="connsiteY58" fmla="*/ 4049006 h 4966483"/>
              <a:gd name="connsiteX59" fmla="*/ 2558570 w 4027599"/>
              <a:gd name="connsiteY59" fmla="*/ 3834467 h 4966483"/>
              <a:gd name="connsiteX60" fmla="*/ 2045808 w 4027599"/>
              <a:gd name="connsiteY60" fmla="*/ 3818965 h 4966483"/>
              <a:gd name="connsiteX61" fmla="*/ 2120242 w 4027599"/>
              <a:gd name="connsiteY61" fmla="*/ 4051106 h 4966483"/>
              <a:gd name="connsiteX62" fmla="*/ 1743941 w 4027599"/>
              <a:gd name="connsiteY62" fmla="*/ 4222147 h 4966483"/>
              <a:gd name="connsiteX63" fmla="*/ 1686045 w 4027599"/>
              <a:gd name="connsiteY63" fmla="*/ 3957438 h 4966483"/>
              <a:gd name="connsiteX64" fmla="*/ 2045808 w 4027599"/>
              <a:gd name="connsiteY64" fmla="*/ 3818965 h 4966483"/>
              <a:gd name="connsiteX65" fmla="*/ 1147144 w 4027599"/>
              <a:gd name="connsiteY65" fmla="*/ 3787951 h 4966483"/>
              <a:gd name="connsiteX66" fmla="*/ 1205333 w 4027599"/>
              <a:gd name="connsiteY66" fmla="*/ 4070828 h 4966483"/>
              <a:gd name="connsiteX67" fmla="*/ 843714 w 4027599"/>
              <a:gd name="connsiteY67" fmla="*/ 4144617 h 4966483"/>
              <a:gd name="connsiteX68" fmla="*/ 802151 w 4027599"/>
              <a:gd name="connsiteY68" fmla="*/ 3849451 h 4966483"/>
              <a:gd name="connsiteX69" fmla="*/ 1147144 w 4027599"/>
              <a:gd name="connsiteY69" fmla="*/ 3787951 h 4966483"/>
              <a:gd name="connsiteX70" fmla="*/ 1541935 w 4027599"/>
              <a:gd name="connsiteY70" fmla="*/ 3679397 h 4966483"/>
              <a:gd name="connsiteX71" fmla="*/ 1624027 w 4027599"/>
              <a:gd name="connsiteY71" fmla="*/ 3955084 h 4966483"/>
              <a:gd name="connsiteX72" fmla="*/ 1266912 w 4027599"/>
              <a:gd name="connsiteY72" fmla="*/ 4067077 h 4966483"/>
              <a:gd name="connsiteX73" fmla="*/ 1205333 w 4027599"/>
              <a:gd name="connsiteY73" fmla="*/ 3774168 h 4966483"/>
              <a:gd name="connsiteX74" fmla="*/ 1541935 w 4027599"/>
              <a:gd name="connsiteY74" fmla="*/ 3679397 h 4966483"/>
              <a:gd name="connsiteX75" fmla="*/ 2464815 w 4027599"/>
              <a:gd name="connsiteY75" fmla="*/ 3617369 h 4966483"/>
              <a:gd name="connsiteX76" fmla="*/ 2554438 w 4027599"/>
              <a:gd name="connsiteY76" fmla="*/ 3810730 h 4966483"/>
              <a:gd name="connsiteX77" fmla="*/ 2170323 w 4027599"/>
              <a:gd name="connsiteY77" fmla="*/ 4020551 h 4966483"/>
              <a:gd name="connsiteX78" fmla="*/ 2089228 w 4027599"/>
              <a:gd name="connsiteY78" fmla="*/ 3790168 h 4966483"/>
              <a:gd name="connsiteX79" fmla="*/ 2464815 w 4027599"/>
              <a:gd name="connsiteY79" fmla="*/ 3617369 h 4966483"/>
              <a:gd name="connsiteX80" fmla="*/ 1941845 w 4027599"/>
              <a:gd name="connsiteY80" fmla="*/ 3555340 h 4966483"/>
              <a:gd name="connsiteX81" fmla="*/ 2042712 w 4027599"/>
              <a:gd name="connsiteY81" fmla="*/ 3786915 h 4966483"/>
              <a:gd name="connsiteX82" fmla="*/ 1677059 w 4027599"/>
              <a:gd name="connsiteY82" fmla="*/ 3927509 h 4966483"/>
              <a:gd name="connsiteX83" fmla="*/ 1593003 w 4027599"/>
              <a:gd name="connsiteY83" fmla="*/ 3666991 h 4966483"/>
              <a:gd name="connsiteX84" fmla="*/ 1941845 w 4027599"/>
              <a:gd name="connsiteY84" fmla="*/ 3555340 h 4966483"/>
              <a:gd name="connsiteX85" fmla="*/ 357366 w 4027599"/>
              <a:gd name="connsiteY85" fmla="*/ 3539838 h 4966483"/>
              <a:gd name="connsiteX86" fmla="*/ 383466 w 4027599"/>
              <a:gd name="connsiteY86" fmla="*/ 3852469 h 4966483"/>
              <a:gd name="connsiteX87" fmla="*/ 26800 w 4027599"/>
              <a:gd name="connsiteY87" fmla="*/ 3865490 h 4966483"/>
              <a:gd name="connsiteX88" fmla="*/ 26800 w 4027599"/>
              <a:gd name="connsiteY88" fmla="*/ 3552869 h 4966483"/>
              <a:gd name="connsiteX89" fmla="*/ 357366 w 4027599"/>
              <a:gd name="connsiteY89" fmla="*/ 3539838 h 4966483"/>
              <a:gd name="connsiteX90" fmla="*/ 720957 w 4027599"/>
              <a:gd name="connsiteY90" fmla="*/ 3508824 h 4966483"/>
              <a:gd name="connsiteX91" fmla="*/ 771137 w 4027599"/>
              <a:gd name="connsiteY91" fmla="*/ 3796908 h 4966483"/>
              <a:gd name="connsiteX92" fmla="*/ 428244 w 4027599"/>
              <a:gd name="connsiteY92" fmla="*/ 3834476 h 4966483"/>
              <a:gd name="connsiteX93" fmla="*/ 398968 w 4027599"/>
              <a:gd name="connsiteY93" fmla="*/ 3538051 h 4966483"/>
              <a:gd name="connsiteX94" fmla="*/ 720957 w 4027599"/>
              <a:gd name="connsiteY94" fmla="*/ 3508824 h 4966483"/>
              <a:gd name="connsiteX95" fmla="*/ 1066097 w 4027599"/>
              <a:gd name="connsiteY95" fmla="*/ 3462298 h 4966483"/>
              <a:gd name="connsiteX96" fmla="*/ 1143305 w 4027599"/>
              <a:gd name="connsiteY96" fmla="*/ 3740282 h 4966483"/>
              <a:gd name="connsiteX97" fmla="*/ 791591 w 4027599"/>
              <a:gd name="connsiteY97" fmla="*/ 3803453 h 4966483"/>
              <a:gd name="connsiteX98" fmla="*/ 740123 w 4027599"/>
              <a:gd name="connsiteY98" fmla="*/ 3512839 h 4966483"/>
              <a:gd name="connsiteX99" fmla="*/ 1066097 w 4027599"/>
              <a:gd name="connsiteY99" fmla="*/ 3462298 h 4966483"/>
              <a:gd name="connsiteX100" fmla="*/ 2324358 w 4027599"/>
              <a:gd name="connsiteY100" fmla="*/ 3400270 h 4966483"/>
              <a:gd name="connsiteX101" fmla="*/ 2445894 w 4027599"/>
              <a:gd name="connsiteY101" fmla="*/ 3594814 h 4966483"/>
              <a:gd name="connsiteX102" fmla="*/ 2081267 w 4027599"/>
              <a:gd name="connsiteY102" fmla="*/ 3772439 h 4966483"/>
              <a:gd name="connsiteX103" fmla="*/ 1980683 w 4027599"/>
              <a:gd name="connsiteY103" fmla="*/ 3539838 h 4966483"/>
              <a:gd name="connsiteX104" fmla="*/ 2324358 w 4027599"/>
              <a:gd name="connsiteY104" fmla="*/ 3400270 h 4966483"/>
              <a:gd name="connsiteX105" fmla="*/ 1431486 w 4027599"/>
              <a:gd name="connsiteY105" fmla="*/ 3384768 h 4966483"/>
              <a:gd name="connsiteX106" fmla="*/ 1530975 w 4027599"/>
              <a:gd name="connsiteY106" fmla="*/ 3642717 h 4966483"/>
              <a:gd name="connsiteX107" fmla="*/ 1191042 w 4027599"/>
              <a:gd name="connsiteY107" fmla="*/ 3725922 h 4966483"/>
              <a:gd name="connsiteX108" fmla="*/ 1112281 w 4027599"/>
              <a:gd name="connsiteY108" fmla="*/ 3451339 h 4966483"/>
              <a:gd name="connsiteX109" fmla="*/ 1431486 w 4027599"/>
              <a:gd name="connsiteY109" fmla="*/ 3384768 h 4966483"/>
              <a:gd name="connsiteX110" fmla="*/ 1788367 w 4027599"/>
              <a:gd name="connsiteY110" fmla="*/ 3291726 h 4966483"/>
              <a:gd name="connsiteX111" fmla="*/ 1918655 w 4027599"/>
              <a:gd name="connsiteY111" fmla="*/ 3523379 h 4966483"/>
              <a:gd name="connsiteX112" fmla="*/ 1574024 w 4027599"/>
              <a:gd name="connsiteY112" fmla="*/ 3632880 h 4966483"/>
              <a:gd name="connsiteX113" fmla="*/ 1468947 w 4027599"/>
              <a:gd name="connsiteY113" fmla="*/ 3380177 h 4966483"/>
              <a:gd name="connsiteX114" fmla="*/ 1788367 w 4027599"/>
              <a:gd name="connsiteY114" fmla="*/ 3291726 h 4966483"/>
              <a:gd name="connsiteX115" fmla="*/ 318615 w 4027599"/>
              <a:gd name="connsiteY115" fmla="*/ 3229698 h 4966483"/>
              <a:gd name="connsiteX116" fmla="*/ 352452 w 4027599"/>
              <a:gd name="connsiteY116" fmla="*/ 3516043 h 4966483"/>
              <a:gd name="connsiteX117" fmla="*/ 31030 w 4027599"/>
              <a:gd name="connsiteY117" fmla="*/ 3524336 h 4966483"/>
              <a:gd name="connsiteX118" fmla="*/ 26800 w 4027599"/>
              <a:gd name="connsiteY118" fmla="*/ 3238001 h 4966483"/>
              <a:gd name="connsiteX119" fmla="*/ 318615 w 4027599"/>
              <a:gd name="connsiteY119" fmla="*/ 3229698 h 4966483"/>
              <a:gd name="connsiteX120" fmla="*/ 649659 w 4027599"/>
              <a:gd name="connsiteY120" fmla="*/ 3214186 h 4966483"/>
              <a:gd name="connsiteX121" fmla="*/ 709109 w 4027599"/>
              <a:gd name="connsiteY121" fmla="*/ 3480575 h 4966483"/>
              <a:gd name="connsiteX122" fmla="*/ 386406 w 4027599"/>
              <a:gd name="connsiteY122" fmla="*/ 3508824 h 4966483"/>
              <a:gd name="connsiteX123" fmla="*/ 352442 w 4027599"/>
              <a:gd name="connsiteY123" fmla="*/ 3234367 h 4966483"/>
              <a:gd name="connsiteX124" fmla="*/ 649659 w 4027599"/>
              <a:gd name="connsiteY124" fmla="*/ 3214186 h 4966483"/>
              <a:gd name="connsiteX125" fmla="*/ 2148921 w 4027599"/>
              <a:gd name="connsiteY125" fmla="*/ 3167670 h 4966483"/>
              <a:gd name="connsiteX126" fmla="*/ 2306326 w 4027599"/>
              <a:gd name="connsiteY126" fmla="*/ 3370634 h 4966483"/>
              <a:gd name="connsiteX127" fmla="*/ 1957484 w 4027599"/>
              <a:gd name="connsiteY127" fmla="*/ 3508824 h 4966483"/>
              <a:gd name="connsiteX128" fmla="*/ 1825604 w 4027599"/>
              <a:gd name="connsiteY128" fmla="*/ 3275628 h 4966483"/>
              <a:gd name="connsiteX129" fmla="*/ 2148921 w 4027599"/>
              <a:gd name="connsiteY129" fmla="*/ 3167670 h 4966483"/>
              <a:gd name="connsiteX130" fmla="*/ 964381 w 4027599"/>
              <a:gd name="connsiteY130" fmla="*/ 3167670 h 4966483"/>
              <a:gd name="connsiteX131" fmla="*/ 1050263 w 4027599"/>
              <a:gd name="connsiteY131" fmla="*/ 3431714 h 4966483"/>
              <a:gd name="connsiteX132" fmla="*/ 739439 w 4027599"/>
              <a:gd name="connsiteY132" fmla="*/ 3477810 h 4966483"/>
              <a:gd name="connsiteX133" fmla="*/ 678095 w 4027599"/>
              <a:gd name="connsiteY133" fmla="*/ 3201204 h 4966483"/>
              <a:gd name="connsiteX134" fmla="*/ 964381 w 4027599"/>
              <a:gd name="connsiteY134" fmla="*/ 3167670 h 4966483"/>
              <a:gd name="connsiteX135" fmla="*/ 1298531 w 4027599"/>
              <a:gd name="connsiteY135" fmla="*/ 3121154 h 4966483"/>
              <a:gd name="connsiteX136" fmla="*/ 1422431 w 4027599"/>
              <a:gd name="connsiteY136" fmla="*/ 3365134 h 4966483"/>
              <a:gd name="connsiteX137" fmla="*/ 1097726 w 4027599"/>
              <a:gd name="connsiteY137" fmla="*/ 3431294 h 4966483"/>
              <a:gd name="connsiteX138" fmla="*/ 1003737 w 4027599"/>
              <a:gd name="connsiteY138" fmla="*/ 3170776 h 4966483"/>
              <a:gd name="connsiteX139" fmla="*/ 1298531 w 4027599"/>
              <a:gd name="connsiteY139" fmla="*/ 3121154 h 4966483"/>
              <a:gd name="connsiteX140" fmla="*/ 1622113 w 4027599"/>
              <a:gd name="connsiteY140" fmla="*/ 3043614 h 4966483"/>
              <a:gd name="connsiteX141" fmla="*/ 1779087 w 4027599"/>
              <a:gd name="connsiteY141" fmla="*/ 3265743 h 4966483"/>
              <a:gd name="connsiteX142" fmla="*/ 1456659 w 4027599"/>
              <a:gd name="connsiteY142" fmla="*/ 3353754 h 4966483"/>
              <a:gd name="connsiteX143" fmla="*/ 1329379 w 4027599"/>
              <a:gd name="connsiteY143" fmla="*/ 3106482 h 4966483"/>
              <a:gd name="connsiteX144" fmla="*/ 1622113 w 4027599"/>
              <a:gd name="connsiteY144" fmla="*/ 3043614 h 4966483"/>
              <a:gd name="connsiteX145" fmla="*/ 3118053 w 4027599"/>
              <a:gd name="connsiteY145" fmla="*/ 3028102 h 4966483"/>
              <a:gd name="connsiteX146" fmla="*/ 3345291 w 4027599"/>
              <a:gd name="connsiteY146" fmla="*/ 3079014 h 4966483"/>
              <a:gd name="connsiteX147" fmla="*/ 3097755 w 4027599"/>
              <a:gd name="connsiteY147" fmla="*/ 3477810 h 4966483"/>
              <a:gd name="connsiteX148" fmla="*/ 2911094 w 4027599"/>
              <a:gd name="connsiteY148" fmla="*/ 3418420 h 4966483"/>
              <a:gd name="connsiteX149" fmla="*/ 3118053 w 4027599"/>
              <a:gd name="connsiteY149" fmla="*/ 3028102 h 4966483"/>
              <a:gd name="connsiteX150" fmla="*/ 2868573 w 4027599"/>
              <a:gd name="connsiteY150" fmla="*/ 2950572 h 4966483"/>
              <a:gd name="connsiteX151" fmla="*/ 3097179 w 4027599"/>
              <a:gd name="connsiteY151" fmla="*/ 3030925 h 4966483"/>
              <a:gd name="connsiteX152" fmla="*/ 2885199 w 4027599"/>
              <a:gd name="connsiteY152" fmla="*/ 3415782 h 4966483"/>
              <a:gd name="connsiteX153" fmla="*/ 2693996 w 4027599"/>
              <a:gd name="connsiteY153" fmla="*/ 3322740 h 4966483"/>
              <a:gd name="connsiteX154" fmla="*/ 2868573 w 4027599"/>
              <a:gd name="connsiteY154" fmla="*/ 2950572 h 4966483"/>
              <a:gd name="connsiteX155" fmla="*/ 1945997 w 4027599"/>
              <a:gd name="connsiteY155" fmla="*/ 2950572 h 4966483"/>
              <a:gd name="connsiteX156" fmla="*/ 2135754 w 4027599"/>
              <a:gd name="connsiteY156" fmla="*/ 3155880 h 4966483"/>
              <a:gd name="connsiteX157" fmla="*/ 1815269 w 4027599"/>
              <a:gd name="connsiteY157" fmla="*/ 3260712 h 4966483"/>
              <a:gd name="connsiteX158" fmla="*/ 1655031 w 4027599"/>
              <a:gd name="connsiteY158" fmla="*/ 3033572 h 4966483"/>
              <a:gd name="connsiteX159" fmla="*/ 1945997 w 4027599"/>
              <a:gd name="connsiteY159" fmla="*/ 2950572 h 4966483"/>
              <a:gd name="connsiteX160" fmla="*/ 283557 w 4027599"/>
              <a:gd name="connsiteY160" fmla="*/ 2935060 h 4966483"/>
              <a:gd name="connsiteX161" fmla="*/ 321438 w 4027599"/>
              <a:gd name="connsiteY161" fmla="*/ 3205854 h 4966483"/>
              <a:gd name="connsiteX162" fmla="*/ 31010 w 4027599"/>
              <a:gd name="connsiteY162" fmla="*/ 3214186 h 4966483"/>
              <a:gd name="connsiteX163" fmla="*/ 26800 w 4027599"/>
              <a:gd name="connsiteY163" fmla="*/ 2943392 h 4966483"/>
              <a:gd name="connsiteX164" fmla="*/ 283557 w 4027599"/>
              <a:gd name="connsiteY164" fmla="*/ 2935060 h 4966483"/>
              <a:gd name="connsiteX165" fmla="*/ 576105 w 4027599"/>
              <a:gd name="connsiteY165" fmla="*/ 2919558 h 4966483"/>
              <a:gd name="connsiteX166" fmla="*/ 647080 w 4027599"/>
              <a:gd name="connsiteY166" fmla="*/ 3178161 h 4966483"/>
              <a:gd name="connsiteX167" fmla="*/ 363178 w 4027599"/>
              <a:gd name="connsiteY167" fmla="*/ 3198684 h 4966483"/>
              <a:gd name="connsiteX168" fmla="*/ 321428 w 4027599"/>
              <a:gd name="connsiteY168" fmla="*/ 2931876 h 4966483"/>
              <a:gd name="connsiteX169" fmla="*/ 576105 w 4027599"/>
              <a:gd name="connsiteY169" fmla="*/ 2919558 h 4966483"/>
              <a:gd name="connsiteX170" fmla="*/ 853541 w 4027599"/>
              <a:gd name="connsiteY170" fmla="*/ 2888544 h 4966483"/>
              <a:gd name="connsiteX171" fmla="*/ 957221 w 4027599"/>
              <a:gd name="connsiteY171" fmla="*/ 3149023 h 4966483"/>
              <a:gd name="connsiteX172" fmla="*/ 675203 w 4027599"/>
              <a:gd name="connsiteY172" fmla="*/ 3183182 h 4966483"/>
              <a:gd name="connsiteX173" fmla="*/ 600555 w 4027599"/>
              <a:gd name="connsiteY173" fmla="*/ 2914166 h 4966483"/>
              <a:gd name="connsiteX174" fmla="*/ 853541 w 4027599"/>
              <a:gd name="connsiteY174" fmla="*/ 2888544 h 4966483"/>
              <a:gd name="connsiteX175" fmla="*/ 1138567 w 4027599"/>
              <a:gd name="connsiteY175" fmla="*/ 2857530 h 4966483"/>
              <a:gd name="connsiteX176" fmla="*/ 1282863 w 4027599"/>
              <a:gd name="connsiteY176" fmla="*/ 3088118 h 4966483"/>
              <a:gd name="connsiteX177" fmla="*/ 990022 w 4027599"/>
              <a:gd name="connsiteY177" fmla="*/ 3136656 h 4966483"/>
              <a:gd name="connsiteX178" fmla="*/ 879681 w 4027599"/>
              <a:gd name="connsiteY178" fmla="*/ 2889892 h 4966483"/>
              <a:gd name="connsiteX179" fmla="*/ 1138567 w 4027599"/>
              <a:gd name="connsiteY179" fmla="*/ 2857530 h 4966483"/>
              <a:gd name="connsiteX180" fmla="*/ 2616466 w 4027599"/>
              <a:gd name="connsiteY180" fmla="*/ 2842018 h 4966483"/>
              <a:gd name="connsiteX181" fmla="*/ 2849066 w 4027599"/>
              <a:gd name="connsiteY181" fmla="*/ 2944946 h 4966483"/>
              <a:gd name="connsiteX182" fmla="*/ 2675671 w 4027599"/>
              <a:gd name="connsiteY182" fmla="*/ 3307228 h 4966483"/>
              <a:gd name="connsiteX183" fmla="*/ 2476898 w 4027599"/>
              <a:gd name="connsiteY183" fmla="*/ 3187841 h 4966483"/>
              <a:gd name="connsiteX184" fmla="*/ 2616466 w 4027599"/>
              <a:gd name="connsiteY184" fmla="*/ 2842018 h 4966483"/>
              <a:gd name="connsiteX185" fmla="*/ 1427237 w 4027599"/>
              <a:gd name="connsiteY185" fmla="*/ 2795502 h 4966483"/>
              <a:gd name="connsiteX186" fmla="*/ 1608505 w 4027599"/>
              <a:gd name="connsiteY186" fmla="*/ 3025152 h 4966483"/>
              <a:gd name="connsiteX187" fmla="*/ 1321848 w 4027599"/>
              <a:gd name="connsiteY187" fmla="*/ 3090140 h 4966483"/>
              <a:gd name="connsiteX188" fmla="*/ 1174309 w 4027599"/>
              <a:gd name="connsiteY188" fmla="*/ 2843171 h 4966483"/>
              <a:gd name="connsiteX189" fmla="*/ 1427237 w 4027599"/>
              <a:gd name="connsiteY189" fmla="*/ 2795502 h 4966483"/>
              <a:gd name="connsiteX190" fmla="*/ 1712937 w 4027599"/>
              <a:gd name="connsiteY190" fmla="*/ 2748986 h 4966483"/>
              <a:gd name="connsiteX191" fmla="*/ 1934158 w 4027599"/>
              <a:gd name="connsiteY191" fmla="*/ 2939612 h 4966483"/>
              <a:gd name="connsiteX192" fmla="*/ 1640623 w 4027599"/>
              <a:gd name="connsiteY192" fmla="*/ 3012610 h 4966483"/>
              <a:gd name="connsiteX193" fmla="*/ 1453435 w 4027599"/>
              <a:gd name="connsiteY193" fmla="*/ 2801714 h 4966483"/>
              <a:gd name="connsiteX194" fmla="*/ 1712937 w 4027599"/>
              <a:gd name="connsiteY194" fmla="*/ 2748986 h 4966483"/>
              <a:gd name="connsiteX195" fmla="*/ 2352256 w 4027599"/>
              <a:gd name="connsiteY195" fmla="*/ 2686948 h 4966483"/>
              <a:gd name="connsiteX196" fmla="*/ 2585452 w 4027599"/>
              <a:gd name="connsiteY196" fmla="*/ 2821886 h 4966483"/>
              <a:gd name="connsiteX197" fmla="*/ 2447261 w 4027599"/>
              <a:gd name="connsiteY197" fmla="*/ 3167670 h 4966483"/>
              <a:gd name="connsiteX198" fmla="*/ 2244298 w 4027599"/>
              <a:gd name="connsiteY198" fmla="*/ 3011653 h 4966483"/>
              <a:gd name="connsiteX199" fmla="*/ 2352256 w 4027599"/>
              <a:gd name="connsiteY199" fmla="*/ 2686948 h 4966483"/>
              <a:gd name="connsiteX200" fmla="*/ 234237 w 4027599"/>
              <a:gd name="connsiteY200" fmla="*/ 2655934 h 4966483"/>
              <a:gd name="connsiteX201" fmla="*/ 274912 w 4027599"/>
              <a:gd name="connsiteY201" fmla="*/ 2915377 h 4966483"/>
              <a:gd name="connsiteX202" fmla="*/ 26800 w 4027599"/>
              <a:gd name="connsiteY202" fmla="*/ 2919558 h 4966483"/>
              <a:gd name="connsiteX203" fmla="*/ 26800 w 4027599"/>
              <a:gd name="connsiteY203" fmla="*/ 2660124 h 4966483"/>
              <a:gd name="connsiteX204" fmla="*/ 234237 w 4027599"/>
              <a:gd name="connsiteY204" fmla="*/ 2655934 h 4966483"/>
              <a:gd name="connsiteX205" fmla="*/ 486550 w 4027599"/>
              <a:gd name="connsiteY205" fmla="*/ 2640432 h 4966483"/>
              <a:gd name="connsiteX206" fmla="*/ 569550 w 4027599"/>
              <a:gd name="connsiteY206" fmla="*/ 2891699 h 4966483"/>
              <a:gd name="connsiteX207" fmla="*/ 316408 w 4027599"/>
              <a:gd name="connsiteY207" fmla="*/ 2904056 h 4966483"/>
              <a:gd name="connsiteX208" fmla="*/ 274912 w 4027599"/>
              <a:gd name="connsiteY208" fmla="*/ 2652789 h 4966483"/>
              <a:gd name="connsiteX209" fmla="*/ 486550 w 4027599"/>
              <a:gd name="connsiteY209" fmla="*/ 2640432 h 4966483"/>
              <a:gd name="connsiteX210" fmla="*/ 715116 w 4027599"/>
              <a:gd name="connsiteY210" fmla="*/ 2624930 h 4966483"/>
              <a:gd name="connsiteX211" fmla="*/ 833165 w 4027599"/>
              <a:gd name="connsiteY211" fmla="*/ 2867962 h 4966483"/>
              <a:gd name="connsiteX212" fmla="*/ 588921 w 4027599"/>
              <a:gd name="connsiteY212" fmla="*/ 2888554 h 4966483"/>
              <a:gd name="connsiteX213" fmla="*/ 507513 w 4027599"/>
              <a:gd name="connsiteY213" fmla="*/ 2641409 h 4966483"/>
              <a:gd name="connsiteX214" fmla="*/ 715116 w 4027599"/>
              <a:gd name="connsiteY214" fmla="*/ 2624930 h 4966483"/>
              <a:gd name="connsiteX215" fmla="*/ 959800 w 4027599"/>
              <a:gd name="connsiteY215" fmla="*/ 2593916 h 4966483"/>
              <a:gd name="connsiteX216" fmla="*/ 1127793 w 4027599"/>
              <a:gd name="connsiteY216" fmla="*/ 2824592 h 4966483"/>
              <a:gd name="connsiteX217" fmla="*/ 869336 w 4027599"/>
              <a:gd name="connsiteY217" fmla="*/ 2857540 h 4966483"/>
              <a:gd name="connsiteX218" fmla="*/ 740113 w 4027599"/>
              <a:gd name="connsiteY218" fmla="*/ 2618629 h 4966483"/>
              <a:gd name="connsiteX219" fmla="*/ 959800 w 4027599"/>
              <a:gd name="connsiteY219" fmla="*/ 2593916 h 4966483"/>
              <a:gd name="connsiteX220" fmla="*/ 3318594 w 4027599"/>
              <a:gd name="connsiteY220" fmla="*/ 2593906 h 4966483"/>
              <a:gd name="connsiteX221" fmla="*/ 3593413 w 4027599"/>
              <a:gd name="connsiteY221" fmla="*/ 2631846 h 4966483"/>
              <a:gd name="connsiteX222" fmla="*/ 3385213 w 4027599"/>
              <a:gd name="connsiteY222" fmla="*/ 3028102 h 4966483"/>
              <a:gd name="connsiteX223" fmla="*/ 3143704 w 4027599"/>
              <a:gd name="connsiteY223" fmla="*/ 2977522 h 4966483"/>
              <a:gd name="connsiteX224" fmla="*/ 3318594 w 4027599"/>
              <a:gd name="connsiteY224" fmla="*/ 2593906 h 4966483"/>
              <a:gd name="connsiteX225" fmla="*/ 1201758 w 4027599"/>
              <a:gd name="connsiteY225" fmla="*/ 2562902 h 4966483"/>
              <a:gd name="connsiteX226" fmla="*/ 1406919 w 4027599"/>
              <a:gd name="connsiteY226" fmla="*/ 2779756 h 4966483"/>
              <a:gd name="connsiteX227" fmla="*/ 1155701 w 4027599"/>
              <a:gd name="connsiteY227" fmla="*/ 2826526 h 4966483"/>
              <a:gd name="connsiteX228" fmla="*/ 988225 w 4027599"/>
              <a:gd name="connsiteY228" fmla="*/ 2592665 h 4966483"/>
              <a:gd name="connsiteX229" fmla="*/ 1201758 w 4027599"/>
              <a:gd name="connsiteY229" fmla="*/ 2562902 h 4966483"/>
              <a:gd name="connsiteX230" fmla="*/ 1444839 w 4027599"/>
              <a:gd name="connsiteY230" fmla="*/ 2531888 h 4966483"/>
              <a:gd name="connsiteX231" fmla="*/ 1686045 w 4027599"/>
              <a:gd name="connsiteY231" fmla="*/ 2726245 h 4966483"/>
              <a:gd name="connsiteX232" fmla="*/ 1440746 w 4027599"/>
              <a:gd name="connsiteY232" fmla="*/ 2780000 h 4966483"/>
              <a:gd name="connsiteX233" fmla="*/ 1236337 w 4027599"/>
              <a:gd name="connsiteY233" fmla="*/ 2569104 h 4966483"/>
              <a:gd name="connsiteX234" fmla="*/ 1444839 w 4027599"/>
              <a:gd name="connsiteY234" fmla="*/ 2531888 h 4966483"/>
              <a:gd name="connsiteX235" fmla="*/ 3025343 w 4027599"/>
              <a:gd name="connsiteY235" fmla="*/ 2531878 h 4966483"/>
              <a:gd name="connsiteX236" fmla="*/ 3298775 w 4027599"/>
              <a:gd name="connsiteY236" fmla="*/ 2591278 h 4966483"/>
              <a:gd name="connsiteX237" fmla="*/ 3119333 w 4027599"/>
              <a:gd name="connsiteY237" fmla="*/ 2981586 h 4966483"/>
              <a:gd name="connsiteX238" fmla="*/ 2880080 w 4027599"/>
              <a:gd name="connsiteY238" fmla="*/ 2905218 h 4966483"/>
              <a:gd name="connsiteX239" fmla="*/ 3025343 w 4027599"/>
              <a:gd name="connsiteY239" fmla="*/ 2531878 h 4966483"/>
              <a:gd name="connsiteX240" fmla="*/ 2121551 w 4027599"/>
              <a:gd name="connsiteY240" fmla="*/ 2516376 h 4966483"/>
              <a:gd name="connsiteX241" fmla="*/ 2337340 w 4027599"/>
              <a:gd name="connsiteY241" fmla="*/ 2675226 h 4966483"/>
              <a:gd name="connsiteX242" fmla="*/ 2237743 w 4027599"/>
              <a:gd name="connsiteY242" fmla="*/ 2997098 h 4966483"/>
              <a:gd name="connsiteX243" fmla="*/ 2042702 w 4027599"/>
              <a:gd name="connsiteY243" fmla="*/ 2808992 h 4966483"/>
              <a:gd name="connsiteX244" fmla="*/ 2121551 w 4027599"/>
              <a:gd name="connsiteY244" fmla="*/ 2516376 h 4966483"/>
              <a:gd name="connsiteX245" fmla="*/ 2744879 w 4027599"/>
              <a:gd name="connsiteY245" fmla="*/ 2438836 h 4966483"/>
              <a:gd name="connsiteX246" fmla="*/ 3004136 w 4027599"/>
              <a:gd name="connsiteY246" fmla="*/ 2522119 h 4966483"/>
              <a:gd name="connsiteX247" fmla="*/ 2866141 w 4027599"/>
              <a:gd name="connsiteY247" fmla="*/ 2888544 h 4966483"/>
              <a:gd name="connsiteX248" fmla="*/ 2631968 w 4027599"/>
              <a:gd name="connsiteY248" fmla="*/ 2788615 h 4966483"/>
              <a:gd name="connsiteX249" fmla="*/ 2744879 w 4027599"/>
              <a:gd name="connsiteY249" fmla="*/ 2438836 h 4966483"/>
              <a:gd name="connsiteX250" fmla="*/ 382958 w 4027599"/>
              <a:gd name="connsiteY250" fmla="*/ 2376808 h 4966483"/>
              <a:gd name="connsiteX251" fmla="*/ 476508 w 4027599"/>
              <a:gd name="connsiteY251" fmla="*/ 2616509 h 4966483"/>
              <a:gd name="connsiteX252" fmla="*/ 263903 w 4027599"/>
              <a:gd name="connsiteY252" fmla="*/ 2624920 h 4966483"/>
              <a:gd name="connsiteX253" fmla="*/ 212884 w 4027599"/>
              <a:gd name="connsiteY253" fmla="*/ 2381018 h 4966483"/>
              <a:gd name="connsiteX254" fmla="*/ 382958 w 4027599"/>
              <a:gd name="connsiteY254" fmla="*/ 2376808 h 4966483"/>
              <a:gd name="connsiteX255" fmla="*/ 26800 w 4027599"/>
              <a:gd name="connsiteY255" fmla="*/ 2376808 h 4966483"/>
              <a:gd name="connsiteX256" fmla="*/ 184918 w 4027599"/>
              <a:gd name="connsiteY256" fmla="*/ 2376808 h 4966483"/>
              <a:gd name="connsiteX257" fmla="*/ 228396 w 4027599"/>
              <a:gd name="connsiteY257" fmla="*/ 2620720 h 4966483"/>
              <a:gd name="connsiteX258" fmla="*/ 30756 w 4027599"/>
              <a:gd name="connsiteY258" fmla="*/ 2624920 h 4966483"/>
              <a:gd name="connsiteX259" fmla="*/ 26800 w 4027599"/>
              <a:gd name="connsiteY259" fmla="*/ 2376808 h 4966483"/>
              <a:gd name="connsiteX260" fmla="*/ 573145 w 4027599"/>
              <a:gd name="connsiteY260" fmla="*/ 2361306 h 4966483"/>
              <a:gd name="connsiteX261" fmla="*/ 709099 w 4027599"/>
              <a:gd name="connsiteY261" fmla="*/ 2592880 h 4966483"/>
              <a:gd name="connsiteX262" fmla="*/ 496670 w 4027599"/>
              <a:gd name="connsiteY262" fmla="*/ 2609418 h 4966483"/>
              <a:gd name="connsiteX263" fmla="*/ 398959 w 4027599"/>
              <a:gd name="connsiteY263" fmla="*/ 2369579 h 4966483"/>
              <a:gd name="connsiteX264" fmla="*/ 573145 w 4027599"/>
              <a:gd name="connsiteY264" fmla="*/ 2361306 h 4966483"/>
              <a:gd name="connsiteX265" fmla="*/ 754882 w 4027599"/>
              <a:gd name="connsiteY265" fmla="*/ 2345804 h 4966483"/>
              <a:gd name="connsiteX266" fmla="*/ 941709 w 4027599"/>
              <a:gd name="connsiteY266" fmla="*/ 2572533 h 4966483"/>
              <a:gd name="connsiteX267" fmla="*/ 729407 w 4027599"/>
              <a:gd name="connsiteY267" fmla="*/ 2593916 h 4966483"/>
              <a:gd name="connsiteX268" fmla="*/ 585043 w 4027599"/>
              <a:gd name="connsiteY268" fmla="*/ 2358639 h 4966483"/>
              <a:gd name="connsiteX269" fmla="*/ 754882 w 4027599"/>
              <a:gd name="connsiteY269" fmla="*/ 2345804 h 4966483"/>
              <a:gd name="connsiteX270" fmla="*/ 956400 w 4027599"/>
              <a:gd name="connsiteY270" fmla="*/ 2330292 h 4966483"/>
              <a:gd name="connsiteX271" fmla="*/ 1189821 w 4027599"/>
              <a:gd name="connsiteY271" fmla="*/ 2547937 h 4966483"/>
              <a:gd name="connsiteX272" fmla="*/ 977617 w 4027599"/>
              <a:gd name="connsiteY272" fmla="*/ 2578404 h 4966483"/>
              <a:gd name="connsiteX273" fmla="*/ 786639 w 4027599"/>
              <a:gd name="connsiteY273" fmla="*/ 2343352 h 4966483"/>
              <a:gd name="connsiteX274" fmla="*/ 956400 w 4027599"/>
              <a:gd name="connsiteY274" fmla="*/ 2330292 h 4966483"/>
              <a:gd name="connsiteX275" fmla="*/ 1142426 w 4027599"/>
              <a:gd name="connsiteY275" fmla="*/ 2314789 h 4966483"/>
              <a:gd name="connsiteX276" fmla="*/ 1422431 w 4027599"/>
              <a:gd name="connsiteY276" fmla="*/ 2513572 h 4966483"/>
              <a:gd name="connsiteX277" fmla="*/ 1210305 w 4027599"/>
              <a:gd name="connsiteY277" fmla="*/ 2547400 h 4966483"/>
              <a:gd name="connsiteX278" fmla="*/ 972723 w 4027599"/>
              <a:gd name="connsiteY278" fmla="*/ 2335938 h 4966483"/>
              <a:gd name="connsiteX279" fmla="*/ 1142426 w 4027599"/>
              <a:gd name="connsiteY279" fmla="*/ 2314789 h 4966483"/>
              <a:gd name="connsiteX280" fmla="*/ 2456805 w 4027599"/>
              <a:gd name="connsiteY280" fmla="*/ 2314780 h 4966483"/>
              <a:gd name="connsiteX281" fmla="*/ 2709508 w 4027599"/>
              <a:gd name="connsiteY281" fmla="*/ 2418879 h 4966483"/>
              <a:gd name="connsiteX282" fmla="*/ 2595787 w 4027599"/>
              <a:gd name="connsiteY282" fmla="*/ 2764488 h 4966483"/>
              <a:gd name="connsiteX283" fmla="*/ 2368354 w 4027599"/>
              <a:gd name="connsiteY283" fmla="*/ 2635411 h 4966483"/>
              <a:gd name="connsiteX284" fmla="*/ 2456805 w 4027599"/>
              <a:gd name="connsiteY284" fmla="*/ 2314780 h 4966483"/>
              <a:gd name="connsiteX285" fmla="*/ 1875031 w 4027599"/>
              <a:gd name="connsiteY285" fmla="*/ 2314780 h 4966483"/>
              <a:gd name="connsiteX286" fmla="*/ 2089228 w 4027599"/>
              <a:gd name="connsiteY286" fmla="*/ 2495921 h 4966483"/>
              <a:gd name="connsiteX287" fmla="*/ 2015087 w 4027599"/>
              <a:gd name="connsiteY287" fmla="*/ 2779990 h 4966483"/>
              <a:gd name="connsiteX288" fmla="*/ 1825604 w 4027599"/>
              <a:gd name="connsiteY288" fmla="*/ 2565910 h 4966483"/>
              <a:gd name="connsiteX289" fmla="*/ 1875031 w 4027599"/>
              <a:gd name="connsiteY289" fmla="*/ 2314780 h 4966483"/>
              <a:gd name="connsiteX290" fmla="*/ 2183969 w 4027599"/>
              <a:gd name="connsiteY290" fmla="*/ 2175222 h 4966483"/>
              <a:gd name="connsiteX291" fmla="*/ 2430382 w 4027599"/>
              <a:gd name="connsiteY291" fmla="*/ 2305510 h 4966483"/>
              <a:gd name="connsiteX292" fmla="*/ 2345408 w 4027599"/>
              <a:gd name="connsiteY292" fmla="*/ 2624930 h 4966483"/>
              <a:gd name="connsiteX293" fmla="*/ 2120242 w 4027599"/>
              <a:gd name="connsiteY293" fmla="*/ 2469430 h 4966483"/>
              <a:gd name="connsiteX294" fmla="*/ 2183969 w 4027599"/>
              <a:gd name="connsiteY294" fmla="*/ 2175222 h 4966483"/>
              <a:gd name="connsiteX295" fmla="*/ 3481752 w 4027599"/>
              <a:gd name="connsiteY295" fmla="*/ 2159710 h 4966483"/>
              <a:gd name="connsiteX296" fmla="*/ 3779487 w 4027599"/>
              <a:gd name="connsiteY296" fmla="*/ 2189805 h 4966483"/>
              <a:gd name="connsiteX297" fmla="*/ 3622346 w 4027599"/>
              <a:gd name="connsiteY297" fmla="*/ 2593906 h 4966483"/>
              <a:gd name="connsiteX298" fmla="*/ 3345291 w 4027599"/>
              <a:gd name="connsiteY298" fmla="*/ 2555214 h 4966483"/>
              <a:gd name="connsiteX299" fmla="*/ 3481752 w 4027599"/>
              <a:gd name="connsiteY299" fmla="*/ 2159710 h 4966483"/>
              <a:gd name="connsiteX300" fmla="*/ 3159861 w 4027599"/>
              <a:gd name="connsiteY300" fmla="*/ 2113193 h 4966483"/>
              <a:gd name="connsiteX301" fmla="*/ 3453845 w 4027599"/>
              <a:gd name="connsiteY301" fmla="*/ 2159563 h 4966483"/>
              <a:gd name="connsiteX302" fmla="*/ 3319454 w 4027599"/>
              <a:gd name="connsiteY302" fmla="*/ 2547390 h 4966483"/>
              <a:gd name="connsiteX303" fmla="*/ 3050662 w 4027599"/>
              <a:gd name="connsiteY303" fmla="*/ 2484160 h 4966483"/>
              <a:gd name="connsiteX304" fmla="*/ 3159861 w 4027599"/>
              <a:gd name="connsiteY304" fmla="*/ 2113193 h 4966483"/>
              <a:gd name="connsiteX305" fmla="*/ 265545 w 4027599"/>
              <a:gd name="connsiteY305" fmla="*/ 2113193 h 4966483"/>
              <a:gd name="connsiteX306" fmla="*/ 367954 w 4027599"/>
              <a:gd name="connsiteY306" fmla="*/ 2341652 h 4966483"/>
              <a:gd name="connsiteX307" fmla="*/ 208205 w 4027599"/>
              <a:gd name="connsiteY307" fmla="*/ 2345804 h 4966483"/>
              <a:gd name="connsiteX308" fmla="*/ 150856 w 4027599"/>
              <a:gd name="connsiteY308" fmla="*/ 2117345 h 4966483"/>
              <a:gd name="connsiteX309" fmla="*/ 265545 w 4027599"/>
              <a:gd name="connsiteY309" fmla="*/ 2113193 h 4966483"/>
              <a:gd name="connsiteX310" fmla="*/ 11288 w 4027599"/>
              <a:gd name="connsiteY310" fmla="*/ 2113193 h 4966483"/>
              <a:gd name="connsiteX311" fmla="*/ 130694 w 4027599"/>
              <a:gd name="connsiteY311" fmla="*/ 2113193 h 4966483"/>
              <a:gd name="connsiteX312" fmla="*/ 181870 w 4027599"/>
              <a:gd name="connsiteY312" fmla="*/ 2345804 h 4966483"/>
              <a:gd name="connsiteX313" fmla="*/ 15547 w 4027599"/>
              <a:gd name="connsiteY313" fmla="*/ 2345804 h 4966483"/>
              <a:gd name="connsiteX314" fmla="*/ 11288 w 4027599"/>
              <a:gd name="connsiteY314" fmla="*/ 2113193 h 4966483"/>
              <a:gd name="connsiteX315" fmla="*/ 654309 w 4027599"/>
              <a:gd name="connsiteY315" fmla="*/ 2097691 h 4966483"/>
              <a:gd name="connsiteX316" fmla="*/ 910695 w 4027599"/>
              <a:gd name="connsiteY316" fmla="*/ 2302501 h 4966483"/>
              <a:gd name="connsiteX317" fmla="*/ 749422 w 4027599"/>
              <a:gd name="connsiteY317" fmla="*/ 2314789 h 4966483"/>
              <a:gd name="connsiteX318" fmla="*/ 538527 w 4027599"/>
              <a:gd name="connsiteY318" fmla="*/ 2105887 h 4966483"/>
              <a:gd name="connsiteX319" fmla="*/ 654309 w 4027599"/>
              <a:gd name="connsiteY319" fmla="*/ 2097691 h 4966483"/>
              <a:gd name="connsiteX320" fmla="*/ 527244 w 4027599"/>
              <a:gd name="connsiteY320" fmla="*/ 2097691 h 4966483"/>
              <a:gd name="connsiteX321" fmla="*/ 724611 w 4027599"/>
              <a:gd name="connsiteY321" fmla="*/ 2317378 h 4966483"/>
              <a:gd name="connsiteX322" fmla="*/ 567528 w 4027599"/>
              <a:gd name="connsiteY322" fmla="*/ 2330301 h 4966483"/>
              <a:gd name="connsiteX323" fmla="*/ 414470 w 4027599"/>
              <a:gd name="connsiteY323" fmla="*/ 2101999 h 4966483"/>
              <a:gd name="connsiteX324" fmla="*/ 527244 w 4027599"/>
              <a:gd name="connsiteY324" fmla="*/ 2097691 h 4966483"/>
              <a:gd name="connsiteX325" fmla="*/ 386113 w 4027599"/>
              <a:gd name="connsiteY325" fmla="*/ 2097691 h 4966483"/>
              <a:gd name="connsiteX326" fmla="*/ 538527 w 4027599"/>
              <a:gd name="connsiteY326" fmla="*/ 2321842 h 4966483"/>
              <a:gd name="connsiteX327" fmla="*/ 377879 w 4027599"/>
              <a:gd name="connsiteY327" fmla="*/ 2330301 h 4966483"/>
              <a:gd name="connsiteX328" fmla="*/ 274902 w 4027599"/>
              <a:gd name="connsiteY328" fmla="*/ 2101921 h 4966483"/>
              <a:gd name="connsiteX329" fmla="*/ 386113 w 4027599"/>
              <a:gd name="connsiteY329" fmla="*/ 2097691 h 4966483"/>
              <a:gd name="connsiteX330" fmla="*/ 1642147 w 4027599"/>
              <a:gd name="connsiteY330" fmla="*/ 2082179 h 4966483"/>
              <a:gd name="connsiteX331" fmla="*/ 1856618 w 4027599"/>
              <a:gd name="connsiteY331" fmla="*/ 2295927 h 4966483"/>
              <a:gd name="connsiteX332" fmla="*/ 1801955 w 4027599"/>
              <a:gd name="connsiteY332" fmla="*/ 2547390 h 4966483"/>
              <a:gd name="connsiteX333" fmla="*/ 1608505 w 4027599"/>
              <a:gd name="connsiteY333" fmla="*/ 2300118 h 4966483"/>
              <a:gd name="connsiteX334" fmla="*/ 1642147 w 4027599"/>
              <a:gd name="connsiteY334" fmla="*/ 2082179 h 4966483"/>
              <a:gd name="connsiteX335" fmla="*/ 788915 w 4027599"/>
              <a:gd name="connsiteY335" fmla="*/ 2082179 h 4966483"/>
              <a:gd name="connsiteX336" fmla="*/ 1096779 w 4027599"/>
              <a:gd name="connsiteY336" fmla="*/ 2282252 h 4966483"/>
              <a:gd name="connsiteX337" fmla="*/ 936688 w 4027599"/>
              <a:gd name="connsiteY337" fmla="*/ 2299278 h 4966483"/>
              <a:gd name="connsiteX338" fmla="*/ 678085 w 4027599"/>
              <a:gd name="connsiteY338" fmla="*/ 2090697 h 4966483"/>
              <a:gd name="connsiteX339" fmla="*/ 788915 w 4027599"/>
              <a:gd name="connsiteY339" fmla="*/ 2082179 h 4966483"/>
              <a:gd name="connsiteX340" fmla="*/ 2844837 w 4027599"/>
              <a:gd name="connsiteY340" fmla="*/ 2051165 h 4966483"/>
              <a:gd name="connsiteX341" fmla="*/ 3128193 w 4027599"/>
              <a:gd name="connsiteY341" fmla="*/ 2114405 h 4966483"/>
              <a:gd name="connsiteX342" fmla="*/ 3018232 w 4027599"/>
              <a:gd name="connsiteY342" fmla="*/ 2485362 h 4966483"/>
              <a:gd name="connsiteX343" fmla="*/ 2756024 w 4027599"/>
              <a:gd name="connsiteY343" fmla="*/ 2401052 h 4966483"/>
              <a:gd name="connsiteX344" fmla="*/ 2844837 w 4027599"/>
              <a:gd name="connsiteY344" fmla="*/ 2051165 h 4966483"/>
              <a:gd name="connsiteX345" fmla="*/ 1933464 w 4027599"/>
              <a:gd name="connsiteY345" fmla="*/ 2020151 h 4966483"/>
              <a:gd name="connsiteX346" fmla="*/ 2166758 w 4027599"/>
              <a:gd name="connsiteY346" fmla="*/ 2166274 h 4966483"/>
              <a:gd name="connsiteX347" fmla="*/ 2104270 w 4027599"/>
              <a:gd name="connsiteY347" fmla="*/ 2454348 h 4966483"/>
              <a:gd name="connsiteX348" fmla="*/ 1887631 w 4027599"/>
              <a:gd name="connsiteY348" fmla="*/ 2274828 h 4966483"/>
              <a:gd name="connsiteX349" fmla="*/ 1933464 w 4027599"/>
              <a:gd name="connsiteY349" fmla="*/ 2020151 h 4966483"/>
              <a:gd name="connsiteX350" fmla="*/ 2528787 w 4027599"/>
              <a:gd name="connsiteY350" fmla="*/ 1958123 h 4966483"/>
              <a:gd name="connsiteX351" fmla="*/ 2802550 w 4027599"/>
              <a:gd name="connsiteY351" fmla="*/ 2036122 h 4966483"/>
              <a:gd name="connsiteX352" fmla="*/ 2718319 w 4027599"/>
              <a:gd name="connsiteY352" fmla="*/ 2376818 h 4966483"/>
              <a:gd name="connsiteX353" fmla="*/ 2461396 w 4027599"/>
              <a:gd name="connsiteY353" fmla="*/ 2274203 h 4966483"/>
              <a:gd name="connsiteX354" fmla="*/ 2528787 w 4027599"/>
              <a:gd name="connsiteY354" fmla="*/ 1958123 h 4966483"/>
              <a:gd name="connsiteX355" fmla="*/ 150846 w 4027599"/>
              <a:gd name="connsiteY355" fmla="*/ 1880593 h 4966483"/>
              <a:gd name="connsiteX356" fmla="*/ 212874 w 4027599"/>
              <a:gd name="connsiteY356" fmla="*/ 1880593 h 4966483"/>
              <a:gd name="connsiteX357" fmla="*/ 214281 w 4027599"/>
              <a:gd name="connsiteY357" fmla="*/ 1880593 h 4966483"/>
              <a:gd name="connsiteX358" fmla="*/ 276924 w 4027599"/>
              <a:gd name="connsiteY358" fmla="*/ 1880593 h 4966483"/>
              <a:gd name="connsiteX359" fmla="*/ 507513 w 4027599"/>
              <a:gd name="connsiteY359" fmla="*/ 2078155 h 4966483"/>
              <a:gd name="connsiteX360" fmla="*/ 392218 w 4027599"/>
              <a:gd name="connsiteY360" fmla="*/ 2082189 h 4966483"/>
              <a:gd name="connsiteX361" fmla="*/ 237754 w 4027599"/>
              <a:gd name="connsiteY361" fmla="*/ 1908569 h 4966483"/>
              <a:gd name="connsiteX362" fmla="*/ 383456 w 4027599"/>
              <a:gd name="connsiteY362" fmla="*/ 2082189 h 4966483"/>
              <a:gd name="connsiteX363" fmla="*/ 269266 w 4027599"/>
              <a:gd name="connsiteY363" fmla="*/ 2082189 h 4966483"/>
              <a:gd name="connsiteX364" fmla="*/ 150846 w 4027599"/>
              <a:gd name="connsiteY364" fmla="*/ 1880593 h 4966483"/>
              <a:gd name="connsiteX365" fmla="*/ 73316 w 4027599"/>
              <a:gd name="connsiteY365" fmla="*/ 1880583 h 4966483"/>
              <a:gd name="connsiteX366" fmla="*/ 139769 w 4027599"/>
              <a:gd name="connsiteY366" fmla="*/ 1880583 h 4966483"/>
              <a:gd name="connsiteX367" fmla="*/ 259400 w 4027599"/>
              <a:gd name="connsiteY367" fmla="*/ 2093511 h 4966483"/>
              <a:gd name="connsiteX368" fmla="*/ 139769 w 4027599"/>
              <a:gd name="connsiteY368" fmla="*/ 2097682 h 4966483"/>
              <a:gd name="connsiteX369" fmla="*/ 73316 w 4027599"/>
              <a:gd name="connsiteY369" fmla="*/ 1880583 h 4966483"/>
              <a:gd name="connsiteX370" fmla="*/ 11288 w 4027599"/>
              <a:gd name="connsiteY370" fmla="*/ 1880583 h 4966483"/>
              <a:gd name="connsiteX371" fmla="*/ 73316 w 4027599"/>
              <a:gd name="connsiteY371" fmla="*/ 1880583 h 4966483"/>
              <a:gd name="connsiteX372" fmla="*/ 135344 w 4027599"/>
              <a:gd name="connsiteY372" fmla="*/ 2097682 h 4966483"/>
              <a:gd name="connsiteX373" fmla="*/ 15713 w 4027599"/>
              <a:gd name="connsiteY373" fmla="*/ 2097682 h 4966483"/>
              <a:gd name="connsiteX374" fmla="*/ 11288 w 4027599"/>
              <a:gd name="connsiteY374" fmla="*/ 1880583 h 4966483"/>
              <a:gd name="connsiteX375" fmla="*/ 0 w 4027599"/>
              <a:gd name="connsiteY375" fmla="*/ 1880583 h 4966483"/>
              <a:gd name="connsiteX376" fmla="*/ 11288 w 4027599"/>
              <a:gd name="connsiteY376" fmla="*/ 1880583 h 4966483"/>
              <a:gd name="connsiteX377" fmla="*/ 6697 w 4027599"/>
              <a:gd name="connsiteY377" fmla="*/ 2097682 h 4966483"/>
              <a:gd name="connsiteX378" fmla="*/ 0 w 4027599"/>
              <a:gd name="connsiteY378" fmla="*/ 2097682 h 4966483"/>
              <a:gd name="connsiteX379" fmla="*/ 352442 w 4027599"/>
              <a:gd name="connsiteY379" fmla="*/ 1865081 h 4966483"/>
              <a:gd name="connsiteX380" fmla="*/ 415437 w 4027599"/>
              <a:gd name="connsiteY380" fmla="*/ 1865081 h 4966483"/>
              <a:gd name="connsiteX381" fmla="*/ 755625 w 4027599"/>
              <a:gd name="connsiteY381" fmla="*/ 2058277 h 4966483"/>
              <a:gd name="connsiteX382" fmla="*/ 646426 w 4027599"/>
              <a:gd name="connsiteY382" fmla="*/ 2066677 h 4966483"/>
              <a:gd name="connsiteX383" fmla="*/ 352442 w 4027599"/>
              <a:gd name="connsiteY383" fmla="*/ 1865081 h 4966483"/>
              <a:gd name="connsiteX384" fmla="*/ 348662 w 4027599"/>
              <a:gd name="connsiteY384" fmla="*/ 1865081 h 4966483"/>
              <a:gd name="connsiteX385" fmla="*/ 631569 w 4027599"/>
              <a:gd name="connsiteY385" fmla="*/ 2077842 h 4966483"/>
              <a:gd name="connsiteX386" fmla="*/ 519234 w 4027599"/>
              <a:gd name="connsiteY386" fmla="*/ 2082179 h 4966483"/>
              <a:gd name="connsiteX387" fmla="*/ 290414 w 4027599"/>
              <a:gd name="connsiteY387" fmla="*/ 1869428 h 4966483"/>
              <a:gd name="connsiteX388" fmla="*/ 348662 w 4027599"/>
              <a:gd name="connsiteY388" fmla="*/ 1865081 h 4966483"/>
              <a:gd name="connsiteX389" fmla="*/ 2248068 w 4027599"/>
              <a:gd name="connsiteY389" fmla="*/ 1849569 h 4966483"/>
              <a:gd name="connsiteX390" fmla="*/ 2507912 w 4027599"/>
              <a:gd name="connsiteY390" fmla="*/ 1945874 h 4966483"/>
              <a:gd name="connsiteX391" fmla="*/ 2445044 w 4027599"/>
              <a:gd name="connsiteY391" fmla="*/ 2268264 h 4966483"/>
              <a:gd name="connsiteX392" fmla="*/ 2197772 w 4027599"/>
              <a:gd name="connsiteY392" fmla="*/ 2142654 h 4966483"/>
              <a:gd name="connsiteX393" fmla="*/ 2248068 w 4027599"/>
              <a:gd name="connsiteY393" fmla="*/ 1849569 h 4966483"/>
              <a:gd name="connsiteX394" fmla="*/ 1683506 w 4027599"/>
              <a:gd name="connsiteY394" fmla="*/ 1834067 h 4966483"/>
              <a:gd name="connsiteX395" fmla="*/ 1903144 w 4027599"/>
              <a:gd name="connsiteY395" fmla="*/ 1999892 h 4966483"/>
              <a:gd name="connsiteX396" fmla="*/ 1862468 w 4027599"/>
              <a:gd name="connsiteY396" fmla="*/ 2252761 h 4966483"/>
              <a:gd name="connsiteX397" fmla="*/ 1655031 w 4027599"/>
              <a:gd name="connsiteY397" fmla="*/ 2045490 h 4966483"/>
              <a:gd name="connsiteX398" fmla="*/ 1683506 w 4027599"/>
              <a:gd name="connsiteY398" fmla="*/ 1834067 h 4966483"/>
              <a:gd name="connsiteX399" fmla="*/ 1427022 w 4027599"/>
              <a:gd name="connsiteY399" fmla="*/ 1818555 h 4966483"/>
              <a:gd name="connsiteX400" fmla="*/ 1624017 w 4027599"/>
              <a:gd name="connsiteY400" fmla="*/ 2055903 h 4966483"/>
              <a:gd name="connsiteX401" fmla="*/ 1595875 w 4027599"/>
              <a:gd name="connsiteY401" fmla="*/ 2268264 h 4966483"/>
              <a:gd name="connsiteX402" fmla="*/ 1406919 w 4027599"/>
              <a:gd name="connsiteY402" fmla="*/ 1989284 h 4966483"/>
              <a:gd name="connsiteX403" fmla="*/ 1427022 w 4027599"/>
              <a:gd name="connsiteY403" fmla="*/ 1818555 h 4966483"/>
              <a:gd name="connsiteX404" fmla="*/ 3595708 w 4027599"/>
              <a:gd name="connsiteY404" fmla="*/ 1725513 h 4966483"/>
              <a:gd name="connsiteX405" fmla="*/ 3919055 w 4027599"/>
              <a:gd name="connsiteY405" fmla="*/ 1746661 h 4966483"/>
              <a:gd name="connsiteX406" fmla="*/ 3802980 w 4027599"/>
              <a:gd name="connsiteY406" fmla="*/ 2144207 h 4966483"/>
              <a:gd name="connsiteX407" fmla="*/ 3500361 w 4027599"/>
              <a:gd name="connsiteY407" fmla="*/ 2114610 h 4966483"/>
              <a:gd name="connsiteX408" fmla="*/ 3595708 w 4027599"/>
              <a:gd name="connsiteY408" fmla="*/ 1725513 h 4966483"/>
              <a:gd name="connsiteX409" fmla="*/ 1968825 w 4027599"/>
              <a:gd name="connsiteY409" fmla="*/ 1725513 h 4966483"/>
              <a:gd name="connsiteX410" fmla="*/ 2228796 w 4027599"/>
              <a:gd name="connsiteY410" fmla="*/ 1838912 h 4966483"/>
              <a:gd name="connsiteX411" fmla="*/ 2181137 w 4027599"/>
              <a:gd name="connsiteY411" fmla="*/ 2128696 h 4966483"/>
              <a:gd name="connsiteX412" fmla="*/ 1934158 w 4027599"/>
              <a:gd name="connsiteY412" fmla="*/ 1985904 h 4966483"/>
              <a:gd name="connsiteX413" fmla="*/ 1968825 w 4027599"/>
              <a:gd name="connsiteY413" fmla="*/ 1725513 h 4966483"/>
              <a:gd name="connsiteX414" fmla="*/ 3253079 w 4027599"/>
              <a:gd name="connsiteY414" fmla="*/ 1694499 h 4966483"/>
              <a:gd name="connsiteX415" fmla="*/ 3562399 w 4027599"/>
              <a:gd name="connsiteY415" fmla="*/ 1728336 h 4966483"/>
              <a:gd name="connsiteX416" fmla="*/ 3467540 w 4027599"/>
              <a:gd name="connsiteY416" fmla="*/ 2113193 h 4966483"/>
              <a:gd name="connsiteX417" fmla="*/ 3174718 w 4027599"/>
              <a:gd name="connsiteY417" fmla="*/ 2070907 h 4966483"/>
              <a:gd name="connsiteX418" fmla="*/ 3253079 w 4027599"/>
              <a:gd name="connsiteY418" fmla="*/ 1694499 h 4966483"/>
              <a:gd name="connsiteX419" fmla="*/ 2926069 w 4027599"/>
              <a:gd name="connsiteY419" fmla="*/ 1647983 h 4966483"/>
              <a:gd name="connsiteX420" fmla="*/ 3221244 w 4027599"/>
              <a:gd name="connsiteY420" fmla="*/ 1691149 h 4966483"/>
              <a:gd name="connsiteX421" fmla="*/ 3143353 w 4027599"/>
              <a:gd name="connsiteY421" fmla="*/ 2066677 h 4966483"/>
              <a:gd name="connsiteX422" fmla="*/ 2864578 w 4027599"/>
              <a:gd name="connsiteY422" fmla="*/ 2006251 h 4966483"/>
              <a:gd name="connsiteX423" fmla="*/ 2926069 w 4027599"/>
              <a:gd name="connsiteY423" fmla="*/ 1647983 h 4966483"/>
              <a:gd name="connsiteX424" fmla="*/ 11288 w 4027599"/>
              <a:gd name="connsiteY424" fmla="*/ 1647983 h 4966483"/>
              <a:gd name="connsiteX425" fmla="*/ 0 w 4027599"/>
              <a:gd name="connsiteY425" fmla="*/ 1655005 h 4966483"/>
              <a:gd name="connsiteX426" fmla="*/ 0 w 4027599"/>
              <a:gd name="connsiteY426" fmla="*/ 1653916 h 4966483"/>
              <a:gd name="connsiteX427" fmla="*/ 11288 w 4027599"/>
              <a:gd name="connsiteY427" fmla="*/ 1647983 h 4966483"/>
              <a:gd name="connsiteX428" fmla="*/ 0 w 4027599"/>
              <a:gd name="connsiteY428" fmla="*/ 1656884 h 4966483"/>
              <a:gd name="connsiteX429" fmla="*/ 0 w 4027599"/>
              <a:gd name="connsiteY429" fmla="*/ 1655175 h 4966483"/>
              <a:gd name="connsiteX430" fmla="*/ 11288 w 4027599"/>
              <a:gd name="connsiteY430" fmla="*/ 1647983 h 4966483"/>
              <a:gd name="connsiteX431" fmla="*/ 0 w 4027599"/>
              <a:gd name="connsiteY431" fmla="*/ 1659747 h 4966483"/>
              <a:gd name="connsiteX432" fmla="*/ 0 w 4027599"/>
              <a:gd name="connsiteY432" fmla="*/ 1656928 h 4966483"/>
              <a:gd name="connsiteX433" fmla="*/ 11288 w 4027599"/>
              <a:gd name="connsiteY433" fmla="*/ 1647983 h 4966483"/>
              <a:gd name="connsiteX434" fmla="*/ 0 w 4027599"/>
              <a:gd name="connsiteY434" fmla="*/ 1666675 h 4966483"/>
              <a:gd name="connsiteX435" fmla="*/ 0 w 4027599"/>
              <a:gd name="connsiteY435" fmla="*/ 1660884 h 4966483"/>
              <a:gd name="connsiteX436" fmla="*/ 11288 w 4027599"/>
              <a:gd name="connsiteY436" fmla="*/ 1647983 h 4966483"/>
              <a:gd name="connsiteX437" fmla="*/ 0 w 4027599"/>
              <a:gd name="connsiteY437" fmla="*/ 1683787 h 4966483"/>
              <a:gd name="connsiteX438" fmla="*/ 0 w 4027599"/>
              <a:gd name="connsiteY438" fmla="*/ 1667737 h 4966483"/>
              <a:gd name="connsiteX439" fmla="*/ 11288 w 4027599"/>
              <a:gd name="connsiteY439" fmla="*/ 1647983 h 4966483"/>
              <a:gd name="connsiteX440" fmla="*/ 6853 w 4027599"/>
              <a:gd name="connsiteY440" fmla="*/ 1865081 h 4966483"/>
              <a:gd name="connsiteX441" fmla="*/ 0 w 4027599"/>
              <a:gd name="connsiteY441" fmla="*/ 1865081 h 4966483"/>
              <a:gd name="connsiteX442" fmla="*/ 0 w 4027599"/>
              <a:gd name="connsiteY442" fmla="*/ 1687491 h 4966483"/>
              <a:gd name="connsiteX443" fmla="*/ 11288 w 4027599"/>
              <a:gd name="connsiteY443" fmla="*/ 1647983 h 4966483"/>
              <a:gd name="connsiteX444" fmla="*/ 73316 w 4027599"/>
              <a:gd name="connsiteY444" fmla="*/ 1865081 h 4966483"/>
              <a:gd name="connsiteX445" fmla="*/ 15713 w 4027599"/>
              <a:gd name="connsiteY445" fmla="*/ 1865081 h 4966483"/>
              <a:gd name="connsiteX446" fmla="*/ 11288 w 4027599"/>
              <a:gd name="connsiteY446" fmla="*/ 1647983 h 4966483"/>
              <a:gd name="connsiteX447" fmla="*/ 11288 w 4027599"/>
              <a:gd name="connsiteY447" fmla="*/ 1647983 h 4966483"/>
              <a:gd name="connsiteX448" fmla="*/ 135344 w 4027599"/>
              <a:gd name="connsiteY448" fmla="*/ 1865081 h 4966483"/>
              <a:gd name="connsiteX449" fmla="*/ 79734 w 4027599"/>
              <a:gd name="connsiteY449" fmla="*/ 1865081 h 4966483"/>
              <a:gd name="connsiteX450" fmla="*/ 11288 w 4027599"/>
              <a:gd name="connsiteY450" fmla="*/ 1647983 h 4966483"/>
              <a:gd name="connsiteX451" fmla="*/ 11288 w 4027599"/>
              <a:gd name="connsiteY451" fmla="*/ 1647983 h 4966483"/>
              <a:gd name="connsiteX452" fmla="*/ 197372 w 4027599"/>
              <a:gd name="connsiteY452" fmla="*/ 1860656 h 4966483"/>
              <a:gd name="connsiteX453" fmla="*/ 138167 w 4027599"/>
              <a:gd name="connsiteY453" fmla="*/ 1865081 h 4966483"/>
              <a:gd name="connsiteX454" fmla="*/ 11288 w 4027599"/>
              <a:gd name="connsiteY454" fmla="*/ 1647983 h 4966483"/>
              <a:gd name="connsiteX455" fmla="*/ 11288 w 4027599"/>
              <a:gd name="connsiteY455" fmla="*/ 1647983 h 4966483"/>
              <a:gd name="connsiteX456" fmla="*/ 259400 w 4027599"/>
              <a:gd name="connsiteY456" fmla="*/ 1849579 h 4966483"/>
              <a:gd name="connsiteX457" fmla="*/ 200527 w 4027599"/>
              <a:gd name="connsiteY457" fmla="*/ 1849579 h 4966483"/>
              <a:gd name="connsiteX458" fmla="*/ 11288 w 4027599"/>
              <a:gd name="connsiteY458" fmla="*/ 1647983 h 4966483"/>
              <a:gd name="connsiteX459" fmla="*/ 11288 w 4027599"/>
              <a:gd name="connsiteY459" fmla="*/ 1647983 h 4966483"/>
              <a:gd name="connsiteX460" fmla="*/ 321428 w 4027599"/>
              <a:gd name="connsiteY460" fmla="*/ 1849579 h 4966483"/>
              <a:gd name="connsiteX461" fmla="*/ 262751 w 4027599"/>
              <a:gd name="connsiteY461" fmla="*/ 1849579 h 4966483"/>
              <a:gd name="connsiteX462" fmla="*/ 11288 w 4027599"/>
              <a:gd name="connsiteY462" fmla="*/ 1647983 h 4966483"/>
              <a:gd name="connsiteX463" fmla="*/ 11288 w 4027599"/>
              <a:gd name="connsiteY463" fmla="*/ 1647983 h 4966483"/>
              <a:gd name="connsiteX464" fmla="*/ 383456 w 4027599"/>
              <a:gd name="connsiteY464" fmla="*/ 1845379 h 4966483"/>
              <a:gd name="connsiteX465" fmla="*/ 324916 w 4027599"/>
              <a:gd name="connsiteY465" fmla="*/ 1849579 h 4966483"/>
              <a:gd name="connsiteX466" fmla="*/ 11288 w 4027599"/>
              <a:gd name="connsiteY466" fmla="*/ 1647983 h 4966483"/>
              <a:gd name="connsiteX467" fmla="*/ 1438744 w 4027599"/>
              <a:gd name="connsiteY467" fmla="*/ 1632471 h 4966483"/>
              <a:gd name="connsiteX468" fmla="*/ 1655031 w 4027599"/>
              <a:gd name="connsiteY468" fmla="*/ 1825667 h 4966483"/>
              <a:gd name="connsiteX469" fmla="*/ 1626469 w 4027599"/>
              <a:gd name="connsiteY469" fmla="*/ 2035654 h 4966483"/>
              <a:gd name="connsiteX470" fmla="*/ 1422421 w 4027599"/>
              <a:gd name="connsiteY470" fmla="*/ 1804665 h 4966483"/>
              <a:gd name="connsiteX471" fmla="*/ 1438744 w 4027599"/>
              <a:gd name="connsiteY471" fmla="*/ 1632471 h 4966483"/>
              <a:gd name="connsiteX472" fmla="*/ 2585833 w 4027599"/>
              <a:gd name="connsiteY472" fmla="*/ 1585955 h 4966483"/>
              <a:gd name="connsiteX473" fmla="*/ 2880080 w 4027599"/>
              <a:gd name="connsiteY473" fmla="*/ 1641126 h 4966483"/>
              <a:gd name="connsiteX474" fmla="*/ 2816118 w 4027599"/>
              <a:gd name="connsiteY474" fmla="*/ 1989137 h 4966483"/>
              <a:gd name="connsiteX475" fmla="*/ 2538926 w 4027599"/>
              <a:gd name="connsiteY475" fmla="*/ 1912750 h 4966483"/>
              <a:gd name="connsiteX476" fmla="*/ 2585833 w 4027599"/>
              <a:gd name="connsiteY476" fmla="*/ 1585955 h 4966483"/>
              <a:gd name="connsiteX477" fmla="*/ 1707310 w 4027599"/>
              <a:gd name="connsiteY477" fmla="*/ 1585955 h 4966483"/>
              <a:gd name="connsiteX478" fmla="*/ 1949669 w 4027599"/>
              <a:gd name="connsiteY478" fmla="*/ 1718021 h 4966483"/>
              <a:gd name="connsiteX479" fmla="*/ 1919906 w 4027599"/>
              <a:gd name="connsiteY479" fmla="*/ 1973635 h 4966483"/>
              <a:gd name="connsiteX480" fmla="*/ 1686045 w 4027599"/>
              <a:gd name="connsiteY480" fmla="*/ 1807488 h 4966483"/>
              <a:gd name="connsiteX481" fmla="*/ 1707310 w 4027599"/>
              <a:gd name="connsiteY481" fmla="*/ 1585955 h 4966483"/>
              <a:gd name="connsiteX482" fmla="*/ 2277832 w 4027599"/>
              <a:gd name="connsiteY482" fmla="*/ 1523927 h 4966483"/>
              <a:gd name="connsiteX483" fmla="*/ 2554438 w 4027599"/>
              <a:gd name="connsiteY483" fmla="*/ 1591357 h 4966483"/>
              <a:gd name="connsiteX484" fmla="*/ 2508342 w 4027599"/>
              <a:gd name="connsiteY484" fmla="*/ 1911607 h 4966483"/>
              <a:gd name="connsiteX485" fmla="*/ 2244298 w 4027599"/>
              <a:gd name="connsiteY485" fmla="*/ 1818907 h 4966483"/>
              <a:gd name="connsiteX486" fmla="*/ 2277832 w 4027599"/>
              <a:gd name="connsiteY486" fmla="*/ 1523927 h 4966483"/>
              <a:gd name="connsiteX487" fmla="*/ 1182827 w 4027599"/>
              <a:gd name="connsiteY487" fmla="*/ 1508415 h 4966483"/>
              <a:gd name="connsiteX488" fmla="*/ 1391407 w 4027599"/>
              <a:gd name="connsiteY488" fmla="*/ 1773993 h 4966483"/>
              <a:gd name="connsiteX489" fmla="*/ 1374381 w 4027599"/>
              <a:gd name="connsiteY489" fmla="*/ 1942611 h 4966483"/>
              <a:gd name="connsiteX490" fmla="*/ 1174309 w 4027599"/>
              <a:gd name="connsiteY490" fmla="*/ 1626454 h 4966483"/>
              <a:gd name="connsiteX491" fmla="*/ 1182827 w 4027599"/>
              <a:gd name="connsiteY491" fmla="*/ 1508415 h 4966483"/>
              <a:gd name="connsiteX492" fmla="*/ 2005299 w 4027599"/>
              <a:gd name="connsiteY492" fmla="*/ 1430885 h 4966483"/>
              <a:gd name="connsiteX493" fmla="*/ 2259800 w 4027599"/>
              <a:gd name="connsiteY493" fmla="*/ 1507888 h 4966483"/>
              <a:gd name="connsiteX494" fmla="*/ 2226959 w 4027599"/>
              <a:gd name="connsiteY494" fmla="*/ 1803053 h 4966483"/>
              <a:gd name="connsiteX495" fmla="*/ 1980674 w 4027599"/>
              <a:gd name="connsiteY495" fmla="*/ 1691833 h 4966483"/>
              <a:gd name="connsiteX496" fmla="*/ 2005299 w 4027599"/>
              <a:gd name="connsiteY496" fmla="*/ 1430885 h 4966483"/>
              <a:gd name="connsiteX497" fmla="*/ 1450768 w 4027599"/>
              <a:gd name="connsiteY497" fmla="*/ 1430885 h 4966483"/>
              <a:gd name="connsiteX498" fmla="*/ 1686045 w 4027599"/>
              <a:gd name="connsiteY498" fmla="*/ 1573550 h 4966483"/>
              <a:gd name="connsiteX499" fmla="*/ 1664653 w 4027599"/>
              <a:gd name="connsiteY499" fmla="*/ 1787551 h 4966483"/>
              <a:gd name="connsiteX500" fmla="*/ 1437933 w 4027599"/>
              <a:gd name="connsiteY500" fmla="*/ 1602923 h 4966483"/>
              <a:gd name="connsiteX501" fmla="*/ 1450768 w 4027599"/>
              <a:gd name="connsiteY501" fmla="*/ 1430885 h 4966483"/>
              <a:gd name="connsiteX502" fmla="*/ 1198017 w 4027599"/>
              <a:gd name="connsiteY502" fmla="*/ 1384359 h 4966483"/>
              <a:gd name="connsiteX503" fmla="*/ 1406919 w 4027599"/>
              <a:gd name="connsiteY503" fmla="*/ 1595254 h 4966483"/>
              <a:gd name="connsiteX504" fmla="*/ 1390538 w 4027599"/>
              <a:gd name="connsiteY504" fmla="*/ 1756527 h 4966483"/>
              <a:gd name="connsiteX505" fmla="*/ 1189821 w 4027599"/>
              <a:gd name="connsiteY505" fmla="*/ 1500151 h 4966483"/>
              <a:gd name="connsiteX506" fmla="*/ 1198017 w 4027599"/>
              <a:gd name="connsiteY506" fmla="*/ 1384359 h 4966483"/>
              <a:gd name="connsiteX507" fmla="*/ 1729612 w 4027599"/>
              <a:gd name="connsiteY507" fmla="*/ 1353345 h 4966483"/>
              <a:gd name="connsiteX508" fmla="*/ 1980683 w 4027599"/>
              <a:gd name="connsiteY508" fmla="*/ 1433757 h 4966483"/>
              <a:gd name="connsiteX509" fmla="*/ 1955579 w 4027599"/>
              <a:gd name="connsiteY509" fmla="*/ 1678997 h 4966483"/>
              <a:gd name="connsiteX510" fmla="*/ 1717059 w 4027599"/>
              <a:gd name="connsiteY510" fmla="*/ 1558389 h 4966483"/>
              <a:gd name="connsiteX511" fmla="*/ 1729612 w 4027599"/>
              <a:gd name="connsiteY511" fmla="*/ 1353345 h 4966483"/>
              <a:gd name="connsiteX512" fmla="*/ 3652823 w 4027599"/>
              <a:gd name="connsiteY512" fmla="*/ 1306829 h 4966483"/>
              <a:gd name="connsiteX513" fmla="*/ 3996585 w 4027599"/>
              <a:gd name="connsiteY513" fmla="*/ 1319430 h 4966483"/>
              <a:gd name="connsiteX514" fmla="*/ 3924437 w 4027599"/>
              <a:gd name="connsiteY514" fmla="*/ 1710011 h 4966483"/>
              <a:gd name="connsiteX515" fmla="*/ 3593403 w 4027599"/>
              <a:gd name="connsiteY515" fmla="*/ 1693210 h 4966483"/>
              <a:gd name="connsiteX516" fmla="*/ 3652823 w 4027599"/>
              <a:gd name="connsiteY516" fmla="*/ 1306829 h 4966483"/>
              <a:gd name="connsiteX517" fmla="*/ 3302428 w 4027599"/>
              <a:gd name="connsiteY517" fmla="*/ 1275815 h 4966483"/>
              <a:gd name="connsiteX518" fmla="*/ 3624417 w 4027599"/>
              <a:gd name="connsiteY518" fmla="*/ 1292792 h 4966483"/>
              <a:gd name="connsiteX519" fmla="*/ 3565876 w 4027599"/>
              <a:gd name="connsiteY519" fmla="*/ 1678997 h 4966483"/>
              <a:gd name="connsiteX520" fmla="*/ 3252249 w 4027599"/>
              <a:gd name="connsiteY520" fmla="*/ 1649292 h 4966483"/>
              <a:gd name="connsiteX521" fmla="*/ 3302428 w 4027599"/>
              <a:gd name="connsiteY521" fmla="*/ 1275815 h 4966483"/>
              <a:gd name="connsiteX522" fmla="*/ 2964819 w 4027599"/>
              <a:gd name="connsiteY522" fmla="*/ 1260303 h 4966483"/>
              <a:gd name="connsiteX523" fmla="*/ 3283272 w 4027599"/>
              <a:gd name="connsiteY523" fmla="*/ 1281148 h 4966483"/>
              <a:gd name="connsiteX524" fmla="*/ 3232322 w 4027599"/>
              <a:gd name="connsiteY524" fmla="*/ 1647983 h 4966483"/>
              <a:gd name="connsiteX525" fmla="*/ 2926606 w 4027599"/>
              <a:gd name="connsiteY525" fmla="*/ 1610464 h 4966483"/>
              <a:gd name="connsiteX526" fmla="*/ 2964819 w 4027599"/>
              <a:gd name="connsiteY526" fmla="*/ 1260303 h 4966483"/>
              <a:gd name="connsiteX527" fmla="*/ 1461846 w 4027599"/>
              <a:gd name="connsiteY527" fmla="*/ 1244801 h 4966483"/>
              <a:gd name="connsiteX528" fmla="*/ 1701548 w 4027599"/>
              <a:gd name="connsiteY528" fmla="*/ 1341193 h 4966483"/>
              <a:gd name="connsiteX529" fmla="*/ 1684727 w 4027599"/>
              <a:gd name="connsiteY529" fmla="*/ 1554941 h 4966483"/>
              <a:gd name="connsiteX530" fmla="*/ 1453435 w 4027599"/>
              <a:gd name="connsiteY530" fmla="*/ 1416633 h 4966483"/>
              <a:gd name="connsiteX531" fmla="*/ 1461846 w 4027599"/>
              <a:gd name="connsiteY531" fmla="*/ 1244801 h 4966483"/>
              <a:gd name="connsiteX532" fmla="*/ 1194129 w 4027599"/>
              <a:gd name="connsiteY532" fmla="*/ 1244801 h 4966483"/>
              <a:gd name="connsiteX533" fmla="*/ 1422431 w 4027599"/>
              <a:gd name="connsiteY533" fmla="*/ 1405517 h 4966483"/>
              <a:gd name="connsiteX534" fmla="*/ 1409508 w 4027599"/>
              <a:gd name="connsiteY534" fmla="*/ 1570453 h 4966483"/>
              <a:gd name="connsiteX535" fmla="*/ 1189821 w 4027599"/>
              <a:gd name="connsiteY535" fmla="*/ 1363221 h 4966483"/>
              <a:gd name="connsiteX536" fmla="*/ 1194129 w 4027599"/>
              <a:gd name="connsiteY536" fmla="*/ 1244801 h 4966483"/>
              <a:gd name="connsiteX537" fmla="*/ 2614679 w 4027599"/>
              <a:gd name="connsiteY537" fmla="*/ 1229289 h 4966483"/>
              <a:gd name="connsiteX538" fmla="*/ 2911104 w 4027599"/>
              <a:gd name="connsiteY538" fmla="*/ 1254384 h 4966483"/>
              <a:gd name="connsiteX539" fmla="*/ 2873526 w 4027599"/>
              <a:gd name="connsiteY539" fmla="*/ 1601457 h 4966483"/>
              <a:gd name="connsiteX540" fmla="*/ 2585452 w 4027599"/>
              <a:gd name="connsiteY540" fmla="*/ 1551278 h 4966483"/>
              <a:gd name="connsiteX541" fmla="*/ 2614679 w 4027599"/>
              <a:gd name="connsiteY541" fmla="*/ 1229289 h 4966483"/>
              <a:gd name="connsiteX542" fmla="*/ 2312060 w 4027599"/>
              <a:gd name="connsiteY542" fmla="*/ 1198275 h 4966483"/>
              <a:gd name="connsiteX543" fmla="*/ 2600954 w 4027599"/>
              <a:gd name="connsiteY543" fmla="*/ 1231848 h 4966483"/>
              <a:gd name="connsiteX544" fmla="*/ 2571220 w 4027599"/>
              <a:gd name="connsiteY544" fmla="*/ 1554941 h 4966483"/>
              <a:gd name="connsiteX545" fmla="*/ 2290814 w 4027599"/>
              <a:gd name="connsiteY545" fmla="*/ 1492005 h 4966483"/>
              <a:gd name="connsiteX546" fmla="*/ 2312060 w 4027599"/>
              <a:gd name="connsiteY546" fmla="*/ 1198275 h 4966483"/>
              <a:gd name="connsiteX547" fmla="*/ 961323 w 4027599"/>
              <a:gd name="connsiteY547" fmla="*/ 1198275 h 4966483"/>
              <a:gd name="connsiteX548" fmla="*/ 1158807 w 4027599"/>
              <a:gd name="connsiteY548" fmla="*/ 1489230 h 4966483"/>
              <a:gd name="connsiteX549" fmla="*/ 1150582 w 4027599"/>
              <a:gd name="connsiteY549" fmla="*/ 1601457 h 4966483"/>
              <a:gd name="connsiteX550" fmla="*/ 957211 w 4027599"/>
              <a:gd name="connsiteY550" fmla="*/ 1256464 h 4966483"/>
              <a:gd name="connsiteX551" fmla="*/ 961323 w 4027599"/>
              <a:gd name="connsiteY551" fmla="*/ 1198275 h 4966483"/>
              <a:gd name="connsiteX552" fmla="*/ 2013514 w 4027599"/>
              <a:gd name="connsiteY552" fmla="*/ 1151759 h 4966483"/>
              <a:gd name="connsiteX553" fmla="*/ 2290824 w 4027599"/>
              <a:gd name="connsiteY553" fmla="*/ 1188858 h 4966483"/>
              <a:gd name="connsiteX554" fmla="*/ 2269158 w 4027599"/>
              <a:gd name="connsiteY554" fmla="*/ 1477411 h 4966483"/>
              <a:gd name="connsiteX555" fmla="*/ 1996186 w 4027599"/>
              <a:gd name="connsiteY555" fmla="*/ 1407334 h 4966483"/>
              <a:gd name="connsiteX556" fmla="*/ 2013514 w 4027599"/>
              <a:gd name="connsiteY556" fmla="*/ 1151759 h 4966483"/>
              <a:gd name="connsiteX557" fmla="*/ 1205323 w 4027599"/>
              <a:gd name="connsiteY557" fmla="*/ 1120745 h 4966483"/>
              <a:gd name="connsiteX558" fmla="*/ 1422421 w 4027599"/>
              <a:gd name="connsiteY558" fmla="*/ 1226193 h 4966483"/>
              <a:gd name="connsiteX559" fmla="*/ 1414382 w 4027599"/>
              <a:gd name="connsiteY559" fmla="*/ 1384369 h 4966483"/>
              <a:gd name="connsiteX560" fmla="*/ 1205323 w 4027599"/>
              <a:gd name="connsiteY560" fmla="*/ 1234310 h 4966483"/>
              <a:gd name="connsiteX561" fmla="*/ 1205323 w 4027599"/>
              <a:gd name="connsiteY561" fmla="*/ 1120745 h 4966483"/>
              <a:gd name="connsiteX562" fmla="*/ 1740933 w 4027599"/>
              <a:gd name="connsiteY562" fmla="*/ 1105233 h 4966483"/>
              <a:gd name="connsiteX563" fmla="*/ 1996186 w 4027599"/>
              <a:gd name="connsiteY563" fmla="*/ 1146738 h 4966483"/>
              <a:gd name="connsiteX564" fmla="*/ 1983633 w 4027599"/>
              <a:gd name="connsiteY564" fmla="*/ 1399871 h 4966483"/>
              <a:gd name="connsiteX565" fmla="*/ 1732562 w 4027599"/>
              <a:gd name="connsiteY565" fmla="*/ 1321022 h 4966483"/>
              <a:gd name="connsiteX566" fmla="*/ 1740933 w 4027599"/>
              <a:gd name="connsiteY566" fmla="*/ 1105233 h 4966483"/>
              <a:gd name="connsiteX567" fmla="*/ 961470 w 4027599"/>
              <a:gd name="connsiteY567" fmla="*/ 1058717 h 4966483"/>
              <a:gd name="connsiteX568" fmla="*/ 1174309 w 4027599"/>
              <a:gd name="connsiteY568" fmla="*/ 1238061 h 4966483"/>
              <a:gd name="connsiteX569" fmla="*/ 1165889 w 4027599"/>
              <a:gd name="connsiteY569" fmla="*/ 1352065 h 4966483"/>
              <a:gd name="connsiteX570" fmla="*/ 1174309 w 4027599"/>
              <a:gd name="connsiteY570" fmla="*/ 1361394 h 4966483"/>
              <a:gd name="connsiteX571" fmla="*/ 1169884 w 4027599"/>
              <a:gd name="connsiteY571" fmla="*/ 1477411 h 4966483"/>
              <a:gd name="connsiteX572" fmla="*/ 957211 w 4027599"/>
              <a:gd name="connsiteY572" fmla="*/ 1185205 h 4966483"/>
              <a:gd name="connsiteX573" fmla="*/ 957211 w 4027599"/>
              <a:gd name="connsiteY573" fmla="*/ 1120745 h 4966483"/>
              <a:gd name="connsiteX574" fmla="*/ 1085643 w 4027599"/>
              <a:gd name="connsiteY574" fmla="*/ 1263107 h 4966483"/>
              <a:gd name="connsiteX575" fmla="*/ 957211 w 4027599"/>
              <a:gd name="connsiteY575" fmla="*/ 1118498 h 4966483"/>
              <a:gd name="connsiteX576" fmla="*/ 961470 w 4027599"/>
              <a:gd name="connsiteY576" fmla="*/ 1058717 h 4966483"/>
              <a:gd name="connsiteX577" fmla="*/ 1477357 w 4027599"/>
              <a:gd name="connsiteY577" fmla="*/ 1043204 h 4966483"/>
              <a:gd name="connsiteX578" fmla="*/ 1717059 w 4027599"/>
              <a:gd name="connsiteY578" fmla="*/ 1093423 h 4966483"/>
              <a:gd name="connsiteX579" fmla="*/ 1708649 w 4027599"/>
              <a:gd name="connsiteY579" fmla="*/ 1306829 h 4966483"/>
              <a:gd name="connsiteX580" fmla="*/ 1468947 w 4027599"/>
              <a:gd name="connsiteY580" fmla="*/ 1214774 h 4966483"/>
              <a:gd name="connsiteX581" fmla="*/ 1477357 w 4027599"/>
              <a:gd name="connsiteY581" fmla="*/ 1043204 h 4966483"/>
              <a:gd name="connsiteX582" fmla="*/ 1205323 w 4027599"/>
              <a:gd name="connsiteY582" fmla="*/ 981176 h 4966483"/>
              <a:gd name="connsiteX583" fmla="*/ 1422421 w 4027599"/>
              <a:gd name="connsiteY583" fmla="*/ 1035448 h 4966483"/>
              <a:gd name="connsiteX584" fmla="*/ 1418407 w 4027599"/>
              <a:gd name="connsiteY584" fmla="*/ 1198275 h 4966483"/>
              <a:gd name="connsiteX585" fmla="*/ 1205323 w 4027599"/>
              <a:gd name="connsiteY585" fmla="*/ 1098083 h 4966483"/>
              <a:gd name="connsiteX586" fmla="*/ 1205323 w 4027599"/>
              <a:gd name="connsiteY586" fmla="*/ 981176 h 4966483"/>
              <a:gd name="connsiteX587" fmla="*/ 972723 w 4027599"/>
              <a:gd name="connsiteY587" fmla="*/ 981176 h 4966483"/>
              <a:gd name="connsiteX588" fmla="*/ 1189821 w 4027599"/>
              <a:gd name="connsiteY588" fmla="*/ 1099597 h 4966483"/>
              <a:gd name="connsiteX589" fmla="*/ 1185562 w 4027599"/>
              <a:gd name="connsiteY589" fmla="*/ 1213787 h 4966483"/>
              <a:gd name="connsiteX590" fmla="*/ 972723 w 4027599"/>
              <a:gd name="connsiteY590" fmla="*/ 1044621 h 4966483"/>
              <a:gd name="connsiteX591" fmla="*/ 972723 w 4027599"/>
              <a:gd name="connsiteY591" fmla="*/ 981176 h 4966483"/>
              <a:gd name="connsiteX592" fmla="*/ 972723 w 4027599"/>
              <a:gd name="connsiteY592" fmla="*/ 919149 h 4966483"/>
              <a:gd name="connsiteX593" fmla="*/ 1189821 w 4027599"/>
              <a:gd name="connsiteY593" fmla="*/ 977397 h 4966483"/>
              <a:gd name="connsiteX594" fmla="*/ 1189821 w 4027599"/>
              <a:gd name="connsiteY594" fmla="*/ 1089731 h 4966483"/>
              <a:gd name="connsiteX595" fmla="*/ 972723 w 4027599"/>
              <a:gd name="connsiteY595" fmla="*/ 977397 h 4966483"/>
              <a:gd name="connsiteX596" fmla="*/ 972723 w 4027599"/>
              <a:gd name="connsiteY596" fmla="*/ 919149 h 4966483"/>
              <a:gd name="connsiteX597" fmla="*/ 3676823 w 4027599"/>
              <a:gd name="connsiteY597" fmla="*/ 857121 h 4966483"/>
              <a:gd name="connsiteX598" fmla="*/ 4027599 w 4027599"/>
              <a:gd name="connsiteY598" fmla="*/ 861409 h 4966483"/>
              <a:gd name="connsiteX599" fmla="*/ 4001938 w 4027599"/>
              <a:gd name="connsiteY599" fmla="*/ 1260303 h 4966483"/>
              <a:gd name="connsiteX600" fmla="*/ 3655431 w 4027599"/>
              <a:gd name="connsiteY600" fmla="*/ 1251727 h 4966483"/>
              <a:gd name="connsiteX601" fmla="*/ 3676823 w 4027599"/>
              <a:gd name="connsiteY601" fmla="*/ 857121 h 4966483"/>
              <a:gd name="connsiteX602" fmla="*/ 3326760 w 4027599"/>
              <a:gd name="connsiteY602" fmla="*/ 857121 h 4966483"/>
              <a:gd name="connsiteX603" fmla="*/ 3655431 w 4027599"/>
              <a:gd name="connsiteY603" fmla="*/ 857121 h 4966483"/>
              <a:gd name="connsiteX604" fmla="*/ 3634634 w 4027599"/>
              <a:gd name="connsiteY604" fmla="*/ 1244801 h 4966483"/>
              <a:gd name="connsiteX605" fmla="*/ 3314277 w 4027599"/>
              <a:gd name="connsiteY605" fmla="*/ 1227951 h 4966483"/>
              <a:gd name="connsiteX606" fmla="*/ 3326760 w 4027599"/>
              <a:gd name="connsiteY606" fmla="*/ 857121 h 4966483"/>
              <a:gd name="connsiteX607" fmla="*/ 2985645 w 4027599"/>
              <a:gd name="connsiteY607" fmla="*/ 857121 h 4966483"/>
              <a:gd name="connsiteX608" fmla="*/ 3298775 w 4027599"/>
              <a:gd name="connsiteY608" fmla="*/ 857121 h 4966483"/>
              <a:gd name="connsiteX609" fmla="*/ 3282071 w 4027599"/>
              <a:gd name="connsiteY609" fmla="*/ 1229289 h 4966483"/>
              <a:gd name="connsiteX610" fmla="*/ 2973122 w 4027599"/>
              <a:gd name="connsiteY610" fmla="*/ 1208141 h 4966483"/>
              <a:gd name="connsiteX611" fmla="*/ 2985645 w 4027599"/>
              <a:gd name="connsiteY611" fmla="*/ 857121 h 4966483"/>
              <a:gd name="connsiteX612" fmla="*/ 2624964 w 4027599"/>
              <a:gd name="connsiteY612" fmla="*/ 857121 h 4966483"/>
              <a:gd name="connsiteX613" fmla="*/ 2926606 w 4027599"/>
              <a:gd name="connsiteY613" fmla="*/ 857121 h 4966483"/>
              <a:gd name="connsiteX614" fmla="*/ 2913859 w 4027599"/>
              <a:gd name="connsiteY614" fmla="*/ 1213787 h 4966483"/>
              <a:gd name="connsiteX615" fmla="*/ 2616466 w 4027599"/>
              <a:gd name="connsiteY615" fmla="*/ 1188009 h 4966483"/>
              <a:gd name="connsiteX616" fmla="*/ 2624964 w 4027599"/>
              <a:gd name="connsiteY616" fmla="*/ 857121 h 4966483"/>
              <a:gd name="connsiteX617" fmla="*/ 2310595 w 4027599"/>
              <a:gd name="connsiteY617" fmla="*/ 857121 h 4966483"/>
              <a:gd name="connsiteX618" fmla="*/ 2600964 w 4027599"/>
              <a:gd name="connsiteY618" fmla="*/ 861350 h 4966483"/>
              <a:gd name="connsiteX619" fmla="*/ 2592427 w 4027599"/>
              <a:gd name="connsiteY619" fmla="*/ 1182773 h 4966483"/>
              <a:gd name="connsiteX620" fmla="*/ 2306326 w 4027599"/>
              <a:gd name="connsiteY620" fmla="*/ 1153175 h 4966483"/>
              <a:gd name="connsiteX621" fmla="*/ 2310595 w 4027599"/>
              <a:gd name="connsiteY621" fmla="*/ 857121 h 4966483"/>
              <a:gd name="connsiteX622" fmla="*/ 2015917 w 4027599"/>
              <a:gd name="connsiteY622" fmla="*/ 857121 h 4966483"/>
              <a:gd name="connsiteX623" fmla="*/ 2290814 w 4027599"/>
              <a:gd name="connsiteY623" fmla="*/ 857121 h 4966483"/>
              <a:gd name="connsiteX624" fmla="*/ 2282355 w 4027599"/>
              <a:gd name="connsiteY624" fmla="*/ 1151759 h 4966483"/>
              <a:gd name="connsiteX625" fmla="*/ 2011688 w 4027599"/>
              <a:gd name="connsiteY625" fmla="*/ 1117600 h 4966483"/>
              <a:gd name="connsiteX626" fmla="*/ 2015917 w 4027599"/>
              <a:gd name="connsiteY626" fmla="*/ 857121 h 4966483"/>
              <a:gd name="connsiteX627" fmla="*/ 1736811 w 4027599"/>
              <a:gd name="connsiteY627" fmla="*/ 857121 h 4966483"/>
              <a:gd name="connsiteX628" fmla="*/ 1996186 w 4027599"/>
              <a:gd name="connsiteY628" fmla="*/ 861194 h 4966483"/>
              <a:gd name="connsiteX629" fmla="*/ 1991936 w 4027599"/>
              <a:gd name="connsiteY629" fmla="*/ 1105233 h 4966483"/>
              <a:gd name="connsiteX630" fmla="*/ 1732562 w 4027599"/>
              <a:gd name="connsiteY630" fmla="*/ 1068632 h 4966483"/>
              <a:gd name="connsiteX631" fmla="*/ 1736811 w 4027599"/>
              <a:gd name="connsiteY631" fmla="*/ 857121 h 4966483"/>
              <a:gd name="connsiteX632" fmla="*/ 1468947 w 4027599"/>
              <a:gd name="connsiteY632" fmla="*/ 857121 h 4966483"/>
              <a:gd name="connsiteX633" fmla="*/ 1717059 w 4027599"/>
              <a:gd name="connsiteY633" fmla="*/ 857121 h 4966483"/>
              <a:gd name="connsiteX634" fmla="*/ 1717059 w 4027599"/>
              <a:gd name="connsiteY634" fmla="*/ 1074219 h 4966483"/>
              <a:gd name="connsiteX635" fmla="*/ 1468947 w 4027599"/>
              <a:gd name="connsiteY635" fmla="*/ 1031649 h 4966483"/>
              <a:gd name="connsiteX636" fmla="*/ 1468947 w 4027599"/>
              <a:gd name="connsiteY636" fmla="*/ 857121 h 4966483"/>
              <a:gd name="connsiteX637" fmla="*/ 1205323 w 4027599"/>
              <a:gd name="connsiteY637" fmla="*/ 857121 h 4966483"/>
              <a:gd name="connsiteX638" fmla="*/ 1437933 w 4027599"/>
              <a:gd name="connsiteY638" fmla="*/ 860999 h 4966483"/>
              <a:gd name="connsiteX639" fmla="*/ 1437933 w 4027599"/>
              <a:gd name="connsiteY639" fmla="*/ 1012191 h 4966483"/>
              <a:gd name="connsiteX640" fmla="*/ 1205323 w 4027599"/>
              <a:gd name="connsiteY640" fmla="*/ 965675 h 4966483"/>
              <a:gd name="connsiteX641" fmla="*/ 1205323 w 4027599"/>
              <a:gd name="connsiteY641" fmla="*/ 857121 h 4966483"/>
              <a:gd name="connsiteX642" fmla="*/ 972723 w 4027599"/>
              <a:gd name="connsiteY642" fmla="*/ 841619 h 4966483"/>
              <a:gd name="connsiteX643" fmla="*/ 1189821 w 4027599"/>
              <a:gd name="connsiteY643" fmla="*/ 846053 h 4966483"/>
              <a:gd name="connsiteX644" fmla="*/ 1189821 w 4027599"/>
              <a:gd name="connsiteY644" fmla="*/ 965675 h 4966483"/>
              <a:gd name="connsiteX645" fmla="*/ 972723 w 4027599"/>
              <a:gd name="connsiteY645" fmla="*/ 908081 h 4966483"/>
              <a:gd name="connsiteX646" fmla="*/ 972723 w 4027599"/>
              <a:gd name="connsiteY646" fmla="*/ 841619 h 4966483"/>
              <a:gd name="connsiteX647" fmla="*/ 740113 w 4027599"/>
              <a:gd name="connsiteY647" fmla="*/ 841619 h 4966483"/>
              <a:gd name="connsiteX648" fmla="*/ 941709 w 4027599"/>
              <a:gd name="connsiteY648" fmla="*/ 1159427 h 4966483"/>
              <a:gd name="connsiteX649" fmla="*/ 941709 w 4027599"/>
              <a:gd name="connsiteY649" fmla="*/ 1213787 h 4966483"/>
              <a:gd name="connsiteX650" fmla="*/ 740113 w 4027599"/>
              <a:gd name="connsiteY650" fmla="*/ 841619 h 4966483"/>
              <a:gd name="connsiteX651" fmla="*/ 740113 w 4027599"/>
              <a:gd name="connsiteY651" fmla="*/ 841619 h 4966483"/>
              <a:gd name="connsiteX652" fmla="*/ 941709 w 4027599"/>
              <a:gd name="connsiteY652" fmla="*/ 1097282 h 4966483"/>
              <a:gd name="connsiteX653" fmla="*/ 937509 w 4027599"/>
              <a:gd name="connsiteY653" fmla="*/ 1151759 h 4966483"/>
              <a:gd name="connsiteX654" fmla="*/ 740113 w 4027599"/>
              <a:gd name="connsiteY654" fmla="*/ 841619 h 4966483"/>
              <a:gd name="connsiteX655" fmla="*/ 740113 w 4027599"/>
              <a:gd name="connsiteY655" fmla="*/ 841619 h 4966483"/>
              <a:gd name="connsiteX656" fmla="*/ 941709 w 4027599"/>
              <a:gd name="connsiteY656" fmla="*/ 1035068 h 4966483"/>
              <a:gd name="connsiteX657" fmla="*/ 941709 w 4027599"/>
              <a:gd name="connsiteY657" fmla="*/ 1089731 h 4966483"/>
              <a:gd name="connsiteX658" fmla="*/ 740113 w 4027599"/>
              <a:gd name="connsiteY658" fmla="*/ 841619 h 4966483"/>
              <a:gd name="connsiteX659" fmla="*/ 740113 w 4027599"/>
              <a:gd name="connsiteY659" fmla="*/ 841619 h 4966483"/>
              <a:gd name="connsiteX660" fmla="*/ 941709 w 4027599"/>
              <a:gd name="connsiteY660" fmla="*/ 968498 h 4966483"/>
              <a:gd name="connsiteX661" fmla="*/ 941709 w 4027599"/>
              <a:gd name="connsiteY661" fmla="*/ 1027703 h 4966483"/>
              <a:gd name="connsiteX662" fmla="*/ 740113 w 4027599"/>
              <a:gd name="connsiteY662" fmla="*/ 841619 h 4966483"/>
              <a:gd name="connsiteX663" fmla="*/ 740113 w 4027599"/>
              <a:gd name="connsiteY663" fmla="*/ 841619 h 4966483"/>
              <a:gd name="connsiteX664" fmla="*/ 941709 w 4027599"/>
              <a:gd name="connsiteY664" fmla="*/ 905786 h 4966483"/>
              <a:gd name="connsiteX665" fmla="*/ 941709 w 4027599"/>
              <a:gd name="connsiteY665" fmla="*/ 965675 h 4966483"/>
              <a:gd name="connsiteX666" fmla="*/ 740113 w 4027599"/>
              <a:gd name="connsiteY666" fmla="*/ 841619 h 4966483"/>
              <a:gd name="connsiteX667" fmla="*/ 740113 w 4027599"/>
              <a:gd name="connsiteY667" fmla="*/ 841619 h 4966483"/>
              <a:gd name="connsiteX668" fmla="*/ 941709 w 4027599"/>
              <a:gd name="connsiteY668" fmla="*/ 841619 h 4966483"/>
              <a:gd name="connsiteX669" fmla="*/ 941709 w 4027599"/>
              <a:gd name="connsiteY669" fmla="*/ 903647 h 4966483"/>
              <a:gd name="connsiteX670" fmla="*/ 740113 w 4027599"/>
              <a:gd name="connsiteY670" fmla="*/ 841619 h 4966483"/>
              <a:gd name="connsiteX671" fmla="*/ 941709 w 4027599"/>
              <a:gd name="connsiteY671" fmla="*/ 779591 h 4966483"/>
              <a:gd name="connsiteX672" fmla="*/ 941709 w 4027599"/>
              <a:gd name="connsiteY672" fmla="*/ 837477 h 4966483"/>
              <a:gd name="connsiteX673" fmla="*/ 740113 w 4027599"/>
              <a:gd name="connsiteY673" fmla="*/ 841619 h 4966483"/>
              <a:gd name="connsiteX674" fmla="*/ 941709 w 4027599"/>
              <a:gd name="connsiteY674" fmla="*/ 779591 h 4966483"/>
              <a:gd name="connsiteX675" fmla="*/ 1189821 w 4027599"/>
              <a:gd name="connsiteY675" fmla="*/ 717562 h 4966483"/>
              <a:gd name="connsiteX676" fmla="*/ 1189821 w 4027599"/>
              <a:gd name="connsiteY676" fmla="*/ 837018 h 4966483"/>
              <a:gd name="connsiteX677" fmla="*/ 972723 w 4027599"/>
              <a:gd name="connsiteY677" fmla="*/ 841619 h 4966483"/>
              <a:gd name="connsiteX678" fmla="*/ 972723 w 4027599"/>
              <a:gd name="connsiteY678" fmla="*/ 777295 h 4966483"/>
              <a:gd name="connsiteX679" fmla="*/ 1189821 w 4027599"/>
              <a:gd name="connsiteY679" fmla="*/ 717562 h 4966483"/>
              <a:gd name="connsiteX680" fmla="*/ 941709 w 4027599"/>
              <a:gd name="connsiteY680" fmla="*/ 717562 h 4966483"/>
              <a:gd name="connsiteX681" fmla="*/ 941709 w 4027599"/>
              <a:gd name="connsiteY681" fmla="*/ 771317 h 4966483"/>
              <a:gd name="connsiteX682" fmla="*/ 740113 w 4027599"/>
              <a:gd name="connsiteY682" fmla="*/ 841619 h 4966483"/>
              <a:gd name="connsiteX683" fmla="*/ 941709 w 4027599"/>
              <a:gd name="connsiteY683" fmla="*/ 717562 h 4966483"/>
              <a:gd name="connsiteX684" fmla="*/ 1437933 w 4027599"/>
              <a:gd name="connsiteY684" fmla="*/ 671037 h 4966483"/>
              <a:gd name="connsiteX685" fmla="*/ 1437933 w 4027599"/>
              <a:gd name="connsiteY685" fmla="*/ 841619 h 4966483"/>
              <a:gd name="connsiteX686" fmla="*/ 1205323 w 4027599"/>
              <a:gd name="connsiteY686" fmla="*/ 841619 h 4966483"/>
              <a:gd name="connsiteX687" fmla="*/ 1205323 w 4027599"/>
              <a:gd name="connsiteY687" fmla="*/ 722212 h 4966483"/>
              <a:gd name="connsiteX688" fmla="*/ 1437933 w 4027599"/>
              <a:gd name="connsiteY688" fmla="*/ 671037 h 4966483"/>
              <a:gd name="connsiteX689" fmla="*/ 941709 w 4027599"/>
              <a:gd name="connsiteY689" fmla="*/ 655534 h 4966483"/>
              <a:gd name="connsiteX690" fmla="*/ 941709 w 4027599"/>
              <a:gd name="connsiteY690" fmla="*/ 713421 h 4966483"/>
              <a:gd name="connsiteX691" fmla="*/ 740113 w 4027599"/>
              <a:gd name="connsiteY691" fmla="*/ 841619 h 4966483"/>
              <a:gd name="connsiteX692" fmla="*/ 941709 w 4027599"/>
              <a:gd name="connsiteY692" fmla="*/ 655534 h 4966483"/>
              <a:gd name="connsiteX693" fmla="*/ 1717059 w 4027599"/>
              <a:gd name="connsiteY693" fmla="*/ 609009 h 4966483"/>
              <a:gd name="connsiteX694" fmla="*/ 1717059 w 4027599"/>
              <a:gd name="connsiteY694" fmla="*/ 826107 h 4966483"/>
              <a:gd name="connsiteX695" fmla="*/ 1468947 w 4027599"/>
              <a:gd name="connsiteY695" fmla="*/ 826107 h 4966483"/>
              <a:gd name="connsiteX696" fmla="*/ 1468947 w 4027599"/>
              <a:gd name="connsiteY696" fmla="*/ 655827 h 4966483"/>
              <a:gd name="connsiteX697" fmla="*/ 1717059 w 4027599"/>
              <a:gd name="connsiteY697" fmla="*/ 609009 h 4966483"/>
              <a:gd name="connsiteX698" fmla="*/ 1189821 w 4027599"/>
              <a:gd name="connsiteY698" fmla="*/ 593506 h 4966483"/>
              <a:gd name="connsiteX699" fmla="*/ 1189821 w 4027599"/>
              <a:gd name="connsiteY699" fmla="*/ 703164 h 4966483"/>
              <a:gd name="connsiteX700" fmla="*/ 972723 w 4027599"/>
              <a:gd name="connsiteY700" fmla="*/ 764088 h 4966483"/>
              <a:gd name="connsiteX701" fmla="*/ 972723 w 4027599"/>
              <a:gd name="connsiteY701" fmla="*/ 703164 h 4966483"/>
              <a:gd name="connsiteX702" fmla="*/ 1189821 w 4027599"/>
              <a:gd name="connsiteY702" fmla="*/ 593506 h 4966483"/>
              <a:gd name="connsiteX703" fmla="*/ 941709 w 4027599"/>
              <a:gd name="connsiteY703" fmla="*/ 593506 h 4966483"/>
              <a:gd name="connsiteX704" fmla="*/ 941709 w 4027599"/>
              <a:gd name="connsiteY704" fmla="*/ 651392 h 4966483"/>
              <a:gd name="connsiteX705" fmla="*/ 740113 w 4027599"/>
              <a:gd name="connsiteY705" fmla="*/ 841619 h 4966483"/>
              <a:gd name="connsiteX706" fmla="*/ 941709 w 4027599"/>
              <a:gd name="connsiteY706" fmla="*/ 593506 h 4966483"/>
              <a:gd name="connsiteX707" fmla="*/ 1991936 w 4027599"/>
              <a:gd name="connsiteY707" fmla="*/ 562492 h 4966483"/>
              <a:gd name="connsiteX708" fmla="*/ 1996186 w 4027599"/>
              <a:gd name="connsiteY708" fmla="*/ 821858 h 4966483"/>
              <a:gd name="connsiteX709" fmla="*/ 1736811 w 4027599"/>
              <a:gd name="connsiteY709" fmla="*/ 826116 h 4966483"/>
              <a:gd name="connsiteX710" fmla="*/ 1732562 w 4027599"/>
              <a:gd name="connsiteY710" fmla="*/ 605013 h 4966483"/>
              <a:gd name="connsiteX711" fmla="*/ 1991936 w 4027599"/>
              <a:gd name="connsiteY711" fmla="*/ 562492 h 4966483"/>
              <a:gd name="connsiteX712" fmla="*/ 2282355 w 4027599"/>
              <a:gd name="connsiteY712" fmla="*/ 531478 h 4966483"/>
              <a:gd name="connsiteX713" fmla="*/ 2290814 w 4027599"/>
              <a:gd name="connsiteY713" fmla="*/ 821906 h 4966483"/>
              <a:gd name="connsiteX714" fmla="*/ 2015917 w 4027599"/>
              <a:gd name="connsiteY714" fmla="*/ 826116 h 4966483"/>
              <a:gd name="connsiteX715" fmla="*/ 2011688 w 4027599"/>
              <a:gd name="connsiteY715" fmla="*/ 565149 h 4966483"/>
              <a:gd name="connsiteX716" fmla="*/ 2282355 w 4027599"/>
              <a:gd name="connsiteY716" fmla="*/ 531478 h 4966483"/>
              <a:gd name="connsiteX717" fmla="*/ 937509 w 4027599"/>
              <a:gd name="connsiteY717" fmla="*/ 531478 h 4966483"/>
              <a:gd name="connsiteX718" fmla="*/ 941709 w 4027599"/>
              <a:gd name="connsiteY718" fmla="*/ 585233 h 4966483"/>
              <a:gd name="connsiteX719" fmla="*/ 740113 w 4027599"/>
              <a:gd name="connsiteY719" fmla="*/ 841619 h 4966483"/>
              <a:gd name="connsiteX720" fmla="*/ 937509 w 4027599"/>
              <a:gd name="connsiteY720" fmla="*/ 531478 h 4966483"/>
              <a:gd name="connsiteX721" fmla="*/ 2592544 w 4027599"/>
              <a:gd name="connsiteY721" fmla="*/ 500464 h 4966483"/>
              <a:gd name="connsiteX722" fmla="*/ 2600964 w 4027599"/>
              <a:gd name="connsiteY722" fmla="*/ 826116 h 4966483"/>
              <a:gd name="connsiteX723" fmla="*/ 2314746 w 4027599"/>
              <a:gd name="connsiteY723" fmla="*/ 826116 h 4966483"/>
              <a:gd name="connsiteX724" fmla="*/ 2306326 w 4027599"/>
              <a:gd name="connsiteY724" fmla="*/ 530062 h 4966483"/>
              <a:gd name="connsiteX725" fmla="*/ 2592544 w 4027599"/>
              <a:gd name="connsiteY725" fmla="*/ 500464 h 4966483"/>
              <a:gd name="connsiteX726" fmla="*/ 1418407 w 4027599"/>
              <a:gd name="connsiteY726" fmla="*/ 484952 h 4966483"/>
              <a:gd name="connsiteX727" fmla="*/ 1422421 w 4027599"/>
              <a:gd name="connsiteY727" fmla="*/ 644701 h 4966483"/>
              <a:gd name="connsiteX728" fmla="*/ 1205323 w 4027599"/>
              <a:gd name="connsiteY728" fmla="*/ 702051 h 4966483"/>
              <a:gd name="connsiteX729" fmla="*/ 1205323 w 4027599"/>
              <a:gd name="connsiteY729" fmla="*/ 587352 h 4966483"/>
              <a:gd name="connsiteX730" fmla="*/ 1418407 w 4027599"/>
              <a:gd name="connsiteY730" fmla="*/ 484952 h 4966483"/>
              <a:gd name="connsiteX731" fmla="*/ 2914035 w 4027599"/>
              <a:gd name="connsiteY731" fmla="*/ 469450 h 4966483"/>
              <a:gd name="connsiteX732" fmla="*/ 2926606 w 4027599"/>
              <a:gd name="connsiteY732" fmla="*/ 821818 h 4966483"/>
              <a:gd name="connsiteX733" fmla="*/ 2629038 w 4027599"/>
              <a:gd name="connsiteY733" fmla="*/ 826116 h 4966483"/>
              <a:gd name="connsiteX734" fmla="*/ 2616466 w 4027599"/>
              <a:gd name="connsiteY734" fmla="*/ 495229 h 4966483"/>
              <a:gd name="connsiteX735" fmla="*/ 2914035 w 4027599"/>
              <a:gd name="connsiteY735" fmla="*/ 469450 h 4966483"/>
              <a:gd name="connsiteX736" fmla="*/ 1185562 w 4027599"/>
              <a:gd name="connsiteY736" fmla="*/ 469450 h 4966483"/>
              <a:gd name="connsiteX737" fmla="*/ 1189821 w 4027599"/>
              <a:gd name="connsiteY737" fmla="*/ 583641 h 4966483"/>
              <a:gd name="connsiteX738" fmla="*/ 972723 w 4027599"/>
              <a:gd name="connsiteY738" fmla="*/ 702060 h 4966483"/>
              <a:gd name="connsiteX739" fmla="*/ 972723 w 4027599"/>
              <a:gd name="connsiteY739" fmla="*/ 638616 h 4966483"/>
              <a:gd name="connsiteX740" fmla="*/ 1185562 w 4027599"/>
              <a:gd name="connsiteY740" fmla="*/ 469450 h 4966483"/>
              <a:gd name="connsiteX741" fmla="*/ 941709 w 4027599"/>
              <a:gd name="connsiteY741" fmla="*/ 469450 h 4966483"/>
              <a:gd name="connsiteX742" fmla="*/ 941709 w 4027599"/>
              <a:gd name="connsiteY742" fmla="*/ 523205 h 4966483"/>
              <a:gd name="connsiteX743" fmla="*/ 740113 w 4027599"/>
              <a:gd name="connsiteY743" fmla="*/ 841619 h 4966483"/>
              <a:gd name="connsiteX744" fmla="*/ 941709 w 4027599"/>
              <a:gd name="connsiteY744" fmla="*/ 469450 h 4966483"/>
              <a:gd name="connsiteX745" fmla="*/ 3282071 w 4027599"/>
              <a:gd name="connsiteY745" fmla="*/ 453938 h 4966483"/>
              <a:gd name="connsiteX746" fmla="*/ 3298775 w 4027599"/>
              <a:gd name="connsiteY746" fmla="*/ 810605 h 4966483"/>
              <a:gd name="connsiteX747" fmla="*/ 2985645 w 4027599"/>
              <a:gd name="connsiteY747" fmla="*/ 810605 h 4966483"/>
              <a:gd name="connsiteX748" fmla="*/ 2973122 w 4027599"/>
              <a:gd name="connsiteY748" fmla="*/ 474198 h 4966483"/>
              <a:gd name="connsiteX749" fmla="*/ 3282071 w 4027599"/>
              <a:gd name="connsiteY749" fmla="*/ 453938 h 4966483"/>
              <a:gd name="connsiteX750" fmla="*/ 3634879 w 4027599"/>
              <a:gd name="connsiteY750" fmla="*/ 438436 h 4966483"/>
              <a:gd name="connsiteX751" fmla="*/ 3655431 w 4027599"/>
              <a:gd name="connsiteY751" fmla="*/ 810605 h 4966483"/>
              <a:gd name="connsiteX752" fmla="*/ 3330717 w 4027599"/>
              <a:gd name="connsiteY752" fmla="*/ 810605 h 4966483"/>
              <a:gd name="connsiteX753" fmla="*/ 3314277 w 4027599"/>
              <a:gd name="connsiteY753" fmla="*/ 454612 h 4966483"/>
              <a:gd name="connsiteX754" fmla="*/ 3634879 w 4027599"/>
              <a:gd name="connsiteY754" fmla="*/ 438436 h 4966483"/>
              <a:gd name="connsiteX755" fmla="*/ 4001938 w 4027599"/>
              <a:gd name="connsiteY755" fmla="*/ 422924 h 4966483"/>
              <a:gd name="connsiteX756" fmla="*/ 4027599 w 4027599"/>
              <a:gd name="connsiteY756" fmla="*/ 806482 h 4966483"/>
              <a:gd name="connsiteX757" fmla="*/ 3676823 w 4027599"/>
              <a:gd name="connsiteY757" fmla="*/ 810605 h 4966483"/>
              <a:gd name="connsiteX758" fmla="*/ 3655431 w 4027599"/>
              <a:gd name="connsiteY758" fmla="*/ 431169 h 4966483"/>
              <a:gd name="connsiteX759" fmla="*/ 4001938 w 4027599"/>
              <a:gd name="connsiteY759" fmla="*/ 422924 h 4966483"/>
              <a:gd name="connsiteX760" fmla="*/ 1708649 w 4027599"/>
              <a:gd name="connsiteY760" fmla="*/ 376408 h 4966483"/>
              <a:gd name="connsiteX761" fmla="*/ 1717059 w 4027599"/>
              <a:gd name="connsiteY761" fmla="*/ 589814 h 4966483"/>
              <a:gd name="connsiteX762" fmla="*/ 1477357 w 4027599"/>
              <a:gd name="connsiteY762" fmla="*/ 640032 h 4966483"/>
              <a:gd name="connsiteX763" fmla="*/ 1468947 w 4027599"/>
              <a:gd name="connsiteY763" fmla="*/ 468464 h 4966483"/>
              <a:gd name="connsiteX764" fmla="*/ 1708649 w 4027599"/>
              <a:gd name="connsiteY764" fmla="*/ 376408 h 4966483"/>
              <a:gd name="connsiteX765" fmla="*/ 1165801 w 4027599"/>
              <a:gd name="connsiteY765" fmla="*/ 345394 h 4966483"/>
              <a:gd name="connsiteX766" fmla="*/ 1174309 w 4027599"/>
              <a:gd name="connsiteY766" fmla="*/ 460688 h 4966483"/>
              <a:gd name="connsiteX767" fmla="*/ 961470 w 4027599"/>
              <a:gd name="connsiteY767" fmla="*/ 640032 h 4966483"/>
              <a:gd name="connsiteX768" fmla="*/ 957211 w 4027599"/>
              <a:gd name="connsiteY768" fmla="*/ 580251 h 4966483"/>
              <a:gd name="connsiteX769" fmla="*/ 1165801 w 4027599"/>
              <a:gd name="connsiteY769" fmla="*/ 345394 h 4966483"/>
              <a:gd name="connsiteX770" fmla="*/ 1414382 w 4027599"/>
              <a:gd name="connsiteY770" fmla="*/ 298868 h 4966483"/>
              <a:gd name="connsiteX771" fmla="*/ 1422421 w 4027599"/>
              <a:gd name="connsiteY771" fmla="*/ 466344 h 4966483"/>
              <a:gd name="connsiteX772" fmla="*/ 1205323 w 4027599"/>
              <a:gd name="connsiteY772" fmla="*/ 577995 h 4966483"/>
              <a:gd name="connsiteX773" fmla="*/ 1205323 w 4027599"/>
              <a:gd name="connsiteY773" fmla="*/ 457758 h 4966483"/>
              <a:gd name="connsiteX774" fmla="*/ 1414382 w 4027599"/>
              <a:gd name="connsiteY774" fmla="*/ 298868 h 4966483"/>
              <a:gd name="connsiteX775" fmla="*/ 1979453 w 4027599"/>
              <a:gd name="connsiteY775" fmla="*/ 283366 h 4966483"/>
              <a:gd name="connsiteX776" fmla="*/ 1996186 w 4027599"/>
              <a:gd name="connsiteY776" fmla="*/ 532358 h 4966483"/>
              <a:gd name="connsiteX777" fmla="*/ 1740933 w 4027599"/>
              <a:gd name="connsiteY777" fmla="*/ 578004 h 4966483"/>
              <a:gd name="connsiteX778" fmla="*/ 1732562 w 4027599"/>
              <a:gd name="connsiteY778" fmla="*/ 362215 h 4966483"/>
              <a:gd name="connsiteX779" fmla="*/ 1979453 w 4027599"/>
              <a:gd name="connsiteY779" fmla="*/ 283366 h 4966483"/>
              <a:gd name="connsiteX780" fmla="*/ 2269158 w 4027599"/>
              <a:gd name="connsiteY780" fmla="*/ 205826 h 4966483"/>
              <a:gd name="connsiteX781" fmla="*/ 2290824 w 4027599"/>
              <a:gd name="connsiteY781" fmla="*/ 493900 h 4966483"/>
              <a:gd name="connsiteX782" fmla="*/ 2013514 w 4027599"/>
              <a:gd name="connsiteY782" fmla="*/ 531478 h 4966483"/>
              <a:gd name="connsiteX783" fmla="*/ 1996186 w 4027599"/>
              <a:gd name="connsiteY783" fmla="*/ 276802 h 4966483"/>
              <a:gd name="connsiteX784" fmla="*/ 2269158 w 4027599"/>
              <a:gd name="connsiteY784" fmla="*/ 205826 h 4966483"/>
              <a:gd name="connsiteX785" fmla="*/ 2560905 w 4027599"/>
              <a:gd name="connsiteY785" fmla="*/ 143798 h 4966483"/>
              <a:gd name="connsiteX786" fmla="*/ 2585452 w 4027599"/>
              <a:gd name="connsiteY786" fmla="*/ 452463 h 4966483"/>
              <a:gd name="connsiteX787" fmla="*/ 2311278 w 4027599"/>
              <a:gd name="connsiteY787" fmla="*/ 484952 h 4966483"/>
              <a:gd name="connsiteX788" fmla="*/ 2290814 w 4027599"/>
              <a:gd name="connsiteY788" fmla="*/ 200659 h 4966483"/>
              <a:gd name="connsiteX789" fmla="*/ 2560905 w 4027599"/>
              <a:gd name="connsiteY789" fmla="*/ 143798 h 4966483"/>
              <a:gd name="connsiteX790" fmla="*/ 1684727 w 4027599"/>
              <a:gd name="connsiteY790" fmla="*/ 143798 h 4966483"/>
              <a:gd name="connsiteX791" fmla="*/ 1701548 w 4027599"/>
              <a:gd name="connsiteY791" fmla="*/ 356217 h 4966483"/>
              <a:gd name="connsiteX792" fmla="*/ 1461846 w 4027599"/>
              <a:gd name="connsiteY792" fmla="*/ 453938 h 4966483"/>
              <a:gd name="connsiteX793" fmla="*/ 1453435 w 4027599"/>
              <a:gd name="connsiteY793" fmla="*/ 283991 h 4966483"/>
              <a:gd name="connsiteX794" fmla="*/ 1684727 w 4027599"/>
              <a:gd name="connsiteY794" fmla="*/ 143798 h 4966483"/>
              <a:gd name="connsiteX795" fmla="*/ 1150582 w 4027599"/>
              <a:gd name="connsiteY795" fmla="*/ 97282 h 4966483"/>
              <a:gd name="connsiteX796" fmla="*/ 1158807 w 4027599"/>
              <a:gd name="connsiteY796" fmla="*/ 205348 h 4966483"/>
              <a:gd name="connsiteX797" fmla="*/ 989260 w 4027599"/>
              <a:gd name="connsiteY797" fmla="*/ 458715 h 4966483"/>
              <a:gd name="connsiteX798" fmla="*/ 1169884 w 4027599"/>
              <a:gd name="connsiteY798" fmla="*/ 221338 h 4966483"/>
              <a:gd name="connsiteX799" fmla="*/ 1174309 w 4027599"/>
              <a:gd name="connsiteY799" fmla="*/ 332315 h 4966483"/>
              <a:gd name="connsiteX800" fmla="*/ 957211 w 4027599"/>
              <a:gd name="connsiteY800" fmla="*/ 562492 h 4966483"/>
              <a:gd name="connsiteX801" fmla="*/ 957211 w 4027599"/>
              <a:gd name="connsiteY801" fmla="*/ 500836 h 4966483"/>
              <a:gd name="connsiteX802" fmla="*/ 961021 w 4027599"/>
              <a:gd name="connsiteY802" fmla="*/ 495834 h 4966483"/>
              <a:gd name="connsiteX803" fmla="*/ 957211 w 4027599"/>
              <a:gd name="connsiteY803" fmla="*/ 438114 h 4966483"/>
              <a:gd name="connsiteX804" fmla="*/ 1150582 w 4027599"/>
              <a:gd name="connsiteY804" fmla="*/ 97282 h 4966483"/>
              <a:gd name="connsiteX805" fmla="*/ 2873526 w 4027599"/>
              <a:gd name="connsiteY805" fmla="*/ 81770 h 4966483"/>
              <a:gd name="connsiteX806" fmla="*/ 2911104 w 4027599"/>
              <a:gd name="connsiteY806" fmla="*/ 424986 h 4966483"/>
              <a:gd name="connsiteX807" fmla="*/ 2614679 w 4027599"/>
              <a:gd name="connsiteY807" fmla="*/ 453938 h 4966483"/>
              <a:gd name="connsiteX808" fmla="*/ 2585452 w 4027599"/>
              <a:gd name="connsiteY808" fmla="*/ 131393 h 4966483"/>
              <a:gd name="connsiteX809" fmla="*/ 2873526 w 4027599"/>
              <a:gd name="connsiteY809" fmla="*/ 81770 h 4966483"/>
              <a:gd name="connsiteX810" fmla="*/ 3222553 w 4027599"/>
              <a:gd name="connsiteY810" fmla="*/ 35254 h 4966483"/>
              <a:gd name="connsiteX811" fmla="*/ 3267761 w 4027599"/>
              <a:gd name="connsiteY811" fmla="*/ 402089 h 4966483"/>
              <a:gd name="connsiteX812" fmla="*/ 2963598 w 4027599"/>
              <a:gd name="connsiteY812" fmla="*/ 422934 h 4966483"/>
              <a:gd name="connsiteX813" fmla="*/ 2926606 w 4027599"/>
              <a:gd name="connsiteY813" fmla="*/ 72774 h 4966483"/>
              <a:gd name="connsiteX814" fmla="*/ 3222553 w 4027599"/>
              <a:gd name="connsiteY814" fmla="*/ 35254 h 4966483"/>
              <a:gd name="connsiteX815" fmla="*/ 0 w 4027599"/>
              <a:gd name="connsiteY815" fmla="*/ 28232 h 4966483"/>
              <a:gd name="connsiteX816" fmla="*/ 11288 w 4027599"/>
              <a:gd name="connsiteY816" fmla="*/ 35254 h 4966483"/>
              <a:gd name="connsiteX817" fmla="*/ 0 w 4027599"/>
              <a:gd name="connsiteY817" fmla="*/ 29321 h 4966483"/>
              <a:gd name="connsiteX818" fmla="*/ 0 w 4027599"/>
              <a:gd name="connsiteY818" fmla="*/ 26353 h 4966483"/>
              <a:gd name="connsiteX819" fmla="*/ 11288 w 4027599"/>
              <a:gd name="connsiteY819" fmla="*/ 35254 h 4966483"/>
              <a:gd name="connsiteX820" fmla="*/ 0 w 4027599"/>
              <a:gd name="connsiteY820" fmla="*/ 28062 h 4966483"/>
              <a:gd name="connsiteX821" fmla="*/ 0 w 4027599"/>
              <a:gd name="connsiteY821" fmla="*/ 23491 h 4966483"/>
              <a:gd name="connsiteX822" fmla="*/ 11288 w 4027599"/>
              <a:gd name="connsiteY822" fmla="*/ 35254 h 4966483"/>
              <a:gd name="connsiteX823" fmla="*/ 0 w 4027599"/>
              <a:gd name="connsiteY823" fmla="*/ 26082 h 4966483"/>
              <a:gd name="connsiteX824" fmla="*/ 0 w 4027599"/>
              <a:gd name="connsiteY824" fmla="*/ 17897 h 4966483"/>
              <a:gd name="connsiteX825" fmla="*/ 11288 w 4027599"/>
              <a:gd name="connsiteY825" fmla="*/ 35254 h 4966483"/>
              <a:gd name="connsiteX826" fmla="*/ 0 w 4027599"/>
              <a:gd name="connsiteY826" fmla="*/ 23025 h 4966483"/>
              <a:gd name="connsiteX827" fmla="*/ 3565876 w 4027599"/>
              <a:gd name="connsiteY827" fmla="*/ 4240 h 4966483"/>
              <a:gd name="connsiteX828" fmla="*/ 3624417 w 4027599"/>
              <a:gd name="connsiteY828" fmla="*/ 375598 h 4966483"/>
              <a:gd name="connsiteX829" fmla="*/ 3298247 w 4027599"/>
              <a:gd name="connsiteY829" fmla="*/ 391920 h 4966483"/>
              <a:gd name="connsiteX830" fmla="*/ 3252249 w 4027599"/>
              <a:gd name="connsiteY830" fmla="*/ 32802 h 4966483"/>
              <a:gd name="connsiteX831" fmla="*/ 3565876 w 4027599"/>
              <a:gd name="connsiteY831" fmla="*/ 4240 h 4966483"/>
              <a:gd name="connsiteX832" fmla="*/ 1955579 w 4027599"/>
              <a:gd name="connsiteY832" fmla="*/ 4240 h 4966483"/>
              <a:gd name="connsiteX833" fmla="*/ 1980683 w 4027599"/>
              <a:gd name="connsiteY833" fmla="*/ 261153 h 4966483"/>
              <a:gd name="connsiteX834" fmla="*/ 1729612 w 4027599"/>
              <a:gd name="connsiteY834" fmla="*/ 345394 h 4966483"/>
              <a:gd name="connsiteX835" fmla="*/ 1717059 w 4027599"/>
              <a:gd name="connsiteY835" fmla="*/ 130592 h 4966483"/>
              <a:gd name="connsiteX836" fmla="*/ 1955579 w 4027599"/>
              <a:gd name="connsiteY836" fmla="*/ 4240 h 4966483"/>
              <a:gd name="connsiteX837" fmla="*/ 0 w 4027599"/>
              <a:gd name="connsiteY837" fmla="*/ 2006 h 4966483"/>
              <a:gd name="connsiteX838" fmla="*/ 11288 w 4027599"/>
              <a:gd name="connsiteY838" fmla="*/ 35254 h 4966483"/>
              <a:gd name="connsiteX839" fmla="*/ 0 w 4027599"/>
              <a:gd name="connsiteY839" fmla="*/ 16911 h 4966483"/>
              <a:gd name="connsiteX840" fmla="*/ 3595183 w 4027599"/>
              <a:gd name="connsiteY840" fmla="*/ 0 h 4966483"/>
              <a:gd name="connsiteX841" fmla="*/ 3930037 w 4027599"/>
              <a:gd name="connsiteY841" fmla="*/ 0 h 4966483"/>
              <a:gd name="connsiteX842" fmla="*/ 3965284 w 4027599"/>
              <a:gd name="connsiteY842" fmla="*/ 168517 h 4966483"/>
              <a:gd name="connsiteX843" fmla="*/ 3996585 w 4027599"/>
              <a:gd name="connsiteY843" fmla="*/ 363807 h 4966483"/>
              <a:gd name="connsiteX844" fmla="*/ 3652823 w 4027599"/>
              <a:gd name="connsiteY844" fmla="*/ 376408 h 4966483"/>
              <a:gd name="connsiteX845" fmla="*/ 3627886 w 4027599"/>
              <a:gd name="connsiteY845" fmla="*/ 183214 h 4966483"/>
              <a:gd name="connsiteX846" fmla="*/ 2919796 w 4027599"/>
              <a:gd name="connsiteY846" fmla="*/ 0 h 4966483"/>
              <a:gd name="connsiteX847" fmla="*/ 3156008 w 4027599"/>
              <a:gd name="connsiteY847" fmla="*/ 0 h 4966483"/>
              <a:gd name="connsiteX848" fmla="*/ 2926069 w 4027599"/>
              <a:gd name="connsiteY848" fmla="*/ 35254 h 4966483"/>
              <a:gd name="connsiteX849" fmla="*/ 2571311 w 4027599"/>
              <a:gd name="connsiteY849" fmla="*/ 0 h 4966483"/>
              <a:gd name="connsiteX850" fmla="*/ 2871626 w 4027599"/>
              <a:gd name="connsiteY850" fmla="*/ 0 h 4966483"/>
              <a:gd name="connsiteX851" fmla="*/ 2880080 w 4027599"/>
              <a:gd name="connsiteY851" fmla="*/ 44231 h 4966483"/>
              <a:gd name="connsiteX852" fmla="*/ 2585833 w 4027599"/>
              <a:gd name="connsiteY852" fmla="*/ 97282 h 4966483"/>
              <a:gd name="connsiteX853" fmla="*/ 2257958 w 4027599"/>
              <a:gd name="connsiteY853" fmla="*/ 0 h 4966483"/>
              <a:gd name="connsiteX854" fmla="*/ 2538980 w 4027599"/>
              <a:gd name="connsiteY854" fmla="*/ 0 h 4966483"/>
              <a:gd name="connsiteX855" fmla="*/ 2554438 w 4027599"/>
              <a:gd name="connsiteY855" fmla="*/ 107392 h 4966483"/>
              <a:gd name="connsiteX856" fmla="*/ 2277832 w 4027599"/>
              <a:gd name="connsiteY856" fmla="*/ 174822 h 4966483"/>
              <a:gd name="connsiteX857" fmla="*/ 1981485 w 4027599"/>
              <a:gd name="connsiteY857" fmla="*/ 0 h 4966483"/>
              <a:gd name="connsiteX858" fmla="*/ 2240290 w 4027599"/>
              <a:gd name="connsiteY858" fmla="*/ 0 h 4966483"/>
              <a:gd name="connsiteX859" fmla="*/ 2259800 w 4027599"/>
              <a:gd name="connsiteY859" fmla="*/ 175350 h 4966483"/>
              <a:gd name="connsiteX860" fmla="*/ 2005299 w 4027599"/>
              <a:gd name="connsiteY860" fmla="*/ 252352 h 4966483"/>
              <a:gd name="connsiteX861" fmla="*/ 1697583 w 4027599"/>
              <a:gd name="connsiteY861" fmla="*/ 0 h 4966483"/>
              <a:gd name="connsiteX862" fmla="*/ 1893277 w 4027599"/>
              <a:gd name="connsiteY862" fmla="*/ 0 h 4966483"/>
              <a:gd name="connsiteX863" fmla="*/ 1707310 w 4027599"/>
              <a:gd name="connsiteY863" fmla="*/ 97282 h 4966483"/>
              <a:gd name="connsiteX864" fmla="*/ 1536558 w 4027599"/>
              <a:gd name="connsiteY864" fmla="*/ 0 h 4966483"/>
              <a:gd name="connsiteX865" fmla="*/ 1675080 w 4027599"/>
              <a:gd name="connsiteY865" fmla="*/ 0 h 4966483"/>
              <a:gd name="connsiteX866" fmla="*/ 1686045 w 4027599"/>
              <a:gd name="connsiteY866" fmla="*/ 109688 h 4966483"/>
              <a:gd name="connsiteX867" fmla="*/ 1450768 w 4027599"/>
              <a:gd name="connsiteY867" fmla="*/ 252352 h 4966483"/>
              <a:gd name="connsiteX868" fmla="*/ 1437933 w 4027599"/>
              <a:gd name="connsiteY868" fmla="*/ 80315 h 4966483"/>
              <a:gd name="connsiteX869" fmla="*/ 1432462 w 4027599"/>
              <a:gd name="connsiteY869" fmla="*/ 0 h 4966483"/>
              <a:gd name="connsiteX870" fmla="*/ 1514581 w 4027599"/>
              <a:gd name="connsiteY870" fmla="*/ 0 h 4966483"/>
              <a:gd name="connsiteX871" fmla="*/ 1438744 w 4027599"/>
              <a:gd name="connsiteY871" fmla="*/ 66268 h 4966483"/>
              <a:gd name="connsiteX872" fmla="*/ 1334082 w 4027599"/>
              <a:gd name="connsiteY872" fmla="*/ 0 h 4966483"/>
              <a:gd name="connsiteX873" fmla="*/ 1397685 w 4027599"/>
              <a:gd name="connsiteY873" fmla="*/ 0 h 4966483"/>
              <a:gd name="connsiteX874" fmla="*/ 1406919 w 4027599"/>
              <a:gd name="connsiteY874" fmla="*/ 94694 h 4966483"/>
              <a:gd name="connsiteX875" fmla="*/ 1204229 w 4027599"/>
              <a:gd name="connsiteY875" fmla="*/ 307845 h 4966483"/>
              <a:gd name="connsiteX876" fmla="*/ 1409508 w 4027599"/>
              <a:gd name="connsiteY876" fmla="*/ 112784 h 4966483"/>
              <a:gd name="connsiteX877" fmla="*/ 1422431 w 4027599"/>
              <a:gd name="connsiteY877" fmla="*/ 275610 h 4966483"/>
              <a:gd name="connsiteX878" fmla="*/ 1194129 w 4027599"/>
              <a:gd name="connsiteY878" fmla="*/ 438436 h 4966483"/>
              <a:gd name="connsiteX879" fmla="*/ 1189821 w 4027599"/>
              <a:gd name="connsiteY879" fmla="*/ 321531 h 4966483"/>
              <a:gd name="connsiteX880" fmla="*/ 1197977 w 4027599"/>
              <a:gd name="connsiteY880" fmla="*/ 313784 h 4966483"/>
              <a:gd name="connsiteX881" fmla="*/ 1189821 w 4027599"/>
              <a:gd name="connsiteY881" fmla="*/ 193763 h 4966483"/>
              <a:gd name="connsiteX882" fmla="*/ 1290180 w 4027599"/>
              <a:gd name="connsiteY882" fmla="*/ 57001 h 4966483"/>
              <a:gd name="connsiteX883" fmla="*/ 1210237 w 4027599"/>
              <a:gd name="connsiteY883" fmla="*/ 0 h 4966483"/>
              <a:gd name="connsiteX884" fmla="*/ 1320122 w 4027599"/>
              <a:gd name="connsiteY884" fmla="*/ 0 h 4966483"/>
              <a:gd name="connsiteX885" fmla="*/ 1182827 w 4027599"/>
              <a:gd name="connsiteY885" fmla="*/ 174812 h 4966483"/>
              <a:gd name="connsiteX886" fmla="*/ 1174309 w 4027599"/>
              <a:gd name="connsiteY886" fmla="*/ 56773 h 4966483"/>
              <a:gd name="connsiteX887" fmla="*/ 66865 w 4027599"/>
              <a:gd name="connsiteY887" fmla="*/ 0 h 4966483"/>
              <a:gd name="connsiteX888" fmla="*/ 77812 w 4027599"/>
              <a:gd name="connsiteY888" fmla="*/ 0 h 4966483"/>
              <a:gd name="connsiteX889" fmla="*/ 11288 w 4027599"/>
              <a:gd name="connsiteY889" fmla="*/ 35254 h 4966483"/>
              <a:gd name="connsiteX890" fmla="*/ 55995 w 4027599"/>
              <a:gd name="connsiteY890" fmla="*/ 0 h 4966483"/>
              <a:gd name="connsiteX891" fmla="*/ 65524 w 4027599"/>
              <a:gd name="connsiteY891" fmla="*/ 0 h 4966483"/>
              <a:gd name="connsiteX892" fmla="*/ 11288 w 4027599"/>
              <a:gd name="connsiteY892" fmla="*/ 35254 h 4966483"/>
              <a:gd name="connsiteX893" fmla="*/ 44381 w 4027599"/>
              <a:gd name="connsiteY893" fmla="*/ 0 h 4966483"/>
              <a:gd name="connsiteX894" fmla="*/ 54677 w 4027599"/>
              <a:gd name="connsiteY894" fmla="*/ 0 h 4966483"/>
              <a:gd name="connsiteX895" fmla="*/ 11288 w 4027599"/>
              <a:gd name="connsiteY895" fmla="*/ 35254 h 4966483"/>
              <a:gd name="connsiteX896" fmla="*/ 34029 w 4027599"/>
              <a:gd name="connsiteY896" fmla="*/ 0 h 4966483"/>
              <a:gd name="connsiteX897" fmla="*/ 43830 w 4027599"/>
              <a:gd name="connsiteY897" fmla="*/ 0 h 4966483"/>
              <a:gd name="connsiteX898" fmla="*/ 11288 w 4027599"/>
              <a:gd name="connsiteY898" fmla="*/ 35254 h 4966483"/>
              <a:gd name="connsiteX899" fmla="*/ 23258 w 4027599"/>
              <a:gd name="connsiteY899" fmla="*/ 0 h 4966483"/>
              <a:gd name="connsiteX900" fmla="*/ 32982 w 4027599"/>
              <a:gd name="connsiteY900" fmla="*/ 0 h 4966483"/>
              <a:gd name="connsiteX901" fmla="*/ 11288 w 4027599"/>
              <a:gd name="connsiteY901" fmla="*/ 35254 h 4966483"/>
              <a:gd name="connsiteX902" fmla="*/ 12062 w 4027599"/>
              <a:gd name="connsiteY902" fmla="*/ 0 h 4966483"/>
              <a:gd name="connsiteX903" fmla="*/ 22135 w 4027599"/>
              <a:gd name="connsiteY903" fmla="*/ 0 h 4966483"/>
              <a:gd name="connsiteX904" fmla="*/ 11288 w 4027599"/>
              <a:gd name="connsiteY904" fmla="*/ 35254 h 4966483"/>
              <a:gd name="connsiteX905" fmla="*/ 441 w 4027599"/>
              <a:gd name="connsiteY905" fmla="*/ 0 h 4966483"/>
              <a:gd name="connsiteX906" fmla="*/ 10513 w 4027599"/>
              <a:gd name="connsiteY906" fmla="*/ 0 h 4966483"/>
              <a:gd name="connsiteX907" fmla="*/ 11288 w 4027599"/>
              <a:gd name="connsiteY907" fmla="*/ 35254 h 496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</a:cxnLst>
            <a:rect l="l" t="t" r="r" b="b"/>
            <a:pathLst>
              <a:path w="4027599" h="4966483">
                <a:moveTo>
                  <a:pt x="421640" y="4594315"/>
                </a:moveTo>
                <a:cubicBezTo>
                  <a:pt x="425811" y="4709814"/>
                  <a:pt x="425811" y="4825323"/>
                  <a:pt x="429982" y="4940822"/>
                </a:cubicBezTo>
                <a:cubicBezTo>
                  <a:pt x="300759" y="4957926"/>
                  <a:pt x="171526" y="4966483"/>
                  <a:pt x="42302" y="4966483"/>
                </a:cubicBezTo>
                <a:cubicBezTo>
                  <a:pt x="42302" y="4846706"/>
                  <a:pt x="42302" y="4731207"/>
                  <a:pt x="42302" y="4615707"/>
                </a:cubicBezTo>
                <a:cubicBezTo>
                  <a:pt x="167354" y="4615707"/>
                  <a:pt x="292417" y="4607150"/>
                  <a:pt x="421640" y="4594315"/>
                </a:cubicBezTo>
                <a:close/>
                <a:moveTo>
                  <a:pt x="843177" y="4532287"/>
                </a:moveTo>
                <a:cubicBezTo>
                  <a:pt x="851578" y="4641486"/>
                  <a:pt x="859978" y="4750684"/>
                  <a:pt x="864179" y="4864073"/>
                </a:cubicBezTo>
                <a:cubicBezTo>
                  <a:pt x="733978" y="4893476"/>
                  <a:pt x="603788" y="4918668"/>
                  <a:pt x="473597" y="4935469"/>
                </a:cubicBezTo>
                <a:cubicBezTo>
                  <a:pt x="469397" y="4817880"/>
                  <a:pt x="469397" y="4704481"/>
                  <a:pt x="460996" y="4595282"/>
                </a:cubicBezTo>
                <a:cubicBezTo>
                  <a:pt x="591187" y="4578491"/>
                  <a:pt x="717187" y="4561689"/>
                  <a:pt x="843177" y="4532287"/>
                </a:cubicBezTo>
                <a:close/>
                <a:moveTo>
                  <a:pt x="1268465" y="4423733"/>
                </a:moveTo>
                <a:cubicBezTo>
                  <a:pt x="1281290" y="4525899"/>
                  <a:pt x="1289828" y="4632323"/>
                  <a:pt x="1298375" y="4738738"/>
                </a:cubicBezTo>
                <a:cubicBezTo>
                  <a:pt x="1165928" y="4785567"/>
                  <a:pt x="1033491" y="4823877"/>
                  <a:pt x="901044" y="4857929"/>
                </a:cubicBezTo>
                <a:cubicBezTo>
                  <a:pt x="896775" y="4742997"/>
                  <a:pt x="888228" y="4632323"/>
                  <a:pt x="879681" y="4525899"/>
                </a:cubicBezTo>
                <a:cubicBezTo>
                  <a:pt x="1007849" y="4496106"/>
                  <a:pt x="1140296" y="4462044"/>
                  <a:pt x="1268465" y="4423733"/>
                </a:cubicBezTo>
                <a:close/>
                <a:moveTo>
                  <a:pt x="1694886" y="4268663"/>
                </a:moveTo>
                <a:cubicBezTo>
                  <a:pt x="1711638" y="4361998"/>
                  <a:pt x="1724200" y="4459582"/>
                  <a:pt x="1732571" y="4552917"/>
                </a:cubicBezTo>
                <a:cubicBezTo>
                  <a:pt x="1602781" y="4616557"/>
                  <a:pt x="1472981" y="4671708"/>
                  <a:pt x="1343191" y="4718371"/>
                </a:cubicBezTo>
                <a:cubicBezTo>
                  <a:pt x="1334810" y="4616557"/>
                  <a:pt x="1326439" y="4510494"/>
                  <a:pt x="1313877" y="4408670"/>
                </a:cubicBezTo>
                <a:cubicBezTo>
                  <a:pt x="1439486" y="4370487"/>
                  <a:pt x="1565096" y="4323814"/>
                  <a:pt x="1694886" y="4268663"/>
                </a:cubicBezTo>
                <a:close/>
                <a:moveTo>
                  <a:pt x="402065" y="4237649"/>
                </a:moveTo>
                <a:cubicBezTo>
                  <a:pt x="406197" y="4344523"/>
                  <a:pt x="410338" y="4451387"/>
                  <a:pt x="414470" y="4562363"/>
                </a:cubicBezTo>
                <a:cubicBezTo>
                  <a:pt x="290414" y="4574691"/>
                  <a:pt x="166358" y="4578803"/>
                  <a:pt x="42302" y="4578803"/>
                </a:cubicBezTo>
                <a:cubicBezTo>
                  <a:pt x="42302" y="4471939"/>
                  <a:pt x="42302" y="4360963"/>
                  <a:pt x="42302" y="4254089"/>
                </a:cubicBezTo>
                <a:cubicBezTo>
                  <a:pt x="162226" y="4254089"/>
                  <a:pt x="282141" y="4249986"/>
                  <a:pt x="402065" y="4237649"/>
                </a:cubicBezTo>
                <a:close/>
                <a:moveTo>
                  <a:pt x="818962" y="4191133"/>
                </a:moveTo>
                <a:cubicBezTo>
                  <a:pt x="831690" y="4291491"/>
                  <a:pt x="840178" y="4400221"/>
                  <a:pt x="848667" y="4504760"/>
                </a:cubicBezTo>
                <a:cubicBezTo>
                  <a:pt x="721348" y="4529855"/>
                  <a:pt x="589780" y="4550759"/>
                  <a:pt x="462462" y="4563301"/>
                </a:cubicBezTo>
                <a:cubicBezTo>
                  <a:pt x="458212" y="4454581"/>
                  <a:pt x="453973" y="4345861"/>
                  <a:pt x="445484" y="4237131"/>
                </a:cubicBezTo>
                <a:cubicBezTo>
                  <a:pt x="568564" y="4228770"/>
                  <a:pt x="695882" y="4212046"/>
                  <a:pt x="818962" y="4191133"/>
                </a:cubicBezTo>
                <a:close/>
                <a:moveTo>
                  <a:pt x="1220366" y="4098091"/>
                </a:moveTo>
                <a:cubicBezTo>
                  <a:pt x="1241729" y="4199953"/>
                  <a:pt x="1254545" y="4297567"/>
                  <a:pt x="1267361" y="4399420"/>
                </a:cubicBezTo>
                <a:cubicBezTo>
                  <a:pt x="1139192" y="4437614"/>
                  <a:pt x="1011014" y="4471568"/>
                  <a:pt x="878577" y="4501273"/>
                </a:cubicBezTo>
                <a:cubicBezTo>
                  <a:pt x="870030" y="4390931"/>
                  <a:pt x="861483" y="4284829"/>
                  <a:pt x="848667" y="4178727"/>
                </a:cubicBezTo>
                <a:cubicBezTo>
                  <a:pt x="972567" y="4157511"/>
                  <a:pt x="1096466" y="4132045"/>
                  <a:pt x="1220366" y="4098091"/>
                </a:cubicBezTo>
                <a:close/>
                <a:moveTo>
                  <a:pt x="2131680" y="4067077"/>
                </a:moveTo>
                <a:cubicBezTo>
                  <a:pt x="2152760" y="4148924"/>
                  <a:pt x="2169620" y="4235070"/>
                  <a:pt x="2182270" y="4316918"/>
                </a:cubicBezTo>
                <a:cubicBezTo>
                  <a:pt x="2051591" y="4394448"/>
                  <a:pt x="1920912" y="4467680"/>
                  <a:pt x="1790233" y="4532287"/>
                </a:cubicBezTo>
                <a:cubicBezTo>
                  <a:pt x="1781803" y="4437526"/>
                  <a:pt x="1764933" y="4342755"/>
                  <a:pt x="1748073" y="4252301"/>
                </a:cubicBezTo>
                <a:cubicBezTo>
                  <a:pt x="1878752" y="4196300"/>
                  <a:pt x="2005221" y="4136001"/>
                  <a:pt x="2131680" y="4067077"/>
                </a:cubicBezTo>
                <a:close/>
                <a:moveTo>
                  <a:pt x="1624486" y="3974035"/>
                </a:moveTo>
                <a:cubicBezTo>
                  <a:pt x="1649112" y="4064547"/>
                  <a:pt x="1665532" y="4150946"/>
                  <a:pt x="1686055" y="4241459"/>
                </a:cubicBezTo>
                <a:cubicBezTo>
                  <a:pt x="1558805" y="4294939"/>
                  <a:pt x="1435657" y="4336083"/>
                  <a:pt x="1312519" y="4377217"/>
                </a:cubicBezTo>
                <a:cubicBezTo>
                  <a:pt x="1300202" y="4278480"/>
                  <a:pt x="1283781" y="4179743"/>
                  <a:pt x="1267361" y="4085119"/>
                </a:cubicBezTo>
                <a:cubicBezTo>
                  <a:pt x="1386406" y="4052209"/>
                  <a:pt x="1505441" y="4015178"/>
                  <a:pt x="1624486" y="3974035"/>
                </a:cubicBezTo>
                <a:close/>
                <a:moveTo>
                  <a:pt x="377820" y="3896495"/>
                </a:moveTo>
                <a:cubicBezTo>
                  <a:pt x="386279" y="3999549"/>
                  <a:pt x="390509" y="4102604"/>
                  <a:pt x="398968" y="4205658"/>
                </a:cubicBezTo>
                <a:cubicBezTo>
                  <a:pt x="276319" y="4218025"/>
                  <a:pt x="153679" y="4222147"/>
                  <a:pt x="26800" y="4222147"/>
                </a:cubicBezTo>
                <a:cubicBezTo>
                  <a:pt x="26800" y="4114970"/>
                  <a:pt x="26800" y="4011916"/>
                  <a:pt x="26800" y="3912983"/>
                </a:cubicBezTo>
                <a:cubicBezTo>
                  <a:pt x="145220" y="3908861"/>
                  <a:pt x="259400" y="3904739"/>
                  <a:pt x="377820" y="3896495"/>
                </a:cubicBezTo>
                <a:close/>
                <a:moveTo>
                  <a:pt x="775523" y="3849979"/>
                </a:moveTo>
                <a:cubicBezTo>
                  <a:pt x="792382" y="3951890"/>
                  <a:pt x="805022" y="4053792"/>
                  <a:pt x="817663" y="4159943"/>
                </a:cubicBezTo>
                <a:cubicBezTo>
                  <a:pt x="695462" y="4181169"/>
                  <a:pt x="573252" y="4198156"/>
                  <a:pt x="451052" y="4206645"/>
                </a:cubicBezTo>
                <a:cubicBezTo>
                  <a:pt x="442622" y="4100494"/>
                  <a:pt x="438412" y="3994343"/>
                  <a:pt x="429982" y="3892441"/>
                </a:cubicBezTo>
                <a:cubicBezTo>
                  <a:pt x="543753" y="3879703"/>
                  <a:pt x="661743" y="3866965"/>
                  <a:pt x="775523" y="3849979"/>
                </a:cubicBezTo>
                <a:close/>
                <a:moveTo>
                  <a:pt x="2558570" y="3834467"/>
                </a:moveTo>
                <a:cubicBezTo>
                  <a:pt x="2583381" y="3900480"/>
                  <a:pt x="2604060" y="3962371"/>
                  <a:pt x="2616466" y="4028375"/>
                </a:cubicBezTo>
                <a:cubicBezTo>
                  <a:pt x="2488278" y="4119151"/>
                  <a:pt x="2360080" y="4205785"/>
                  <a:pt x="2231892" y="4284175"/>
                </a:cubicBezTo>
                <a:cubicBezTo>
                  <a:pt x="2219487" y="4205785"/>
                  <a:pt x="2202949" y="4127395"/>
                  <a:pt x="2182270" y="4049006"/>
                </a:cubicBezTo>
                <a:cubicBezTo>
                  <a:pt x="2306326" y="3982992"/>
                  <a:pt x="2434514" y="3912856"/>
                  <a:pt x="2558570" y="3834467"/>
                </a:cubicBezTo>
                <a:close/>
                <a:moveTo>
                  <a:pt x="2045808" y="3818965"/>
                </a:moveTo>
                <a:cubicBezTo>
                  <a:pt x="2074751" y="3896348"/>
                  <a:pt x="2099562" y="3973722"/>
                  <a:pt x="2120242" y="4051106"/>
                </a:cubicBezTo>
                <a:cubicBezTo>
                  <a:pt x="1996186" y="4112186"/>
                  <a:pt x="1872130" y="4169203"/>
                  <a:pt x="1743941" y="4222147"/>
                </a:cubicBezTo>
                <a:cubicBezTo>
                  <a:pt x="1727394" y="4132553"/>
                  <a:pt x="1706724" y="4047032"/>
                  <a:pt x="1686045" y="3957438"/>
                </a:cubicBezTo>
                <a:cubicBezTo>
                  <a:pt x="1805970" y="3916705"/>
                  <a:pt x="1925884" y="3871908"/>
                  <a:pt x="2045808" y="3818965"/>
                </a:cubicBezTo>
                <a:close/>
                <a:moveTo>
                  <a:pt x="1147144" y="3787951"/>
                </a:moveTo>
                <a:cubicBezTo>
                  <a:pt x="1167921" y="3882243"/>
                  <a:pt x="1188707" y="3972433"/>
                  <a:pt x="1205333" y="4070828"/>
                </a:cubicBezTo>
                <a:cubicBezTo>
                  <a:pt x="1084793" y="4099527"/>
                  <a:pt x="964254" y="4124123"/>
                  <a:pt x="843714" y="4144617"/>
                </a:cubicBezTo>
                <a:cubicBezTo>
                  <a:pt x="831250" y="4046231"/>
                  <a:pt x="818776" y="3947836"/>
                  <a:pt x="802151" y="3849451"/>
                </a:cubicBezTo>
                <a:cubicBezTo>
                  <a:pt x="918539" y="3833050"/>
                  <a:pt x="1030756" y="3812547"/>
                  <a:pt x="1147144" y="3787951"/>
                </a:cubicBezTo>
                <a:close/>
                <a:moveTo>
                  <a:pt x="1541935" y="3679397"/>
                </a:moveTo>
                <a:cubicBezTo>
                  <a:pt x="1574766" y="3769860"/>
                  <a:pt x="1599401" y="3860313"/>
                  <a:pt x="1624027" y="3955084"/>
                </a:cubicBezTo>
                <a:cubicBezTo>
                  <a:pt x="1504992" y="3993854"/>
                  <a:pt x="1385947" y="4032614"/>
                  <a:pt x="1266912" y="4067077"/>
                </a:cubicBezTo>
                <a:cubicBezTo>
                  <a:pt x="1246379" y="3968008"/>
                  <a:pt x="1225856" y="3868929"/>
                  <a:pt x="1205333" y="3774168"/>
                </a:cubicBezTo>
                <a:cubicBezTo>
                  <a:pt x="1316163" y="3748321"/>
                  <a:pt x="1431105" y="3713859"/>
                  <a:pt x="1541935" y="3679397"/>
                </a:cubicBezTo>
                <a:close/>
                <a:moveTo>
                  <a:pt x="2464815" y="3617369"/>
                </a:moveTo>
                <a:cubicBezTo>
                  <a:pt x="2498955" y="3679084"/>
                  <a:pt x="2528836" y="3744912"/>
                  <a:pt x="2554438" y="3810730"/>
                </a:cubicBezTo>
                <a:cubicBezTo>
                  <a:pt x="2426397" y="3884792"/>
                  <a:pt x="2298365" y="3954723"/>
                  <a:pt x="2170323" y="4020551"/>
                </a:cubicBezTo>
                <a:cubicBezTo>
                  <a:pt x="2148980" y="3942386"/>
                  <a:pt x="2119109" y="3864221"/>
                  <a:pt x="2089228" y="3790168"/>
                </a:cubicBezTo>
                <a:cubicBezTo>
                  <a:pt x="2213001" y="3736677"/>
                  <a:pt x="2341042" y="3679084"/>
                  <a:pt x="2464815" y="3617369"/>
                </a:cubicBezTo>
                <a:close/>
                <a:moveTo>
                  <a:pt x="1941845" y="3555340"/>
                </a:moveTo>
                <a:cubicBezTo>
                  <a:pt x="1979668" y="3629774"/>
                  <a:pt x="2013290" y="3708349"/>
                  <a:pt x="2042712" y="3786915"/>
                </a:cubicBezTo>
                <a:cubicBezTo>
                  <a:pt x="1920834" y="3836538"/>
                  <a:pt x="1798946" y="3882028"/>
                  <a:pt x="1677059" y="3927509"/>
                </a:cubicBezTo>
                <a:cubicBezTo>
                  <a:pt x="1651846" y="3840669"/>
                  <a:pt x="1626625" y="3753830"/>
                  <a:pt x="1593003" y="3666991"/>
                </a:cubicBezTo>
                <a:cubicBezTo>
                  <a:pt x="1710681" y="3633916"/>
                  <a:pt x="1824168" y="3596699"/>
                  <a:pt x="1941845" y="3555340"/>
                </a:cubicBezTo>
                <a:close/>
                <a:moveTo>
                  <a:pt x="357366" y="3539838"/>
                </a:moveTo>
                <a:cubicBezTo>
                  <a:pt x="366069" y="3644045"/>
                  <a:pt x="374763" y="3743915"/>
                  <a:pt x="383466" y="3852469"/>
                </a:cubicBezTo>
                <a:cubicBezTo>
                  <a:pt x="266023" y="3856807"/>
                  <a:pt x="144233" y="3861153"/>
                  <a:pt x="26800" y="3865490"/>
                </a:cubicBezTo>
                <a:cubicBezTo>
                  <a:pt x="26800" y="3756946"/>
                  <a:pt x="26800" y="3652729"/>
                  <a:pt x="26800" y="3552869"/>
                </a:cubicBezTo>
                <a:cubicBezTo>
                  <a:pt x="135539" y="3548522"/>
                  <a:pt x="248626" y="3548522"/>
                  <a:pt x="357366" y="3539838"/>
                </a:cubicBezTo>
                <a:close/>
                <a:moveTo>
                  <a:pt x="720957" y="3508824"/>
                </a:moveTo>
                <a:cubicBezTo>
                  <a:pt x="737681" y="3600675"/>
                  <a:pt x="754413" y="3696706"/>
                  <a:pt x="771137" y="3796908"/>
                </a:cubicBezTo>
                <a:cubicBezTo>
                  <a:pt x="654045" y="3813602"/>
                  <a:pt x="541144" y="3826125"/>
                  <a:pt x="428244" y="3834476"/>
                </a:cubicBezTo>
                <a:cubicBezTo>
                  <a:pt x="419872" y="3734274"/>
                  <a:pt x="407330" y="3634082"/>
                  <a:pt x="398968" y="3538051"/>
                </a:cubicBezTo>
                <a:cubicBezTo>
                  <a:pt x="507688" y="3529699"/>
                  <a:pt x="612228" y="3521347"/>
                  <a:pt x="720957" y="3508824"/>
                </a:cubicBezTo>
                <a:close/>
                <a:moveTo>
                  <a:pt x="1066097" y="3462298"/>
                </a:moveTo>
                <a:cubicBezTo>
                  <a:pt x="1096124" y="3554960"/>
                  <a:pt x="1121864" y="3647621"/>
                  <a:pt x="1143305" y="3740282"/>
                </a:cubicBezTo>
                <a:cubicBezTo>
                  <a:pt x="1027503" y="3765552"/>
                  <a:pt x="911691" y="3786612"/>
                  <a:pt x="791591" y="3803453"/>
                </a:cubicBezTo>
                <a:cubicBezTo>
                  <a:pt x="778726" y="3702371"/>
                  <a:pt x="757285" y="3605500"/>
                  <a:pt x="740123" y="3512839"/>
                </a:cubicBezTo>
                <a:cubicBezTo>
                  <a:pt x="847358" y="3500209"/>
                  <a:pt x="958872" y="3483359"/>
                  <a:pt x="1066097" y="3462298"/>
                </a:cubicBezTo>
                <a:close/>
                <a:moveTo>
                  <a:pt x="2324358" y="3400270"/>
                </a:moveTo>
                <a:cubicBezTo>
                  <a:pt x="2370454" y="3463715"/>
                  <a:pt x="2412369" y="3531379"/>
                  <a:pt x="2445894" y="3594814"/>
                </a:cubicBezTo>
                <a:cubicBezTo>
                  <a:pt x="2324358" y="3658248"/>
                  <a:pt x="2202812" y="3717463"/>
                  <a:pt x="2081267" y="3772439"/>
                </a:cubicBezTo>
                <a:cubicBezTo>
                  <a:pt x="2051933" y="3692085"/>
                  <a:pt x="2018408" y="3615962"/>
                  <a:pt x="1980683" y="3539838"/>
                </a:cubicBezTo>
                <a:cubicBezTo>
                  <a:pt x="2093848" y="3497542"/>
                  <a:pt x="2211193" y="3451026"/>
                  <a:pt x="2324358" y="3400270"/>
                </a:cubicBezTo>
                <a:close/>
                <a:moveTo>
                  <a:pt x="1431486" y="3384768"/>
                </a:moveTo>
                <a:cubicBezTo>
                  <a:pt x="1464649" y="3472135"/>
                  <a:pt x="1501954" y="3555350"/>
                  <a:pt x="1530975" y="3642717"/>
                </a:cubicBezTo>
                <a:cubicBezTo>
                  <a:pt x="1419051" y="3671836"/>
                  <a:pt x="1302976" y="3700965"/>
                  <a:pt x="1191042" y="3725922"/>
                </a:cubicBezTo>
                <a:cubicBezTo>
                  <a:pt x="1166172" y="3634394"/>
                  <a:pt x="1141302" y="3542867"/>
                  <a:pt x="1112281" y="3451339"/>
                </a:cubicBezTo>
                <a:cubicBezTo>
                  <a:pt x="1220063" y="3434694"/>
                  <a:pt x="1323704" y="3409736"/>
                  <a:pt x="1431486" y="3384768"/>
                </a:cubicBezTo>
                <a:close/>
                <a:moveTo>
                  <a:pt x="1788367" y="3291726"/>
                </a:moveTo>
                <a:cubicBezTo>
                  <a:pt x="1834600" y="3367537"/>
                  <a:pt x="1876633" y="3447568"/>
                  <a:pt x="1918655" y="3523379"/>
                </a:cubicBezTo>
                <a:cubicBezTo>
                  <a:pt x="1800978" y="3565490"/>
                  <a:pt x="1687501" y="3603400"/>
                  <a:pt x="1574024" y="3632880"/>
                </a:cubicBezTo>
                <a:cubicBezTo>
                  <a:pt x="1540402" y="3548649"/>
                  <a:pt x="1506769" y="3464408"/>
                  <a:pt x="1468947" y="3380177"/>
                </a:cubicBezTo>
                <a:cubicBezTo>
                  <a:pt x="1574024" y="3354907"/>
                  <a:pt x="1679090" y="3325426"/>
                  <a:pt x="1788367" y="3291726"/>
                </a:cubicBezTo>
                <a:close/>
                <a:moveTo>
                  <a:pt x="318615" y="3229698"/>
                </a:moveTo>
                <a:cubicBezTo>
                  <a:pt x="331304" y="3325143"/>
                  <a:pt x="339763" y="3416447"/>
                  <a:pt x="352452" y="3516043"/>
                </a:cubicBezTo>
                <a:cubicBezTo>
                  <a:pt x="242492" y="3520185"/>
                  <a:pt x="136760" y="3524336"/>
                  <a:pt x="31030" y="3524336"/>
                </a:cubicBezTo>
                <a:cubicBezTo>
                  <a:pt x="26800" y="3428891"/>
                  <a:pt x="26800" y="3333446"/>
                  <a:pt x="26800" y="3238001"/>
                </a:cubicBezTo>
                <a:cubicBezTo>
                  <a:pt x="124072" y="3238001"/>
                  <a:pt x="221343" y="3238001"/>
                  <a:pt x="318615" y="3229698"/>
                </a:cubicBezTo>
                <a:close/>
                <a:moveTo>
                  <a:pt x="649659" y="3214186"/>
                </a:moveTo>
                <a:cubicBezTo>
                  <a:pt x="670895" y="3302979"/>
                  <a:pt x="692122" y="3391782"/>
                  <a:pt x="709109" y="3480575"/>
                </a:cubicBezTo>
                <a:cubicBezTo>
                  <a:pt x="602958" y="3492678"/>
                  <a:pt x="496807" y="3504790"/>
                  <a:pt x="386406" y="3508824"/>
                </a:cubicBezTo>
                <a:cubicBezTo>
                  <a:pt x="377918" y="3415997"/>
                  <a:pt x="365180" y="3323160"/>
                  <a:pt x="352442" y="3234367"/>
                </a:cubicBezTo>
                <a:cubicBezTo>
                  <a:pt x="450095" y="3230333"/>
                  <a:pt x="552007" y="3222265"/>
                  <a:pt x="649659" y="3214186"/>
                </a:cubicBezTo>
                <a:close/>
                <a:moveTo>
                  <a:pt x="2148921" y="3167670"/>
                </a:moveTo>
                <a:cubicBezTo>
                  <a:pt x="2208478" y="3236770"/>
                  <a:pt x="2259526" y="3301543"/>
                  <a:pt x="2306326" y="3370634"/>
                </a:cubicBezTo>
                <a:cubicBezTo>
                  <a:pt x="2191462" y="3422454"/>
                  <a:pt x="2076597" y="3465639"/>
                  <a:pt x="1957484" y="3508824"/>
                </a:cubicBezTo>
                <a:cubicBezTo>
                  <a:pt x="1919193" y="3431099"/>
                  <a:pt x="1872403" y="3353364"/>
                  <a:pt x="1825604" y="3275628"/>
                </a:cubicBezTo>
                <a:cubicBezTo>
                  <a:pt x="1931959" y="3245405"/>
                  <a:pt x="2042565" y="3206538"/>
                  <a:pt x="2148921" y="3167670"/>
                </a:cubicBezTo>
                <a:close/>
                <a:moveTo>
                  <a:pt x="964381" y="3167670"/>
                </a:moveTo>
                <a:cubicBezTo>
                  <a:pt x="993011" y="3255682"/>
                  <a:pt x="1025725" y="3343703"/>
                  <a:pt x="1050263" y="3431714"/>
                </a:cubicBezTo>
                <a:cubicBezTo>
                  <a:pt x="948019" y="3452667"/>
                  <a:pt x="845775" y="3465239"/>
                  <a:pt x="739439" y="3477810"/>
                </a:cubicBezTo>
                <a:cubicBezTo>
                  <a:pt x="723077" y="3385608"/>
                  <a:pt x="702632" y="3293406"/>
                  <a:pt x="678095" y="3201204"/>
                </a:cubicBezTo>
                <a:cubicBezTo>
                  <a:pt x="772162" y="3192823"/>
                  <a:pt x="866220" y="3180242"/>
                  <a:pt x="964381" y="3167670"/>
                </a:cubicBezTo>
                <a:close/>
                <a:moveTo>
                  <a:pt x="1298531" y="3121154"/>
                </a:moveTo>
                <a:cubicBezTo>
                  <a:pt x="1341257" y="3199729"/>
                  <a:pt x="1383983" y="3282427"/>
                  <a:pt x="1422431" y="3365134"/>
                </a:cubicBezTo>
                <a:cubicBezTo>
                  <a:pt x="1315626" y="3389945"/>
                  <a:pt x="1208810" y="3410625"/>
                  <a:pt x="1097726" y="3431294"/>
                </a:cubicBezTo>
                <a:cubicBezTo>
                  <a:pt x="1067826" y="3340323"/>
                  <a:pt x="1037916" y="3253484"/>
                  <a:pt x="1003737" y="3170776"/>
                </a:cubicBezTo>
                <a:cubicBezTo>
                  <a:pt x="1102005" y="3154239"/>
                  <a:pt x="1200263" y="3137701"/>
                  <a:pt x="1298531" y="3121154"/>
                </a:cubicBezTo>
                <a:close/>
                <a:moveTo>
                  <a:pt x="1622113" y="3043614"/>
                </a:moveTo>
                <a:cubicBezTo>
                  <a:pt x="1677264" y="3114863"/>
                  <a:pt x="1732424" y="3190303"/>
                  <a:pt x="1779087" y="3265743"/>
                </a:cubicBezTo>
                <a:cubicBezTo>
                  <a:pt x="1673024" y="3299277"/>
                  <a:pt x="1562721" y="3324420"/>
                  <a:pt x="1456659" y="3353754"/>
                </a:cubicBezTo>
                <a:cubicBezTo>
                  <a:pt x="1418475" y="3269933"/>
                  <a:pt x="1376052" y="3186112"/>
                  <a:pt x="1329379" y="3106482"/>
                </a:cubicBezTo>
                <a:cubicBezTo>
                  <a:pt x="1426964" y="3085529"/>
                  <a:pt x="1524538" y="3064577"/>
                  <a:pt x="1622113" y="3043614"/>
                </a:cubicBezTo>
                <a:close/>
                <a:moveTo>
                  <a:pt x="3118053" y="3028102"/>
                </a:moveTo>
                <a:cubicBezTo>
                  <a:pt x="3195154" y="3049319"/>
                  <a:pt x="3272254" y="3066286"/>
                  <a:pt x="3345291" y="3079014"/>
                </a:cubicBezTo>
                <a:cubicBezTo>
                  <a:pt x="3272254" y="3214772"/>
                  <a:pt x="3187036" y="3346291"/>
                  <a:pt x="3097755" y="3477810"/>
                </a:cubicBezTo>
                <a:cubicBezTo>
                  <a:pt x="3036889" y="3465082"/>
                  <a:pt x="2971960" y="3443876"/>
                  <a:pt x="2911094" y="3418420"/>
                </a:cubicBezTo>
                <a:cubicBezTo>
                  <a:pt x="2984141" y="3286901"/>
                  <a:pt x="3057178" y="3159621"/>
                  <a:pt x="3118053" y="3028102"/>
                </a:cubicBezTo>
                <a:close/>
                <a:moveTo>
                  <a:pt x="2868573" y="2950572"/>
                </a:moveTo>
                <a:cubicBezTo>
                  <a:pt x="2943388" y="2980179"/>
                  <a:pt x="3022364" y="3009787"/>
                  <a:pt x="3097179" y="3030925"/>
                </a:cubicBezTo>
                <a:cubicBezTo>
                  <a:pt x="3034828" y="3157804"/>
                  <a:pt x="2964175" y="3288913"/>
                  <a:pt x="2885199" y="3415782"/>
                </a:cubicBezTo>
                <a:cubicBezTo>
                  <a:pt x="2822849" y="3390414"/>
                  <a:pt x="2756347" y="3360807"/>
                  <a:pt x="2693996" y="3322740"/>
                </a:cubicBezTo>
                <a:cubicBezTo>
                  <a:pt x="2756347" y="3200101"/>
                  <a:pt x="2814536" y="3077451"/>
                  <a:pt x="2868573" y="2950572"/>
                </a:cubicBezTo>
                <a:close/>
                <a:moveTo>
                  <a:pt x="1945997" y="2950572"/>
                </a:moveTo>
                <a:cubicBezTo>
                  <a:pt x="2013466" y="3020463"/>
                  <a:pt x="2076715" y="3085988"/>
                  <a:pt x="2135754" y="3155880"/>
                </a:cubicBezTo>
                <a:cubicBezTo>
                  <a:pt x="2026115" y="3195197"/>
                  <a:pt x="1920697" y="3230138"/>
                  <a:pt x="1815269" y="3260712"/>
                </a:cubicBezTo>
                <a:cubicBezTo>
                  <a:pt x="1764670" y="3186454"/>
                  <a:pt x="1714070" y="3107830"/>
                  <a:pt x="1655031" y="3033572"/>
                </a:cubicBezTo>
                <a:cubicBezTo>
                  <a:pt x="1752020" y="3007364"/>
                  <a:pt x="1849008" y="2981156"/>
                  <a:pt x="1945997" y="2950572"/>
                </a:cubicBezTo>
                <a:close/>
                <a:moveTo>
                  <a:pt x="283557" y="2935060"/>
                </a:moveTo>
                <a:cubicBezTo>
                  <a:pt x="296178" y="3026715"/>
                  <a:pt x="308808" y="3114199"/>
                  <a:pt x="321438" y="3205854"/>
                </a:cubicBezTo>
                <a:cubicBezTo>
                  <a:pt x="224626" y="3210025"/>
                  <a:pt x="127813" y="3214186"/>
                  <a:pt x="31010" y="3214186"/>
                </a:cubicBezTo>
                <a:cubicBezTo>
                  <a:pt x="31010" y="3122531"/>
                  <a:pt x="31010" y="3030886"/>
                  <a:pt x="26800" y="2943392"/>
                </a:cubicBezTo>
                <a:cubicBezTo>
                  <a:pt x="115192" y="2943392"/>
                  <a:pt x="199375" y="2939231"/>
                  <a:pt x="283557" y="2935060"/>
                </a:cubicBezTo>
                <a:close/>
                <a:moveTo>
                  <a:pt x="576105" y="2919558"/>
                </a:moveTo>
                <a:cubicBezTo>
                  <a:pt x="601150" y="3001660"/>
                  <a:pt x="626206" y="3087854"/>
                  <a:pt x="647080" y="3178161"/>
                </a:cubicBezTo>
                <a:cubicBezTo>
                  <a:pt x="551049" y="3186376"/>
                  <a:pt x="455028" y="3194582"/>
                  <a:pt x="363178" y="3198684"/>
                </a:cubicBezTo>
                <a:cubicBezTo>
                  <a:pt x="350655" y="3108377"/>
                  <a:pt x="338132" y="3018080"/>
                  <a:pt x="321428" y="2931876"/>
                </a:cubicBezTo>
                <a:cubicBezTo>
                  <a:pt x="409098" y="2927773"/>
                  <a:pt x="492606" y="2923661"/>
                  <a:pt x="576105" y="2919558"/>
                </a:cubicBezTo>
                <a:close/>
                <a:moveTo>
                  <a:pt x="853541" y="2888544"/>
                </a:moveTo>
                <a:cubicBezTo>
                  <a:pt x="890865" y="2973947"/>
                  <a:pt x="924048" y="3059351"/>
                  <a:pt x="957221" y="3149023"/>
                </a:cubicBezTo>
                <a:cubicBezTo>
                  <a:pt x="865986" y="3161839"/>
                  <a:pt x="770590" y="3174645"/>
                  <a:pt x="675203" y="3183182"/>
                </a:cubicBezTo>
                <a:cubicBezTo>
                  <a:pt x="650324" y="3093510"/>
                  <a:pt x="625434" y="3003838"/>
                  <a:pt x="600555" y="2914166"/>
                </a:cubicBezTo>
                <a:cubicBezTo>
                  <a:pt x="683496" y="2909897"/>
                  <a:pt x="770590" y="2901360"/>
                  <a:pt x="853541" y="2888544"/>
                </a:cubicBezTo>
                <a:close/>
                <a:moveTo>
                  <a:pt x="1138567" y="2857530"/>
                </a:moveTo>
                <a:cubicBezTo>
                  <a:pt x="1189499" y="2934396"/>
                  <a:pt x="1236181" y="3011252"/>
                  <a:pt x="1282863" y="3088118"/>
                </a:cubicBezTo>
                <a:cubicBezTo>
                  <a:pt x="1185249" y="3108338"/>
                  <a:pt x="1087636" y="3120480"/>
                  <a:pt x="990022" y="3136656"/>
                </a:cubicBezTo>
                <a:cubicBezTo>
                  <a:pt x="956078" y="3051712"/>
                  <a:pt x="917874" y="2970802"/>
                  <a:pt x="879681" y="2889892"/>
                </a:cubicBezTo>
                <a:cubicBezTo>
                  <a:pt x="964566" y="2881804"/>
                  <a:pt x="1049442" y="2869672"/>
                  <a:pt x="1138567" y="2857530"/>
                </a:cubicBezTo>
                <a:close/>
                <a:moveTo>
                  <a:pt x="2616466" y="2842018"/>
                </a:moveTo>
                <a:cubicBezTo>
                  <a:pt x="2692590" y="2883191"/>
                  <a:pt x="2768713" y="2916129"/>
                  <a:pt x="2849066" y="2944946"/>
                </a:cubicBezTo>
                <a:cubicBezTo>
                  <a:pt x="2794091" y="3068455"/>
                  <a:pt x="2734876" y="3187841"/>
                  <a:pt x="2675671" y="3307228"/>
                </a:cubicBezTo>
                <a:cubicBezTo>
                  <a:pt x="2608007" y="3270178"/>
                  <a:pt x="2544562" y="3233127"/>
                  <a:pt x="2476898" y="3187841"/>
                </a:cubicBezTo>
                <a:cubicBezTo>
                  <a:pt x="2527654" y="3072567"/>
                  <a:pt x="2574170" y="2957293"/>
                  <a:pt x="2616466" y="2842018"/>
                </a:cubicBezTo>
                <a:close/>
                <a:moveTo>
                  <a:pt x="1427237" y="2795502"/>
                </a:moveTo>
                <a:cubicBezTo>
                  <a:pt x="1494686" y="2873501"/>
                  <a:pt x="1553706" y="2947153"/>
                  <a:pt x="1608505" y="3025152"/>
                </a:cubicBezTo>
                <a:cubicBezTo>
                  <a:pt x="1515766" y="3046818"/>
                  <a:pt x="1418807" y="3068474"/>
                  <a:pt x="1321848" y="3090140"/>
                </a:cubicBezTo>
                <a:cubicBezTo>
                  <a:pt x="1275478" y="3003486"/>
                  <a:pt x="1224899" y="2921160"/>
                  <a:pt x="1174309" y="2843171"/>
                </a:cubicBezTo>
                <a:cubicBezTo>
                  <a:pt x="1258618" y="2830169"/>
                  <a:pt x="1342928" y="2812840"/>
                  <a:pt x="1427237" y="2795502"/>
                </a:cubicBezTo>
                <a:close/>
                <a:moveTo>
                  <a:pt x="1712937" y="2748986"/>
                </a:moveTo>
                <a:cubicBezTo>
                  <a:pt x="1793769" y="2809822"/>
                  <a:pt x="1866093" y="2874712"/>
                  <a:pt x="1934158" y="2939612"/>
                </a:cubicBezTo>
                <a:cubicBezTo>
                  <a:pt x="1836310" y="2963945"/>
                  <a:pt x="1738471" y="2988277"/>
                  <a:pt x="1640623" y="3012610"/>
                </a:cubicBezTo>
                <a:cubicBezTo>
                  <a:pt x="1585316" y="2939612"/>
                  <a:pt x="1521500" y="2870658"/>
                  <a:pt x="1453435" y="2801714"/>
                </a:cubicBezTo>
                <a:cubicBezTo>
                  <a:pt x="1542775" y="2785490"/>
                  <a:pt x="1627856" y="2765211"/>
                  <a:pt x="1712937" y="2748986"/>
                </a:cubicBezTo>
                <a:close/>
                <a:moveTo>
                  <a:pt x="2352256" y="2686948"/>
                </a:moveTo>
                <a:cubicBezTo>
                  <a:pt x="2429991" y="2737557"/>
                  <a:pt x="2507727" y="2779716"/>
                  <a:pt x="2585452" y="2821886"/>
                </a:cubicBezTo>
                <a:cubicBezTo>
                  <a:pt x="2542267" y="2935744"/>
                  <a:pt x="2494764" y="3053822"/>
                  <a:pt x="2447261" y="3167670"/>
                </a:cubicBezTo>
                <a:cubicBezTo>
                  <a:pt x="2378171" y="3121291"/>
                  <a:pt x="2313398" y="3070682"/>
                  <a:pt x="2244298" y="3011653"/>
                </a:cubicBezTo>
                <a:cubicBezTo>
                  <a:pt x="2283165" y="2906224"/>
                  <a:pt x="2322033" y="2796586"/>
                  <a:pt x="2352256" y="2686948"/>
                </a:cubicBezTo>
                <a:close/>
                <a:moveTo>
                  <a:pt x="234237" y="2655934"/>
                </a:moveTo>
                <a:cubicBezTo>
                  <a:pt x="246438" y="2739628"/>
                  <a:pt x="262712" y="2827503"/>
                  <a:pt x="274912" y="2915377"/>
                </a:cubicBezTo>
                <a:cubicBezTo>
                  <a:pt x="193563" y="2915377"/>
                  <a:pt x="112213" y="2919558"/>
                  <a:pt x="26800" y="2919558"/>
                </a:cubicBezTo>
                <a:cubicBezTo>
                  <a:pt x="26800" y="2831683"/>
                  <a:pt x="26800" y="2743809"/>
                  <a:pt x="26800" y="2660124"/>
                </a:cubicBezTo>
                <a:cubicBezTo>
                  <a:pt x="95949" y="2660124"/>
                  <a:pt x="165088" y="2655934"/>
                  <a:pt x="234237" y="2655934"/>
                </a:cubicBezTo>
                <a:close/>
                <a:moveTo>
                  <a:pt x="486550" y="2640432"/>
                </a:moveTo>
                <a:cubicBezTo>
                  <a:pt x="515601" y="2722817"/>
                  <a:pt x="540500" y="2805202"/>
                  <a:pt x="569550" y="2891699"/>
                </a:cubicBezTo>
                <a:cubicBezTo>
                  <a:pt x="482398" y="2895821"/>
                  <a:pt x="399408" y="2899943"/>
                  <a:pt x="316408" y="2904056"/>
                </a:cubicBezTo>
                <a:cubicBezTo>
                  <a:pt x="303963" y="2817558"/>
                  <a:pt x="287357" y="2735174"/>
                  <a:pt x="274912" y="2652789"/>
                </a:cubicBezTo>
                <a:cubicBezTo>
                  <a:pt x="345458" y="2648676"/>
                  <a:pt x="416004" y="2644554"/>
                  <a:pt x="486550" y="2640432"/>
                </a:cubicBezTo>
                <a:close/>
                <a:moveTo>
                  <a:pt x="715116" y="2624930"/>
                </a:moveTo>
                <a:cubicBezTo>
                  <a:pt x="759893" y="2703192"/>
                  <a:pt x="796534" y="2785577"/>
                  <a:pt x="833165" y="2867962"/>
                </a:cubicBezTo>
                <a:cubicBezTo>
                  <a:pt x="751756" y="2876197"/>
                  <a:pt x="670339" y="2884441"/>
                  <a:pt x="588921" y="2888554"/>
                </a:cubicBezTo>
                <a:cubicBezTo>
                  <a:pt x="564500" y="2806169"/>
                  <a:pt x="536006" y="2723794"/>
                  <a:pt x="507513" y="2641409"/>
                </a:cubicBezTo>
                <a:cubicBezTo>
                  <a:pt x="576710" y="2637286"/>
                  <a:pt x="645918" y="2633174"/>
                  <a:pt x="715116" y="2624930"/>
                </a:cubicBezTo>
                <a:close/>
                <a:moveTo>
                  <a:pt x="959800" y="2593916"/>
                </a:moveTo>
                <a:cubicBezTo>
                  <a:pt x="1020108" y="2672178"/>
                  <a:pt x="1076100" y="2746329"/>
                  <a:pt x="1127793" y="2824592"/>
                </a:cubicBezTo>
                <a:cubicBezTo>
                  <a:pt x="1041647" y="2836948"/>
                  <a:pt x="955492" y="2845183"/>
                  <a:pt x="869336" y="2857540"/>
                </a:cubicBezTo>
                <a:cubicBezTo>
                  <a:pt x="830576" y="2775155"/>
                  <a:pt x="787498" y="2696892"/>
                  <a:pt x="740113" y="2618629"/>
                </a:cubicBezTo>
                <a:cubicBezTo>
                  <a:pt x="813345" y="2610395"/>
                  <a:pt x="886567" y="2602160"/>
                  <a:pt x="959800" y="2593916"/>
                </a:cubicBezTo>
                <a:close/>
                <a:moveTo>
                  <a:pt x="3318594" y="2593906"/>
                </a:moveTo>
                <a:cubicBezTo>
                  <a:pt x="3410200" y="2610766"/>
                  <a:pt x="3501807" y="2623416"/>
                  <a:pt x="3593413" y="2631846"/>
                </a:cubicBezTo>
                <a:cubicBezTo>
                  <a:pt x="3530955" y="2766744"/>
                  <a:pt x="3460165" y="2897423"/>
                  <a:pt x="3385213" y="3028102"/>
                </a:cubicBezTo>
                <a:cubicBezTo>
                  <a:pt x="3301939" y="3015462"/>
                  <a:pt x="3222817" y="2998592"/>
                  <a:pt x="3143704" y="2977522"/>
                </a:cubicBezTo>
                <a:cubicBezTo>
                  <a:pt x="3210333" y="2851054"/>
                  <a:pt x="3268620" y="2720375"/>
                  <a:pt x="3318594" y="2593906"/>
                </a:cubicBezTo>
                <a:close/>
                <a:moveTo>
                  <a:pt x="1201758" y="2562902"/>
                </a:moveTo>
                <a:cubicBezTo>
                  <a:pt x="1277129" y="2635186"/>
                  <a:pt x="1344119" y="2707471"/>
                  <a:pt x="1406919" y="2779756"/>
                </a:cubicBezTo>
                <a:cubicBezTo>
                  <a:pt x="1323186" y="2796762"/>
                  <a:pt x="1239443" y="2813768"/>
                  <a:pt x="1155701" y="2826526"/>
                </a:cubicBezTo>
                <a:cubicBezTo>
                  <a:pt x="1101272" y="2745743"/>
                  <a:pt x="1046844" y="2669209"/>
                  <a:pt x="988225" y="2592665"/>
                </a:cubicBezTo>
                <a:cubicBezTo>
                  <a:pt x="1059406" y="2584167"/>
                  <a:pt x="1130587" y="2571410"/>
                  <a:pt x="1201758" y="2562902"/>
                </a:cubicBezTo>
                <a:close/>
                <a:moveTo>
                  <a:pt x="1444839" y="2531888"/>
                </a:moveTo>
                <a:cubicBezTo>
                  <a:pt x="1530692" y="2598057"/>
                  <a:pt x="1612461" y="2664217"/>
                  <a:pt x="1686045" y="2726245"/>
                </a:cubicBezTo>
                <a:cubicBezTo>
                  <a:pt x="1604286" y="2746925"/>
                  <a:pt x="1522516" y="2763462"/>
                  <a:pt x="1440746" y="2780000"/>
                </a:cubicBezTo>
                <a:cubicBezTo>
                  <a:pt x="1375339" y="2709708"/>
                  <a:pt x="1309931" y="2639406"/>
                  <a:pt x="1236337" y="2569104"/>
                </a:cubicBezTo>
                <a:cubicBezTo>
                  <a:pt x="1305838" y="2556699"/>
                  <a:pt x="1375339" y="2544293"/>
                  <a:pt x="1444839" y="2531888"/>
                </a:cubicBezTo>
                <a:close/>
                <a:moveTo>
                  <a:pt x="3025343" y="2531878"/>
                </a:moveTo>
                <a:cubicBezTo>
                  <a:pt x="3115064" y="2553094"/>
                  <a:pt x="3204785" y="2574301"/>
                  <a:pt x="3298775" y="2591278"/>
                </a:cubicBezTo>
                <a:cubicBezTo>
                  <a:pt x="3243233" y="2722797"/>
                  <a:pt x="3183422" y="2850067"/>
                  <a:pt x="3119333" y="2981586"/>
                </a:cubicBezTo>
                <a:cubicBezTo>
                  <a:pt x="3038159" y="2960379"/>
                  <a:pt x="2956985" y="2934923"/>
                  <a:pt x="2880080" y="2905218"/>
                </a:cubicBezTo>
                <a:cubicBezTo>
                  <a:pt x="2931354" y="2777948"/>
                  <a:pt x="2982617" y="2654918"/>
                  <a:pt x="3025343" y="2531878"/>
                </a:cubicBezTo>
                <a:close/>
                <a:moveTo>
                  <a:pt x="2121551" y="2516376"/>
                </a:moveTo>
                <a:cubicBezTo>
                  <a:pt x="2192097" y="2574897"/>
                  <a:pt x="2266794" y="2625066"/>
                  <a:pt x="2337340" y="2675226"/>
                </a:cubicBezTo>
                <a:cubicBezTo>
                  <a:pt x="2308289" y="2783907"/>
                  <a:pt x="2275097" y="2888417"/>
                  <a:pt x="2237743" y="2997098"/>
                </a:cubicBezTo>
                <a:cubicBezTo>
                  <a:pt x="2171349" y="2938577"/>
                  <a:pt x="2109096" y="2875875"/>
                  <a:pt x="2042702" y="2808992"/>
                </a:cubicBezTo>
                <a:cubicBezTo>
                  <a:pt x="2071752" y="2712843"/>
                  <a:pt x="2096651" y="2612524"/>
                  <a:pt x="2121551" y="2516376"/>
                </a:cubicBezTo>
                <a:close/>
                <a:moveTo>
                  <a:pt x="2744879" y="2438836"/>
                </a:moveTo>
                <a:cubicBezTo>
                  <a:pt x="2832685" y="2467984"/>
                  <a:pt x="2916320" y="2497132"/>
                  <a:pt x="3004136" y="2522119"/>
                </a:cubicBezTo>
                <a:cubicBezTo>
                  <a:pt x="2962319" y="2642874"/>
                  <a:pt x="2916320" y="2767790"/>
                  <a:pt x="2866141" y="2888544"/>
                </a:cubicBezTo>
                <a:cubicBezTo>
                  <a:pt x="2786687" y="2859396"/>
                  <a:pt x="2711423" y="2826086"/>
                  <a:pt x="2631968" y="2788615"/>
                </a:cubicBezTo>
                <a:cubicBezTo>
                  <a:pt x="2673786" y="2672022"/>
                  <a:pt x="2711423" y="2555429"/>
                  <a:pt x="2744879" y="2438836"/>
                </a:cubicBezTo>
                <a:close/>
                <a:moveTo>
                  <a:pt x="382958" y="2376808"/>
                </a:moveTo>
                <a:cubicBezTo>
                  <a:pt x="416981" y="2452502"/>
                  <a:pt x="446745" y="2532405"/>
                  <a:pt x="476508" y="2616509"/>
                </a:cubicBezTo>
                <a:cubicBezTo>
                  <a:pt x="404224" y="2620720"/>
                  <a:pt x="336188" y="2624920"/>
                  <a:pt x="263903" y="2624920"/>
                </a:cubicBezTo>
                <a:cubicBezTo>
                  <a:pt x="246897" y="2540816"/>
                  <a:pt x="229891" y="2460912"/>
                  <a:pt x="212884" y="2381018"/>
                </a:cubicBezTo>
                <a:cubicBezTo>
                  <a:pt x="268162" y="2381018"/>
                  <a:pt x="327690" y="2376808"/>
                  <a:pt x="382958" y="2376808"/>
                </a:cubicBezTo>
                <a:close/>
                <a:moveTo>
                  <a:pt x="26800" y="2376808"/>
                </a:moveTo>
                <a:cubicBezTo>
                  <a:pt x="78190" y="2376808"/>
                  <a:pt x="133527" y="2376808"/>
                  <a:pt x="184918" y="2376808"/>
                </a:cubicBezTo>
                <a:cubicBezTo>
                  <a:pt x="200723" y="2456712"/>
                  <a:pt x="216537" y="2536615"/>
                  <a:pt x="228396" y="2620720"/>
                </a:cubicBezTo>
                <a:cubicBezTo>
                  <a:pt x="161201" y="2624920"/>
                  <a:pt x="97951" y="2624920"/>
                  <a:pt x="30756" y="2624920"/>
                </a:cubicBezTo>
                <a:cubicBezTo>
                  <a:pt x="26800" y="2540816"/>
                  <a:pt x="26800" y="2456712"/>
                  <a:pt x="26800" y="2376808"/>
                </a:cubicBezTo>
                <a:close/>
                <a:moveTo>
                  <a:pt x="573145" y="2361306"/>
                </a:moveTo>
                <a:cubicBezTo>
                  <a:pt x="619876" y="2435739"/>
                  <a:pt x="666617" y="2514315"/>
                  <a:pt x="709099" y="2592880"/>
                </a:cubicBezTo>
                <a:cubicBezTo>
                  <a:pt x="641122" y="2597012"/>
                  <a:pt x="568896" y="2605286"/>
                  <a:pt x="496670" y="2609418"/>
                </a:cubicBezTo>
                <a:cubicBezTo>
                  <a:pt x="466935" y="2526720"/>
                  <a:pt x="432942" y="2448145"/>
                  <a:pt x="398959" y="2369579"/>
                </a:cubicBezTo>
                <a:cubicBezTo>
                  <a:pt x="458437" y="2369579"/>
                  <a:pt x="513666" y="2365447"/>
                  <a:pt x="573145" y="2361306"/>
                </a:cubicBezTo>
                <a:close/>
                <a:moveTo>
                  <a:pt x="754882" y="2345804"/>
                </a:moveTo>
                <a:cubicBezTo>
                  <a:pt x="822820" y="2418528"/>
                  <a:pt x="886509" y="2495530"/>
                  <a:pt x="941709" y="2572533"/>
                </a:cubicBezTo>
                <a:cubicBezTo>
                  <a:pt x="873771" y="2581080"/>
                  <a:pt x="801594" y="2589637"/>
                  <a:pt x="729407" y="2593916"/>
                </a:cubicBezTo>
                <a:cubicBezTo>
                  <a:pt x="682695" y="2516913"/>
                  <a:pt x="635994" y="2435642"/>
                  <a:pt x="585043" y="2358639"/>
                </a:cubicBezTo>
                <a:cubicBezTo>
                  <a:pt x="640243" y="2354360"/>
                  <a:pt x="699682" y="2350082"/>
                  <a:pt x="754882" y="2345804"/>
                </a:cubicBezTo>
                <a:close/>
                <a:moveTo>
                  <a:pt x="956400" y="2330292"/>
                </a:moveTo>
                <a:cubicBezTo>
                  <a:pt x="1041286" y="2399939"/>
                  <a:pt x="1117673" y="2473943"/>
                  <a:pt x="1189821" y="2547937"/>
                </a:cubicBezTo>
                <a:cubicBezTo>
                  <a:pt x="1121922" y="2556640"/>
                  <a:pt x="1049765" y="2569700"/>
                  <a:pt x="977617" y="2578404"/>
                </a:cubicBezTo>
                <a:cubicBezTo>
                  <a:pt x="918207" y="2500053"/>
                  <a:pt x="854547" y="2421702"/>
                  <a:pt x="786639" y="2343352"/>
                </a:cubicBezTo>
                <a:cubicBezTo>
                  <a:pt x="841809" y="2338995"/>
                  <a:pt x="901229" y="2334648"/>
                  <a:pt x="956400" y="2330292"/>
                </a:cubicBezTo>
                <a:close/>
                <a:moveTo>
                  <a:pt x="1142426" y="2314789"/>
                </a:moveTo>
                <a:cubicBezTo>
                  <a:pt x="1240000" y="2382464"/>
                  <a:pt x="1333335" y="2445898"/>
                  <a:pt x="1422431" y="2513572"/>
                </a:cubicBezTo>
                <a:cubicBezTo>
                  <a:pt x="1354552" y="2526251"/>
                  <a:pt x="1282433" y="2538940"/>
                  <a:pt x="1210305" y="2547400"/>
                </a:cubicBezTo>
                <a:cubicBezTo>
                  <a:pt x="1133937" y="2475506"/>
                  <a:pt x="1053330" y="2407832"/>
                  <a:pt x="972723" y="2335938"/>
                </a:cubicBezTo>
                <a:cubicBezTo>
                  <a:pt x="1027874" y="2331708"/>
                  <a:pt x="1087274" y="2323249"/>
                  <a:pt x="1142426" y="2314789"/>
                </a:cubicBezTo>
                <a:close/>
                <a:moveTo>
                  <a:pt x="2456805" y="2314780"/>
                </a:moveTo>
                <a:cubicBezTo>
                  <a:pt x="2536826" y="2352260"/>
                  <a:pt x="2621057" y="2389731"/>
                  <a:pt x="2709508" y="2418879"/>
                </a:cubicBezTo>
                <a:cubicBezTo>
                  <a:pt x="2675818" y="2535473"/>
                  <a:pt x="2637907" y="2652066"/>
                  <a:pt x="2595787" y="2764488"/>
                </a:cubicBezTo>
                <a:cubicBezTo>
                  <a:pt x="2519976" y="2727017"/>
                  <a:pt x="2444165" y="2681214"/>
                  <a:pt x="2368354" y="2635411"/>
                </a:cubicBezTo>
                <a:cubicBezTo>
                  <a:pt x="2402054" y="2531311"/>
                  <a:pt x="2431535" y="2423041"/>
                  <a:pt x="2456805" y="2314780"/>
                </a:cubicBezTo>
                <a:close/>
                <a:moveTo>
                  <a:pt x="1875031" y="2314780"/>
                </a:moveTo>
                <a:cubicBezTo>
                  <a:pt x="1949181" y="2380656"/>
                  <a:pt x="2019199" y="2438289"/>
                  <a:pt x="2089228" y="2495921"/>
                </a:cubicBezTo>
                <a:cubicBezTo>
                  <a:pt x="2068636" y="2590614"/>
                  <a:pt x="2043923" y="2685307"/>
                  <a:pt x="2015087" y="2779990"/>
                </a:cubicBezTo>
                <a:cubicBezTo>
                  <a:pt x="1953293" y="2714123"/>
                  <a:pt x="1887387" y="2644134"/>
                  <a:pt x="1825604" y="2565910"/>
                </a:cubicBezTo>
                <a:cubicBezTo>
                  <a:pt x="1842083" y="2483574"/>
                  <a:pt x="1862674" y="2401238"/>
                  <a:pt x="1875031" y="2314780"/>
                </a:cubicBezTo>
                <a:close/>
                <a:moveTo>
                  <a:pt x="2183969" y="2175222"/>
                </a:moveTo>
                <a:cubicBezTo>
                  <a:pt x="2264694" y="2221454"/>
                  <a:pt x="2349658" y="2263487"/>
                  <a:pt x="2430382" y="2305510"/>
                </a:cubicBezTo>
                <a:cubicBezTo>
                  <a:pt x="2404897" y="2410586"/>
                  <a:pt x="2379402" y="2519863"/>
                  <a:pt x="2345408" y="2624930"/>
                </a:cubicBezTo>
                <a:cubicBezTo>
                  <a:pt x="2268943" y="2578697"/>
                  <a:pt x="2196717" y="2524063"/>
                  <a:pt x="2120242" y="2469430"/>
                </a:cubicBezTo>
                <a:cubicBezTo>
                  <a:pt x="2145737" y="2372764"/>
                  <a:pt x="2166973" y="2271888"/>
                  <a:pt x="2183969" y="2175222"/>
                </a:cubicBezTo>
                <a:close/>
                <a:moveTo>
                  <a:pt x="3481752" y="2159710"/>
                </a:moveTo>
                <a:cubicBezTo>
                  <a:pt x="3580997" y="2172613"/>
                  <a:pt x="3680242" y="2185507"/>
                  <a:pt x="3779487" y="2189805"/>
                </a:cubicBezTo>
                <a:cubicBezTo>
                  <a:pt x="3733997" y="2327371"/>
                  <a:pt x="3680242" y="2460638"/>
                  <a:pt x="3622346" y="2593906"/>
                </a:cubicBezTo>
                <a:cubicBezTo>
                  <a:pt x="3527243" y="2585310"/>
                  <a:pt x="3436262" y="2572416"/>
                  <a:pt x="3345291" y="2555214"/>
                </a:cubicBezTo>
                <a:cubicBezTo>
                  <a:pt x="3399045" y="2421947"/>
                  <a:pt x="3444536" y="2292977"/>
                  <a:pt x="3481752" y="2159710"/>
                </a:cubicBezTo>
                <a:close/>
                <a:moveTo>
                  <a:pt x="3159861" y="2113193"/>
                </a:moveTo>
                <a:cubicBezTo>
                  <a:pt x="3256459" y="2130053"/>
                  <a:pt x="3357247" y="2146923"/>
                  <a:pt x="3453845" y="2159563"/>
                </a:cubicBezTo>
                <a:cubicBezTo>
                  <a:pt x="3416052" y="2290242"/>
                  <a:pt x="3369848" y="2416711"/>
                  <a:pt x="3319454" y="2547390"/>
                </a:cubicBezTo>
                <a:cubicBezTo>
                  <a:pt x="3231257" y="2530530"/>
                  <a:pt x="3138859" y="2509450"/>
                  <a:pt x="3050662" y="2484160"/>
                </a:cubicBezTo>
                <a:cubicBezTo>
                  <a:pt x="3092666" y="2361911"/>
                  <a:pt x="3130459" y="2235442"/>
                  <a:pt x="3159861" y="2113193"/>
                </a:cubicBezTo>
                <a:close/>
                <a:moveTo>
                  <a:pt x="265545" y="2113193"/>
                </a:moveTo>
                <a:cubicBezTo>
                  <a:pt x="302410" y="2187959"/>
                  <a:pt x="335182" y="2262735"/>
                  <a:pt x="367954" y="2341652"/>
                </a:cubicBezTo>
                <a:cubicBezTo>
                  <a:pt x="314698" y="2341652"/>
                  <a:pt x="261452" y="2341652"/>
                  <a:pt x="208205" y="2345804"/>
                </a:cubicBezTo>
                <a:cubicBezTo>
                  <a:pt x="187721" y="2266886"/>
                  <a:pt x="171340" y="2192120"/>
                  <a:pt x="150856" y="2117345"/>
                </a:cubicBezTo>
                <a:cubicBezTo>
                  <a:pt x="191814" y="2117345"/>
                  <a:pt x="228679" y="2117345"/>
                  <a:pt x="265545" y="2113193"/>
                </a:cubicBezTo>
                <a:close/>
                <a:moveTo>
                  <a:pt x="11288" y="2113193"/>
                </a:moveTo>
                <a:cubicBezTo>
                  <a:pt x="49667" y="2113193"/>
                  <a:pt x="88047" y="2113193"/>
                  <a:pt x="130694" y="2113193"/>
                </a:cubicBezTo>
                <a:cubicBezTo>
                  <a:pt x="147750" y="2189327"/>
                  <a:pt x="164815" y="2265450"/>
                  <a:pt x="181870" y="2345804"/>
                </a:cubicBezTo>
                <a:cubicBezTo>
                  <a:pt x="126426" y="2345804"/>
                  <a:pt x="70991" y="2345804"/>
                  <a:pt x="15547" y="2345804"/>
                </a:cubicBezTo>
                <a:cubicBezTo>
                  <a:pt x="15547" y="2265450"/>
                  <a:pt x="11288" y="2189327"/>
                  <a:pt x="11288" y="2113193"/>
                </a:cubicBezTo>
                <a:close/>
                <a:moveTo>
                  <a:pt x="654309" y="2097691"/>
                </a:moveTo>
                <a:cubicBezTo>
                  <a:pt x="745290" y="2163236"/>
                  <a:pt x="827987" y="2232864"/>
                  <a:pt x="910695" y="2302501"/>
                </a:cubicBezTo>
                <a:cubicBezTo>
                  <a:pt x="856940" y="2306604"/>
                  <a:pt x="803176" y="2310697"/>
                  <a:pt x="749422" y="2314789"/>
                </a:cubicBezTo>
                <a:cubicBezTo>
                  <a:pt x="683262" y="2245152"/>
                  <a:pt x="612960" y="2175524"/>
                  <a:pt x="538527" y="2105887"/>
                </a:cubicBezTo>
                <a:cubicBezTo>
                  <a:pt x="579875" y="2101794"/>
                  <a:pt x="617092" y="2101794"/>
                  <a:pt x="654309" y="2097691"/>
                </a:cubicBezTo>
                <a:close/>
                <a:moveTo>
                  <a:pt x="527244" y="2097691"/>
                </a:moveTo>
                <a:cubicBezTo>
                  <a:pt x="595719" y="2170924"/>
                  <a:pt x="660160" y="2244156"/>
                  <a:pt x="724611" y="2317378"/>
                </a:cubicBezTo>
                <a:cubicBezTo>
                  <a:pt x="672243" y="2321686"/>
                  <a:pt x="619886" y="2325994"/>
                  <a:pt x="567528" y="2330301"/>
                </a:cubicBezTo>
                <a:cubicBezTo>
                  <a:pt x="519195" y="2252771"/>
                  <a:pt x="466828" y="2175231"/>
                  <a:pt x="414470" y="2101999"/>
                </a:cubicBezTo>
                <a:cubicBezTo>
                  <a:pt x="450720" y="2101999"/>
                  <a:pt x="490994" y="2097691"/>
                  <a:pt x="527244" y="2097691"/>
                </a:cubicBezTo>
                <a:close/>
                <a:moveTo>
                  <a:pt x="386113" y="2097691"/>
                </a:moveTo>
                <a:cubicBezTo>
                  <a:pt x="439663" y="2173825"/>
                  <a:pt x="489099" y="2245719"/>
                  <a:pt x="538527" y="2321842"/>
                </a:cubicBezTo>
                <a:cubicBezTo>
                  <a:pt x="484977" y="2326072"/>
                  <a:pt x="431428" y="2330301"/>
                  <a:pt x="377879" y="2330301"/>
                </a:cubicBezTo>
                <a:cubicBezTo>
                  <a:pt x="344931" y="2254178"/>
                  <a:pt x="311973" y="2178054"/>
                  <a:pt x="274902" y="2101921"/>
                </a:cubicBezTo>
                <a:cubicBezTo>
                  <a:pt x="311973" y="2101921"/>
                  <a:pt x="349043" y="2101921"/>
                  <a:pt x="386113" y="2097691"/>
                </a:cubicBezTo>
                <a:close/>
                <a:moveTo>
                  <a:pt x="1642147" y="2082179"/>
                </a:moveTo>
                <a:cubicBezTo>
                  <a:pt x="1713641" y="2157619"/>
                  <a:pt x="1785124" y="2228868"/>
                  <a:pt x="1856618" y="2295927"/>
                </a:cubicBezTo>
                <a:cubicBezTo>
                  <a:pt x="1839797" y="2379748"/>
                  <a:pt x="1822975" y="2463569"/>
                  <a:pt x="1801955" y="2547390"/>
                </a:cubicBezTo>
                <a:cubicBezTo>
                  <a:pt x="1738872" y="2471950"/>
                  <a:pt x="1671588" y="2388129"/>
                  <a:pt x="1608505" y="2300118"/>
                </a:cubicBezTo>
                <a:cubicBezTo>
                  <a:pt x="1621126" y="2228868"/>
                  <a:pt x="1633737" y="2153429"/>
                  <a:pt x="1642147" y="2082179"/>
                </a:cubicBezTo>
                <a:close/>
                <a:moveTo>
                  <a:pt x="788915" y="2082179"/>
                </a:moveTo>
                <a:cubicBezTo>
                  <a:pt x="895642" y="2146034"/>
                  <a:pt x="998267" y="2214148"/>
                  <a:pt x="1096779" y="2282252"/>
                </a:cubicBezTo>
                <a:cubicBezTo>
                  <a:pt x="1043415" y="2286511"/>
                  <a:pt x="990052" y="2295019"/>
                  <a:pt x="936688" y="2299278"/>
                </a:cubicBezTo>
                <a:cubicBezTo>
                  <a:pt x="854596" y="2226915"/>
                  <a:pt x="768392" y="2158801"/>
                  <a:pt x="678085" y="2090697"/>
                </a:cubicBezTo>
                <a:cubicBezTo>
                  <a:pt x="715028" y="2086438"/>
                  <a:pt x="751971" y="2086438"/>
                  <a:pt x="788915" y="2082179"/>
                </a:cubicBezTo>
                <a:close/>
                <a:moveTo>
                  <a:pt x="2844837" y="2051165"/>
                </a:moveTo>
                <a:cubicBezTo>
                  <a:pt x="2937879" y="2072245"/>
                  <a:pt x="3030921" y="2093325"/>
                  <a:pt x="3128193" y="2114405"/>
                </a:cubicBezTo>
                <a:cubicBezTo>
                  <a:pt x="3098585" y="2236654"/>
                  <a:pt x="3060528" y="2358903"/>
                  <a:pt x="3018232" y="2485362"/>
                </a:cubicBezTo>
                <a:cubicBezTo>
                  <a:pt x="2929420" y="2460072"/>
                  <a:pt x="2840607" y="2430562"/>
                  <a:pt x="2756024" y="2401052"/>
                </a:cubicBezTo>
                <a:cubicBezTo>
                  <a:pt x="2785632" y="2283023"/>
                  <a:pt x="2815229" y="2169204"/>
                  <a:pt x="2844837" y="2051165"/>
                </a:cubicBezTo>
                <a:close/>
                <a:moveTo>
                  <a:pt x="1933464" y="2020151"/>
                </a:moveTo>
                <a:cubicBezTo>
                  <a:pt x="2008445" y="2070252"/>
                  <a:pt x="2087606" y="2120354"/>
                  <a:pt x="2166758" y="2166274"/>
                </a:cubicBezTo>
                <a:cubicBezTo>
                  <a:pt x="2145932" y="2262305"/>
                  <a:pt x="2129268" y="2358326"/>
                  <a:pt x="2104270" y="2454348"/>
                </a:cubicBezTo>
                <a:cubicBezTo>
                  <a:pt x="2033442" y="2400076"/>
                  <a:pt x="1958451" y="2337452"/>
                  <a:pt x="1887631" y="2274828"/>
                </a:cubicBezTo>
                <a:cubicBezTo>
                  <a:pt x="1904296" y="2191329"/>
                  <a:pt x="1916799" y="2103650"/>
                  <a:pt x="1933464" y="2020151"/>
                </a:cubicBezTo>
                <a:close/>
                <a:moveTo>
                  <a:pt x="2528787" y="1958123"/>
                </a:moveTo>
                <a:cubicBezTo>
                  <a:pt x="2617238" y="1986861"/>
                  <a:pt x="2709889" y="2011487"/>
                  <a:pt x="2802550" y="2036122"/>
                </a:cubicBezTo>
                <a:cubicBezTo>
                  <a:pt x="2777280" y="2151055"/>
                  <a:pt x="2747799" y="2261885"/>
                  <a:pt x="2718319" y="2376818"/>
                </a:cubicBezTo>
                <a:cubicBezTo>
                  <a:pt x="2629868" y="2343977"/>
                  <a:pt x="2545637" y="2311146"/>
                  <a:pt x="2461396" y="2274203"/>
                </a:cubicBezTo>
                <a:cubicBezTo>
                  <a:pt x="2486666" y="2167475"/>
                  <a:pt x="2507727" y="2064851"/>
                  <a:pt x="2528787" y="1958123"/>
                </a:cubicBezTo>
                <a:close/>
                <a:moveTo>
                  <a:pt x="150846" y="1880593"/>
                </a:moveTo>
                <a:lnTo>
                  <a:pt x="212874" y="1880593"/>
                </a:lnTo>
                <a:lnTo>
                  <a:pt x="214281" y="1880593"/>
                </a:lnTo>
                <a:lnTo>
                  <a:pt x="276924" y="1880593"/>
                </a:lnTo>
                <a:cubicBezTo>
                  <a:pt x="358059" y="1945102"/>
                  <a:pt x="434915" y="2009621"/>
                  <a:pt x="507513" y="2078155"/>
                </a:cubicBezTo>
                <a:cubicBezTo>
                  <a:pt x="469084" y="2082189"/>
                  <a:pt x="430647" y="2082189"/>
                  <a:pt x="392218" y="2082189"/>
                </a:cubicBezTo>
                <a:lnTo>
                  <a:pt x="237754" y="1908569"/>
                </a:lnTo>
                <a:lnTo>
                  <a:pt x="383456" y="2082189"/>
                </a:lnTo>
                <a:cubicBezTo>
                  <a:pt x="345390" y="2082189"/>
                  <a:pt x="307333" y="2082189"/>
                  <a:pt x="269266" y="2082189"/>
                </a:cubicBezTo>
                <a:cubicBezTo>
                  <a:pt x="231200" y="2014994"/>
                  <a:pt x="193143" y="1947798"/>
                  <a:pt x="150846" y="1880593"/>
                </a:cubicBezTo>
                <a:close/>
                <a:moveTo>
                  <a:pt x="73316" y="1880583"/>
                </a:moveTo>
                <a:cubicBezTo>
                  <a:pt x="95470" y="1880583"/>
                  <a:pt x="117625" y="1880583"/>
                  <a:pt x="139769" y="1880583"/>
                </a:cubicBezTo>
                <a:cubicBezTo>
                  <a:pt x="179653" y="1951559"/>
                  <a:pt x="219527" y="2022535"/>
                  <a:pt x="259400" y="2093511"/>
                </a:cubicBezTo>
                <a:cubicBezTo>
                  <a:pt x="219527" y="2097682"/>
                  <a:pt x="179653" y="2097682"/>
                  <a:pt x="139769" y="2097682"/>
                </a:cubicBezTo>
                <a:cubicBezTo>
                  <a:pt x="117625" y="2022535"/>
                  <a:pt x="95470" y="1951559"/>
                  <a:pt x="73316" y="1880583"/>
                </a:cubicBezTo>
                <a:close/>
                <a:moveTo>
                  <a:pt x="11288" y="1880583"/>
                </a:moveTo>
                <a:cubicBezTo>
                  <a:pt x="33442" y="1880583"/>
                  <a:pt x="55597" y="1880583"/>
                  <a:pt x="73316" y="1880583"/>
                </a:cubicBezTo>
                <a:cubicBezTo>
                  <a:pt x="95470" y="1951559"/>
                  <a:pt x="113190" y="2022535"/>
                  <a:pt x="135344" y="2097682"/>
                </a:cubicBezTo>
                <a:cubicBezTo>
                  <a:pt x="95470" y="2097682"/>
                  <a:pt x="55597" y="2097682"/>
                  <a:pt x="15713" y="2097682"/>
                </a:cubicBezTo>
                <a:cubicBezTo>
                  <a:pt x="15713" y="2022535"/>
                  <a:pt x="11288" y="1951559"/>
                  <a:pt x="11288" y="1880583"/>
                </a:cubicBezTo>
                <a:close/>
                <a:moveTo>
                  <a:pt x="0" y="1880583"/>
                </a:moveTo>
                <a:lnTo>
                  <a:pt x="11288" y="1880583"/>
                </a:lnTo>
                <a:cubicBezTo>
                  <a:pt x="11288" y="1951559"/>
                  <a:pt x="11288" y="2022535"/>
                  <a:pt x="6697" y="2097682"/>
                </a:cubicBezTo>
                <a:lnTo>
                  <a:pt x="0" y="2097682"/>
                </a:lnTo>
                <a:close/>
                <a:moveTo>
                  <a:pt x="352442" y="1865081"/>
                </a:moveTo>
                <a:cubicBezTo>
                  <a:pt x="373444" y="1865081"/>
                  <a:pt x="394436" y="1865081"/>
                  <a:pt x="415437" y="1865081"/>
                </a:cubicBezTo>
                <a:cubicBezTo>
                  <a:pt x="533037" y="1928086"/>
                  <a:pt x="646426" y="1995282"/>
                  <a:pt x="755625" y="2058277"/>
                </a:cubicBezTo>
                <a:cubicBezTo>
                  <a:pt x="717822" y="2062477"/>
                  <a:pt x="684229" y="2066677"/>
                  <a:pt x="646426" y="2066677"/>
                </a:cubicBezTo>
                <a:cubicBezTo>
                  <a:pt x="549828" y="1999482"/>
                  <a:pt x="453240" y="1932287"/>
                  <a:pt x="352442" y="1865081"/>
                </a:cubicBezTo>
                <a:close/>
                <a:moveTo>
                  <a:pt x="348662" y="1865081"/>
                </a:moveTo>
                <a:cubicBezTo>
                  <a:pt x="448513" y="1934553"/>
                  <a:pt x="540041" y="2004024"/>
                  <a:pt x="631569" y="2077842"/>
                </a:cubicBezTo>
                <a:cubicBezTo>
                  <a:pt x="594127" y="2077842"/>
                  <a:pt x="556676" y="2082179"/>
                  <a:pt x="519234" y="2082179"/>
                </a:cubicBezTo>
                <a:cubicBezTo>
                  <a:pt x="448513" y="2008371"/>
                  <a:pt x="369459" y="1938900"/>
                  <a:pt x="290414" y="1869428"/>
                </a:cubicBezTo>
                <a:cubicBezTo>
                  <a:pt x="311211" y="1865081"/>
                  <a:pt x="327856" y="1865081"/>
                  <a:pt x="348662" y="1865081"/>
                </a:cubicBezTo>
                <a:close/>
                <a:moveTo>
                  <a:pt x="2248068" y="1849569"/>
                </a:moveTo>
                <a:cubicBezTo>
                  <a:pt x="2331889" y="1883065"/>
                  <a:pt x="2419901" y="1916560"/>
                  <a:pt x="2507912" y="1945874"/>
                </a:cubicBezTo>
                <a:cubicBezTo>
                  <a:pt x="2491150" y="2054731"/>
                  <a:pt x="2466007" y="2159407"/>
                  <a:pt x="2445044" y="2268264"/>
                </a:cubicBezTo>
                <a:cubicBezTo>
                  <a:pt x="2361223" y="2230588"/>
                  <a:pt x="2277402" y="2188711"/>
                  <a:pt x="2197772" y="2142654"/>
                </a:cubicBezTo>
                <a:cubicBezTo>
                  <a:pt x="2214534" y="2046359"/>
                  <a:pt x="2231306" y="1950055"/>
                  <a:pt x="2248068" y="1849569"/>
                </a:cubicBezTo>
                <a:close/>
                <a:moveTo>
                  <a:pt x="1683506" y="1834067"/>
                </a:moveTo>
                <a:cubicBezTo>
                  <a:pt x="1756718" y="1892110"/>
                  <a:pt x="1829930" y="1946001"/>
                  <a:pt x="1903144" y="1999892"/>
                </a:cubicBezTo>
                <a:cubicBezTo>
                  <a:pt x="1890943" y="2082795"/>
                  <a:pt x="1878743" y="2169859"/>
                  <a:pt x="1862468" y="2252761"/>
                </a:cubicBezTo>
                <a:cubicBezTo>
                  <a:pt x="1793329" y="2186435"/>
                  <a:pt x="1724180" y="2120109"/>
                  <a:pt x="1655031" y="2045490"/>
                </a:cubicBezTo>
                <a:cubicBezTo>
                  <a:pt x="1667231" y="1975013"/>
                  <a:pt x="1675369" y="1904545"/>
                  <a:pt x="1683506" y="1834067"/>
                </a:cubicBezTo>
                <a:close/>
                <a:moveTo>
                  <a:pt x="1427022" y="1818555"/>
                </a:moveTo>
                <a:cubicBezTo>
                  <a:pt x="1491346" y="1901839"/>
                  <a:pt x="1559694" y="1980952"/>
                  <a:pt x="1624017" y="2055903"/>
                </a:cubicBezTo>
                <a:cubicBezTo>
                  <a:pt x="1615978" y="2126693"/>
                  <a:pt x="1603914" y="2197483"/>
                  <a:pt x="1595875" y="2268264"/>
                </a:cubicBezTo>
                <a:cubicBezTo>
                  <a:pt x="1531552" y="2180819"/>
                  <a:pt x="1471243" y="2089213"/>
                  <a:pt x="1406919" y="1989284"/>
                </a:cubicBezTo>
                <a:cubicBezTo>
                  <a:pt x="1414958" y="1930987"/>
                  <a:pt x="1418983" y="1876852"/>
                  <a:pt x="1427022" y="1818555"/>
                </a:cubicBezTo>
                <a:close/>
                <a:moveTo>
                  <a:pt x="3595708" y="1725513"/>
                </a:moveTo>
                <a:cubicBezTo>
                  <a:pt x="3699349" y="1738202"/>
                  <a:pt x="3807131" y="1742432"/>
                  <a:pt x="3919055" y="1746661"/>
                </a:cubicBezTo>
                <a:cubicBezTo>
                  <a:pt x="3885892" y="1882000"/>
                  <a:pt x="3848587" y="2013109"/>
                  <a:pt x="3802980" y="2144207"/>
                </a:cubicBezTo>
                <a:cubicBezTo>
                  <a:pt x="3699349" y="2135748"/>
                  <a:pt x="3599850" y="2127289"/>
                  <a:pt x="3500361" y="2114610"/>
                </a:cubicBezTo>
                <a:cubicBezTo>
                  <a:pt x="3537675" y="1987731"/>
                  <a:pt x="3570838" y="1856622"/>
                  <a:pt x="3595708" y="1725513"/>
                </a:cubicBezTo>
                <a:close/>
                <a:moveTo>
                  <a:pt x="1968825" y="1725513"/>
                </a:moveTo>
                <a:cubicBezTo>
                  <a:pt x="2055479" y="1767517"/>
                  <a:pt x="2142142" y="1805310"/>
                  <a:pt x="2228796" y="1838912"/>
                </a:cubicBezTo>
                <a:cubicBezTo>
                  <a:pt x="2215794" y="1935510"/>
                  <a:pt x="2198465" y="2032098"/>
                  <a:pt x="2181137" y="2128696"/>
                </a:cubicBezTo>
                <a:cubicBezTo>
                  <a:pt x="2094473" y="2082502"/>
                  <a:pt x="2012147" y="2036298"/>
                  <a:pt x="1934158" y="1985904"/>
                </a:cubicBezTo>
                <a:cubicBezTo>
                  <a:pt x="1947159" y="1897707"/>
                  <a:pt x="1960161" y="1813710"/>
                  <a:pt x="1968825" y="1725513"/>
                </a:cubicBezTo>
                <a:close/>
                <a:moveTo>
                  <a:pt x="3253079" y="1694499"/>
                </a:moveTo>
                <a:cubicBezTo>
                  <a:pt x="3356182" y="1707188"/>
                  <a:pt x="3459295" y="1719877"/>
                  <a:pt x="3562399" y="1728336"/>
                </a:cubicBezTo>
                <a:cubicBezTo>
                  <a:pt x="3537656" y="1855215"/>
                  <a:pt x="3504659" y="1986314"/>
                  <a:pt x="3467540" y="2113193"/>
                </a:cubicBezTo>
                <a:cubicBezTo>
                  <a:pt x="3368559" y="2100505"/>
                  <a:pt x="3273700" y="2087816"/>
                  <a:pt x="3174718" y="2070907"/>
                </a:cubicBezTo>
                <a:cubicBezTo>
                  <a:pt x="3207715" y="1944028"/>
                  <a:pt x="3232458" y="1821378"/>
                  <a:pt x="3253079" y="1694499"/>
                </a:cubicBezTo>
                <a:close/>
                <a:moveTo>
                  <a:pt x="2926069" y="1647983"/>
                </a:moveTo>
                <a:cubicBezTo>
                  <a:pt x="3020361" y="1660936"/>
                  <a:pt x="3118757" y="1678196"/>
                  <a:pt x="3221244" y="1691149"/>
                </a:cubicBezTo>
                <a:cubicBezTo>
                  <a:pt x="3200751" y="1816328"/>
                  <a:pt x="3172052" y="1941508"/>
                  <a:pt x="3143353" y="2066677"/>
                </a:cubicBezTo>
                <a:cubicBezTo>
                  <a:pt x="3049060" y="2049417"/>
                  <a:pt x="2954768" y="2027829"/>
                  <a:pt x="2864578" y="2006251"/>
                </a:cubicBezTo>
                <a:cubicBezTo>
                  <a:pt x="2889175" y="1885389"/>
                  <a:pt x="2909678" y="1764528"/>
                  <a:pt x="2926069" y="1647983"/>
                </a:cubicBezTo>
                <a:close/>
                <a:moveTo>
                  <a:pt x="11288" y="1647983"/>
                </a:moveTo>
                <a:lnTo>
                  <a:pt x="0" y="1655005"/>
                </a:lnTo>
                <a:lnTo>
                  <a:pt x="0" y="1653916"/>
                </a:lnTo>
                <a:close/>
                <a:moveTo>
                  <a:pt x="11288" y="1647983"/>
                </a:moveTo>
                <a:lnTo>
                  <a:pt x="0" y="1656884"/>
                </a:lnTo>
                <a:lnTo>
                  <a:pt x="0" y="1655175"/>
                </a:lnTo>
                <a:close/>
                <a:moveTo>
                  <a:pt x="11288" y="1647983"/>
                </a:moveTo>
                <a:lnTo>
                  <a:pt x="0" y="1659747"/>
                </a:lnTo>
                <a:lnTo>
                  <a:pt x="0" y="1656928"/>
                </a:lnTo>
                <a:close/>
                <a:moveTo>
                  <a:pt x="11288" y="1647983"/>
                </a:moveTo>
                <a:lnTo>
                  <a:pt x="0" y="1666675"/>
                </a:lnTo>
                <a:lnTo>
                  <a:pt x="0" y="1660884"/>
                </a:lnTo>
                <a:close/>
                <a:moveTo>
                  <a:pt x="11288" y="1647983"/>
                </a:moveTo>
                <a:lnTo>
                  <a:pt x="0" y="1683787"/>
                </a:lnTo>
                <a:lnTo>
                  <a:pt x="0" y="1667737"/>
                </a:lnTo>
                <a:close/>
                <a:moveTo>
                  <a:pt x="11288" y="1647983"/>
                </a:moveTo>
                <a:cubicBezTo>
                  <a:pt x="11288" y="1718871"/>
                  <a:pt x="6853" y="1789769"/>
                  <a:pt x="6853" y="1865081"/>
                </a:cubicBezTo>
                <a:lnTo>
                  <a:pt x="0" y="1865081"/>
                </a:lnTo>
                <a:lnTo>
                  <a:pt x="0" y="1687491"/>
                </a:lnTo>
                <a:close/>
                <a:moveTo>
                  <a:pt x="11288" y="1647983"/>
                </a:moveTo>
                <a:cubicBezTo>
                  <a:pt x="33442" y="1718871"/>
                  <a:pt x="55597" y="1789769"/>
                  <a:pt x="73316" y="1865081"/>
                </a:cubicBezTo>
                <a:cubicBezTo>
                  <a:pt x="55597" y="1865081"/>
                  <a:pt x="33442" y="1865081"/>
                  <a:pt x="15713" y="1865081"/>
                </a:cubicBezTo>
                <a:cubicBezTo>
                  <a:pt x="15713" y="1789769"/>
                  <a:pt x="11288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54063" y="1718871"/>
                  <a:pt x="96838" y="1789769"/>
                  <a:pt x="135344" y="1865081"/>
                </a:cubicBezTo>
                <a:cubicBezTo>
                  <a:pt x="118230" y="1865081"/>
                  <a:pt x="96838" y="1865081"/>
                  <a:pt x="79734" y="1865081"/>
                </a:cubicBezTo>
                <a:cubicBezTo>
                  <a:pt x="58341" y="1789769"/>
                  <a:pt x="32680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74723" y="1718871"/>
                  <a:pt x="138167" y="1789769"/>
                  <a:pt x="197372" y="1860656"/>
                </a:cubicBezTo>
                <a:cubicBezTo>
                  <a:pt x="176224" y="1860656"/>
                  <a:pt x="159305" y="1865081"/>
                  <a:pt x="138167" y="1865081"/>
                </a:cubicBezTo>
                <a:cubicBezTo>
                  <a:pt x="100100" y="1789769"/>
                  <a:pt x="53575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95392" y="1715188"/>
                  <a:pt x="179496" y="1782384"/>
                  <a:pt x="259400" y="1849579"/>
                </a:cubicBezTo>
                <a:cubicBezTo>
                  <a:pt x="238369" y="1849579"/>
                  <a:pt x="221549" y="1849579"/>
                  <a:pt x="200527" y="1849579"/>
                </a:cubicBezTo>
                <a:cubicBezTo>
                  <a:pt x="141654" y="1782384"/>
                  <a:pt x="78571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16062" y="1715188"/>
                  <a:pt x="220845" y="1782384"/>
                  <a:pt x="321428" y="1849579"/>
                </a:cubicBezTo>
                <a:cubicBezTo>
                  <a:pt x="300476" y="1849579"/>
                  <a:pt x="283704" y="1849579"/>
                  <a:pt x="262751" y="1849579"/>
                </a:cubicBezTo>
                <a:cubicBezTo>
                  <a:pt x="183121" y="1782384"/>
                  <a:pt x="99300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40922" y="1715188"/>
                  <a:pt x="262184" y="1782384"/>
                  <a:pt x="383456" y="1845379"/>
                </a:cubicBezTo>
                <a:cubicBezTo>
                  <a:pt x="362543" y="1845379"/>
                  <a:pt x="345820" y="1849579"/>
                  <a:pt x="324916" y="1849579"/>
                </a:cubicBezTo>
                <a:cubicBezTo>
                  <a:pt x="224547" y="1782384"/>
                  <a:pt x="120008" y="1715188"/>
                  <a:pt x="11288" y="1647983"/>
                </a:cubicBezTo>
                <a:close/>
                <a:moveTo>
                  <a:pt x="1438744" y="1632471"/>
                </a:moveTo>
                <a:cubicBezTo>
                  <a:pt x="1508118" y="1699667"/>
                  <a:pt x="1581575" y="1762672"/>
                  <a:pt x="1655031" y="1825667"/>
                </a:cubicBezTo>
                <a:cubicBezTo>
                  <a:pt x="1646875" y="1897062"/>
                  <a:pt x="1638709" y="1968458"/>
                  <a:pt x="1626469" y="2035654"/>
                </a:cubicBezTo>
                <a:cubicBezTo>
                  <a:pt x="1561169" y="1964258"/>
                  <a:pt x="1491795" y="1884461"/>
                  <a:pt x="1422421" y="1804665"/>
                </a:cubicBezTo>
                <a:cubicBezTo>
                  <a:pt x="1430588" y="1745870"/>
                  <a:pt x="1434661" y="1691276"/>
                  <a:pt x="1438744" y="1632471"/>
                </a:cubicBezTo>
                <a:close/>
                <a:moveTo>
                  <a:pt x="2585833" y="1585955"/>
                </a:moveTo>
                <a:cubicBezTo>
                  <a:pt x="2683915" y="1607181"/>
                  <a:pt x="2777739" y="1624159"/>
                  <a:pt x="2880080" y="1641126"/>
                </a:cubicBezTo>
                <a:cubicBezTo>
                  <a:pt x="2863025" y="1755717"/>
                  <a:pt x="2841701" y="1874547"/>
                  <a:pt x="2816118" y="1989137"/>
                </a:cubicBezTo>
                <a:cubicBezTo>
                  <a:pt x="2722295" y="1967921"/>
                  <a:pt x="2628481" y="1942455"/>
                  <a:pt x="2538926" y="1912750"/>
                </a:cubicBezTo>
                <a:cubicBezTo>
                  <a:pt x="2555981" y="1802399"/>
                  <a:pt x="2573046" y="1696306"/>
                  <a:pt x="2585833" y="1585955"/>
                </a:cubicBezTo>
                <a:close/>
                <a:moveTo>
                  <a:pt x="1707310" y="1585955"/>
                </a:moveTo>
                <a:cubicBezTo>
                  <a:pt x="1788094" y="1632823"/>
                  <a:pt x="1868886" y="1675422"/>
                  <a:pt x="1949669" y="1718021"/>
                </a:cubicBezTo>
                <a:cubicBezTo>
                  <a:pt x="1941171" y="1803229"/>
                  <a:pt x="1932663" y="1888437"/>
                  <a:pt x="1919906" y="1973635"/>
                </a:cubicBezTo>
                <a:cubicBezTo>
                  <a:pt x="1839122" y="1922518"/>
                  <a:pt x="1762579" y="1867133"/>
                  <a:pt x="1686045" y="1807488"/>
                </a:cubicBezTo>
                <a:cubicBezTo>
                  <a:pt x="1694553" y="1735067"/>
                  <a:pt x="1698803" y="1658377"/>
                  <a:pt x="1707310" y="1585955"/>
                </a:cubicBezTo>
                <a:close/>
                <a:moveTo>
                  <a:pt x="2277832" y="1523927"/>
                </a:moveTo>
                <a:cubicBezTo>
                  <a:pt x="2370034" y="1549217"/>
                  <a:pt x="2462236" y="1570287"/>
                  <a:pt x="2554438" y="1591357"/>
                </a:cubicBezTo>
                <a:cubicBezTo>
                  <a:pt x="2541866" y="1696697"/>
                  <a:pt x="2525104" y="1806257"/>
                  <a:pt x="2508342" y="1911607"/>
                </a:cubicBezTo>
                <a:cubicBezTo>
                  <a:pt x="2416130" y="1882117"/>
                  <a:pt x="2332309" y="1852617"/>
                  <a:pt x="2244298" y="1818907"/>
                </a:cubicBezTo>
                <a:cubicBezTo>
                  <a:pt x="2256869" y="1721987"/>
                  <a:pt x="2269441" y="1625067"/>
                  <a:pt x="2277832" y="1523927"/>
                </a:cubicBezTo>
                <a:close/>
                <a:moveTo>
                  <a:pt x="1182827" y="1508415"/>
                </a:moveTo>
                <a:cubicBezTo>
                  <a:pt x="1250931" y="1601154"/>
                  <a:pt x="1319044" y="1689684"/>
                  <a:pt x="1391407" y="1773993"/>
                </a:cubicBezTo>
                <a:cubicBezTo>
                  <a:pt x="1387148" y="1833012"/>
                  <a:pt x="1378640" y="1887812"/>
                  <a:pt x="1374381" y="1942611"/>
                </a:cubicBezTo>
                <a:cubicBezTo>
                  <a:pt x="1306268" y="1841442"/>
                  <a:pt x="1242423" y="1736053"/>
                  <a:pt x="1174309" y="1626454"/>
                </a:cubicBezTo>
                <a:cubicBezTo>
                  <a:pt x="1178568" y="1584295"/>
                  <a:pt x="1178568" y="1546355"/>
                  <a:pt x="1182827" y="1508415"/>
                </a:cubicBezTo>
                <a:close/>
                <a:moveTo>
                  <a:pt x="2005299" y="1430885"/>
                </a:moveTo>
                <a:cubicBezTo>
                  <a:pt x="2087401" y="1456556"/>
                  <a:pt x="2173596" y="1482217"/>
                  <a:pt x="2259800" y="1507888"/>
                </a:cubicBezTo>
                <a:cubicBezTo>
                  <a:pt x="2251595" y="1606273"/>
                  <a:pt x="2239277" y="1704668"/>
                  <a:pt x="2226959" y="1803053"/>
                </a:cubicBezTo>
                <a:cubicBezTo>
                  <a:pt x="2144867" y="1768835"/>
                  <a:pt x="2062775" y="1730329"/>
                  <a:pt x="1980674" y="1691833"/>
                </a:cubicBezTo>
                <a:cubicBezTo>
                  <a:pt x="1988889" y="1606273"/>
                  <a:pt x="1997094" y="1516445"/>
                  <a:pt x="2005299" y="1430885"/>
                </a:cubicBezTo>
                <a:close/>
                <a:moveTo>
                  <a:pt x="1450768" y="1430885"/>
                </a:moveTo>
                <a:cubicBezTo>
                  <a:pt x="1527771" y="1481240"/>
                  <a:pt x="1604764" y="1527395"/>
                  <a:pt x="1686045" y="1573550"/>
                </a:cubicBezTo>
                <a:cubicBezTo>
                  <a:pt x="1677488" y="1644887"/>
                  <a:pt x="1673210" y="1716224"/>
                  <a:pt x="1664653" y="1787551"/>
                </a:cubicBezTo>
                <a:cubicBezTo>
                  <a:pt x="1587660" y="1728805"/>
                  <a:pt x="1510657" y="1665869"/>
                  <a:pt x="1437933" y="1602923"/>
                </a:cubicBezTo>
                <a:cubicBezTo>
                  <a:pt x="1442212" y="1544177"/>
                  <a:pt x="1446490" y="1485440"/>
                  <a:pt x="1450768" y="1430885"/>
                </a:cubicBezTo>
                <a:close/>
                <a:moveTo>
                  <a:pt x="1198017" y="1384359"/>
                </a:moveTo>
                <a:cubicBezTo>
                  <a:pt x="1267654" y="1458793"/>
                  <a:pt x="1337282" y="1529094"/>
                  <a:pt x="1406919" y="1595254"/>
                </a:cubicBezTo>
                <a:cubicBezTo>
                  <a:pt x="1402826" y="1649019"/>
                  <a:pt x="1398724" y="1702773"/>
                  <a:pt x="1390538" y="1756527"/>
                </a:cubicBezTo>
                <a:cubicBezTo>
                  <a:pt x="1324993" y="1677962"/>
                  <a:pt x="1255366" y="1591123"/>
                  <a:pt x="1189821" y="1500151"/>
                </a:cubicBezTo>
                <a:cubicBezTo>
                  <a:pt x="1193914" y="1462935"/>
                  <a:pt x="1193914" y="1425718"/>
                  <a:pt x="1198017" y="1384359"/>
                </a:cubicBezTo>
                <a:close/>
                <a:moveTo>
                  <a:pt x="1729612" y="1353345"/>
                </a:moveTo>
                <a:cubicBezTo>
                  <a:pt x="1813305" y="1381487"/>
                  <a:pt x="1896999" y="1409629"/>
                  <a:pt x="1980683" y="1433757"/>
                </a:cubicBezTo>
                <a:cubicBezTo>
                  <a:pt x="1972312" y="1514159"/>
                  <a:pt x="1968131" y="1598595"/>
                  <a:pt x="1955579" y="1678997"/>
                </a:cubicBezTo>
                <a:cubicBezTo>
                  <a:pt x="1876076" y="1642816"/>
                  <a:pt x="1792381" y="1602610"/>
                  <a:pt x="1717059" y="1558389"/>
                </a:cubicBezTo>
                <a:cubicBezTo>
                  <a:pt x="1721250" y="1490041"/>
                  <a:pt x="1725431" y="1421693"/>
                  <a:pt x="1729612" y="1353345"/>
                </a:cubicBezTo>
                <a:close/>
                <a:moveTo>
                  <a:pt x="3652823" y="1306829"/>
                </a:moveTo>
                <a:cubicBezTo>
                  <a:pt x="3767414" y="1311029"/>
                  <a:pt x="3877755" y="1315230"/>
                  <a:pt x="3996585" y="1319430"/>
                </a:cubicBezTo>
                <a:cubicBezTo>
                  <a:pt x="3979608" y="1449620"/>
                  <a:pt x="3954142" y="1579821"/>
                  <a:pt x="3924437" y="1710011"/>
                </a:cubicBezTo>
                <a:cubicBezTo>
                  <a:pt x="3814096" y="1705811"/>
                  <a:pt x="3703744" y="1701611"/>
                  <a:pt x="3593403" y="1693210"/>
                </a:cubicBezTo>
                <a:cubicBezTo>
                  <a:pt x="3618869" y="1563019"/>
                  <a:pt x="3640085" y="1437029"/>
                  <a:pt x="3652823" y="1306829"/>
                </a:cubicBezTo>
                <a:close/>
                <a:moveTo>
                  <a:pt x="3302428" y="1275815"/>
                </a:moveTo>
                <a:cubicBezTo>
                  <a:pt x="3406967" y="1280064"/>
                  <a:pt x="3515697" y="1288553"/>
                  <a:pt x="3624417" y="1292792"/>
                </a:cubicBezTo>
                <a:cubicBezTo>
                  <a:pt x="3611875" y="1420111"/>
                  <a:pt x="3590961" y="1551679"/>
                  <a:pt x="3565876" y="1678997"/>
                </a:cubicBezTo>
                <a:cubicBezTo>
                  <a:pt x="3461337" y="1670509"/>
                  <a:pt x="3356788" y="1662020"/>
                  <a:pt x="3252249" y="1649292"/>
                </a:cubicBezTo>
                <a:cubicBezTo>
                  <a:pt x="3273162" y="1526213"/>
                  <a:pt x="3289886" y="1398894"/>
                  <a:pt x="3302428" y="1275815"/>
                </a:cubicBezTo>
                <a:close/>
                <a:moveTo>
                  <a:pt x="2964819" y="1260303"/>
                </a:moveTo>
                <a:cubicBezTo>
                  <a:pt x="3070970" y="1268645"/>
                  <a:pt x="3172872" y="1276977"/>
                  <a:pt x="3283272" y="1281148"/>
                </a:cubicBezTo>
                <a:cubicBezTo>
                  <a:pt x="3270535" y="1406211"/>
                  <a:pt x="3253548" y="1527092"/>
                  <a:pt x="3232322" y="1647983"/>
                </a:cubicBezTo>
                <a:cubicBezTo>
                  <a:pt x="3130420" y="1635480"/>
                  <a:pt x="3028508" y="1622977"/>
                  <a:pt x="2926606" y="1610464"/>
                </a:cubicBezTo>
                <a:cubicBezTo>
                  <a:pt x="2943593" y="1493743"/>
                  <a:pt x="2956331" y="1377023"/>
                  <a:pt x="2964819" y="1260303"/>
                </a:cubicBezTo>
                <a:close/>
                <a:moveTo>
                  <a:pt x="1461846" y="1244801"/>
                </a:moveTo>
                <a:cubicBezTo>
                  <a:pt x="1541750" y="1278335"/>
                  <a:pt x="1621644" y="1307669"/>
                  <a:pt x="1701548" y="1341193"/>
                </a:cubicBezTo>
                <a:cubicBezTo>
                  <a:pt x="1697347" y="1412443"/>
                  <a:pt x="1693137" y="1483692"/>
                  <a:pt x="1684727" y="1554941"/>
                </a:cubicBezTo>
                <a:cubicBezTo>
                  <a:pt x="1604823" y="1508845"/>
                  <a:pt x="1529129" y="1462739"/>
                  <a:pt x="1453435" y="1416633"/>
                </a:cubicBezTo>
                <a:cubicBezTo>
                  <a:pt x="1457645" y="1357965"/>
                  <a:pt x="1457645" y="1299288"/>
                  <a:pt x="1461846" y="1244801"/>
                </a:cubicBezTo>
                <a:close/>
                <a:moveTo>
                  <a:pt x="1194129" y="1244801"/>
                </a:moveTo>
                <a:cubicBezTo>
                  <a:pt x="1271669" y="1299786"/>
                  <a:pt x="1344891" y="1354762"/>
                  <a:pt x="1422431" y="1405517"/>
                </a:cubicBezTo>
                <a:cubicBezTo>
                  <a:pt x="1418123" y="1460492"/>
                  <a:pt x="1413816" y="1515478"/>
                  <a:pt x="1409508" y="1570453"/>
                </a:cubicBezTo>
                <a:cubicBezTo>
                  <a:pt x="1336276" y="1502789"/>
                  <a:pt x="1263053" y="1435115"/>
                  <a:pt x="1189821" y="1363221"/>
                </a:cubicBezTo>
                <a:cubicBezTo>
                  <a:pt x="1194129" y="1320934"/>
                  <a:pt x="1194129" y="1282868"/>
                  <a:pt x="1194129" y="1244801"/>
                </a:cubicBezTo>
                <a:close/>
                <a:moveTo>
                  <a:pt x="2614679" y="1229289"/>
                </a:moveTo>
                <a:cubicBezTo>
                  <a:pt x="2710700" y="1237651"/>
                  <a:pt x="2810902" y="1246022"/>
                  <a:pt x="2911104" y="1254384"/>
                </a:cubicBezTo>
                <a:cubicBezTo>
                  <a:pt x="2902752" y="1371465"/>
                  <a:pt x="2890230" y="1484375"/>
                  <a:pt x="2873526" y="1601457"/>
                </a:cubicBezTo>
                <a:cubicBezTo>
                  <a:pt x="2777505" y="1584734"/>
                  <a:pt x="2681483" y="1568011"/>
                  <a:pt x="2585452" y="1551278"/>
                </a:cubicBezTo>
                <a:cubicBezTo>
                  <a:pt x="2597975" y="1442558"/>
                  <a:pt x="2606327" y="1333828"/>
                  <a:pt x="2614679" y="1229289"/>
                </a:cubicBezTo>
                <a:close/>
                <a:moveTo>
                  <a:pt x="2312060" y="1198275"/>
                </a:moveTo>
                <a:cubicBezTo>
                  <a:pt x="2405522" y="1210866"/>
                  <a:pt x="2503243" y="1223457"/>
                  <a:pt x="2600954" y="1231848"/>
                </a:cubicBezTo>
                <a:cubicBezTo>
                  <a:pt x="2592456" y="1340940"/>
                  <a:pt x="2583958" y="1445850"/>
                  <a:pt x="2571220" y="1554941"/>
                </a:cubicBezTo>
                <a:cubicBezTo>
                  <a:pt x="2477748" y="1533959"/>
                  <a:pt x="2384286" y="1512987"/>
                  <a:pt x="2290814" y="1492005"/>
                </a:cubicBezTo>
                <a:cubicBezTo>
                  <a:pt x="2299312" y="1395495"/>
                  <a:pt x="2307811" y="1294785"/>
                  <a:pt x="2312060" y="1198275"/>
                </a:cubicBezTo>
                <a:close/>
                <a:moveTo>
                  <a:pt x="961323" y="1198275"/>
                </a:moveTo>
                <a:cubicBezTo>
                  <a:pt x="1027151" y="1298038"/>
                  <a:pt x="1092979" y="1393629"/>
                  <a:pt x="1158807" y="1489230"/>
                </a:cubicBezTo>
                <a:cubicBezTo>
                  <a:pt x="1154695" y="1526643"/>
                  <a:pt x="1150582" y="1564055"/>
                  <a:pt x="1150582" y="1601457"/>
                </a:cubicBezTo>
                <a:cubicBezTo>
                  <a:pt x="1084754" y="1489230"/>
                  <a:pt x="1023039" y="1377004"/>
                  <a:pt x="957211" y="1256464"/>
                </a:cubicBezTo>
                <a:cubicBezTo>
                  <a:pt x="957211" y="1235687"/>
                  <a:pt x="961323" y="1219062"/>
                  <a:pt x="961323" y="1198275"/>
                </a:cubicBezTo>
                <a:close/>
                <a:moveTo>
                  <a:pt x="2013514" y="1151759"/>
                </a:moveTo>
                <a:cubicBezTo>
                  <a:pt x="2104505" y="1164125"/>
                  <a:pt x="2195506" y="1180614"/>
                  <a:pt x="2290824" y="1188858"/>
                </a:cubicBezTo>
                <a:cubicBezTo>
                  <a:pt x="2286496" y="1283669"/>
                  <a:pt x="2277822" y="1382601"/>
                  <a:pt x="2269158" y="1477411"/>
                </a:cubicBezTo>
                <a:cubicBezTo>
                  <a:pt x="2178167" y="1452678"/>
                  <a:pt x="2087176" y="1432067"/>
                  <a:pt x="1996186" y="1407334"/>
                </a:cubicBezTo>
                <a:cubicBezTo>
                  <a:pt x="2004850" y="1320768"/>
                  <a:pt x="2009187" y="1238325"/>
                  <a:pt x="2013514" y="1151759"/>
                </a:cubicBezTo>
                <a:close/>
                <a:moveTo>
                  <a:pt x="1205323" y="1120745"/>
                </a:moveTo>
                <a:cubicBezTo>
                  <a:pt x="1277686" y="1157249"/>
                  <a:pt x="1350059" y="1193752"/>
                  <a:pt x="1422421" y="1226193"/>
                </a:cubicBezTo>
                <a:cubicBezTo>
                  <a:pt x="1422421" y="1278921"/>
                  <a:pt x="1418407" y="1331650"/>
                  <a:pt x="1414382" y="1384369"/>
                </a:cubicBezTo>
                <a:cubicBezTo>
                  <a:pt x="1342019" y="1335704"/>
                  <a:pt x="1273671" y="1287029"/>
                  <a:pt x="1205323" y="1234310"/>
                </a:cubicBezTo>
                <a:cubicBezTo>
                  <a:pt x="1205323" y="1197806"/>
                  <a:pt x="1205323" y="1157249"/>
                  <a:pt x="1205323" y="1120745"/>
                </a:cubicBezTo>
                <a:close/>
                <a:moveTo>
                  <a:pt x="1740933" y="1105233"/>
                </a:moveTo>
                <a:cubicBezTo>
                  <a:pt x="1824627" y="1121839"/>
                  <a:pt x="1908311" y="1134284"/>
                  <a:pt x="1996186" y="1146738"/>
                </a:cubicBezTo>
                <a:cubicBezTo>
                  <a:pt x="1992005" y="1233880"/>
                  <a:pt x="1987814" y="1316880"/>
                  <a:pt x="1983633" y="1399871"/>
                </a:cubicBezTo>
                <a:cubicBezTo>
                  <a:pt x="1895759" y="1374972"/>
                  <a:pt x="1812064" y="1345921"/>
                  <a:pt x="1732562" y="1321022"/>
                </a:cubicBezTo>
                <a:cubicBezTo>
                  <a:pt x="1736752" y="1246335"/>
                  <a:pt x="1736752" y="1175779"/>
                  <a:pt x="1740933" y="1105233"/>
                </a:cubicBezTo>
                <a:close/>
                <a:moveTo>
                  <a:pt x="961470" y="1058717"/>
                </a:moveTo>
                <a:cubicBezTo>
                  <a:pt x="1029574" y="1118498"/>
                  <a:pt x="1101946" y="1178280"/>
                  <a:pt x="1174309" y="1238061"/>
                </a:cubicBezTo>
                <a:lnTo>
                  <a:pt x="1165889" y="1352065"/>
                </a:lnTo>
                <a:lnTo>
                  <a:pt x="1174309" y="1361394"/>
                </a:lnTo>
                <a:cubicBezTo>
                  <a:pt x="1174309" y="1400066"/>
                  <a:pt x="1169884" y="1438739"/>
                  <a:pt x="1169884" y="1477411"/>
                </a:cubicBezTo>
                <a:cubicBezTo>
                  <a:pt x="1098987" y="1382874"/>
                  <a:pt x="1028099" y="1288338"/>
                  <a:pt x="957211" y="1185205"/>
                </a:cubicBezTo>
                <a:cubicBezTo>
                  <a:pt x="957211" y="1163715"/>
                  <a:pt x="957211" y="1142235"/>
                  <a:pt x="957211" y="1120745"/>
                </a:cubicBezTo>
                <a:lnTo>
                  <a:pt x="1085643" y="1263107"/>
                </a:lnTo>
                <a:lnTo>
                  <a:pt x="957211" y="1118498"/>
                </a:lnTo>
                <a:cubicBezTo>
                  <a:pt x="957211" y="1097155"/>
                  <a:pt x="961470" y="1080070"/>
                  <a:pt x="961470" y="1058717"/>
                </a:cubicBezTo>
                <a:close/>
                <a:moveTo>
                  <a:pt x="1477357" y="1043204"/>
                </a:moveTo>
                <a:cubicBezTo>
                  <a:pt x="1553051" y="1059948"/>
                  <a:pt x="1637155" y="1076681"/>
                  <a:pt x="1717059" y="1093423"/>
                </a:cubicBezTo>
                <a:cubicBezTo>
                  <a:pt x="1717059" y="1164555"/>
                  <a:pt x="1712859" y="1235697"/>
                  <a:pt x="1708649" y="1306829"/>
                </a:cubicBezTo>
                <a:cubicBezTo>
                  <a:pt x="1628745" y="1277544"/>
                  <a:pt x="1548851" y="1244068"/>
                  <a:pt x="1468947" y="1214774"/>
                </a:cubicBezTo>
                <a:cubicBezTo>
                  <a:pt x="1473157" y="1156194"/>
                  <a:pt x="1473157" y="1101794"/>
                  <a:pt x="1477357" y="1043204"/>
                </a:cubicBezTo>
                <a:close/>
                <a:moveTo>
                  <a:pt x="1205323" y="981176"/>
                </a:moveTo>
                <a:cubicBezTo>
                  <a:pt x="1277686" y="997881"/>
                  <a:pt x="1350059" y="1018755"/>
                  <a:pt x="1422421" y="1035448"/>
                </a:cubicBezTo>
                <a:cubicBezTo>
                  <a:pt x="1422421" y="1089731"/>
                  <a:pt x="1422421" y="1144003"/>
                  <a:pt x="1418407" y="1198275"/>
                </a:cubicBezTo>
                <a:cubicBezTo>
                  <a:pt x="1346034" y="1164878"/>
                  <a:pt x="1273671" y="1131480"/>
                  <a:pt x="1205323" y="1098083"/>
                </a:cubicBezTo>
                <a:cubicBezTo>
                  <a:pt x="1205323" y="1056333"/>
                  <a:pt x="1205323" y="1018755"/>
                  <a:pt x="1205323" y="981176"/>
                </a:cubicBezTo>
                <a:close/>
                <a:moveTo>
                  <a:pt x="972723" y="981176"/>
                </a:moveTo>
                <a:cubicBezTo>
                  <a:pt x="1040836" y="1023473"/>
                  <a:pt x="1113199" y="1061540"/>
                  <a:pt x="1189821" y="1099597"/>
                </a:cubicBezTo>
                <a:cubicBezTo>
                  <a:pt x="1185562" y="1137663"/>
                  <a:pt x="1185562" y="1175730"/>
                  <a:pt x="1185562" y="1213787"/>
                </a:cubicBezTo>
                <a:cubicBezTo>
                  <a:pt x="1113199" y="1158812"/>
                  <a:pt x="1040836" y="1103826"/>
                  <a:pt x="972723" y="1044621"/>
                </a:cubicBezTo>
                <a:cubicBezTo>
                  <a:pt x="972723" y="1023473"/>
                  <a:pt x="972723" y="1002325"/>
                  <a:pt x="972723" y="981176"/>
                </a:cubicBezTo>
                <a:close/>
                <a:moveTo>
                  <a:pt x="972723" y="919149"/>
                </a:moveTo>
                <a:cubicBezTo>
                  <a:pt x="1045086" y="939955"/>
                  <a:pt x="1117458" y="960761"/>
                  <a:pt x="1189821" y="977397"/>
                </a:cubicBezTo>
                <a:cubicBezTo>
                  <a:pt x="1189821" y="1014848"/>
                  <a:pt x="1189821" y="1052289"/>
                  <a:pt x="1189821" y="1089731"/>
                </a:cubicBezTo>
                <a:cubicBezTo>
                  <a:pt x="1113199" y="1056451"/>
                  <a:pt x="1040836" y="1018999"/>
                  <a:pt x="972723" y="977397"/>
                </a:cubicBezTo>
                <a:cubicBezTo>
                  <a:pt x="972723" y="960761"/>
                  <a:pt x="972723" y="939955"/>
                  <a:pt x="972723" y="919149"/>
                </a:cubicBezTo>
                <a:close/>
                <a:moveTo>
                  <a:pt x="3676823" y="857121"/>
                </a:moveTo>
                <a:cubicBezTo>
                  <a:pt x="3792322" y="857121"/>
                  <a:pt x="3907822" y="861409"/>
                  <a:pt x="4027599" y="861409"/>
                </a:cubicBezTo>
                <a:cubicBezTo>
                  <a:pt x="4027599" y="994374"/>
                  <a:pt x="4019042" y="1127338"/>
                  <a:pt x="4001938" y="1260303"/>
                </a:cubicBezTo>
                <a:cubicBezTo>
                  <a:pt x="3886429" y="1260303"/>
                  <a:pt x="3770930" y="1256015"/>
                  <a:pt x="3655431" y="1251727"/>
                </a:cubicBezTo>
                <a:cubicBezTo>
                  <a:pt x="3668266" y="1123050"/>
                  <a:pt x="3676823" y="990085"/>
                  <a:pt x="3676823" y="857121"/>
                </a:cubicBezTo>
                <a:close/>
                <a:moveTo>
                  <a:pt x="3326760" y="857121"/>
                </a:moveTo>
                <a:cubicBezTo>
                  <a:pt x="3434933" y="857121"/>
                  <a:pt x="3543097" y="857121"/>
                  <a:pt x="3655431" y="857121"/>
                </a:cubicBezTo>
                <a:cubicBezTo>
                  <a:pt x="3651270" y="987751"/>
                  <a:pt x="3647108" y="1114171"/>
                  <a:pt x="3634634" y="1244801"/>
                </a:cubicBezTo>
                <a:cubicBezTo>
                  <a:pt x="3526461" y="1240591"/>
                  <a:pt x="3418288" y="1236371"/>
                  <a:pt x="3314277" y="1227951"/>
                </a:cubicBezTo>
                <a:cubicBezTo>
                  <a:pt x="3322599" y="1105741"/>
                  <a:pt x="3326760" y="983540"/>
                  <a:pt x="3326760" y="857121"/>
                </a:cubicBezTo>
                <a:close/>
                <a:moveTo>
                  <a:pt x="2985645" y="857121"/>
                </a:moveTo>
                <a:cubicBezTo>
                  <a:pt x="3090028" y="857121"/>
                  <a:pt x="3194401" y="857121"/>
                  <a:pt x="3298775" y="857121"/>
                </a:cubicBezTo>
                <a:cubicBezTo>
                  <a:pt x="3298775" y="979770"/>
                  <a:pt x="3294604" y="1106649"/>
                  <a:pt x="3282071" y="1229289"/>
                </a:cubicBezTo>
                <a:cubicBezTo>
                  <a:pt x="3177698" y="1225059"/>
                  <a:pt x="3073325" y="1216600"/>
                  <a:pt x="2973122" y="1208141"/>
                </a:cubicBezTo>
                <a:cubicBezTo>
                  <a:pt x="2981474" y="1093960"/>
                  <a:pt x="2985645" y="975541"/>
                  <a:pt x="2985645" y="857121"/>
                </a:cubicBezTo>
                <a:close/>
                <a:moveTo>
                  <a:pt x="2624964" y="857121"/>
                </a:moveTo>
                <a:cubicBezTo>
                  <a:pt x="2722676" y="857121"/>
                  <a:pt x="2824646" y="857121"/>
                  <a:pt x="2926606" y="857121"/>
                </a:cubicBezTo>
                <a:cubicBezTo>
                  <a:pt x="2926606" y="973147"/>
                  <a:pt x="2922357" y="1093472"/>
                  <a:pt x="2913859" y="1213787"/>
                </a:cubicBezTo>
                <a:cubicBezTo>
                  <a:pt x="2811898" y="1205191"/>
                  <a:pt x="2714187" y="1196605"/>
                  <a:pt x="2616466" y="1188009"/>
                </a:cubicBezTo>
                <a:cubicBezTo>
                  <a:pt x="2620715" y="1076280"/>
                  <a:pt x="2624964" y="964551"/>
                  <a:pt x="2624964" y="857121"/>
                </a:cubicBezTo>
                <a:close/>
                <a:moveTo>
                  <a:pt x="2310595" y="857121"/>
                </a:moveTo>
                <a:cubicBezTo>
                  <a:pt x="2404535" y="857121"/>
                  <a:pt x="2502755" y="861350"/>
                  <a:pt x="2600964" y="861350"/>
                </a:cubicBezTo>
                <a:cubicBezTo>
                  <a:pt x="2600964" y="967081"/>
                  <a:pt x="2600964" y="1077042"/>
                  <a:pt x="2592427" y="1182773"/>
                </a:cubicBezTo>
                <a:cubicBezTo>
                  <a:pt x="2494217" y="1174314"/>
                  <a:pt x="2400267" y="1165854"/>
                  <a:pt x="2306326" y="1153175"/>
                </a:cubicBezTo>
                <a:cubicBezTo>
                  <a:pt x="2310595" y="1055894"/>
                  <a:pt x="2310595" y="958622"/>
                  <a:pt x="2310595" y="857121"/>
                </a:cubicBezTo>
                <a:close/>
                <a:moveTo>
                  <a:pt x="2015917" y="857121"/>
                </a:moveTo>
                <a:cubicBezTo>
                  <a:pt x="2104730" y="857121"/>
                  <a:pt x="2197772" y="857121"/>
                  <a:pt x="2290814" y="857121"/>
                </a:cubicBezTo>
                <a:cubicBezTo>
                  <a:pt x="2290814" y="955340"/>
                  <a:pt x="2286584" y="1053549"/>
                  <a:pt x="2282355" y="1151759"/>
                </a:cubicBezTo>
                <a:cubicBezTo>
                  <a:pt x="2189313" y="1143221"/>
                  <a:pt x="2100500" y="1130415"/>
                  <a:pt x="2011688" y="1117600"/>
                </a:cubicBezTo>
                <a:cubicBezTo>
                  <a:pt x="2015917" y="1032196"/>
                  <a:pt x="2015917" y="942524"/>
                  <a:pt x="2015917" y="857121"/>
                </a:cubicBezTo>
                <a:close/>
                <a:moveTo>
                  <a:pt x="1736811" y="857121"/>
                </a:moveTo>
                <a:cubicBezTo>
                  <a:pt x="1821853" y="857121"/>
                  <a:pt x="1906895" y="861194"/>
                  <a:pt x="1996186" y="861194"/>
                </a:cubicBezTo>
                <a:cubicBezTo>
                  <a:pt x="1996186" y="942544"/>
                  <a:pt x="1996186" y="1023883"/>
                  <a:pt x="1991936" y="1105233"/>
                </a:cubicBezTo>
                <a:cubicBezTo>
                  <a:pt x="1902645" y="1093032"/>
                  <a:pt x="1817603" y="1080832"/>
                  <a:pt x="1732562" y="1068632"/>
                </a:cubicBezTo>
                <a:cubicBezTo>
                  <a:pt x="1736811" y="999482"/>
                  <a:pt x="1736811" y="930333"/>
                  <a:pt x="1736811" y="857121"/>
                </a:cubicBezTo>
                <a:close/>
                <a:moveTo>
                  <a:pt x="1468947" y="857121"/>
                </a:moveTo>
                <a:cubicBezTo>
                  <a:pt x="1550228" y="857121"/>
                  <a:pt x="1631510" y="857121"/>
                  <a:pt x="1717059" y="857121"/>
                </a:cubicBezTo>
                <a:cubicBezTo>
                  <a:pt x="1717059" y="929493"/>
                  <a:pt x="1717059" y="1001856"/>
                  <a:pt x="1717059" y="1074219"/>
                </a:cubicBezTo>
                <a:cubicBezTo>
                  <a:pt x="1631510" y="1061452"/>
                  <a:pt x="1545950" y="1044425"/>
                  <a:pt x="1468947" y="1031649"/>
                </a:cubicBezTo>
                <a:cubicBezTo>
                  <a:pt x="1468947" y="972053"/>
                  <a:pt x="1468947" y="912457"/>
                  <a:pt x="1468947" y="857121"/>
                </a:cubicBezTo>
                <a:close/>
                <a:moveTo>
                  <a:pt x="1205323" y="857121"/>
                </a:moveTo>
                <a:cubicBezTo>
                  <a:pt x="1281447" y="857121"/>
                  <a:pt x="1357580" y="857121"/>
                  <a:pt x="1437933" y="860999"/>
                </a:cubicBezTo>
                <a:cubicBezTo>
                  <a:pt x="1437933" y="911393"/>
                  <a:pt x="1437933" y="961797"/>
                  <a:pt x="1437933" y="1012191"/>
                </a:cubicBezTo>
                <a:cubicBezTo>
                  <a:pt x="1357580" y="996689"/>
                  <a:pt x="1281447" y="981176"/>
                  <a:pt x="1205323" y="965675"/>
                </a:cubicBezTo>
                <a:cubicBezTo>
                  <a:pt x="1205323" y="930783"/>
                  <a:pt x="1205323" y="892013"/>
                  <a:pt x="1205323" y="857121"/>
                </a:cubicBezTo>
                <a:close/>
                <a:moveTo>
                  <a:pt x="972723" y="841619"/>
                </a:moveTo>
                <a:cubicBezTo>
                  <a:pt x="1045086" y="846053"/>
                  <a:pt x="1117458" y="846053"/>
                  <a:pt x="1189821" y="846053"/>
                </a:cubicBezTo>
                <a:cubicBezTo>
                  <a:pt x="1189821" y="885927"/>
                  <a:pt x="1189821" y="925801"/>
                  <a:pt x="1189821" y="965675"/>
                </a:cubicBezTo>
                <a:cubicBezTo>
                  <a:pt x="1117458" y="947955"/>
                  <a:pt x="1045086" y="925801"/>
                  <a:pt x="972723" y="908081"/>
                </a:cubicBezTo>
                <a:cubicBezTo>
                  <a:pt x="972723" y="885927"/>
                  <a:pt x="972723" y="863773"/>
                  <a:pt x="972723" y="841619"/>
                </a:cubicBezTo>
                <a:close/>
                <a:moveTo>
                  <a:pt x="740113" y="841619"/>
                </a:moveTo>
                <a:cubicBezTo>
                  <a:pt x="808744" y="950348"/>
                  <a:pt x="877375" y="1054888"/>
                  <a:pt x="941709" y="1159427"/>
                </a:cubicBezTo>
                <a:cubicBezTo>
                  <a:pt x="941709" y="1176150"/>
                  <a:pt x="941709" y="1197064"/>
                  <a:pt x="941709" y="1213787"/>
                </a:cubicBezTo>
                <a:cubicBezTo>
                  <a:pt x="873077" y="1092525"/>
                  <a:pt x="808744" y="97125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29630"/>
                  <a:pt x="874513" y="1013451"/>
                  <a:pt x="941709" y="1097282"/>
                </a:cubicBezTo>
                <a:cubicBezTo>
                  <a:pt x="941709" y="1114044"/>
                  <a:pt x="941709" y="1134997"/>
                  <a:pt x="937509" y="1151759"/>
                </a:cubicBezTo>
                <a:cubicBezTo>
                  <a:pt x="874513" y="1051176"/>
                  <a:pt x="807308" y="94640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04701"/>
                  <a:pt x="874513" y="971985"/>
                  <a:pt x="941709" y="1035068"/>
                </a:cubicBezTo>
                <a:cubicBezTo>
                  <a:pt x="941709" y="1051889"/>
                  <a:pt x="941709" y="1072910"/>
                  <a:pt x="941709" y="1089731"/>
                </a:cubicBezTo>
                <a:cubicBezTo>
                  <a:pt x="874513" y="1009837"/>
                  <a:pt x="807308" y="92572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83915"/>
                  <a:pt x="874513" y="930431"/>
                  <a:pt x="941709" y="968498"/>
                </a:cubicBezTo>
                <a:cubicBezTo>
                  <a:pt x="941709" y="989645"/>
                  <a:pt x="941709" y="1006554"/>
                  <a:pt x="941709" y="1027703"/>
                </a:cubicBezTo>
                <a:cubicBezTo>
                  <a:pt x="874513" y="968498"/>
                  <a:pt x="807308" y="90506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63011"/>
                  <a:pt x="874513" y="884403"/>
                  <a:pt x="941709" y="905786"/>
                </a:cubicBezTo>
                <a:cubicBezTo>
                  <a:pt x="941709" y="927178"/>
                  <a:pt x="941709" y="944292"/>
                  <a:pt x="941709" y="965675"/>
                </a:cubicBezTo>
                <a:cubicBezTo>
                  <a:pt x="874513" y="922900"/>
                  <a:pt x="807308" y="88440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41619"/>
                  <a:pt x="874513" y="841619"/>
                  <a:pt x="941709" y="841619"/>
                </a:cubicBezTo>
                <a:cubicBezTo>
                  <a:pt x="941709" y="863773"/>
                  <a:pt x="941709" y="881492"/>
                  <a:pt x="941709" y="903647"/>
                </a:cubicBezTo>
                <a:cubicBezTo>
                  <a:pt x="874513" y="881492"/>
                  <a:pt x="807308" y="859348"/>
                  <a:pt x="740113" y="841619"/>
                </a:cubicBezTo>
                <a:close/>
                <a:moveTo>
                  <a:pt x="941709" y="779591"/>
                </a:moveTo>
                <a:cubicBezTo>
                  <a:pt x="941709" y="800260"/>
                  <a:pt x="941709" y="816807"/>
                  <a:pt x="941709" y="837477"/>
                </a:cubicBezTo>
                <a:cubicBezTo>
                  <a:pt x="874513" y="837477"/>
                  <a:pt x="807308" y="837477"/>
                  <a:pt x="740113" y="841619"/>
                </a:cubicBezTo>
                <a:cubicBezTo>
                  <a:pt x="807308" y="820939"/>
                  <a:pt x="874513" y="800260"/>
                  <a:pt x="941709" y="779591"/>
                </a:cubicBezTo>
                <a:close/>
                <a:moveTo>
                  <a:pt x="1189821" y="717562"/>
                </a:moveTo>
                <a:cubicBezTo>
                  <a:pt x="1189821" y="758911"/>
                  <a:pt x="1189821" y="800260"/>
                  <a:pt x="1189821" y="837018"/>
                </a:cubicBezTo>
                <a:cubicBezTo>
                  <a:pt x="1117458" y="841619"/>
                  <a:pt x="1045086" y="841619"/>
                  <a:pt x="972723" y="841619"/>
                </a:cubicBezTo>
                <a:cubicBezTo>
                  <a:pt x="972723" y="823235"/>
                  <a:pt x="972723" y="800260"/>
                  <a:pt x="972723" y="777295"/>
                </a:cubicBezTo>
                <a:cubicBezTo>
                  <a:pt x="1045086" y="754320"/>
                  <a:pt x="1117458" y="735936"/>
                  <a:pt x="1189821" y="717562"/>
                </a:cubicBezTo>
                <a:close/>
                <a:moveTo>
                  <a:pt x="941709" y="717562"/>
                </a:moveTo>
                <a:cubicBezTo>
                  <a:pt x="941709" y="734100"/>
                  <a:pt x="941709" y="754779"/>
                  <a:pt x="941709" y="771317"/>
                </a:cubicBezTo>
                <a:cubicBezTo>
                  <a:pt x="874513" y="796128"/>
                  <a:pt x="807308" y="816807"/>
                  <a:pt x="740113" y="841619"/>
                </a:cubicBezTo>
                <a:cubicBezTo>
                  <a:pt x="807308" y="796128"/>
                  <a:pt x="874513" y="754779"/>
                  <a:pt x="941709" y="717562"/>
                </a:cubicBezTo>
                <a:close/>
                <a:moveTo>
                  <a:pt x="1437933" y="671037"/>
                </a:moveTo>
                <a:cubicBezTo>
                  <a:pt x="1437933" y="726471"/>
                  <a:pt x="1437933" y="786174"/>
                  <a:pt x="1437933" y="841619"/>
                </a:cubicBezTo>
                <a:cubicBezTo>
                  <a:pt x="1357580" y="841619"/>
                  <a:pt x="1281447" y="841619"/>
                  <a:pt x="1205323" y="841619"/>
                </a:cubicBezTo>
                <a:cubicBezTo>
                  <a:pt x="1205323" y="803239"/>
                  <a:pt x="1205323" y="764850"/>
                  <a:pt x="1205323" y="722212"/>
                </a:cubicBezTo>
                <a:cubicBezTo>
                  <a:pt x="1281447" y="705147"/>
                  <a:pt x="1357580" y="688092"/>
                  <a:pt x="1437933" y="671037"/>
                </a:cubicBezTo>
                <a:close/>
                <a:moveTo>
                  <a:pt x="941709" y="655534"/>
                </a:moveTo>
                <a:cubicBezTo>
                  <a:pt x="941709" y="676204"/>
                  <a:pt x="941709" y="692751"/>
                  <a:pt x="941709" y="713421"/>
                </a:cubicBezTo>
                <a:cubicBezTo>
                  <a:pt x="874513" y="754779"/>
                  <a:pt x="807308" y="796128"/>
                  <a:pt x="740113" y="841619"/>
                </a:cubicBezTo>
                <a:cubicBezTo>
                  <a:pt x="807308" y="775449"/>
                  <a:pt x="874513" y="713421"/>
                  <a:pt x="941709" y="655534"/>
                </a:cubicBezTo>
                <a:close/>
                <a:moveTo>
                  <a:pt x="1717059" y="609009"/>
                </a:moveTo>
                <a:cubicBezTo>
                  <a:pt x="1717059" y="681371"/>
                  <a:pt x="1717059" y="753734"/>
                  <a:pt x="1717059" y="826107"/>
                </a:cubicBezTo>
                <a:cubicBezTo>
                  <a:pt x="1631510" y="826107"/>
                  <a:pt x="1550228" y="826107"/>
                  <a:pt x="1468947" y="826107"/>
                </a:cubicBezTo>
                <a:cubicBezTo>
                  <a:pt x="1468947" y="770770"/>
                  <a:pt x="1468947" y="711174"/>
                  <a:pt x="1468947" y="655827"/>
                </a:cubicBezTo>
                <a:cubicBezTo>
                  <a:pt x="1545950" y="638802"/>
                  <a:pt x="1631510" y="621776"/>
                  <a:pt x="1717059" y="609009"/>
                </a:cubicBezTo>
                <a:close/>
                <a:moveTo>
                  <a:pt x="1189821" y="593506"/>
                </a:moveTo>
                <a:cubicBezTo>
                  <a:pt x="1189821" y="630059"/>
                  <a:pt x="1189821" y="666611"/>
                  <a:pt x="1189821" y="703164"/>
                </a:cubicBezTo>
                <a:cubicBezTo>
                  <a:pt x="1117458" y="723472"/>
                  <a:pt x="1045086" y="743780"/>
                  <a:pt x="972723" y="764088"/>
                </a:cubicBezTo>
                <a:cubicBezTo>
                  <a:pt x="972723" y="743780"/>
                  <a:pt x="972723" y="723472"/>
                  <a:pt x="972723" y="703164"/>
                </a:cubicBezTo>
                <a:cubicBezTo>
                  <a:pt x="1040836" y="666611"/>
                  <a:pt x="1113199" y="630059"/>
                  <a:pt x="1189821" y="593506"/>
                </a:cubicBezTo>
                <a:close/>
                <a:moveTo>
                  <a:pt x="941709" y="593506"/>
                </a:moveTo>
                <a:cubicBezTo>
                  <a:pt x="941709" y="614176"/>
                  <a:pt x="941709" y="630723"/>
                  <a:pt x="941709" y="651392"/>
                </a:cubicBezTo>
                <a:cubicBezTo>
                  <a:pt x="874513" y="709289"/>
                  <a:pt x="807308" y="775449"/>
                  <a:pt x="740113" y="841619"/>
                </a:cubicBezTo>
                <a:cubicBezTo>
                  <a:pt x="807308" y="754779"/>
                  <a:pt x="874513" y="672072"/>
                  <a:pt x="941709" y="593506"/>
                </a:cubicBezTo>
                <a:close/>
                <a:moveTo>
                  <a:pt x="1991936" y="562492"/>
                </a:moveTo>
                <a:cubicBezTo>
                  <a:pt x="1996186" y="647534"/>
                  <a:pt x="1996186" y="736825"/>
                  <a:pt x="1996186" y="821858"/>
                </a:cubicBezTo>
                <a:cubicBezTo>
                  <a:pt x="1906895" y="821858"/>
                  <a:pt x="1821853" y="821858"/>
                  <a:pt x="1736811" y="826116"/>
                </a:cubicBezTo>
                <a:cubicBezTo>
                  <a:pt x="1736811" y="749582"/>
                  <a:pt x="1736811" y="677298"/>
                  <a:pt x="1732562" y="605013"/>
                </a:cubicBezTo>
                <a:cubicBezTo>
                  <a:pt x="1817603" y="587997"/>
                  <a:pt x="1902645" y="575250"/>
                  <a:pt x="1991936" y="562492"/>
                </a:cubicBezTo>
                <a:close/>
                <a:moveTo>
                  <a:pt x="2282355" y="531478"/>
                </a:moveTo>
                <a:cubicBezTo>
                  <a:pt x="2286584" y="628281"/>
                  <a:pt x="2290814" y="725094"/>
                  <a:pt x="2290814" y="821906"/>
                </a:cubicBezTo>
                <a:cubicBezTo>
                  <a:pt x="2197772" y="821906"/>
                  <a:pt x="2104730" y="826116"/>
                  <a:pt x="2015917" y="826116"/>
                </a:cubicBezTo>
                <a:cubicBezTo>
                  <a:pt x="2015917" y="737724"/>
                  <a:pt x="2015917" y="653542"/>
                  <a:pt x="2011688" y="565149"/>
                </a:cubicBezTo>
                <a:cubicBezTo>
                  <a:pt x="2100500" y="552519"/>
                  <a:pt x="2189313" y="544099"/>
                  <a:pt x="2282355" y="531478"/>
                </a:cubicBezTo>
                <a:close/>
                <a:moveTo>
                  <a:pt x="937509" y="531478"/>
                </a:moveTo>
                <a:cubicBezTo>
                  <a:pt x="941709" y="548016"/>
                  <a:pt x="941709" y="568695"/>
                  <a:pt x="941709" y="585233"/>
                </a:cubicBezTo>
                <a:cubicBezTo>
                  <a:pt x="874513" y="667940"/>
                  <a:pt x="807308" y="750638"/>
                  <a:pt x="740113" y="841619"/>
                </a:cubicBezTo>
                <a:cubicBezTo>
                  <a:pt x="807308" y="734100"/>
                  <a:pt x="874513" y="630723"/>
                  <a:pt x="937509" y="531478"/>
                </a:cubicBezTo>
                <a:close/>
                <a:moveTo>
                  <a:pt x="2592544" y="500464"/>
                </a:moveTo>
                <a:cubicBezTo>
                  <a:pt x="2600964" y="610425"/>
                  <a:pt x="2600964" y="716156"/>
                  <a:pt x="2600964" y="826116"/>
                </a:cubicBezTo>
                <a:cubicBezTo>
                  <a:pt x="2504151" y="826116"/>
                  <a:pt x="2407349" y="826116"/>
                  <a:pt x="2314746" y="826116"/>
                </a:cubicBezTo>
                <a:cubicBezTo>
                  <a:pt x="2314746" y="728845"/>
                  <a:pt x="2314746" y="631573"/>
                  <a:pt x="2306326" y="530062"/>
                </a:cubicBezTo>
                <a:cubicBezTo>
                  <a:pt x="2403138" y="521612"/>
                  <a:pt x="2495741" y="508924"/>
                  <a:pt x="2592544" y="500464"/>
                </a:cubicBezTo>
                <a:close/>
                <a:moveTo>
                  <a:pt x="1418407" y="484952"/>
                </a:moveTo>
                <a:cubicBezTo>
                  <a:pt x="1422421" y="538199"/>
                  <a:pt x="1422421" y="591455"/>
                  <a:pt x="1422421" y="644701"/>
                </a:cubicBezTo>
                <a:cubicBezTo>
                  <a:pt x="1350059" y="665185"/>
                  <a:pt x="1277686" y="681567"/>
                  <a:pt x="1205323" y="702051"/>
                </a:cubicBezTo>
                <a:cubicBezTo>
                  <a:pt x="1205323" y="661083"/>
                  <a:pt x="1205323" y="624218"/>
                  <a:pt x="1205323" y="587352"/>
                </a:cubicBezTo>
                <a:cubicBezTo>
                  <a:pt x="1273671" y="550487"/>
                  <a:pt x="1346034" y="517715"/>
                  <a:pt x="1418407" y="484952"/>
                </a:cubicBezTo>
                <a:close/>
                <a:moveTo>
                  <a:pt x="2914035" y="469450"/>
                </a:moveTo>
                <a:cubicBezTo>
                  <a:pt x="2922416" y="585467"/>
                  <a:pt x="2926606" y="705792"/>
                  <a:pt x="2926606" y="821818"/>
                </a:cubicBezTo>
                <a:cubicBezTo>
                  <a:pt x="2826023" y="821818"/>
                  <a:pt x="2725440" y="821818"/>
                  <a:pt x="2629038" y="826116"/>
                </a:cubicBezTo>
                <a:cubicBezTo>
                  <a:pt x="2629038" y="714388"/>
                  <a:pt x="2624847" y="602659"/>
                  <a:pt x="2616466" y="495229"/>
                </a:cubicBezTo>
                <a:cubicBezTo>
                  <a:pt x="2717049" y="482335"/>
                  <a:pt x="2813452" y="473748"/>
                  <a:pt x="2914035" y="469450"/>
                </a:cubicBezTo>
                <a:close/>
                <a:moveTo>
                  <a:pt x="1185562" y="469450"/>
                </a:moveTo>
                <a:cubicBezTo>
                  <a:pt x="1185562" y="507507"/>
                  <a:pt x="1185562" y="545574"/>
                  <a:pt x="1189821" y="583641"/>
                </a:cubicBezTo>
                <a:cubicBezTo>
                  <a:pt x="1113199" y="621697"/>
                  <a:pt x="1040836" y="659764"/>
                  <a:pt x="972723" y="702060"/>
                </a:cubicBezTo>
                <a:cubicBezTo>
                  <a:pt x="972723" y="680912"/>
                  <a:pt x="972723" y="659764"/>
                  <a:pt x="972723" y="638616"/>
                </a:cubicBezTo>
                <a:cubicBezTo>
                  <a:pt x="1040836" y="579411"/>
                  <a:pt x="1113199" y="524426"/>
                  <a:pt x="1185562" y="469450"/>
                </a:cubicBezTo>
                <a:close/>
                <a:moveTo>
                  <a:pt x="941709" y="469450"/>
                </a:moveTo>
                <a:cubicBezTo>
                  <a:pt x="941709" y="485988"/>
                  <a:pt x="941709" y="506667"/>
                  <a:pt x="941709" y="523205"/>
                </a:cubicBezTo>
                <a:cubicBezTo>
                  <a:pt x="877375" y="626582"/>
                  <a:pt x="808744" y="729968"/>
                  <a:pt x="740113" y="841619"/>
                </a:cubicBezTo>
                <a:cubicBezTo>
                  <a:pt x="808744" y="713421"/>
                  <a:pt x="873077" y="589365"/>
                  <a:pt x="941709" y="469450"/>
                </a:cubicBezTo>
                <a:close/>
                <a:moveTo>
                  <a:pt x="3282071" y="453938"/>
                </a:moveTo>
                <a:cubicBezTo>
                  <a:pt x="3294604" y="571469"/>
                  <a:pt x="3298775" y="693064"/>
                  <a:pt x="3298775" y="810605"/>
                </a:cubicBezTo>
                <a:cubicBezTo>
                  <a:pt x="3194401" y="810605"/>
                  <a:pt x="3090028" y="810605"/>
                  <a:pt x="2985645" y="810605"/>
                </a:cubicBezTo>
                <a:cubicBezTo>
                  <a:pt x="2985645" y="697118"/>
                  <a:pt x="2981474" y="587685"/>
                  <a:pt x="2973122" y="474198"/>
                </a:cubicBezTo>
                <a:cubicBezTo>
                  <a:pt x="3073325" y="466100"/>
                  <a:pt x="3177698" y="457992"/>
                  <a:pt x="3282071" y="453938"/>
                </a:cubicBezTo>
                <a:close/>
                <a:moveTo>
                  <a:pt x="3634879" y="438436"/>
                </a:moveTo>
                <a:cubicBezTo>
                  <a:pt x="3647216" y="563840"/>
                  <a:pt x="3651319" y="685200"/>
                  <a:pt x="3655431" y="810605"/>
                </a:cubicBezTo>
                <a:cubicBezTo>
                  <a:pt x="3544454" y="810605"/>
                  <a:pt x="3437590" y="810605"/>
                  <a:pt x="3330717" y="810605"/>
                </a:cubicBezTo>
                <a:cubicBezTo>
                  <a:pt x="3330717" y="689244"/>
                  <a:pt x="3326604" y="571928"/>
                  <a:pt x="3314277" y="454612"/>
                </a:cubicBezTo>
                <a:cubicBezTo>
                  <a:pt x="3421141" y="446524"/>
                  <a:pt x="3528015" y="442480"/>
                  <a:pt x="3634879" y="438436"/>
                </a:cubicBezTo>
                <a:close/>
                <a:moveTo>
                  <a:pt x="4001938" y="422924"/>
                </a:moveTo>
                <a:cubicBezTo>
                  <a:pt x="4019042" y="550771"/>
                  <a:pt x="4023321" y="678626"/>
                  <a:pt x="4027599" y="806482"/>
                </a:cubicBezTo>
                <a:cubicBezTo>
                  <a:pt x="3907822" y="806482"/>
                  <a:pt x="3792322" y="806482"/>
                  <a:pt x="3676823" y="810605"/>
                </a:cubicBezTo>
                <a:cubicBezTo>
                  <a:pt x="3676823" y="682749"/>
                  <a:pt x="3668266" y="554903"/>
                  <a:pt x="3655431" y="431169"/>
                </a:cubicBezTo>
                <a:cubicBezTo>
                  <a:pt x="3770930" y="427047"/>
                  <a:pt x="3886429" y="422924"/>
                  <a:pt x="4001938" y="422924"/>
                </a:cubicBezTo>
                <a:close/>
                <a:moveTo>
                  <a:pt x="1708649" y="376408"/>
                </a:moveTo>
                <a:cubicBezTo>
                  <a:pt x="1712859" y="447540"/>
                  <a:pt x="1717059" y="518682"/>
                  <a:pt x="1717059" y="589814"/>
                </a:cubicBezTo>
                <a:cubicBezTo>
                  <a:pt x="1637155" y="606557"/>
                  <a:pt x="1553051" y="623290"/>
                  <a:pt x="1477357" y="640032"/>
                </a:cubicBezTo>
                <a:cubicBezTo>
                  <a:pt x="1473157" y="585633"/>
                  <a:pt x="1473157" y="527044"/>
                  <a:pt x="1468947" y="468464"/>
                </a:cubicBezTo>
                <a:cubicBezTo>
                  <a:pt x="1548851" y="439169"/>
                  <a:pt x="1628745" y="405693"/>
                  <a:pt x="1708649" y="376408"/>
                </a:cubicBezTo>
                <a:close/>
                <a:moveTo>
                  <a:pt x="1165801" y="345394"/>
                </a:moveTo>
                <a:cubicBezTo>
                  <a:pt x="1170050" y="383822"/>
                  <a:pt x="1170050" y="422250"/>
                  <a:pt x="1174309" y="460688"/>
                </a:cubicBezTo>
                <a:cubicBezTo>
                  <a:pt x="1101946" y="520470"/>
                  <a:pt x="1029574" y="580251"/>
                  <a:pt x="961470" y="640032"/>
                </a:cubicBezTo>
                <a:cubicBezTo>
                  <a:pt x="961470" y="622948"/>
                  <a:pt x="957211" y="601594"/>
                  <a:pt x="957211" y="580251"/>
                </a:cubicBezTo>
                <a:cubicBezTo>
                  <a:pt x="1025325" y="499116"/>
                  <a:pt x="1097687" y="422250"/>
                  <a:pt x="1165801" y="345394"/>
                </a:cubicBezTo>
                <a:close/>
                <a:moveTo>
                  <a:pt x="1414382" y="298868"/>
                </a:moveTo>
                <a:cubicBezTo>
                  <a:pt x="1418407" y="354694"/>
                  <a:pt x="1422421" y="410519"/>
                  <a:pt x="1422421" y="466344"/>
                </a:cubicBezTo>
                <a:cubicBezTo>
                  <a:pt x="1350059" y="504987"/>
                  <a:pt x="1277686" y="539342"/>
                  <a:pt x="1205323" y="577995"/>
                </a:cubicBezTo>
                <a:cubicBezTo>
                  <a:pt x="1205323" y="539342"/>
                  <a:pt x="1205323" y="500699"/>
                  <a:pt x="1205323" y="457758"/>
                </a:cubicBezTo>
                <a:cubicBezTo>
                  <a:pt x="1273671" y="401933"/>
                  <a:pt x="1342019" y="350396"/>
                  <a:pt x="1414382" y="298868"/>
                </a:cubicBezTo>
                <a:close/>
                <a:moveTo>
                  <a:pt x="1979453" y="283366"/>
                </a:moveTo>
                <a:cubicBezTo>
                  <a:pt x="1987814" y="366357"/>
                  <a:pt x="1992005" y="449357"/>
                  <a:pt x="1996186" y="532358"/>
                </a:cubicBezTo>
                <a:cubicBezTo>
                  <a:pt x="1908311" y="548954"/>
                  <a:pt x="1824627" y="561398"/>
                  <a:pt x="1740933" y="578004"/>
                </a:cubicBezTo>
                <a:cubicBezTo>
                  <a:pt x="1736752" y="507458"/>
                  <a:pt x="1736752" y="436903"/>
                  <a:pt x="1732562" y="362215"/>
                </a:cubicBezTo>
                <a:cubicBezTo>
                  <a:pt x="1812064" y="333164"/>
                  <a:pt x="1895759" y="308265"/>
                  <a:pt x="1979453" y="283366"/>
                </a:cubicBezTo>
                <a:close/>
                <a:moveTo>
                  <a:pt x="2269158" y="205826"/>
                </a:moveTo>
                <a:cubicBezTo>
                  <a:pt x="2277822" y="301848"/>
                  <a:pt x="2286496" y="397879"/>
                  <a:pt x="2290824" y="493900"/>
                </a:cubicBezTo>
                <a:cubicBezTo>
                  <a:pt x="2195506" y="506423"/>
                  <a:pt x="2104505" y="518956"/>
                  <a:pt x="2013514" y="531478"/>
                </a:cubicBezTo>
                <a:cubicBezTo>
                  <a:pt x="2009187" y="447980"/>
                  <a:pt x="2004850" y="364472"/>
                  <a:pt x="1996186" y="276802"/>
                </a:cubicBezTo>
                <a:cubicBezTo>
                  <a:pt x="2087176" y="251747"/>
                  <a:pt x="2178167" y="226701"/>
                  <a:pt x="2269158" y="205826"/>
                </a:cubicBezTo>
                <a:close/>
                <a:moveTo>
                  <a:pt x="2560905" y="143798"/>
                </a:moveTo>
                <a:cubicBezTo>
                  <a:pt x="2573173" y="245329"/>
                  <a:pt x="2581359" y="350923"/>
                  <a:pt x="2585452" y="452463"/>
                </a:cubicBezTo>
                <a:cubicBezTo>
                  <a:pt x="2495428" y="464644"/>
                  <a:pt x="2401302" y="472762"/>
                  <a:pt x="2311278" y="484952"/>
                </a:cubicBezTo>
                <a:cubicBezTo>
                  <a:pt x="2307185" y="391539"/>
                  <a:pt x="2299000" y="298126"/>
                  <a:pt x="2290814" y="200659"/>
                </a:cubicBezTo>
                <a:cubicBezTo>
                  <a:pt x="2376755" y="180351"/>
                  <a:pt x="2466778" y="160043"/>
                  <a:pt x="2560905" y="143798"/>
                </a:cubicBezTo>
                <a:close/>
                <a:moveTo>
                  <a:pt x="1684727" y="143798"/>
                </a:moveTo>
                <a:cubicBezTo>
                  <a:pt x="1693137" y="216024"/>
                  <a:pt x="1697347" y="288241"/>
                  <a:pt x="1701548" y="356217"/>
                </a:cubicBezTo>
                <a:cubicBezTo>
                  <a:pt x="1621644" y="390211"/>
                  <a:pt x="1541750" y="419945"/>
                  <a:pt x="1461846" y="453938"/>
                </a:cubicBezTo>
                <a:cubicBezTo>
                  <a:pt x="1457645" y="398709"/>
                  <a:pt x="1457645" y="339231"/>
                  <a:pt x="1453435" y="283991"/>
                </a:cubicBezTo>
                <a:cubicBezTo>
                  <a:pt x="1529129" y="233011"/>
                  <a:pt x="1604823" y="186280"/>
                  <a:pt x="1684727" y="143798"/>
                </a:cubicBezTo>
                <a:close/>
                <a:moveTo>
                  <a:pt x="1150582" y="97282"/>
                </a:moveTo>
                <a:cubicBezTo>
                  <a:pt x="1150582" y="134685"/>
                  <a:pt x="1154695" y="172097"/>
                  <a:pt x="1158807" y="205348"/>
                </a:cubicBezTo>
                <a:lnTo>
                  <a:pt x="989260" y="458715"/>
                </a:lnTo>
                <a:lnTo>
                  <a:pt x="1169884" y="221338"/>
                </a:lnTo>
                <a:cubicBezTo>
                  <a:pt x="1169884" y="258330"/>
                  <a:pt x="1174309" y="295322"/>
                  <a:pt x="1174309" y="332315"/>
                </a:cubicBezTo>
                <a:cubicBezTo>
                  <a:pt x="1103421" y="406299"/>
                  <a:pt x="1028099" y="484396"/>
                  <a:pt x="957211" y="562492"/>
                </a:cubicBezTo>
                <a:cubicBezTo>
                  <a:pt x="957211" y="541940"/>
                  <a:pt x="957211" y="521388"/>
                  <a:pt x="957211" y="500836"/>
                </a:cubicBezTo>
                <a:lnTo>
                  <a:pt x="961021" y="495834"/>
                </a:lnTo>
                <a:lnTo>
                  <a:pt x="957211" y="438114"/>
                </a:lnTo>
                <a:cubicBezTo>
                  <a:pt x="1023039" y="317574"/>
                  <a:pt x="1084754" y="205348"/>
                  <a:pt x="1150582" y="97282"/>
                </a:cubicBezTo>
                <a:close/>
                <a:moveTo>
                  <a:pt x="2873526" y="81770"/>
                </a:moveTo>
                <a:cubicBezTo>
                  <a:pt x="2890230" y="197553"/>
                  <a:pt x="2902752" y="309203"/>
                  <a:pt x="2911104" y="424986"/>
                </a:cubicBezTo>
                <a:cubicBezTo>
                  <a:pt x="2810902" y="433259"/>
                  <a:pt x="2710700" y="441533"/>
                  <a:pt x="2614679" y="453938"/>
                </a:cubicBezTo>
                <a:cubicBezTo>
                  <a:pt x="2606327" y="346420"/>
                  <a:pt x="2597975" y="238901"/>
                  <a:pt x="2585452" y="131393"/>
                </a:cubicBezTo>
                <a:cubicBezTo>
                  <a:pt x="2677302" y="114845"/>
                  <a:pt x="2773334" y="98308"/>
                  <a:pt x="2873526" y="81770"/>
                </a:cubicBezTo>
                <a:close/>
                <a:moveTo>
                  <a:pt x="3222553" y="35254"/>
                </a:moveTo>
                <a:cubicBezTo>
                  <a:pt x="3243096" y="156145"/>
                  <a:pt x="3259546" y="277027"/>
                  <a:pt x="3267761" y="402089"/>
                </a:cubicBezTo>
                <a:cubicBezTo>
                  <a:pt x="3165009" y="406260"/>
                  <a:pt x="3062247" y="414592"/>
                  <a:pt x="2963598" y="422934"/>
                </a:cubicBezTo>
                <a:cubicBezTo>
                  <a:pt x="2955383" y="306214"/>
                  <a:pt x="2943046" y="189494"/>
                  <a:pt x="2926606" y="72774"/>
                </a:cubicBezTo>
                <a:cubicBezTo>
                  <a:pt x="3025255" y="60261"/>
                  <a:pt x="3123904" y="47757"/>
                  <a:pt x="3222553" y="35254"/>
                </a:cubicBezTo>
                <a:close/>
                <a:moveTo>
                  <a:pt x="0" y="28232"/>
                </a:moveTo>
                <a:lnTo>
                  <a:pt x="11288" y="35254"/>
                </a:lnTo>
                <a:lnTo>
                  <a:pt x="0" y="29321"/>
                </a:lnTo>
                <a:close/>
                <a:moveTo>
                  <a:pt x="0" y="26353"/>
                </a:moveTo>
                <a:lnTo>
                  <a:pt x="11288" y="35254"/>
                </a:lnTo>
                <a:lnTo>
                  <a:pt x="0" y="28062"/>
                </a:lnTo>
                <a:close/>
                <a:moveTo>
                  <a:pt x="0" y="23491"/>
                </a:moveTo>
                <a:lnTo>
                  <a:pt x="11288" y="35254"/>
                </a:lnTo>
                <a:lnTo>
                  <a:pt x="0" y="26082"/>
                </a:lnTo>
                <a:close/>
                <a:moveTo>
                  <a:pt x="0" y="17897"/>
                </a:moveTo>
                <a:lnTo>
                  <a:pt x="11288" y="35254"/>
                </a:lnTo>
                <a:lnTo>
                  <a:pt x="0" y="23025"/>
                </a:lnTo>
                <a:close/>
                <a:moveTo>
                  <a:pt x="3565876" y="4240"/>
                </a:moveTo>
                <a:cubicBezTo>
                  <a:pt x="3590961" y="126665"/>
                  <a:pt x="3607694" y="253173"/>
                  <a:pt x="3624417" y="375598"/>
                </a:cubicBezTo>
                <a:cubicBezTo>
                  <a:pt x="3511516" y="379671"/>
                  <a:pt x="3406967" y="387837"/>
                  <a:pt x="3298247" y="391920"/>
                </a:cubicBezTo>
                <a:cubicBezTo>
                  <a:pt x="3289886" y="273569"/>
                  <a:pt x="3273162" y="151144"/>
                  <a:pt x="3252249" y="32802"/>
                </a:cubicBezTo>
                <a:cubicBezTo>
                  <a:pt x="3352607" y="20563"/>
                  <a:pt x="3457156" y="12396"/>
                  <a:pt x="3565876" y="4240"/>
                </a:cubicBezTo>
                <a:close/>
                <a:moveTo>
                  <a:pt x="1955579" y="4240"/>
                </a:moveTo>
                <a:cubicBezTo>
                  <a:pt x="1968131" y="92681"/>
                  <a:pt x="1972312" y="176922"/>
                  <a:pt x="1980683" y="261153"/>
                </a:cubicBezTo>
                <a:cubicBezTo>
                  <a:pt x="1896999" y="286424"/>
                  <a:pt x="1813305" y="315914"/>
                  <a:pt x="1729612" y="345394"/>
                </a:cubicBezTo>
                <a:cubicBezTo>
                  <a:pt x="1725431" y="273793"/>
                  <a:pt x="1721250" y="202193"/>
                  <a:pt x="1717059" y="130592"/>
                </a:cubicBezTo>
                <a:cubicBezTo>
                  <a:pt x="1792381" y="84261"/>
                  <a:pt x="1876076" y="46351"/>
                  <a:pt x="1955579" y="4240"/>
                </a:cubicBezTo>
                <a:close/>
                <a:moveTo>
                  <a:pt x="0" y="2006"/>
                </a:moveTo>
                <a:lnTo>
                  <a:pt x="11288" y="35254"/>
                </a:lnTo>
                <a:lnTo>
                  <a:pt x="0" y="16911"/>
                </a:lnTo>
                <a:close/>
                <a:moveTo>
                  <a:pt x="3595183" y="0"/>
                </a:moveTo>
                <a:lnTo>
                  <a:pt x="3930037" y="0"/>
                </a:lnTo>
                <a:lnTo>
                  <a:pt x="3965284" y="168517"/>
                </a:lnTo>
                <a:cubicBezTo>
                  <a:pt x="3977486" y="233614"/>
                  <a:pt x="3988097" y="298712"/>
                  <a:pt x="3996585" y="363807"/>
                </a:cubicBezTo>
                <a:cubicBezTo>
                  <a:pt x="3877755" y="368008"/>
                  <a:pt x="3763164" y="372208"/>
                  <a:pt x="3652823" y="376408"/>
                </a:cubicBezTo>
                <a:cubicBezTo>
                  <a:pt x="3646454" y="311308"/>
                  <a:pt x="3637965" y="247261"/>
                  <a:pt x="3627886" y="183214"/>
                </a:cubicBezTo>
                <a:close/>
                <a:moveTo>
                  <a:pt x="2919796" y="0"/>
                </a:moveTo>
                <a:lnTo>
                  <a:pt x="3156008" y="0"/>
                </a:lnTo>
                <a:lnTo>
                  <a:pt x="2926069" y="35254"/>
                </a:lnTo>
                <a:close/>
                <a:moveTo>
                  <a:pt x="2571311" y="0"/>
                </a:moveTo>
                <a:lnTo>
                  <a:pt x="2871626" y="0"/>
                </a:lnTo>
                <a:lnTo>
                  <a:pt x="2880080" y="44231"/>
                </a:lnTo>
                <a:cubicBezTo>
                  <a:pt x="2777739" y="60554"/>
                  <a:pt x="2683915" y="76876"/>
                  <a:pt x="2585833" y="97282"/>
                </a:cubicBezTo>
                <a:close/>
                <a:moveTo>
                  <a:pt x="2257958" y="0"/>
                </a:moveTo>
                <a:lnTo>
                  <a:pt x="2538980" y="0"/>
                </a:lnTo>
                <a:lnTo>
                  <a:pt x="2554438" y="107392"/>
                </a:lnTo>
                <a:cubicBezTo>
                  <a:pt x="2462236" y="128462"/>
                  <a:pt x="2370034" y="149532"/>
                  <a:pt x="2277832" y="174822"/>
                </a:cubicBezTo>
                <a:close/>
                <a:moveTo>
                  <a:pt x="1981485" y="0"/>
                </a:moveTo>
                <a:lnTo>
                  <a:pt x="2240290" y="0"/>
                </a:lnTo>
                <a:lnTo>
                  <a:pt x="2259800" y="175350"/>
                </a:lnTo>
                <a:cubicBezTo>
                  <a:pt x="2173596" y="201020"/>
                  <a:pt x="2087401" y="226681"/>
                  <a:pt x="2005299" y="252352"/>
                </a:cubicBezTo>
                <a:close/>
                <a:moveTo>
                  <a:pt x="1697583" y="0"/>
                </a:moveTo>
                <a:lnTo>
                  <a:pt x="1893277" y="0"/>
                </a:lnTo>
                <a:lnTo>
                  <a:pt x="1707310" y="97282"/>
                </a:lnTo>
                <a:close/>
                <a:moveTo>
                  <a:pt x="1536558" y="0"/>
                </a:moveTo>
                <a:lnTo>
                  <a:pt x="1675080" y="0"/>
                </a:lnTo>
                <a:lnTo>
                  <a:pt x="1686045" y="109688"/>
                </a:lnTo>
                <a:cubicBezTo>
                  <a:pt x="1604764" y="155842"/>
                  <a:pt x="1527771" y="201997"/>
                  <a:pt x="1450768" y="252352"/>
                </a:cubicBezTo>
                <a:cubicBezTo>
                  <a:pt x="1446490" y="197797"/>
                  <a:pt x="1442212" y="139061"/>
                  <a:pt x="1437933" y="80315"/>
                </a:cubicBezTo>
                <a:close/>
                <a:moveTo>
                  <a:pt x="1432462" y="0"/>
                </a:moveTo>
                <a:lnTo>
                  <a:pt x="1514581" y="0"/>
                </a:lnTo>
                <a:lnTo>
                  <a:pt x="1438744" y="66268"/>
                </a:lnTo>
                <a:close/>
                <a:moveTo>
                  <a:pt x="1334082" y="0"/>
                </a:moveTo>
                <a:lnTo>
                  <a:pt x="1397685" y="0"/>
                </a:lnTo>
                <a:lnTo>
                  <a:pt x="1406919" y="94694"/>
                </a:lnTo>
                <a:lnTo>
                  <a:pt x="1204229" y="307845"/>
                </a:lnTo>
                <a:lnTo>
                  <a:pt x="1409508" y="112784"/>
                </a:lnTo>
                <a:cubicBezTo>
                  <a:pt x="1413816" y="167056"/>
                  <a:pt x="1418123" y="221328"/>
                  <a:pt x="1422431" y="275610"/>
                </a:cubicBezTo>
                <a:cubicBezTo>
                  <a:pt x="1344891" y="325711"/>
                  <a:pt x="1271669" y="379983"/>
                  <a:pt x="1194129" y="438436"/>
                </a:cubicBezTo>
                <a:cubicBezTo>
                  <a:pt x="1194129" y="396687"/>
                  <a:pt x="1194129" y="359109"/>
                  <a:pt x="1189821" y="321531"/>
                </a:cubicBezTo>
                <a:lnTo>
                  <a:pt x="1197977" y="313784"/>
                </a:lnTo>
                <a:lnTo>
                  <a:pt x="1189821" y="193763"/>
                </a:lnTo>
                <a:cubicBezTo>
                  <a:pt x="1222594" y="146382"/>
                  <a:pt x="1256387" y="101153"/>
                  <a:pt x="1290180" y="57001"/>
                </a:cubicBezTo>
                <a:close/>
                <a:moveTo>
                  <a:pt x="1210237" y="0"/>
                </a:moveTo>
                <a:lnTo>
                  <a:pt x="1320122" y="0"/>
                </a:lnTo>
                <a:lnTo>
                  <a:pt x="1182827" y="174812"/>
                </a:lnTo>
                <a:cubicBezTo>
                  <a:pt x="1178568" y="136873"/>
                  <a:pt x="1178568" y="98933"/>
                  <a:pt x="1174309" y="56773"/>
                </a:cubicBezTo>
                <a:close/>
                <a:moveTo>
                  <a:pt x="66865" y="0"/>
                </a:moveTo>
                <a:lnTo>
                  <a:pt x="77812" y="0"/>
                </a:lnTo>
                <a:lnTo>
                  <a:pt x="11288" y="35254"/>
                </a:lnTo>
                <a:close/>
                <a:moveTo>
                  <a:pt x="55995" y="0"/>
                </a:moveTo>
                <a:lnTo>
                  <a:pt x="65524" y="0"/>
                </a:lnTo>
                <a:lnTo>
                  <a:pt x="11288" y="35254"/>
                </a:lnTo>
                <a:close/>
                <a:moveTo>
                  <a:pt x="44381" y="0"/>
                </a:moveTo>
                <a:lnTo>
                  <a:pt x="54677" y="0"/>
                </a:lnTo>
                <a:lnTo>
                  <a:pt x="11288" y="35254"/>
                </a:lnTo>
                <a:close/>
                <a:moveTo>
                  <a:pt x="34029" y="0"/>
                </a:moveTo>
                <a:lnTo>
                  <a:pt x="43830" y="0"/>
                </a:lnTo>
                <a:lnTo>
                  <a:pt x="11288" y="35254"/>
                </a:lnTo>
                <a:close/>
                <a:moveTo>
                  <a:pt x="23258" y="0"/>
                </a:moveTo>
                <a:lnTo>
                  <a:pt x="32982" y="0"/>
                </a:lnTo>
                <a:lnTo>
                  <a:pt x="11288" y="35254"/>
                </a:lnTo>
                <a:close/>
                <a:moveTo>
                  <a:pt x="12062" y="0"/>
                </a:moveTo>
                <a:lnTo>
                  <a:pt x="22135" y="0"/>
                </a:lnTo>
                <a:lnTo>
                  <a:pt x="11288" y="35254"/>
                </a:lnTo>
                <a:close/>
                <a:moveTo>
                  <a:pt x="441" y="0"/>
                </a:moveTo>
                <a:lnTo>
                  <a:pt x="10513" y="0"/>
                </a:lnTo>
                <a:lnTo>
                  <a:pt x="11288" y="35254"/>
                </a:lnTo>
                <a:close/>
              </a:path>
            </a:pathLst>
          </a:custGeom>
          <a:solidFill>
            <a:schemeClr val="accent2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962685-E143-4935-9D9C-8195F7C04E10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94E15490-A284-4BC0-A368-83311B60E3A4}" type="datetime4">
              <a:rPr lang="en-US" smtClean="0"/>
              <a:t>July 20, 2020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1EE1BE-9091-4CB5-AC4F-F8FE5024B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8FD7A4-1CC6-4D18-B9E6-345A402B1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1D04F9A-0280-45EB-95F0-6DA7BDF0AC7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97BED6-7F87-4FCC-9A3A-6277B2943E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0531" y="377584"/>
            <a:ext cx="8262938" cy="423125"/>
          </a:xfrm>
        </p:spPr>
        <p:txBody>
          <a:bodyPr wrap="none" anchor="t">
            <a:normAutofit/>
          </a:bodyPr>
          <a:lstStyle>
            <a:lvl1pPr>
              <a:defRPr sz="2400" b="0" cap="all" spc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slide title on one line only</a:t>
            </a:r>
            <a:endParaRPr lang="en-GB" dirty="0"/>
          </a:p>
        </p:txBody>
      </p:sp>
      <p:sp>
        <p:nvSpPr>
          <p:cNvPr id="52" name="Text Placeholder 6">
            <a:extLst>
              <a:ext uri="{FF2B5EF4-FFF2-40B4-BE49-F238E27FC236}">
                <a16:creationId xmlns:a16="http://schemas.microsoft.com/office/drawing/2014/main" id="{E539CD5F-F7C7-41E7-8C8C-1DB31E94E43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0531" y="5625245"/>
            <a:ext cx="8262938" cy="395833"/>
          </a:xfrm>
        </p:spPr>
        <p:txBody>
          <a:bodyPr anchor="b"/>
          <a:lstStyle>
            <a:lvl1pPr>
              <a:spcBef>
                <a:spcPts val="0"/>
              </a:spcBef>
              <a:spcAft>
                <a:spcPts val="0"/>
              </a:spcAft>
              <a:defRPr sz="800" b="0">
                <a:solidFill>
                  <a:schemeClr val="tx1"/>
                </a:solidFill>
              </a:defRPr>
            </a:lvl1pPr>
            <a:lvl2pPr>
              <a:spcBef>
                <a:spcPts val="200"/>
              </a:spcBef>
              <a:spcAft>
                <a:spcPts val="200"/>
              </a:spcAft>
              <a:defRPr sz="800">
                <a:solidFill>
                  <a:schemeClr val="accent1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Add any source information here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7" name="Text Placeholder 6">
            <a:extLst>
              <a:ext uri="{FF2B5EF4-FFF2-40B4-BE49-F238E27FC236}">
                <a16:creationId xmlns:a16="http://schemas.microsoft.com/office/drawing/2014/main" id="{E01AF118-F24C-4ADF-8E25-BBFA505D6AB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0531" y="815857"/>
            <a:ext cx="8262938" cy="496397"/>
          </a:xfrm>
        </p:spPr>
        <p:txBody>
          <a:bodyPr/>
          <a:lstStyle>
            <a:lvl1pPr>
              <a:spcBef>
                <a:spcPts val="200"/>
              </a:spcBef>
              <a:spcAft>
                <a:spcPts val="200"/>
              </a:spcAft>
              <a:defRPr sz="1400"/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GB" dirty="0"/>
              <a:t>This is your subtitle area.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44BECC1-15EC-4F77-BEE7-48153E12EE6E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 bwMode="gray">
          <a:xfrm>
            <a:off x="445294" y="1627200"/>
            <a:ext cx="2425304" cy="380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here to edit body text or click an icon below to add other content.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6" name="Content Placeholder 6">
            <a:extLst>
              <a:ext uri="{FF2B5EF4-FFF2-40B4-BE49-F238E27FC236}">
                <a16:creationId xmlns:a16="http://schemas.microsoft.com/office/drawing/2014/main" id="{301C47F4-C68C-4E19-A270-6A30D17DD16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 bwMode="gray">
          <a:xfrm>
            <a:off x="3059832" y="1627200"/>
            <a:ext cx="5643637" cy="380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here to edit body text or click an icon below to add other content.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92B3B3D-9DB1-4D43-A0E1-A1374907A1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6093296"/>
            <a:ext cx="2201317" cy="70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40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placeholders #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74AAAF7-1F47-4163-8FFF-7CECE6165CF9}"/>
              </a:ext>
            </a:extLst>
          </p:cNvPr>
          <p:cNvSpPr/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Freeform: Shape 47">
            <a:extLst>
              <a:ext uri="{FF2B5EF4-FFF2-40B4-BE49-F238E27FC236}">
                <a16:creationId xmlns:a16="http://schemas.microsoft.com/office/drawing/2014/main" id="{42B87378-3709-40ED-A5E2-5C2A3D377CFB}"/>
              </a:ext>
            </a:extLst>
          </p:cNvPr>
          <p:cNvSpPr>
            <a:spLocks/>
          </p:cNvSpPr>
          <p:nvPr userDrawn="1"/>
        </p:nvSpPr>
        <p:spPr bwMode="gray">
          <a:xfrm>
            <a:off x="0" y="0"/>
            <a:ext cx="2201317" cy="2714472"/>
          </a:xfrm>
          <a:custGeom>
            <a:avLst/>
            <a:gdLst>
              <a:gd name="connsiteX0" fmla="*/ 421640 w 4027599"/>
              <a:gd name="connsiteY0" fmla="*/ 4594315 h 4966483"/>
              <a:gd name="connsiteX1" fmla="*/ 429982 w 4027599"/>
              <a:gd name="connsiteY1" fmla="*/ 4940822 h 4966483"/>
              <a:gd name="connsiteX2" fmla="*/ 42302 w 4027599"/>
              <a:gd name="connsiteY2" fmla="*/ 4966483 h 4966483"/>
              <a:gd name="connsiteX3" fmla="*/ 42302 w 4027599"/>
              <a:gd name="connsiteY3" fmla="*/ 4615707 h 4966483"/>
              <a:gd name="connsiteX4" fmla="*/ 421640 w 4027599"/>
              <a:gd name="connsiteY4" fmla="*/ 4594315 h 4966483"/>
              <a:gd name="connsiteX5" fmla="*/ 843177 w 4027599"/>
              <a:gd name="connsiteY5" fmla="*/ 4532287 h 4966483"/>
              <a:gd name="connsiteX6" fmla="*/ 864179 w 4027599"/>
              <a:gd name="connsiteY6" fmla="*/ 4864073 h 4966483"/>
              <a:gd name="connsiteX7" fmla="*/ 473597 w 4027599"/>
              <a:gd name="connsiteY7" fmla="*/ 4935469 h 4966483"/>
              <a:gd name="connsiteX8" fmla="*/ 460996 w 4027599"/>
              <a:gd name="connsiteY8" fmla="*/ 4595282 h 4966483"/>
              <a:gd name="connsiteX9" fmla="*/ 843177 w 4027599"/>
              <a:gd name="connsiteY9" fmla="*/ 4532287 h 4966483"/>
              <a:gd name="connsiteX10" fmla="*/ 1268465 w 4027599"/>
              <a:gd name="connsiteY10" fmla="*/ 4423733 h 4966483"/>
              <a:gd name="connsiteX11" fmla="*/ 1298375 w 4027599"/>
              <a:gd name="connsiteY11" fmla="*/ 4738738 h 4966483"/>
              <a:gd name="connsiteX12" fmla="*/ 901044 w 4027599"/>
              <a:gd name="connsiteY12" fmla="*/ 4857929 h 4966483"/>
              <a:gd name="connsiteX13" fmla="*/ 879681 w 4027599"/>
              <a:gd name="connsiteY13" fmla="*/ 4525899 h 4966483"/>
              <a:gd name="connsiteX14" fmla="*/ 1268465 w 4027599"/>
              <a:gd name="connsiteY14" fmla="*/ 4423733 h 4966483"/>
              <a:gd name="connsiteX15" fmla="*/ 1694886 w 4027599"/>
              <a:gd name="connsiteY15" fmla="*/ 4268663 h 4966483"/>
              <a:gd name="connsiteX16" fmla="*/ 1732571 w 4027599"/>
              <a:gd name="connsiteY16" fmla="*/ 4552917 h 4966483"/>
              <a:gd name="connsiteX17" fmla="*/ 1343191 w 4027599"/>
              <a:gd name="connsiteY17" fmla="*/ 4718371 h 4966483"/>
              <a:gd name="connsiteX18" fmla="*/ 1313877 w 4027599"/>
              <a:gd name="connsiteY18" fmla="*/ 4408670 h 4966483"/>
              <a:gd name="connsiteX19" fmla="*/ 1694886 w 4027599"/>
              <a:gd name="connsiteY19" fmla="*/ 4268663 h 4966483"/>
              <a:gd name="connsiteX20" fmla="*/ 402065 w 4027599"/>
              <a:gd name="connsiteY20" fmla="*/ 4237649 h 4966483"/>
              <a:gd name="connsiteX21" fmla="*/ 414470 w 4027599"/>
              <a:gd name="connsiteY21" fmla="*/ 4562363 h 4966483"/>
              <a:gd name="connsiteX22" fmla="*/ 42302 w 4027599"/>
              <a:gd name="connsiteY22" fmla="*/ 4578803 h 4966483"/>
              <a:gd name="connsiteX23" fmla="*/ 42302 w 4027599"/>
              <a:gd name="connsiteY23" fmla="*/ 4254089 h 4966483"/>
              <a:gd name="connsiteX24" fmla="*/ 402065 w 4027599"/>
              <a:gd name="connsiteY24" fmla="*/ 4237649 h 4966483"/>
              <a:gd name="connsiteX25" fmla="*/ 818962 w 4027599"/>
              <a:gd name="connsiteY25" fmla="*/ 4191133 h 4966483"/>
              <a:gd name="connsiteX26" fmla="*/ 848667 w 4027599"/>
              <a:gd name="connsiteY26" fmla="*/ 4504760 h 4966483"/>
              <a:gd name="connsiteX27" fmla="*/ 462462 w 4027599"/>
              <a:gd name="connsiteY27" fmla="*/ 4563301 h 4966483"/>
              <a:gd name="connsiteX28" fmla="*/ 445484 w 4027599"/>
              <a:gd name="connsiteY28" fmla="*/ 4237131 h 4966483"/>
              <a:gd name="connsiteX29" fmla="*/ 818962 w 4027599"/>
              <a:gd name="connsiteY29" fmla="*/ 4191133 h 4966483"/>
              <a:gd name="connsiteX30" fmla="*/ 1220366 w 4027599"/>
              <a:gd name="connsiteY30" fmla="*/ 4098091 h 4966483"/>
              <a:gd name="connsiteX31" fmla="*/ 1267361 w 4027599"/>
              <a:gd name="connsiteY31" fmla="*/ 4399420 h 4966483"/>
              <a:gd name="connsiteX32" fmla="*/ 878577 w 4027599"/>
              <a:gd name="connsiteY32" fmla="*/ 4501273 h 4966483"/>
              <a:gd name="connsiteX33" fmla="*/ 848667 w 4027599"/>
              <a:gd name="connsiteY33" fmla="*/ 4178727 h 4966483"/>
              <a:gd name="connsiteX34" fmla="*/ 1220366 w 4027599"/>
              <a:gd name="connsiteY34" fmla="*/ 4098091 h 4966483"/>
              <a:gd name="connsiteX35" fmla="*/ 2131680 w 4027599"/>
              <a:gd name="connsiteY35" fmla="*/ 4067077 h 4966483"/>
              <a:gd name="connsiteX36" fmla="*/ 2182270 w 4027599"/>
              <a:gd name="connsiteY36" fmla="*/ 4316918 h 4966483"/>
              <a:gd name="connsiteX37" fmla="*/ 1790233 w 4027599"/>
              <a:gd name="connsiteY37" fmla="*/ 4532287 h 4966483"/>
              <a:gd name="connsiteX38" fmla="*/ 1748073 w 4027599"/>
              <a:gd name="connsiteY38" fmla="*/ 4252301 h 4966483"/>
              <a:gd name="connsiteX39" fmla="*/ 2131680 w 4027599"/>
              <a:gd name="connsiteY39" fmla="*/ 4067077 h 4966483"/>
              <a:gd name="connsiteX40" fmla="*/ 1624486 w 4027599"/>
              <a:gd name="connsiteY40" fmla="*/ 3974035 h 4966483"/>
              <a:gd name="connsiteX41" fmla="*/ 1686055 w 4027599"/>
              <a:gd name="connsiteY41" fmla="*/ 4241459 h 4966483"/>
              <a:gd name="connsiteX42" fmla="*/ 1312519 w 4027599"/>
              <a:gd name="connsiteY42" fmla="*/ 4377217 h 4966483"/>
              <a:gd name="connsiteX43" fmla="*/ 1267361 w 4027599"/>
              <a:gd name="connsiteY43" fmla="*/ 4085119 h 4966483"/>
              <a:gd name="connsiteX44" fmla="*/ 1624486 w 4027599"/>
              <a:gd name="connsiteY44" fmla="*/ 3974035 h 4966483"/>
              <a:gd name="connsiteX45" fmla="*/ 377820 w 4027599"/>
              <a:gd name="connsiteY45" fmla="*/ 3896495 h 4966483"/>
              <a:gd name="connsiteX46" fmla="*/ 398968 w 4027599"/>
              <a:gd name="connsiteY46" fmla="*/ 4205658 h 4966483"/>
              <a:gd name="connsiteX47" fmla="*/ 26800 w 4027599"/>
              <a:gd name="connsiteY47" fmla="*/ 4222147 h 4966483"/>
              <a:gd name="connsiteX48" fmla="*/ 26800 w 4027599"/>
              <a:gd name="connsiteY48" fmla="*/ 3912983 h 4966483"/>
              <a:gd name="connsiteX49" fmla="*/ 377820 w 4027599"/>
              <a:gd name="connsiteY49" fmla="*/ 3896495 h 4966483"/>
              <a:gd name="connsiteX50" fmla="*/ 775523 w 4027599"/>
              <a:gd name="connsiteY50" fmla="*/ 3849979 h 4966483"/>
              <a:gd name="connsiteX51" fmla="*/ 817663 w 4027599"/>
              <a:gd name="connsiteY51" fmla="*/ 4159943 h 4966483"/>
              <a:gd name="connsiteX52" fmla="*/ 451052 w 4027599"/>
              <a:gd name="connsiteY52" fmla="*/ 4206645 h 4966483"/>
              <a:gd name="connsiteX53" fmla="*/ 429982 w 4027599"/>
              <a:gd name="connsiteY53" fmla="*/ 3892441 h 4966483"/>
              <a:gd name="connsiteX54" fmla="*/ 775523 w 4027599"/>
              <a:gd name="connsiteY54" fmla="*/ 3849979 h 4966483"/>
              <a:gd name="connsiteX55" fmla="*/ 2558570 w 4027599"/>
              <a:gd name="connsiteY55" fmla="*/ 3834467 h 4966483"/>
              <a:gd name="connsiteX56" fmla="*/ 2616466 w 4027599"/>
              <a:gd name="connsiteY56" fmla="*/ 4028375 h 4966483"/>
              <a:gd name="connsiteX57" fmla="*/ 2231892 w 4027599"/>
              <a:gd name="connsiteY57" fmla="*/ 4284175 h 4966483"/>
              <a:gd name="connsiteX58" fmla="*/ 2182270 w 4027599"/>
              <a:gd name="connsiteY58" fmla="*/ 4049006 h 4966483"/>
              <a:gd name="connsiteX59" fmla="*/ 2558570 w 4027599"/>
              <a:gd name="connsiteY59" fmla="*/ 3834467 h 4966483"/>
              <a:gd name="connsiteX60" fmla="*/ 2045808 w 4027599"/>
              <a:gd name="connsiteY60" fmla="*/ 3818965 h 4966483"/>
              <a:gd name="connsiteX61" fmla="*/ 2120242 w 4027599"/>
              <a:gd name="connsiteY61" fmla="*/ 4051106 h 4966483"/>
              <a:gd name="connsiteX62" fmla="*/ 1743941 w 4027599"/>
              <a:gd name="connsiteY62" fmla="*/ 4222147 h 4966483"/>
              <a:gd name="connsiteX63" fmla="*/ 1686045 w 4027599"/>
              <a:gd name="connsiteY63" fmla="*/ 3957438 h 4966483"/>
              <a:gd name="connsiteX64" fmla="*/ 2045808 w 4027599"/>
              <a:gd name="connsiteY64" fmla="*/ 3818965 h 4966483"/>
              <a:gd name="connsiteX65" fmla="*/ 1147144 w 4027599"/>
              <a:gd name="connsiteY65" fmla="*/ 3787951 h 4966483"/>
              <a:gd name="connsiteX66" fmla="*/ 1205333 w 4027599"/>
              <a:gd name="connsiteY66" fmla="*/ 4070828 h 4966483"/>
              <a:gd name="connsiteX67" fmla="*/ 843714 w 4027599"/>
              <a:gd name="connsiteY67" fmla="*/ 4144617 h 4966483"/>
              <a:gd name="connsiteX68" fmla="*/ 802151 w 4027599"/>
              <a:gd name="connsiteY68" fmla="*/ 3849451 h 4966483"/>
              <a:gd name="connsiteX69" fmla="*/ 1147144 w 4027599"/>
              <a:gd name="connsiteY69" fmla="*/ 3787951 h 4966483"/>
              <a:gd name="connsiteX70" fmla="*/ 1541935 w 4027599"/>
              <a:gd name="connsiteY70" fmla="*/ 3679397 h 4966483"/>
              <a:gd name="connsiteX71" fmla="*/ 1624027 w 4027599"/>
              <a:gd name="connsiteY71" fmla="*/ 3955084 h 4966483"/>
              <a:gd name="connsiteX72" fmla="*/ 1266912 w 4027599"/>
              <a:gd name="connsiteY72" fmla="*/ 4067077 h 4966483"/>
              <a:gd name="connsiteX73" fmla="*/ 1205333 w 4027599"/>
              <a:gd name="connsiteY73" fmla="*/ 3774168 h 4966483"/>
              <a:gd name="connsiteX74" fmla="*/ 1541935 w 4027599"/>
              <a:gd name="connsiteY74" fmla="*/ 3679397 h 4966483"/>
              <a:gd name="connsiteX75" fmla="*/ 2464815 w 4027599"/>
              <a:gd name="connsiteY75" fmla="*/ 3617369 h 4966483"/>
              <a:gd name="connsiteX76" fmla="*/ 2554438 w 4027599"/>
              <a:gd name="connsiteY76" fmla="*/ 3810730 h 4966483"/>
              <a:gd name="connsiteX77" fmla="*/ 2170323 w 4027599"/>
              <a:gd name="connsiteY77" fmla="*/ 4020551 h 4966483"/>
              <a:gd name="connsiteX78" fmla="*/ 2089228 w 4027599"/>
              <a:gd name="connsiteY78" fmla="*/ 3790168 h 4966483"/>
              <a:gd name="connsiteX79" fmla="*/ 2464815 w 4027599"/>
              <a:gd name="connsiteY79" fmla="*/ 3617369 h 4966483"/>
              <a:gd name="connsiteX80" fmla="*/ 1941845 w 4027599"/>
              <a:gd name="connsiteY80" fmla="*/ 3555340 h 4966483"/>
              <a:gd name="connsiteX81" fmla="*/ 2042712 w 4027599"/>
              <a:gd name="connsiteY81" fmla="*/ 3786915 h 4966483"/>
              <a:gd name="connsiteX82" fmla="*/ 1677059 w 4027599"/>
              <a:gd name="connsiteY82" fmla="*/ 3927509 h 4966483"/>
              <a:gd name="connsiteX83" fmla="*/ 1593003 w 4027599"/>
              <a:gd name="connsiteY83" fmla="*/ 3666991 h 4966483"/>
              <a:gd name="connsiteX84" fmla="*/ 1941845 w 4027599"/>
              <a:gd name="connsiteY84" fmla="*/ 3555340 h 4966483"/>
              <a:gd name="connsiteX85" fmla="*/ 357366 w 4027599"/>
              <a:gd name="connsiteY85" fmla="*/ 3539838 h 4966483"/>
              <a:gd name="connsiteX86" fmla="*/ 383466 w 4027599"/>
              <a:gd name="connsiteY86" fmla="*/ 3852469 h 4966483"/>
              <a:gd name="connsiteX87" fmla="*/ 26800 w 4027599"/>
              <a:gd name="connsiteY87" fmla="*/ 3865490 h 4966483"/>
              <a:gd name="connsiteX88" fmla="*/ 26800 w 4027599"/>
              <a:gd name="connsiteY88" fmla="*/ 3552869 h 4966483"/>
              <a:gd name="connsiteX89" fmla="*/ 357366 w 4027599"/>
              <a:gd name="connsiteY89" fmla="*/ 3539838 h 4966483"/>
              <a:gd name="connsiteX90" fmla="*/ 720957 w 4027599"/>
              <a:gd name="connsiteY90" fmla="*/ 3508824 h 4966483"/>
              <a:gd name="connsiteX91" fmla="*/ 771137 w 4027599"/>
              <a:gd name="connsiteY91" fmla="*/ 3796908 h 4966483"/>
              <a:gd name="connsiteX92" fmla="*/ 428244 w 4027599"/>
              <a:gd name="connsiteY92" fmla="*/ 3834476 h 4966483"/>
              <a:gd name="connsiteX93" fmla="*/ 398968 w 4027599"/>
              <a:gd name="connsiteY93" fmla="*/ 3538051 h 4966483"/>
              <a:gd name="connsiteX94" fmla="*/ 720957 w 4027599"/>
              <a:gd name="connsiteY94" fmla="*/ 3508824 h 4966483"/>
              <a:gd name="connsiteX95" fmla="*/ 1066097 w 4027599"/>
              <a:gd name="connsiteY95" fmla="*/ 3462298 h 4966483"/>
              <a:gd name="connsiteX96" fmla="*/ 1143305 w 4027599"/>
              <a:gd name="connsiteY96" fmla="*/ 3740282 h 4966483"/>
              <a:gd name="connsiteX97" fmla="*/ 791591 w 4027599"/>
              <a:gd name="connsiteY97" fmla="*/ 3803453 h 4966483"/>
              <a:gd name="connsiteX98" fmla="*/ 740123 w 4027599"/>
              <a:gd name="connsiteY98" fmla="*/ 3512839 h 4966483"/>
              <a:gd name="connsiteX99" fmla="*/ 1066097 w 4027599"/>
              <a:gd name="connsiteY99" fmla="*/ 3462298 h 4966483"/>
              <a:gd name="connsiteX100" fmla="*/ 2324358 w 4027599"/>
              <a:gd name="connsiteY100" fmla="*/ 3400270 h 4966483"/>
              <a:gd name="connsiteX101" fmla="*/ 2445894 w 4027599"/>
              <a:gd name="connsiteY101" fmla="*/ 3594814 h 4966483"/>
              <a:gd name="connsiteX102" fmla="*/ 2081267 w 4027599"/>
              <a:gd name="connsiteY102" fmla="*/ 3772439 h 4966483"/>
              <a:gd name="connsiteX103" fmla="*/ 1980683 w 4027599"/>
              <a:gd name="connsiteY103" fmla="*/ 3539838 h 4966483"/>
              <a:gd name="connsiteX104" fmla="*/ 2324358 w 4027599"/>
              <a:gd name="connsiteY104" fmla="*/ 3400270 h 4966483"/>
              <a:gd name="connsiteX105" fmla="*/ 1431486 w 4027599"/>
              <a:gd name="connsiteY105" fmla="*/ 3384768 h 4966483"/>
              <a:gd name="connsiteX106" fmla="*/ 1530975 w 4027599"/>
              <a:gd name="connsiteY106" fmla="*/ 3642717 h 4966483"/>
              <a:gd name="connsiteX107" fmla="*/ 1191042 w 4027599"/>
              <a:gd name="connsiteY107" fmla="*/ 3725922 h 4966483"/>
              <a:gd name="connsiteX108" fmla="*/ 1112281 w 4027599"/>
              <a:gd name="connsiteY108" fmla="*/ 3451339 h 4966483"/>
              <a:gd name="connsiteX109" fmla="*/ 1431486 w 4027599"/>
              <a:gd name="connsiteY109" fmla="*/ 3384768 h 4966483"/>
              <a:gd name="connsiteX110" fmla="*/ 1788367 w 4027599"/>
              <a:gd name="connsiteY110" fmla="*/ 3291726 h 4966483"/>
              <a:gd name="connsiteX111" fmla="*/ 1918655 w 4027599"/>
              <a:gd name="connsiteY111" fmla="*/ 3523379 h 4966483"/>
              <a:gd name="connsiteX112" fmla="*/ 1574024 w 4027599"/>
              <a:gd name="connsiteY112" fmla="*/ 3632880 h 4966483"/>
              <a:gd name="connsiteX113" fmla="*/ 1468947 w 4027599"/>
              <a:gd name="connsiteY113" fmla="*/ 3380177 h 4966483"/>
              <a:gd name="connsiteX114" fmla="*/ 1788367 w 4027599"/>
              <a:gd name="connsiteY114" fmla="*/ 3291726 h 4966483"/>
              <a:gd name="connsiteX115" fmla="*/ 318615 w 4027599"/>
              <a:gd name="connsiteY115" fmla="*/ 3229698 h 4966483"/>
              <a:gd name="connsiteX116" fmla="*/ 352452 w 4027599"/>
              <a:gd name="connsiteY116" fmla="*/ 3516043 h 4966483"/>
              <a:gd name="connsiteX117" fmla="*/ 31030 w 4027599"/>
              <a:gd name="connsiteY117" fmla="*/ 3524336 h 4966483"/>
              <a:gd name="connsiteX118" fmla="*/ 26800 w 4027599"/>
              <a:gd name="connsiteY118" fmla="*/ 3238001 h 4966483"/>
              <a:gd name="connsiteX119" fmla="*/ 318615 w 4027599"/>
              <a:gd name="connsiteY119" fmla="*/ 3229698 h 4966483"/>
              <a:gd name="connsiteX120" fmla="*/ 649659 w 4027599"/>
              <a:gd name="connsiteY120" fmla="*/ 3214186 h 4966483"/>
              <a:gd name="connsiteX121" fmla="*/ 709109 w 4027599"/>
              <a:gd name="connsiteY121" fmla="*/ 3480575 h 4966483"/>
              <a:gd name="connsiteX122" fmla="*/ 386406 w 4027599"/>
              <a:gd name="connsiteY122" fmla="*/ 3508824 h 4966483"/>
              <a:gd name="connsiteX123" fmla="*/ 352442 w 4027599"/>
              <a:gd name="connsiteY123" fmla="*/ 3234367 h 4966483"/>
              <a:gd name="connsiteX124" fmla="*/ 649659 w 4027599"/>
              <a:gd name="connsiteY124" fmla="*/ 3214186 h 4966483"/>
              <a:gd name="connsiteX125" fmla="*/ 2148921 w 4027599"/>
              <a:gd name="connsiteY125" fmla="*/ 3167670 h 4966483"/>
              <a:gd name="connsiteX126" fmla="*/ 2306326 w 4027599"/>
              <a:gd name="connsiteY126" fmla="*/ 3370634 h 4966483"/>
              <a:gd name="connsiteX127" fmla="*/ 1957484 w 4027599"/>
              <a:gd name="connsiteY127" fmla="*/ 3508824 h 4966483"/>
              <a:gd name="connsiteX128" fmla="*/ 1825604 w 4027599"/>
              <a:gd name="connsiteY128" fmla="*/ 3275628 h 4966483"/>
              <a:gd name="connsiteX129" fmla="*/ 2148921 w 4027599"/>
              <a:gd name="connsiteY129" fmla="*/ 3167670 h 4966483"/>
              <a:gd name="connsiteX130" fmla="*/ 964381 w 4027599"/>
              <a:gd name="connsiteY130" fmla="*/ 3167670 h 4966483"/>
              <a:gd name="connsiteX131" fmla="*/ 1050263 w 4027599"/>
              <a:gd name="connsiteY131" fmla="*/ 3431714 h 4966483"/>
              <a:gd name="connsiteX132" fmla="*/ 739439 w 4027599"/>
              <a:gd name="connsiteY132" fmla="*/ 3477810 h 4966483"/>
              <a:gd name="connsiteX133" fmla="*/ 678095 w 4027599"/>
              <a:gd name="connsiteY133" fmla="*/ 3201204 h 4966483"/>
              <a:gd name="connsiteX134" fmla="*/ 964381 w 4027599"/>
              <a:gd name="connsiteY134" fmla="*/ 3167670 h 4966483"/>
              <a:gd name="connsiteX135" fmla="*/ 1298531 w 4027599"/>
              <a:gd name="connsiteY135" fmla="*/ 3121154 h 4966483"/>
              <a:gd name="connsiteX136" fmla="*/ 1422431 w 4027599"/>
              <a:gd name="connsiteY136" fmla="*/ 3365134 h 4966483"/>
              <a:gd name="connsiteX137" fmla="*/ 1097726 w 4027599"/>
              <a:gd name="connsiteY137" fmla="*/ 3431294 h 4966483"/>
              <a:gd name="connsiteX138" fmla="*/ 1003737 w 4027599"/>
              <a:gd name="connsiteY138" fmla="*/ 3170776 h 4966483"/>
              <a:gd name="connsiteX139" fmla="*/ 1298531 w 4027599"/>
              <a:gd name="connsiteY139" fmla="*/ 3121154 h 4966483"/>
              <a:gd name="connsiteX140" fmla="*/ 1622113 w 4027599"/>
              <a:gd name="connsiteY140" fmla="*/ 3043614 h 4966483"/>
              <a:gd name="connsiteX141" fmla="*/ 1779087 w 4027599"/>
              <a:gd name="connsiteY141" fmla="*/ 3265743 h 4966483"/>
              <a:gd name="connsiteX142" fmla="*/ 1456659 w 4027599"/>
              <a:gd name="connsiteY142" fmla="*/ 3353754 h 4966483"/>
              <a:gd name="connsiteX143" fmla="*/ 1329379 w 4027599"/>
              <a:gd name="connsiteY143" fmla="*/ 3106482 h 4966483"/>
              <a:gd name="connsiteX144" fmla="*/ 1622113 w 4027599"/>
              <a:gd name="connsiteY144" fmla="*/ 3043614 h 4966483"/>
              <a:gd name="connsiteX145" fmla="*/ 3118053 w 4027599"/>
              <a:gd name="connsiteY145" fmla="*/ 3028102 h 4966483"/>
              <a:gd name="connsiteX146" fmla="*/ 3345291 w 4027599"/>
              <a:gd name="connsiteY146" fmla="*/ 3079014 h 4966483"/>
              <a:gd name="connsiteX147" fmla="*/ 3097755 w 4027599"/>
              <a:gd name="connsiteY147" fmla="*/ 3477810 h 4966483"/>
              <a:gd name="connsiteX148" fmla="*/ 2911094 w 4027599"/>
              <a:gd name="connsiteY148" fmla="*/ 3418420 h 4966483"/>
              <a:gd name="connsiteX149" fmla="*/ 3118053 w 4027599"/>
              <a:gd name="connsiteY149" fmla="*/ 3028102 h 4966483"/>
              <a:gd name="connsiteX150" fmla="*/ 2868573 w 4027599"/>
              <a:gd name="connsiteY150" fmla="*/ 2950572 h 4966483"/>
              <a:gd name="connsiteX151" fmla="*/ 3097179 w 4027599"/>
              <a:gd name="connsiteY151" fmla="*/ 3030925 h 4966483"/>
              <a:gd name="connsiteX152" fmla="*/ 2885199 w 4027599"/>
              <a:gd name="connsiteY152" fmla="*/ 3415782 h 4966483"/>
              <a:gd name="connsiteX153" fmla="*/ 2693996 w 4027599"/>
              <a:gd name="connsiteY153" fmla="*/ 3322740 h 4966483"/>
              <a:gd name="connsiteX154" fmla="*/ 2868573 w 4027599"/>
              <a:gd name="connsiteY154" fmla="*/ 2950572 h 4966483"/>
              <a:gd name="connsiteX155" fmla="*/ 1945997 w 4027599"/>
              <a:gd name="connsiteY155" fmla="*/ 2950572 h 4966483"/>
              <a:gd name="connsiteX156" fmla="*/ 2135754 w 4027599"/>
              <a:gd name="connsiteY156" fmla="*/ 3155880 h 4966483"/>
              <a:gd name="connsiteX157" fmla="*/ 1815269 w 4027599"/>
              <a:gd name="connsiteY157" fmla="*/ 3260712 h 4966483"/>
              <a:gd name="connsiteX158" fmla="*/ 1655031 w 4027599"/>
              <a:gd name="connsiteY158" fmla="*/ 3033572 h 4966483"/>
              <a:gd name="connsiteX159" fmla="*/ 1945997 w 4027599"/>
              <a:gd name="connsiteY159" fmla="*/ 2950572 h 4966483"/>
              <a:gd name="connsiteX160" fmla="*/ 283557 w 4027599"/>
              <a:gd name="connsiteY160" fmla="*/ 2935060 h 4966483"/>
              <a:gd name="connsiteX161" fmla="*/ 321438 w 4027599"/>
              <a:gd name="connsiteY161" fmla="*/ 3205854 h 4966483"/>
              <a:gd name="connsiteX162" fmla="*/ 31010 w 4027599"/>
              <a:gd name="connsiteY162" fmla="*/ 3214186 h 4966483"/>
              <a:gd name="connsiteX163" fmla="*/ 26800 w 4027599"/>
              <a:gd name="connsiteY163" fmla="*/ 2943392 h 4966483"/>
              <a:gd name="connsiteX164" fmla="*/ 283557 w 4027599"/>
              <a:gd name="connsiteY164" fmla="*/ 2935060 h 4966483"/>
              <a:gd name="connsiteX165" fmla="*/ 576105 w 4027599"/>
              <a:gd name="connsiteY165" fmla="*/ 2919558 h 4966483"/>
              <a:gd name="connsiteX166" fmla="*/ 647080 w 4027599"/>
              <a:gd name="connsiteY166" fmla="*/ 3178161 h 4966483"/>
              <a:gd name="connsiteX167" fmla="*/ 363178 w 4027599"/>
              <a:gd name="connsiteY167" fmla="*/ 3198684 h 4966483"/>
              <a:gd name="connsiteX168" fmla="*/ 321428 w 4027599"/>
              <a:gd name="connsiteY168" fmla="*/ 2931876 h 4966483"/>
              <a:gd name="connsiteX169" fmla="*/ 576105 w 4027599"/>
              <a:gd name="connsiteY169" fmla="*/ 2919558 h 4966483"/>
              <a:gd name="connsiteX170" fmla="*/ 853541 w 4027599"/>
              <a:gd name="connsiteY170" fmla="*/ 2888544 h 4966483"/>
              <a:gd name="connsiteX171" fmla="*/ 957221 w 4027599"/>
              <a:gd name="connsiteY171" fmla="*/ 3149023 h 4966483"/>
              <a:gd name="connsiteX172" fmla="*/ 675203 w 4027599"/>
              <a:gd name="connsiteY172" fmla="*/ 3183182 h 4966483"/>
              <a:gd name="connsiteX173" fmla="*/ 600555 w 4027599"/>
              <a:gd name="connsiteY173" fmla="*/ 2914166 h 4966483"/>
              <a:gd name="connsiteX174" fmla="*/ 853541 w 4027599"/>
              <a:gd name="connsiteY174" fmla="*/ 2888544 h 4966483"/>
              <a:gd name="connsiteX175" fmla="*/ 1138567 w 4027599"/>
              <a:gd name="connsiteY175" fmla="*/ 2857530 h 4966483"/>
              <a:gd name="connsiteX176" fmla="*/ 1282863 w 4027599"/>
              <a:gd name="connsiteY176" fmla="*/ 3088118 h 4966483"/>
              <a:gd name="connsiteX177" fmla="*/ 990022 w 4027599"/>
              <a:gd name="connsiteY177" fmla="*/ 3136656 h 4966483"/>
              <a:gd name="connsiteX178" fmla="*/ 879681 w 4027599"/>
              <a:gd name="connsiteY178" fmla="*/ 2889892 h 4966483"/>
              <a:gd name="connsiteX179" fmla="*/ 1138567 w 4027599"/>
              <a:gd name="connsiteY179" fmla="*/ 2857530 h 4966483"/>
              <a:gd name="connsiteX180" fmla="*/ 2616466 w 4027599"/>
              <a:gd name="connsiteY180" fmla="*/ 2842018 h 4966483"/>
              <a:gd name="connsiteX181" fmla="*/ 2849066 w 4027599"/>
              <a:gd name="connsiteY181" fmla="*/ 2944946 h 4966483"/>
              <a:gd name="connsiteX182" fmla="*/ 2675671 w 4027599"/>
              <a:gd name="connsiteY182" fmla="*/ 3307228 h 4966483"/>
              <a:gd name="connsiteX183" fmla="*/ 2476898 w 4027599"/>
              <a:gd name="connsiteY183" fmla="*/ 3187841 h 4966483"/>
              <a:gd name="connsiteX184" fmla="*/ 2616466 w 4027599"/>
              <a:gd name="connsiteY184" fmla="*/ 2842018 h 4966483"/>
              <a:gd name="connsiteX185" fmla="*/ 1427237 w 4027599"/>
              <a:gd name="connsiteY185" fmla="*/ 2795502 h 4966483"/>
              <a:gd name="connsiteX186" fmla="*/ 1608505 w 4027599"/>
              <a:gd name="connsiteY186" fmla="*/ 3025152 h 4966483"/>
              <a:gd name="connsiteX187" fmla="*/ 1321848 w 4027599"/>
              <a:gd name="connsiteY187" fmla="*/ 3090140 h 4966483"/>
              <a:gd name="connsiteX188" fmla="*/ 1174309 w 4027599"/>
              <a:gd name="connsiteY188" fmla="*/ 2843171 h 4966483"/>
              <a:gd name="connsiteX189" fmla="*/ 1427237 w 4027599"/>
              <a:gd name="connsiteY189" fmla="*/ 2795502 h 4966483"/>
              <a:gd name="connsiteX190" fmla="*/ 1712937 w 4027599"/>
              <a:gd name="connsiteY190" fmla="*/ 2748986 h 4966483"/>
              <a:gd name="connsiteX191" fmla="*/ 1934158 w 4027599"/>
              <a:gd name="connsiteY191" fmla="*/ 2939612 h 4966483"/>
              <a:gd name="connsiteX192" fmla="*/ 1640623 w 4027599"/>
              <a:gd name="connsiteY192" fmla="*/ 3012610 h 4966483"/>
              <a:gd name="connsiteX193" fmla="*/ 1453435 w 4027599"/>
              <a:gd name="connsiteY193" fmla="*/ 2801714 h 4966483"/>
              <a:gd name="connsiteX194" fmla="*/ 1712937 w 4027599"/>
              <a:gd name="connsiteY194" fmla="*/ 2748986 h 4966483"/>
              <a:gd name="connsiteX195" fmla="*/ 2352256 w 4027599"/>
              <a:gd name="connsiteY195" fmla="*/ 2686948 h 4966483"/>
              <a:gd name="connsiteX196" fmla="*/ 2585452 w 4027599"/>
              <a:gd name="connsiteY196" fmla="*/ 2821886 h 4966483"/>
              <a:gd name="connsiteX197" fmla="*/ 2447261 w 4027599"/>
              <a:gd name="connsiteY197" fmla="*/ 3167670 h 4966483"/>
              <a:gd name="connsiteX198" fmla="*/ 2244298 w 4027599"/>
              <a:gd name="connsiteY198" fmla="*/ 3011653 h 4966483"/>
              <a:gd name="connsiteX199" fmla="*/ 2352256 w 4027599"/>
              <a:gd name="connsiteY199" fmla="*/ 2686948 h 4966483"/>
              <a:gd name="connsiteX200" fmla="*/ 234237 w 4027599"/>
              <a:gd name="connsiteY200" fmla="*/ 2655934 h 4966483"/>
              <a:gd name="connsiteX201" fmla="*/ 274912 w 4027599"/>
              <a:gd name="connsiteY201" fmla="*/ 2915377 h 4966483"/>
              <a:gd name="connsiteX202" fmla="*/ 26800 w 4027599"/>
              <a:gd name="connsiteY202" fmla="*/ 2919558 h 4966483"/>
              <a:gd name="connsiteX203" fmla="*/ 26800 w 4027599"/>
              <a:gd name="connsiteY203" fmla="*/ 2660124 h 4966483"/>
              <a:gd name="connsiteX204" fmla="*/ 234237 w 4027599"/>
              <a:gd name="connsiteY204" fmla="*/ 2655934 h 4966483"/>
              <a:gd name="connsiteX205" fmla="*/ 486550 w 4027599"/>
              <a:gd name="connsiteY205" fmla="*/ 2640432 h 4966483"/>
              <a:gd name="connsiteX206" fmla="*/ 569550 w 4027599"/>
              <a:gd name="connsiteY206" fmla="*/ 2891699 h 4966483"/>
              <a:gd name="connsiteX207" fmla="*/ 316408 w 4027599"/>
              <a:gd name="connsiteY207" fmla="*/ 2904056 h 4966483"/>
              <a:gd name="connsiteX208" fmla="*/ 274912 w 4027599"/>
              <a:gd name="connsiteY208" fmla="*/ 2652789 h 4966483"/>
              <a:gd name="connsiteX209" fmla="*/ 486550 w 4027599"/>
              <a:gd name="connsiteY209" fmla="*/ 2640432 h 4966483"/>
              <a:gd name="connsiteX210" fmla="*/ 715116 w 4027599"/>
              <a:gd name="connsiteY210" fmla="*/ 2624930 h 4966483"/>
              <a:gd name="connsiteX211" fmla="*/ 833165 w 4027599"/>
              <a:gd name="connsiteY211" fmla="*/ 2867962 h 4966483"/>
              <a:gd name="connsiteX212" fmla="*/ 588921 w 4027599"/>
              <a:gd name="connsiteY212" fmla="*/ 2888554 h 4966483"/>
              <a:gd name="connsiteX213" fmla="*/ 507513 w 4027599"/>
              <a:gd name="connsiteY213" fmla="*/ 2641409 h 4966483"/>
              <a:gd name="connsiteX214" fmla="*/ 715116 w 4027599"/>
              <a:gd name="connsiteY214" fmla="*/ 2624930 h 4966483"/>
              <a:gd name="connsiteX215" fmla="*/ 959800 w 4027599"/>
              <a:gd name="connsiteY215" fmla="*/ 2593916 h 4966483"/>
              <a:gd name="connsiteX216" fmla="*/ 1127793 w 4027599"/>
              <a:gd name="connsiteY216" fmla="*/ 2824592 h 4966483"/>
              <a:gd name="connsiteX217" fmla="*/ 869336 w 4027599"/>
              <a:gd name="connsiteY217" fmla="*/ 2857540 h 4966483"/>
              <a:gd name="connsiteX218" fmla="*/ 740113 w 4027599"/>
              <a:gd name="connsiteY218" fmla="*/ 2618629 h 4966483"/>
              <a:gd name="connsiteX219" fmla="*/ 959800 w 4027599"/>
              <a:gd name="connsiteY219" fmla="*/ 2593916 h 4966483"/>
              <a:gd name="connsiteX220" fmla="*/ 3318594 w 4027599"/>
              <a:gd name="connsiteY220" fmla="*/ 2593906 h 4966483"/>
              <a:gd name="connsiteX221" fmla="*/ 3593413 w 4027599"/>
              <a:gd name="connsiteY221" fmla="*/ 2631846 h 4966483"/>
              <a:gd name="connsiteX222" fmla="*/ 3385213 w 4027599"/>
              <a:gd name="connsiteY222" fmla="*/ 3028102 h 4966483"/>
              <a:gd name="connsiteX223" fmla="*/ 3143704 w 4027599"/>
              <a:gd name="connsiteY223" fmla="*/ 2977522 h 4966483"/>
              <a:gd name="connsiteX224" fmla="*/ 3318594 w 4027599"/>
              <a:gd name="connsiteY224" fmla="*/ 2593906 h 4966483"/>
              <a:gd name="connsiteX225" fmla="*/ 1201758 w 4027599"/>
              <a:gd name="connsiteY225" fmla="*/ 2562902 h 4966483"/>
              <a:gd name="connsiteX226" fmla="*/ 1406919 w 4027599"/>
              <a:gd name="connsiteY226" fmla="*/ 2779756 h 4966483"/>
              <a:gd name="connsiteX227" fmla="*/ 1155701 w 4027599"/>
              <a:gd name="connsiteY227" fmla="*/ 2826526 h 4966483"/>
              <a:gd name="connsiteX228" fmla="*/ 988225 w 4027599"/>
              <a:gd name="connsiteY228" fmla="*/ 2592665 h 4966483"/>
              <a:gd name="connsiteX229" fmla="*/ 1201758 w 4027599"/>
              <a:gd name="connsiteY229" fmla="*/ 2562902 h 4966483"/>
              <a:gd name="connsiteX230" fmla="*/ 1444839 w 4027599"/>
              <a:gd name="connsiteY230" fmla="*/ 2531888 h 4966483"/>
              <a:gd name="connsiteX231" fmla="*/ 1686045 w 4027599"/>
              <a:gd name="connsiteY231" fmla="*/ 2726245 h 4966483"/>
              <a:gd name="connsiteX232" fmla="*/ 1440746 w 4027599"/>
              <a:gd name="connsiteY232" fmla="*/ 2780000 h 4966483"/>
              <a:gd name="connsiteX233" fmla="*/ 1236337 w 4027599"/>
              <a:gd name="connsiteY233" fmla="*/ 2569104 h 4966483"/>
              <a:gd name="connsiteX234" fmla="*/ 1444839 w 4027599"/>
              <a:gd name="connsiteY234" fmla="*/ 2531888 h 4966483"/>
              <a:gd name="connsiteX235" fmla="*/ 3025343 w 4027599"/>
              <a:gd name="connsiteY235" fmla="*/ 2531878 h 4966483"/>
              <a:gd name="connsiteX236" fmla="*/ 3298775 w 4027599"/>
              <a:gd name="connsiteY236" fmla="*/ 2591278 h 4966483"/>
              <a:gd name="connsiteX237" fmla="*/ 3119333 w 4027599"/>
              <a:gd name="connsiteY237" fmla="*/ 2981586 h 4966483"/>
              <a:gd name="connsiteX238" fmla="*/ 2880080 w 4027599"/>
              <a:gd name="connsiteY238" fmla="*/ 2905218 h 4966483"/>
              <a:gd name="connsiteX239" fmla="*/ 3025343 w 4027599"/>
              <a:gd name="connsiteY239" fmla="*/ 2531878 h 4966483"/>
              <a:gd name="connsiteX240" fmla="*/ 2121551 w 4027599"/>
              <a:gd name="connsiteY240" fmla="*/ 2516376 h 4966483"/>
              <a:gd name="connsiteX241" fmla="*/ 2337340 w 4027599"/>
              <a:gd name="connsiteY241" fmla="*/ 2675226 h 4966483"/>
              <a:gd name="connsiteX242" fmla="*/ 2237743 w 4027599"/>
              <a:gd name="connsiteY242" fmla="*/ 2997098 h 4966483"/>
              <a:gd name="connsiteX243" fmla="*/ 2042702 w 4027599"/>
              <a:gd name="connsiteY243" fmla="*/ 2808992 h 4966483"/>
              <a:gd name="connsiteX244" fmla="*/ 2121551 w 4027599"/>
              <a:gd name="connsiteY244" fmla="*/ 2516376 h 4966483"/>
              <a:gd name="connsiteX245" fmla="*/ 2744879 w 4027599"/>
              <a:gd name="connsiteY245" fmla="*/ 2438836 h 4966483"/>
              <a:gd name="connsiteX246" fmla="*/ 3004136 w 4027599"/>
              <a:gd name="connsiteY246" fmla="*/ 2522119 h 4966483"/>
              <a:gd name="connsiteX247" fmla="*/ 2866141 w 4027599"/>
              <a:gd name="connsiteY247" fmla="*/ 2888544 h 4966483"/>
              <a:gd name="connsiteX248" fmla="*/ 2631968 w 4027599"/>
              <a:gd name="connsiteY248" fmla="*/ 2788615 h 4966483"/>
              <a:gd name="connsiteX249" fmla="*/ 2744879 w 4027599"/>
              <a:gd name="connsiteY249" fmla="*/ 2438836 h 4966483"/>
              <a:gd name="connsiteX250" fmla="*/ 382958 w 4027599"/>
              <a:gd name="connsiteY250" fmla="*/ 2376808 h 4966483"/>
              <a:gd name="connsiteX251" fmla="*/ 476508 w 4027599"/>
              <a:gd name="connsiteY251" fmla="*/ 2616509 h 4966483"/>
              <a:gd name="connsiteX252" fmla="*/ 263903 w 4027599"/>
              <a:gd name="connsiteY252" fmla="*/ 2624920 h 4966483"/>
              <a:gd name="connsiteX253" fmla="*/ 212884 w 4027599"/>
              <a:gd name="connsiteY253" fmla="*/ 2381018 h 4966483"/>
              <a:gd name="connsiteX254" fmla="*/ 382958 w 4027599"/>
              <a:gd name="connsiteY254" fmla="*/ 2376808 h 4966483"/>
              <a:gd name="connsiteX255" fmla="*/ 26800 w 4027599"/>
              <a:gd name="connsiteY255" fmla="*/ 2376808 h 4966483"/>
              <a:gd name="connsiteX256" fmla="*/ 184918 w 4027599"/>
              <a:gd name="connsiteY256" fmla="*/ 2376808 h 4966483"/>
              <a:gd name="connsiteX257" fmla="*/ 228396 w 4027599"/>
              <a:gd name="connsiteY257" fmla="*/ 2620720 h 4966483"/>
              <a:gd name="connsiteX258" fmla="*/ 30756 w 4027599"/>
              <a:gd name="connsiteY258" fmla="*/ 2624920 h 4966483"/>
              <a:gd name="connsiteX259" fmla="*/ 26800 w 4027599"/>
              <a:gd name="connsiteY259" fmla="*/ 2376808 h 4966483"/>
              <a:gd name="connsiteX260" fmla="*/ 573145 w 4027599"/>
              <a:gd name="connsiteY260" fmla="*/ 2361306 h 4966483"/>
              <a:gd name="connsiteX261" fmla="*/ 709099 w 4027599"/>
              <a:gd name="connsiteY261" fmla="*/ 2592880 h 4966483"/>
              <a:gd name="connsiteX262" fmla="*/ 496670 w 4027599"/>
              <a:gd name="connsiteY262" fmla="*/ 2609418 h 4966483"/>
              <a:gd name="connsiteX263" fmla="*/ 398959 w 4027599"/>
              <a:gd name="connsiteY263" fmla="*/ 2369579 h 4966483"/>
              <a:gd name="connsiteX264" fmla="*/ 573145 w 4027599"/>
              <a:gd name="connsiteY264" fmla="*/ 2361306 h 4966483"/>
              <a:gd name="connsiteX265" fmla="*/ 754882 w 4027599"/>
              <a:gd name="connsiteY265" fmla="*/ 2345804 h 4966483"/>
              <a:gd name="connsiteX266" fmla="*/ 941709 w 4027599"/>
              <a:gd name="connsiteY266" fmla="*/ 2572533 h 4966483"/>
              <a:gd name="connsiteX267" fmla="*/ 729407 w 4027599"/>
              <a:gd name="connsiteY267" fmla="*/ 2593916 h 4966483"/>
              <a:gd name="connsiteX268" fmla="*/ 585043 w 4027599"/>
              <a:gd name="connsiteY268" fmla="*/ 2358639 h 4966483"/>
              <a:gd name="connsiteX269" fmla="*/ 754882 w 4027599"/>
              <a:gd name="connsiteY269" fmla="*/ 2345804 h 4966483"/>
              <a:gd name="connsiteX270" fmla="*/ 956400 w 4027599"/>
              <a:gd name="connsiteY270" fmla="*/ 2330292 h 4966483"/>
              <a:gd name="connsiteX271" fmla="*/ 1189821 w 4027599"/>
              <a:gd name="connsiteY271" fmla="*/ 2547937 h 4966483"/>
              <a:gd name="connsiteX272" fmla="*/ 977617 w 4027599"/>
              <a:gd name="connsiteY272" fmla="*/ 2578404 h 4966483"/>
              <a:gd name="connsiteX273" fmla="*/ 786639 w 4027599"/>
              <a:gd name="connsiteY273" fmla="*/ 2343352 h 4966483"/>
              <a:gd name="connsiteX274" fmla="*/ 956400 w 4027599"/>
              <a:gd name="connsiteY274" fmla="*/ 2330292 h 4966483"/>
              <a:gd name="connsiteX275" fmla="*/ 1142426 w 4027599"/>
              <a:gd name="connsiteY275" fmla="*/ 2314789 h 4966483"/>
              <a:gd name="connsiteX276" fmla="*/ 1422431 w 4027599"/>
              <a:gd name="connsiteY276" fmla="*/ 2513572 h 4966483"/>
              <a:gd name="connsiteX277" fmla="*/ 1210305 w 4027599"/>
              <a:gd name="connsiteY277" fmla="*/ 2547400 h 4966483"/>
              <a:gd name="connsiteX278" fmla="*/ 972723 w 4027599"/>
              <a:gd name="connsiteY278" fmla="*/ 2335938 h 4966483"/>
              <a:gd name="connsiteX279" fmla="*/ 1142426 w 4027599"/>
              <a:gd name="connsiteY279" fmla="*/ 2314789 h 4966483"/>
              <a:gd name="connsiteX280" fmla="*/ 2456805 w 4027599"/>
              <a:gd name="connsiteY280" fmla="*/ 2314780 h 4966483"/>
              <a:gd name="connsiteX281" fmla="*/ 2709508 w 4027599"/>
              <a:gd name="connsiteY281" fmla="*/ 2418879 h 4966483"/>
              <a:gd name="connsiteX282" fmla="*/ 2595787 w 4027599"/>
              <a:gd name="connsiteY282" fmla="*/ 2764488 h 4966483"/>
              <a:gd name="connsiteX283" fmla="*/ 2368354 w 4027599"/>
              <a:gd name="connsiteY283" fmla="*/ 2635411 h 4966483"/>
              <a:gd name="connsiteX284" fmla="*/ 2456805 w 4027599"/>
              <a:gd name="connsiteY284" fmla="*/ 2314780 h 4966483"/>
              <a:gd name="connsiteX285" fmla="*/ 1875031 w 4027599"/>
              <a:gd name="connsiteY285" fmla="*/ 2314780 h 4966483"/>
              <a:gd name="connsiteX286" fmla="*/ 2089228 w 4027599"/>
              <a:gd name="connsiteY286" fmla="*/ 2495921 h 4966483"/>
              <a:gd name="connsiteX287" fmla="*/ 2015087 w 4027599"/>
              <a:gd name="connsiteY287" fmla="*/ 2779990 h 4966483"/>
              <a:gd name="connsiteX288" fmla="*/ 1825604 w 4027599"/>
              <a:gd name="connsiteY288" fmla="*/ 2565910 h 4966483"/>
              <a:gd name="connsiteX289" fmla="*/ 1875031 w 4027599"/>
              <a:gd name="connsiteY289" fmla="*/ 2314780 h 4966483"/>
              <a:gd name="connsiteX290" fmla="*/ 2183969 w 4027599"/>
              <a:gd name="connsiteY290" fmla="*/ 2175222 h 4966483"/>
              <a:gd name="connsiteX291" fmla="*/ 2430382 w 4027599"/>
              <a:gd name="connsiteY291" fmla="*/ 2305510 h 4966483"/>
              <a:gd name="connsiteX292" fmla="*/ 2345408 w 4027599"/>
              <a:gd name="connsiteY292" fmla="*/ 2624930 h 4966483"/>
              <a:gd name="connsiteX293" fmla="*/ 2120242 w 4027599"/>
              <a:gd name="connsiteY293" fmla="*/ 2469430 h 4966483"/>
              <a:gd name="connsiteX294" fmla="*/ 2183969 w 4027599"/>
              <a:gd name="connsiteY294" fmla="*/ 2175222 h 4966483"/>
              <a:gd name="connsiteX295" fmla="*/ 3481752 w 4027599"/>
              <a:gd name="connsiteY295" fmla="*/ 2159710 h 4966483"/>
              <a:gd name="connsiteX296" fmla="*/ 3779487 w 4027599"/>
              <a:gd name="connsiteY296" fmla="*/ 2189805 h 4966483"/>
              <a:gd name="connsiteX297" fmla="*/ 3622346 w 4027599"/>
              <a:gd name="connsiteY297" fmla="*/ 2593906 h 4966483"/>
              <a:gd name="connsiteX298" fmla="*/ 3345291 w 4027599"/>
              <a:gd name="connsiteY298" fmla="*/ 2555214 h 4966483"/>
              <a:gd name="connsiteX299" fmla="*/ 3481752 w 4027599"/>
              <a:gd name="connsiteY299" fmla="*/ 2159710 h 4966483"/>
              <a:gd name="connsiteX300" fmla="*/ 3159861 w 4027599"/>
              <a:gd name="connsiteY300" fmla="*/ 2113193 h 4966483"/>
              <a:gd name="connsiteX301" fmla="*/ 3453845 w 4027599"/>
              <a:gd name="connsiteY301" fmla="*/ 2159563 h 4966483"/>
              <a:gd name="connsiteX302" fmla="*/ 3319454 w 4027599"/>
              <a:gd name="connsiteY302" fmla="*/ 2547390 h 4966483"/>
              <a:gd name="connsiteX303" fmla="*/ 3050662 w 4027599"/>
              <a:gd name="connsiteY303" fmla="*/ 2484160 h 4966483"/>
              <a:gd name="connsiteX304" fmla="*/ 3159861 w 4027599"/>
              <a:gd name="connsiteY304" fmla="*/ 2113193 h 4966483"/>
              <a:gd name="connsiteX305" fmla="*/ 265545 w 4027599"/>
              <a:gd name="connsiteY305" fmla="*/ 2113193 h 4966483"/>
              <a:gd name="connsiteX306" fmla="*/ 367954 w 4027599"/>
              <a:gd name="connsiteY306" fmla="*/ 2341652 h 4966483"/>
              <a:gd name="connsiteX307" fmla="*/ 208205 w 4027599"/>
              <a:gd name="connsiteY307" fmla="*/ 2345804 h 4966483"/>
              <a:gd name="connsiteX308" fmla="*/ 150856 w 4027599"/>
              <a:gd name="connsiteY308" fmla="*/ 2117345 h 4966483"/>
              <a:gd name="connsiteX309" fmla="*/ 265545 w 4027599"/>
              <a:gd name="connsiteY309" fmla="*/ 2113193 h 4966483"/>
              <a:gd name="connsiteX310" fmla="*/ 11288 w 4027599"/>
              <a:gd name="connsiteY310" fmla="*/ 2113193 h 4966483"/>
              <a:gd name="connsiteX311" fmla="*/ 130694 w 4027599"/>
              <a:gd name="connsiteY311" fmla="*/ 2113193 h 4966483"/>
              <a:gd name="connsiteX312" fmla="*/ 181870 w 4027599"/>
              <a:gd name="connsiteY312" fmla="*/ 2345804 h 4966483"/>
              <a:gd name="connsiteX313" fmla="*/ 15547 w 4027599"/>
              <a:gd name="connsiteY313" fmla="*/ 2345804 h 4966483"/>
              <a:gd name="connsiteX314" fmla="*/ 11288 w 4027599"/>
              <a:gd name="connsiteY314" fmla="*/ 2113193 h 4966483"/>
              <a:gd name="connsiteX315" fmla="*/ 654309 w 4027599"/>
              <a:gd name="connsiteY315" fmla="*/ 2097691 h 4966483"/>
              <a:gd name="connsiteX316" fmla="*/ 910695 w 4027599"/>
              <a:gd name="connsiteY316" fmla="*/ 2302501 h 4966483"/>
              <a:gd name="connsiteX317" fmla="*/ 749422 w 4027599"/>
              <a:gd name="connsiteY317" fmla="*/ 2314789 h 4966483"/>
              <a:gd name="connsiteX318" fmla="*/ 538527 w 4027599"/>
              <a:gd name="connsiteY318" fmla="*/ 2105887 h 4966483"/>
              <a:gd name="connsiteX319" fmla="*/ 654309 w 4027599"/>
              <a:gd name="connsiteY319" fmla="*/ 2097691 h 4966483"/>
              <a:gd name="connsiteX320" fmla="*/ 527244 w 4027599"/>
              <a:gd name="connsiteY320" fmla="*/ 2097691 h 4966483"/>
              <a:gd name="connsiteX321" fmla="*/ 724611 w 4027599"/>
              <a:gd name="connsiteY321" fmla="*/ 2317378 h 4966483"/>
              <a:gd name="connsiteX322" fmla="*/ 567528 w 4027599"/>
              <a:gd name="connsiteY322" fmla="*/ 2330301 h 4966483"/>
              <a:gd name="connsiteX323" fmla="*/ 414470 w 4027599"/>
              <a:gd name="connsiteY323" fmla="*/ 2101999 h 4966483"/>
              <a:gd name="connsiteX324" fmla="*/ 527244 w 4027599"/>
              <a:gd name="connsiteY324" fmla="*/ 2097691 h 4966483"/>
              <a:gd name="connsiteX325" fmla="*/ 386113 w 4027599"/>
              <a:gd name="connsiteY325" fmla="*/ 2097691 h 4966483"/>
              <a:gd name="connsiteX326" fmla="*/ 538527 w 4027599"/>
              <a:gd name="connsiteY326" fmla="*/ 2321842 h 4966483"/>
              <a:gd name="connsiteX327" fmla="*/ 377879 w 4027599"/>
              <a:gd name="connsiteY327" fmla="*/ 2330301 h 4966483"/>
              <a:gd name="connsiteX328" fmla="*/ 274902 w 4027599"/>
              <a:gd name="connsiteY328" fmla="*/ 2101921 h 4966483"/>
              <a:gd name="connsiteX329" fmla="*/ 386113 w 4027599"/>
              <a:gd name="connsiteY329" fmla="*/ 2097691 h 4966483"/>
              <a:gd name="connsiteX330" fmla="*/ 1642147 w 4027599"/>
              <a:gd name="connsiteY330" fmla="*/ 2082179 h 4966483"/>
              <a:gd name="connsiteX331" fmla="*/ 1856618 w 4027599"/>
              <a:gd name="connsiteY331" fmla="*/ 2295927 h 4966483"/>
              <a:gd name="connsiteX332" fmla="*/ 1801955 w 4027599"/>
              <a:gd name="connsiteY332" fmla="*/ 2547390 h 4966483"/>
              <a:gd name="connsiteX333" fmla="*/ 1608505 w 4027599"/>
              <a:gd name="connsiteY333" fmla="*/ 2300118 h 4966483"/>
              <a:gd name="connsiteX334" fmla="*/ 1642147 w 4027599"/>
              <a:gd name="connsiteY334" fmla="*/ 2082179 h 4966483"/>
              <a:gd name="connsiteX335" fmla="*/ 788915 w 4027599"/>
              <a:gd name="connsiteY335" fmla="*/ 2082179 h 4966483"/>
              <a:gd name="connsiteX336" fmla="*/ 1096779 w 4027599"/>
              <a:gd name="connsiteY336" fmla="*/ 2282252 h 4966483"/>
              <a:gd name="connsiteX337" fmla="*/ 936688 w 4027599"/>
              <a:gd name="connsiteY337" fmla="*/ 2299278 h 4966483"/>
              <a:gd name="connsiteX338" fmla="*/ 678085 w 4027599"/>
              <a:gd name="connsiteY338" fmla="*/ 2090697 h 4966483"/>
              <a:gd name="connsiteX339" fmla="*/ 788915 w 4027599"/>
              <a:gd name="connsiteY339" fmla="*/ 2082179 h 4966483"/>
              <a:gd name="connsiteX340" fmla="*/ 2844837 w 4027599"/>
              <a:gd name="connsiteY340" fmla="*/ 2051165 h 4966483"/>
              <a:gd name="connsiteX341" fmla="*/ 3128193 w 4027599"/>
              <a:gd name="connsiteY341" fmla="*/ 2114405 h 4966483"/>
              <a:gd name="connsiteX342" fmla="*/ 3018232 w 4027599"/>
              <a:gd name="connsiteY342" fmla="*/ 2485362 h 4966483"/>
              <a:gd name="connsiteX343" fmla="*/ 2756024 w 4027599"/>
              <a:gd name="connsiteY343" fmla="*/ 2401052 h 4966483"/>
              <a:gd name="connsiteX344" fmla="*/ 2844837 w 4027599"/>
              <a:gd name="connsiteY344" fmla="*/ 2051165 h 4966483"/>
              <a:gd name="connsiteX345" fmla="*/ 1933464 w 4027599"/>
              <a:gd name="connsiteY345" fmla="*/ 2020151 h 4966483"/>
              <a:gd name="connsiteX346" fmla="*/ 2166758 w 4027599"/>
              <a:gd name="connsiteY346" fmla="*/ 2166274 h 4966483"/>
              <a:gd name="connsiteX347" fmla="*/ 2104270 w 4027599"/>
              <a:gd name="connsiteY347" fmla="*/ 2454348 h 4966483"/>
              <a:gd name="connsiteX348" fmla="*/ 1887631 w 4027599"/>
              <a:gd name="connsiteY348" fmla="*/ 2274828 h 4966483"/>
              <a:gd name="connsiteX349" fmla="*/ 1933464 w 4027599"/>
              <a:gd name="connsiteY349" fmla="*/ 2020151 h 4966483"/>
              <a:gd name="connsiteX350" fmla="*/ 2528787 w 4027599"/>
              <a:gd name="connsiteY350" fmla="*/ 1958123 h 4966483"/>
              <a:gd name="connsiteX351" fmla="*/ 2802550 w 4027599"/>
              <a:gd name="connsiteY351" fmla="*/ 2036122 h 4966483"/>
              <a:gd name="connsiteX352" fmla="*/ 2718319 w 4027599"/>
              <a:gd name="connsiteY352" fmla="*/ 2376818 h 4966483"/>
              <a:gd name="connsiteX353" fmla="*/ 2461396 w 4027599"/>
              <a:gd name="connsiteY353" fmla="*/ 2274203 h 4966483"/>
              <a:gd name="connsiteX354" fmla="*/ 2528787 w 4027599"/>
              <a:gd name="connsiteY354" fmla="*/ 1958123 h 4966483"/>
              <a:gd name="connsiteX355" fmla="*/ 150846 w 4027599"/>
              <a:gd name="connsiteY355" fmla="*/ 1880593 h 4966483"/>
              <a:gd name="connsiteX356" fmla="*/ 212874 w 4027599"/>
              <a:gd name="connsiteY356" fmla="*/ 1880593 h 4966483"/>
              <a:gd name="connsiteX357" fmla="*/ 214281 w 4027599"/>
              <a:gd name="connsiteY357" fmla="*/ 1880593 h 4966483"/>
              <a:gd name="connsiteX358" fmla="*/ 276924 w 4027599"/>
              <a:gd name="connsiteY358" fmla="*/ 1880593 h 4966483"/>
              <a:gd name="connsiteX359" fmla="*/ 507513 w 4027599"/>
              <a:gd name="connsiteY359" fmla="*/ 2078155 h 4966483"/>
              <a:gd name="connsiteX360" fmla="*/ 392218 w 4027599"/>
              <a:gd name="connsiteY360" fmla="*/ 2082189 h 4966483"/>
              <a:gd name="connsiteX361" fmla="*/ 237754 w 4027599"/>
              <a:gd name="connsiteY361" fmla="*/ 1908569 h 4966483"/>
              <a:gd name="connsiteX362" fmla="*/ 383456 w 4027599"/>
              <a:gd name="connsiteY362" fmla="*/ 2082189 h 4966483"/>
              <a:gd name="connsiteX363" fmla="*/ 269266 w 4027599"/>
              <a:gd name="connsiteY363" fmla="*/ 2082189 h 4966483"/>
              <a:gd name="connsiteX364" fmla="*/ 150846 w 4027599"/>
              <a:gd name="connsiteY364" fmla="*/ 1880593 h 4966483"/>
              <a:gd name="connsiteX365" fmla="*/ 73316 w 4027599"/>
              <a:gd name="connsiteY365" fmla="*/ 1880583 h 4966483"/>
              <a:gd name="connsiteX366" fmla="*/ 139769 w 4027599"/>
              <a:gd name="connsiteY366" fmla="*/ 1880583 h 4966483"/>
              <a:gd name="connsiteX367" fmla="*/ 259400 w 4027599"/>
              <a:gd name="connsiteY367" fmla="*/ 2093511 h 4966483"/>
              <a:gd name="connsiteX368" fmla="*/ 139769 w 4027599"/>
              <a:gd name="connsiteY368" fmla="*/ 2097682 h 4966483"/>
              <a:gd name="connsiteX369" fmla="*/ 73316 w 4027599"/>
              <a:gd name="connsiteY369" fmla="*/ 1880583 h 4966483"/>
              <a:gd name="connsiteX370" fmla="*/ 11288 w 4027599"/>
              <a:gd name="connsiteY370" fmla="*/ 1880583 h 4966483"/>
              <a:gd name="connsiteX371" fmla="*/ 73316 w 4027599"/>
              <a:gd name="connsiteY371" fmla="*/ 1880583 h 4966483"/>
              <a:gd name="connsiteX372" fmla="*/ 135344 w 4027599"/>
              <a:gd name="connsiteY372" fmla="*/ 2097682 h 4966483"/>
              <a:gd name="connsiteX373" fmla="*/ 15713 w 4027599"/>
              <a:gd name="connsiteY373" fmla="*/ 2097682 h 4966483"/>
              <a:gd name="connsiteX374" fmla="*/ 11288 w 4027599"/>
              <a:gd name="connsiteY374" fmla="*/ 1880583 h 4966483"/>
              <a:gd name="connsiteX375" fmla="*/ 0 w 4027599"/>
              <a:gd name="connsiteY375" fmla="*/ 1880583 h 4966483"/>
              <a:gd name="connsiteX376" fmla="*/ 11288 w 4027599"/>
              <a:gd name="connsiteY376" fmla="*/ 1880583 h 4966483"/>
              <a:gd name="connsiteX377" fmla="*/ 6697 w 4027599"/>
              <a:gd name="connsiteY377" fmla="*/ 2097682 h 4966483"/>
              <a:gd name="connsiteX378" fmla="*/ 0 w 4027599"/>
              <a:gd name="connsiteY378" fmla="*/ 2097682 h 4966483"/>
              <a:gd name="connsiteX379" fmla="*/ 352442 w 4027599"/>
              <a:gd name="connsiteY379" fmla="*/ 1865081 h 4966483"/>
              <a:gd name="connsiteX380" fmla="*/ 415437 w 4027599"/>
              <a:gd name="connsiteY380" fmla="*/ 1865081 h 4966483"/>
              <a:gd name="connsiteX381" fmla="*/ 755625 w 4027599"/>
              <a:gd name="connsiteY381" fmla="*/ 2058277 h 4966483"/>
              <a:gd name="connsiteX382" fmla="*/ 646426 w 4027599"/>
              <a:gd name="connsiteY382" fmla="*/ 2066677 h 4966483"/>
              <a:gd name="connsiteX383" fmla="*/ 352442 w 4027599"/>
              <a:gd name="connsiteY383" fmla="*/ 1865081 h 4966483"/>
              <a:gd name="connsiteX384" fmla="*/ 348662 w 4027599"/>
              <a:gd name="connsiteY384" fmla="*/ 1865081 h 4966483"/>
              <a:gd name="connsiteX385" fmla="*/ 631569 w 4027599"/>
              <a:gd name="connsiteY385" fmla="*/ 2077842 h 4966483"/>
              <a:gd name="connsiteX386" fmla="*/ 519234 w 4027599"/>
              <a:gd name="connsiteY386" fmla="*/ 2082179 h 4966483"/>
              <a:gd name="connsiteX387" fmla="*/ 290414 w 4027599"/>
              <a:gd name="connsiteY387" fmla="*/ 1869428 h 4966483"/>
              <a:gd name="connsiteX388" fmla="*/ 348662 w 4027599"/>
              <a:gd name="connsiteY388" fmla="*/ 1865081 h 4966483"/>
              <a:gd name="connsiteX389" fmla="*/ 2248068 w 4027599"/>
              <a:gd name="connsiteY389" fmla="*/ 1849569 h 4966483"/>
              <a:gd name="connsiteX390" fmla="*/ 2507912 w 4027599"/>
              <a:gd name="connsiteY390" fmla="*/ 1945874 h 4966483"/>
              <a:gd name="connsiteX391" fmla="*/ 2445044 w 4027599"/>
              <a:gd name="connsiteY391" fmla="*/ 2268264 h 4966483"/>
              <a:gd name="connsiteX392" fmla="*/ 2197772 w 4027599"/>
              <a:gd name="connsiteY392" fmla="*/ 2142654 h 4966483"/>
              <a:gd name="connsiteX393" fmla="*/ 2248068 w 4027599"/>
              <a:gd name="connsiteY393" fmla="*/ 1849569 h 4966483"/>
              <a:gd name="connsiteX394" fmla="*/ 1683506 w 4027599"/>
              <a:gd name="connsiteY394" fmla="*/ 1834067 h 4966483"/>
              <a:gd name="connsiteX395" fmla="*/ 1903144 w 4027599"/>
              <a:gd name="connsiteY395" fmla="*/ 1999892 h 4966483"/>
              <a:gd name="connsiteX396" fmla="*/ 1862468 w 4027599"/>
              <a:gd name="connsiteY396" fmla="*/ 2252761 h 4966483"/>
              <a:gd name="connsiteX397" fmla="*/ 1655031 w 4027599"/>
              <a:gd name="connsiteY397" fmla="*/ 2045490 h 4966483"/>
              <a:gd name="connsiteX398" fmla="*/ 1683506 w 4027599"/>
              <a:gd name="connsiteY398" fmla="*/ 1834067 h 4966483"/>
              <a:gd name="connsiteX399" fmla="*/ 1427022 w 4027599"/>
              <a:gd name="connsiteY399" fmla="*/ 1818555 h 4966483"/>
              <a:gd name="connsiteX400" fmla="*/ 1624017 w 4027599"/>
              <a:gd name="connsiteY400" fmla="*/ 2055903 h 4966483"/>
              <a:gd name="connsiteX401" fmla="*/ 1595875 w 4027599"/>
              <a:gd name="connsiteY401" fmla="*/ 2268264 h 4966483"/>
              <a:gd name="connsiteX402" fmla="*/ 1406919 w 4027599"/>
              <a:gd name="connsiteY402" fmla="*/ 1989284 h 4966483"/>
              <a:gd name="connsiteX403" fmla="*/ 1427022 w 4027599"/>
              <a:gd name="connsiteY403" fmla="*/ 1818555 h 4966483"/>
              <a:gd name="connsiteX404" fmla="*/ 3595708 w 4027599"/>
              <a:gd name="connsiteY404" fmla="*/ 1725513 h 4966483"/>
              <a:gd name="connsiteX405" fmla="*/ 3919055 w 4027599"/>
              <a:gd name="connsiteY405" fmla="*/ 1746661 h 4966483"/>
              <a:gd name="connsiteX406" fmla="*/ 3802980 w 4027599"/>
              <a:gd name="connsiteY406" fmla="*/ 2144207 h 4966483"/>
              <a:gd name="connsiteX407" fmla="*/ 3500361 w 4027599"/>
              <a:gd name="connsiteY407" fmla="*/ 2114610 h 4966483"/>
              <a:gd name="connsiteX408" fmla="*/ 3595708 w 4027599"/>
              <a:gd name="connsiteY408" fmla="*/ 1725513 h 4966483"/>
              <a:gd name="connsiteX409" fmla="*/ 1968825 w 4027599"/>
              <a:gd name="connsiteY409" fmla="*/ 1725513 h 4966483"/>
              <a:gd name="connsiteX410" fmla="*/ 2228796 w 4027599"/>
              <a:gd name="connsiteY410" fmla="*/ 1838912 h 4966483"/>
              <a:gd name="connsiteX411" fmla="*/ 2181137 w 4027599"/>
              <a:gd name="connsiteY411" fmla="*/ 2128696 h 4966483"/>
              <a:gd name="connsiteX412" fmla="*/ 1934158 w 4027599"/>
              <a:gd name="connsiteY412" fmla="*/ 1985904 h 4966483"/>
              <a:gd name="connsiteX413" fmla="*/ 1968825 w 4027599"/>
              <a:gd name="connsiteY413" fmla="*/ 1725513 h 4966483"/>
              <a:gd name="connsiteX414" fmla="*/ 3253079 w 4027599"/>
              <a:gd name="connsiteY414" fmla="*/ 1694499 h 4966483"/>
              <a:gd name="connsiteX415" fmla="*/ 3562399 w 4027599"/>
              <a:gd name="connsiteY415" fmla="*/ 1728336 h 4966483"/>
              <a:gd name="connsiteX416" fmla="*/ 3467540 w 4027599"/>
              <a:gd name="connsiteY416" fmla="*/ 2113193 h 4966483"/>
              <a:gd name="connsiteX417" fmla="*/ 3174718 w 4027599"/>
              <a:gd name="connsiteY417" fmla="*/ 2070907 h 4966483"/>
              <a:gd name="connsiteX418" fmla="*/ 3253079 w 4027599"/>
              <a:gd name="connsiteY418" fmla="*/ 1694499 h 4966483"/>
              <a:gd name="connsiteX419" fmla="*/ 2926069 w 4027599"/>
              <a:gd name="connsiteY419" fmla="*/ 1647983 h 4966483"/>
              <a:gd name="connsiteX420" fmla="*/ 3221244 w 4027599"/>
              <a:gd name="connsiteY420" fmla="*/ 1691149 h 4966483"/>
              <a:gd name="connsiteX421" fmla="*/ 3143353 w 4027599"/>
              <a:gd name="connsiteY421" fmla="*/ 2066677 h 4966483"/>
              <a:gd name="connsiteX422" fmla="*/ 2864578 w 4027599"/>
              <a:gd name="connsiteY422" fmla="*/ 2006251 h 4966483"/>
              <a:gd name="connsiteX423" fmla="*/ 2926069 w 4027599"/>
              <a:gd name="connsiteY423" fmla="*/ 1647983 h 4966483"/>
              <a:gd name="connsiteX424" fmla="*/ 11288 w 4027599"/>
              <a:gd name="connsiteY424" fmla="*/ 1647983 h 4966483"/>
              <a:gd name="connsiteX425" fmla="*/ 0 w 4027599"/>
              <a:gd name="connsiteY425" fmla="*/ 1655005 h 4966483"/>
              <a:gd name="connsiteX426" fmla="*/ 0 w 4027599"/>
              <a:gd name="connsiteY426" fmla="*/ 1653916 h 4966483"/>
              <a:gd name="connsiteX427" fmla="*/ 11288 w 4027599"/>
              <a:gd name="connsiteY427" fmla="*/ 1647983 h 4966483"/>
              <a:gd name="connsiteX428" fmla="*/ 0 w 4027599"/>
              <a:gd name="connsiteY428" fmla="*/ 1656884 h 4966483"/>
              <a:gd name="connsiteX429" fmla="*/ 0 w 4027599"/>
              <a:gd name="connsiteY429" fmla="*/ 1655175 h 4966483"/>
              <a:gd name="connsiteX430" fmla="*/ 11288 w 4027599"/>
              <a:gd name="connsiteY430" fmla="*/ 1647983 h 4966483"/>
              <a:gd name="connsiteX431" fmla="*/ 0 w 4027599"/>
              <a:gd name="connsiteY431" fmla="*/ 1659747 h 4966483"/>
              <a:gd name="connsiteX432" fmla="*/ 0 w 4027599"/>
              <a:gd name="connsiteY432" fmla="*/ 1656928 h 4966483"/>
              <a:gd name="connsiteX433" fmla="*/ 11288 w 4027599"/>
              <a:gd name="connsiteY433" fmla="*/ 1647983 h 4966483"/>
              <a:gd name="connsiteX434" fmla="*/ 0 w 4027599"/>
              <a:gd name="connsiteY434" fmla="*/ 1666675 h 4966483"/>
              <a:gd name="connsiteX435" fmla="*/ 0 w 4027599"/>
              <a:gd name="connsiteY435" fmla="*/ 1660884 h 4966483"/>
              <a:gd name="connsiteX436" fmla="*/ 11288 w 4027599"/>
              <a:gd name="connsiteY436" fmla="*/ 1647983 h 4966483"/>
              <a:gd name="connsiteX437" fmla="*/ 0 w 4027599"/>
              <a:gd name="connsiteY437" fmla="*/ 1683787 h 4966483"/>
              <a:gd name="connsiteX438" fmla="*/ 0 w 4027599"/>
              <a:gd name="connsiteY438" fmla="*/ 1667737 h 4966483"/>
              <a:gd name="connsiteX439" fmla="*/ 11288 w 4027599"/>
              <a:gd name="connsiteY439" fmla="*/ 1647983 h 4966483"/>
              <a:gd name="connsiteX440" fmla="*/ 6853 w 4027599"/>
              <a:gd name="connsiteY440" fmla="*/ 1865081 h 4966483"/>
              <a:gd name="connsiteX441" fmla="*/ 0 w 4027599"/>
              <a:gd name="connsiteY441" fmla="*/ 1865081 h 4966483"/>
              <a:gd name="connsiteX442" fmla="*/ 0 w 4027599"/>
              <a:gd name="connsiteY442" fmla="*/ 1687491 h 4966483"/>
              <a:gd name="connsiteX443" fmla="*/ 11288 w 4027599"/>
              <a:gd name="connsiteY443" fmla="*/ 1647983 h 4966483"/>
              <a:gd name="connsiteX444" fmla="*/ 73316 w 4027599"/>
              <a:gd name="connsiteY444" fmla="*/ 1865081 h 4966483"/>
              <a:gd name="connsiteX445" fmla="*/ 15713 w 4027599"/>
              <a:gd name="connsiteY445" fmla="*/ 1865081 h 4966483"/>
              <a:gd name="connsiteX446" fmla="*/ 11288 w 4027599"/>
              <a:gd name="connsiteY446" fmla="*/ 1647983 h 4966483"/>
              <a:gd name="connsiteX447" fmla="*/ 11288 w 4027599"/>
              <a:gd name="connsiteY447" fmla="*/ 1647983 h 4966483"/>
              <a:gd name="connsiteX448" fmla="*/ 135344 w 4027599"/>
              <a:gd name="connsiteY448" fmla="*/ 1865081 h 4966483"/>
              <a:gd name="connsiteX449" fmla="*/ 79734 w 4027599"/>
              <a:gd name="connsiteY449" fmla="*/ 1865081 h 4966483"/>
              <a:gd name="connsiteX450" fmla="*/ 11288 w 4027599"/>
              <a:gd name="connsiteY450" fmla="*/ 1647983 h 4966483"/>
              <a:gd name="connsiteX451" fmla="*/ 11288 w 4027599"/>
              <a:gd name="connsiteY451" fmla="*/ 1647983 h 4966483"/>
              <a:gd name="connsiteX452" fmla="*/ 197372 w 4027599"/>
              <a:gd name="connsiteY452" fmla="*/ 1860656 h 4966483"/>
              <a:gd name="connsiteX453" fmla="*/ 138167 w 4027599"/>
              <a:gd name="connsiteY453" fmla="*/ 1865081 h 4966483"/>
              <a:gd name="connsiteX454" fmla="*/ 11288 w 4027599"/>
              <a:gd name="connsiteY454" fmla="*/ 1647983 h 4966483"/>
              <a:gd name="connsiteX455" fmla="*/ 11288 w 4027599"/>
              <a:gd name="connsiteY455" fmla="*/ 1647983 h 4966483"/>
              <a:gd name="connsiteX456" fmla="*/ 259400 w 4027599"/>
              <a:gd name="connsiteY456" fmla="*/ 1849579 h 4966483"/>
              <a:gd name="connsiteX457" fmla="*/ 200527 w 4027599"/>
              <a:gd name="connsiteY457" fmla="*/ 1849579 h 4966483"/>
              <a:gd name="connsiteX458" fmla="*/ 11288 w 4027599"/>
              <a:gd name="connsiteY458" fmla="*/ 1647983 h 4966483"/>
              <a:gd name="connsiteX459" fmla="*/ 11288 w 4027599"/>
              <a:gd name="connsiteY459" fmla="*/ 1647983 h 4966483"/>
              <a:gd name="connsiteX460" fmla="*/ 321428 w 4027599"/>
              <a:gd name="connsiteY460" fmla="*/ 1849579 h 4966483"/>
              <a:gd name="connsiteX461" fmla="*/ 262751 w 4027599"/>
              <a:gd name="connsiteY461" fmla="*/ 1849579 h 4966483"/>
              <a:gd name="connsiteX462" fmla="*/ 11288 w 4027599"/>
              <a:gd name="connsiteY462" fmla="*/ 1647983 h 4966483"/>
              <a:gd name="connsiteX463" fmla="*/ 11288 w 4027599"/>
              <a:gd name="connsiteY463" fmla="*/ 1647983 h 4966483"/>
              <a:gd name="connsiteX464" fmla="*/ 383456 w 4027599"/>
              <a:gd name="connsiteY464" fmla="*/ 1845379 h 4966483"/>
              <a:gd name="connsiteX465" fmla="*/ 324916 w 4027599"/>
              <a:gd name="connsiteY465" fmla="*/ 1849579 h 4966483"/>
              <a:gd name="connsiteX466" fmla="*/ 11288 w 4027599"/>
              <a:gd name="connsiteY466" fmla="*/ 1647983 h 4966483"/>
              <a:gd name="connsiteX467" fmla="*/ 1438744 w 4027599"/>
              <a:gd name="connsiteY467" fmla="*/ 1632471 h 4966483"/>
              <a:gd name="connsiteX468" fmla="*/ 1655031 w 4027599"/>
              <a:gd name="connsiteY468" fmla="*/ 1825667 h 4966483"/>
              <a:gd name="connsiteX469" fmla="*/ 1626469 w 4027599"/>
              <a:gd name="connsiteY469" fmla="*/ 2035654 h 4966483"/>
              <a:gd name="connsiteX470" fmla="*/ 1422421 w 4027599"/>
              <a:gd name="connsiteY470" fmla="*/ 1804665 h 4966483"/>
              <a:gd name="connsiteX471" fmla="*/ 1438744 w 4027599"/>
              <a:gd name="connsiteY471" fmla="*/ 1632471 h 4966483"/>
              <a:gd name="connsiteX472" fmla="*/ 2585833 w 4027599"/>
              <a:gd name="connsiteY472" fmla="*/ 1585955 h 4966483"/>
              <a:gd name="connsiteX473" fmla="*/ 2880080 w 4027599"/>
              <a:gd name="connsiteY473" fmla="*/ 1641126 h 4966483"/>
              <a:gd name="connsiteX474" fmla="*/ 2816118 w 4027599"/>
              <a:gd name="connsiteY474" fmla="*/ 1989137 h 4966483"/>
              <a:gd name="connsiteX475" fmla="*/ 2538926 w 4027599"/>
              <a:gd name="connsiteY475" fmla="*/ 1912750 h 4966483"/>
              <a:gd name="connsiteX476" fmla="*/ 2585833 w 4027599"/>
              <a:gd name="connsiteY476" fmla="*/ 1585955 h 4966483"/>
              <a:gd name="connsiteX477" fmla="*/ 1707310 w 4027599"/>
              <a:gd name="connsiteY477" fmla="*/ 1585955 h 4966483"/>
              <a:gd name="connsiteX478" fmla="*/ 1949669 w 4027599"/>
              <a:gd name="connsiteY478" fmla="*/ 1718021 h 4966483"/>
              <a:gd name="connsiteX479" fmla="*/ 1919906 w 4027599"/>
              <a:gd name="connsiteY479" fmla="*/ 1973635 h 4966483"/>
              <a:gd name="connsiteX480" fmla="*/ 1686045 w 4027599"/>
              <a:gd name="connsiteY480" fmla="*/ 1807488 h 4966483"/>
              <a:gd name="connsiteX481" fmla="*/ 1707310 w 4027599"/>
              <a:gd name="connsiteY481" fmla="*/ 1585955 h 4966483"/>
              <a:gd name="connsiteX482" fmla="*/ 2277832 w 4027599"/>
              <a:gd name="connsiteY482" fmla="*/ 1523927 h 4966483"/>
              <a:gd name="connsiteX483" fmla="*/ 2554438 w 4027599"/>
              <a:gd name="connsiteY483" fmla="*/ 1591357 h 4966483"/>
              <a:gd name="connsiteX484" fmla="*/ 2508342 w 4027599"/>
              <a:gd name="connsiteY484" fmla="*/ 1911607 h 4966483"/>
              <a:gd name="connsiteX485" fmla="*/ 2244298 w 4027599"/>
              <a:gd name="connsiteY485" fmla="*/ 1818907 h 4966483"/>
              <a:gd name="connsiteX486" fmla="*/ 2277832 w 4027599"/>
              <a:gd name="connsiteY486" fmla="*/ 1523927 h 4966483"/>
              <a:gd name="connsiteX487" fmla="*/ 1182827 w 4027599"/>
              <a:gd name="connsiteY487" fmla="*/ 1508415 h 4966483"/>
              <a:gd name="connsiteX488" fmla="*/ 1391407 w 4027599"/>
              <a:gd name="connsiteY488" fmla="*/ 1773993 h 4966483"/>
              <a:gd name="connsiteX489" fmla="*/ 1374381 w 4027599"/>
              <a:gd name="connsiteY489" fmla="*/ 1942611 h 4966483"/>
              <a:gd name="connsiteX490" fmla="*/ 1174309 w 4027599"/>
              <a:gd name="connsiteY490" fmla="*/ 1626454 h 4966483"/>
              <a:gd name="connsiteX491" fmla="*/ 1182827 w 4027599"/>
              <a:gd name="connsiteY491" fmla="*/ 1508415 h 4966483"/>
              <a:gd name="connsiteX492" fmla="*/ 2005299 w 4027599"/>
              <a:gd name="connsiteY492" fmla="*/ 1430885 h 4966483"/>
              <a:gd name="connsiteX493" fmla="*/ 2259800 w 4027599"/>
              <a:gd name="connsiteY493" fmla="*/ 1507888 h 4966483"/>
              <a:gd name="connsiteX494" fmla="*/ 2226959 w 4027599"/>
              <a:gd name="connsiteY494" fmla="*/ 1803053 h 4966483"/>
              <a:gd name="connsiteX495" fmla="*/ 1980674 w 4027599"/>
              <a:gd name="connsiteY495" fmla="*/ 1691833 h 4966483"/>
              <a:gd name="connsiteX496" fmla="*/ 2005299 w 4027599"/>
              <a:gd name="connsiteY496" fmla="*/ 1430885 h 4966483"/>
              <a:gd name="connsiteX497" fmla="*/ 1450768 w 4027599"/>
              <a:gd name="connsiteY497" fmla="*/ 1430885 h 4966483"/>
              <a:gd name="connsiteX498" fmla="*/ 1686045 w 4027599"/>
              <a:gd name="connsiteY498" fmla="*/ 1573550 h 4966483"/>
              <a:gd name="connsiteX499" fmla="*/ 1664653 w 4027599"/>
              <a:gd name="connsiteY499" fmla="*/ 1787551 h 4966483"/>
              <a:gd name="connsiteX500" fmla="*/ 1437933 w 4027599"/>
              <a:gd name="connsiteY500" fmla="*/ 1602923 h 4966483"/>
              <a:gd name="connsiteX501" fmla="*/ 1450768 w 4027599"/>
              <a:gd name="connsiteY501" fmla="*/ 1430885 h 4966483"/>
              <a:gd name="connsiteX502" fmla="*/ 1198017 w 4027599"/>
              <a:gd name="connsiteY502" fmla="*/ 1384359 h 4966483"/>
              <a:gd name="connsiteX503" fmla="*/ 1406919 w 4027599"/>
              <a:gd name="connsiteY503" fmla="*/ 1595254 h 4966483"/>
              <a:gd name="connsiteX504" fmla="*/ 1390538 w 4027599"/>
              <a:gd name="connsiteY504" fmla="*/ 1756527 h 4966483"/>
              <a:gd name="connsiteX505" fmla="*/ 1189821 w 4027599"/>
              <a:gd name="connsiteY505" fmla="*/ 1500151 h 4966483"/>
              <a:gd name="connsiteX506" fmla="*/ 1198017 w 4027599"/>
              <a:gd name="connsiteY506" fmla="*/ 1384359 h 4966483"/>
              <a:gd name="connsiteX507" fmla="*/ 1729612 w 4027599"/>
              <a:gd name="connsiteY507" fmla="*/ 1353345 h 4966483"/>
              <a:gd name="connsiteX508" fmla="*/ 1980683 w 4027599"/>
              <a:gd name="connsiteY508" fmla="*/ 1433757 h 4966483"/>
              <a:gd name="connsiteX509" fmla="*/ 1955579 w 4027599"/>
              <a:gd name="connsiteY509" fmla="*/ 1678997 h 4966483"/>
              <a:gd name="connsiteX510" fmla="*/ 1717059 w 4027599"/>
              <a:gd name="connsiteY510" fmla="*/ 1558389 h 4966483"/>
              <a:gd name="connsiteX511" fmla="*/ 1729612 w 4027599"/>
              <a:gd name="connsiteY511" fmla="*/ 1353345 h 4966483"/>
              <a:gd name="connsiteX512" fmla="*/ 3652823 w 4027599"/>
              <a:gd name="connsiteY512" fmla="*/ 1306829 h 4966483"/>
              <a:gd name="connsiteX513" fmla="*/ 3996585 w 4027599"/>
              <a:gd name="connsiteY513" fmla="*/ 1319430 h 4966483"/>
              <a:gd name="connsiteX514" fmla="*/ 3924437 w 4027599"/>
              <a:gd name="connsiteY514" fmla="*/ 1710011 h 4966483"/>
              <a:gd name="connsiteX515" fmla="*/ 3593403 w 4027599"/>
              <a:gd name="connsiteY515" fmla="*/ 1693210 h 4966483"/>
              <a:gd name="connsiteX516" fmla="*/ 3652823 w 4027599"/>
              <a:gd name="connsiteY516" fmla="*/ 1306829 h 4966483"/>
              <a:gd name="connsiteX517" fmla="*/ 3302428 w 4027599"/>
              <a:gd name="connsiteY517" fmla="*/ 1275815 h 4966483"/>
              <a:gd name="connsiteX518" fmla="*/ 3624417 w 4027599"/>
              <a:gd name="connsiteY518" fmla="*/ 1292792 h 4966483"/>
              <a:gd name="connsiteX519" fmla="*/ 3565876 w 4027599"/>
              <a:gd name="connsiteY519" fmla="*/ 1678997 h 4966483"/>
              <a:gd name="connsiteX520" fmla="*/ 3252249 w 4027599"/>
              <a:gd name="connsiteY520" fmla="*/ 1649292 h 4966483"/>
              <a:gd name="connsiteX521" fmla="*/ 3302428 w 4027599"/>
              <a:gd name="connsiteY521" fmla="*/ 1275815 h 4966483"/>
              <a:gd name="connsiteX522" fmla="*/ 2964819 w 4027599"/>
              <a:gd name="connsiteY522" fmla="*/ 1260303 h 4966483"/>
              <a:gd name="connsiteX523" fmla="*/ 3283272 w 4027599"/>
              <a:gd name="connsiteY523" fmla="*/ 1281148 h 4966483"/>
              <a:gd name="connsiteX524" fmla="*/ 3232322 w 4027599"/>
              <a:gd name="connsiteY524" fmla="*/ 1647983 h 4966483"/>
              <a:gd name="connsiteX525" fmla="*/ 2926606 w 4027599"/>
              <a:gd name="connsiteY525" fmla="*/ 1610464 h 4966483"/>
              <a:gd name="connsiteX526" fmla="*/ 2964819 w 4027599"/>
              <a:gd name="connsiteY526" fmla="*/ 1260303 h 4966483"/>
              <a:gd name="connsiteX527" fmla="*/ 1461846 w 4027599"/>
              <a:gd name="connsiteY527" fmla="*/ 1244801 h 4966483"/>
              <a:gd name="connsiteX528" fmla="*/ 1701548 w 4027599"/>
              <a:gd name="connsiteY528" fmla="*/ 1341193 h 4966483"/>
              <a:gd name="connsiteX529" fmla="*/ 1684727 w 4027599"/>
              <a:gd name="connsiteY529" fmla="*/ 1554941 h 4966483"/>
              <a:gd name="connsiteX530" fmla="*/ 1453435 w 4027599"/>
              <a:gd name="connsiteY530" fmla="*/ 1416633 h 4966483"/>
              <a:gd name="connsiteX531" fmla="*/ 1461846 w 4027599"/>
              <a:gd name="connsiteY531" fmla="*/ 1244801 h 4966483"/>
              <a:gd name="connsiteX532" fmla="*/ 1194129 w 4027599"/>
              <a:gd name="connsiteY532" fmla="*/ 1244801 h 4966483"/>
              <a:gd name="connsiteX533" fmla="*/ 1422431 w 4027599"/>
              <a:gd name="connsiteY533" fmla="*/ 1405517 h 4966483"/>
              <a:gd name="connsiteX534" fmla="*/ 1409508 w 4027599"/>
              <a:gd name="connsiteY534" fmla="*/ 1570453 h 4966483"/>
              <a:gd name="connsiteX535" fmla="*/ 1189821 w 4027599"/>
              <a:gd name="connsiteY535" fmla="*/ 1363221 h 4966483"/>
              <a:gd name="connsiteX536" fmla="*/ 1194129 w 4027599"/>
              <a:gd name="connsiteY536" fmla="*/ 1244801 h 4966483"/>
              <a:gd name="connsiteX537" fmla="*/ 2614679 w 4027599"/>
              <a:gd name="connsiteY537" fmla="*/ 1229289 h 4966483"/>
              <a:gd name="connsiteX538" fmla="*/ 2911104 w 4027599"/>
              <a:gd name="connsiteY538" fmla="*/ 1254384 h 4966483"/>
              <a:gd name="connsiteX539" fmla="*/ 2873526 w 4027599"/>
              <a:gd name="connsiteY539" fmla="*/ 1601457 h 4966483"/>
              <a:gd name="connsiteX540" fmla="*/ 2585452 w 4027599"/>
              <a:gd name="connsiteY540" fmla="*/ 1551278 h 4966483"/>
              <a:gd name="connsiteX541" fmla="*/ 2614679 w 4027599"/>
              <a:gd name="connsiteY541" fmla="*/ 1229289 h 4966483"/>
              <a:gd name="connsiteX542" fmla="*/ 2312060 w 4027599"/>
              <a:gd name="connsiteY542" fmla="*/ 1198275 h 4966483"/>
              <a:gd name="connsiteX543" fmla="*/ 2600954 w 4027599"/>
              <a:gd name="connsiteY543" fmla="*/ 1231848 h 4966483"/>
              <a:gd name="connsiteX544" fmla="*/ 2571220 w 4027599"/>
              <a:gd name="connsiteY544" fmla="*/ 1554941 h 4966483"/>
              <a:gd name="connsiteX545" fmla="*/ 2290814 w 4027599"/>
              <a:gd name="connsiteY545" fmla="*/ 1492005 h 4966483"/>
              <a:gd name="connsiteX546" fmla="*/ 2312060 w 4027599"/>
              <a:gd name="connsiteY546" fmla="*/ 1198275 h 4966483"/>
              <a:gd name="connsiteX547" fmla="*/ 961323 w 4027599"/>
              <a:gd name="connsiteY547" fmla="*/ 1198275 h 4966483"/>
              <a:gd name="connsiteX548" fmla="*/ 1158807 w 4027599"/>
              <a:gd name="connsiteY548" fmla="*/ 1489230 h 4966483"/>
              <a:gd name="connsiteX549" fmla="*/ 1150582 w 4027599"/>
              <a:gd name="connsiteY549" fmla="*/ 1601457 h 4966483"/>
              <a:gd name="connsiteX550" fmla="*/ 957211 w 4027599"/>
              <a:gd name="connsiteY550" fmla="*/ 1256464 h 4966483"/>
              <a:gd name="connsiteX551" fmla="*/ 961323 w 4027599"/>
              <a:gd name="connsiteY551" fmla="*/ 1198275 h 4966483"/>
              <a:gd name="connsiteX552" fmla="*/ 2013514 w 4027599"/>
              <a:gd name="connsiteY552" fmla="*/ 1151759 h 4966483"/>
              <a:gd name="connsiteX553" fmla="*/ 2290824 w 4027599"/>
              <a:gd name="connsiteY553" fmla="*/ 1188858 h 4966483"/>
              <a:gd name="connsiteX554" fmla="*/ 2269158 w 4027599"/>
              <a:gd name="connsiteY554" fmla="*/ 1477411 h 4966483"/>
              <a:gd name="connsiteX555" fmla="*/ 1996186 w 4027599"/>
              <a:gd name="connsiteY555" fmla="*/ 1407334 h 4966483"/>
              <a:gd name="connsiteX556" fmla="*/ 2013514 w 4027599"/>
              <a:gd name="connsiteY556" fmla="*/ 1151759 h 4966483"/>
              <a:gd name="connsiteX557" fmla="*/ 1205323 w 4027599"/>
              <a:gd name="connsiteY557" fmla="*/ 1120745 h 4966483"/>
              <a:gd name="connsiteX558" fmla="*/ 1422421 w 4027599"/>
              <a:gd name="connsiteY558" fmla="*/ 1226193 h 4966483"/>
              <a:gd name="connsiteX559" fmla="*/ 1414382 w 4027599"/>
              <a:gd name="connsiteY559" fmla="*/ 1384369 h 4966483"/>
              <a:gd name="connsiteX560" fmla="*/ 1205323 w 4027599"/>
              <a:gd name="connsiteY560" fmla="*/ 1234310 h 4966483"/>
              <a:gd name="connsiteX561" fmla="*/ 1205323 w 4027599"/>
              <a:gd name="connsiteY561" fmla="*/ 1120745 h 4966483"/>
              <a:gd name="connsiteX562" fmla="*/ 1740933 w 4027599"/>
              <a:gd name="connsiteY562" fmla="*/ 1105233 h 4966483"/>
              <a:gd name="connsiteX563" fmla="*/ 1996186 w 4027599"/>
              <a:gd name="connsiteY563" fmla="*/ 1146738 h 4966483"/>
              <a:gd name="connsiteX564" fmla="*/ 1983633 w 4027599"/>
              <a:gd name="connsiteY564" fmla="*/ 1399871 h 4966483"/>
              <a:gd name="connsiteX565" fmla="*/ 1732562 w 4027599"/>
              <a:gd name="connsiteY565" fmla="*/ 1321022 h 4966483"/>
              <a:gd name="connsiteX566" fmla="*/ 1740933 w 4027599"/>
              <a:gd name="connsiteY566" fmla="*/ 1105233 h 4966483"/>
              <a:gd name="connsiteX567" fmla="*/ 961470 w 4027599"/>
              <a:gd name="connsiteY567" fmla="*/ 1058717 h 4966483"/>
              <a:gd name="connsiteX568" fmla="*/ 1174309 w 4027599"/>
              <a:gd name="connsiteY568" fmla="*/ 1238061 h 4966483"/>
              <a:gd name="connsiteX569" fmla="*/ 1165889 w 4027599"/>
              <a:gd name="connsiteY569" fmla="*/ 1352065 h 4966483"/>
              <a:gd name="connsiteX570" fmla="*/ 1174309 w 4027599"/>
              <a:gd name="connsiteY570" fmla="*/ 1361394 h 4966483"/>
              <a:gd name="connsiteX571" fmla="*/ 1169884 w 4027599"/>
              <a:gd name="connsiteY571" fmla="*/ 1477411 h 4966483"/>
              <a:gd name="connsiteX572" fmla="*/ 957211 w 4027599"/>
              <a:gd name="connsiteY572" fmla="*/ 1185205 h 4966483"/>
              <a:gd name="connsiteX573" fmla="*/ 957211 w 4027599"/>
              <a:gd name="connsiteY573" fmla="*/ 1120745 h 4966483"/>
              <a:gd name="connsiteX574" fmla="*/ 1085643 w 4027599"/>
              <a:gd name="connsiteY574" fmla="*/ 1263107 h 4966483"/>
              <a:gd name="connsiteX575" fmla="*/ 957211 w 4027599"/>
              <a:gd name="connsiteY575" fmla="*/ 1118498 h 4966483"/>
              <a:gd name="connsiteX576" fmla="*/ 961470 w 4027599"/>
              <a:gd name="connsiteY576" fmla="*/ 1058717 h 4966483"/>
              <a:gd name="connsiteX577" fmla="*/ 1477357 w 4027599"/>
              <a:gd name="connsiteY577" fmla="*/ 1043204 h 4966483"/>
              <a:gd name="connsiteX578" fmla="*/ 1717059 w 4027599"/>
              <a:gd name="connsiteY578" fmla="*/ 1093423 h 4966483"/>
              <a:gd name="connsiteX579" fmla="*/ 1708649 w 4027599"/>
              <a:gd name="connsiteY579" fmla="*/ 1306829 h 4966483"/>
              <a:gd name="connsiteX580" fmla="*/ 1468947 w 4027599"/>
              <a:gd name="connsiteY580" fmla="*/ 1214774 h 4966483"/>
              <a:gd name="connsiteX581" fmla="*/ 1477357 w 4027599"/>
              <a:gd name="connsiteY581" fmla="*/ 1043204 h 4966483"/>
              <a:gd name="connsiteX582" fmla="*/ 1205323 w 4027599"/>
              <a:gd name="connsiteY582" fmla="*/ 981176 h 4966483"/>
              <a:gd name="connsiteX583" fmla="*/ 1422421 w 4027599"/>
              <a:gd name="connsiteY583" fmla="*/ 1035448 h 4966483"/>
              <a:gd name="connsiteX584" fmla="*/ 1418407 w 4027599"/>
              <a:gd name="connsiteY584" fmla="*/ 1198275 h 4966483"/>
              <a:gd name="connsiteX585" fmla="*/ 1205323 w 4027599"/>
              <a:gd name="connsiteY585" fmla="*/ 1098083 h 4966483"/>
              <a:gd name="connsiteX586" fmla="*/ 1205323 w 4027599"/>
              <a:gd name="connsiteY586" fmla="*/ 981176 h 4966483"/>
              <a:gd name="connsiteX587" fmla="*/ 972723 w 4027599"/>
              <a:gd name="connsiteY587" fmla="*/ 981176 h 4966483"/>
              <a:gd name="connsiteX588" fmla="*/ 1189821 w 4027599"/>
              <a:gd name="connsiteY588" fmla="*/ 1099597 h 4966483"/>
              <a:gd name="connsiteX589" fmla="*/ 1185562 w 4027599"/>
              <a:gd name="connsiteY589" fmla="*/ 1213787 h 4966483"/>
              <a:gd name="connsiteX590" fmla="*/ 972723 w 4027599"/>
              <a:gd name="connsiteY590" fmla="*/ 1044621 h 4966483"/>
              <a:gd name="connsiteX591" fmla="*/ 972723 w 4027599"/>
              <a:gd name="connsiteY591" fmla="*/ 981176 h 4966483"/>
              <a:gd name="connsiteX592" fmla="*/ 972723 w 4027599"/>
              <a:gd name="connsiteY592" fmla="*/ 919149 h 4966483"/>
              <a:gd name="connsiteX593" fmla="*/ 1189821 w 4027599"/>
              <a:gd name="connsiteY593" fmla="*/ 977397 h 4966483"/>
              <a:gd name="connsiteX594" fmla="*/ 1189821 w 4027599"/>
              <a:gd name="connsiteY594" fmla="*/ 1089731 h 4966483"/>
              <a:gd name="connsiteX595" fmla="*/ 972723 w 4027599"/>
              <a:gd name="connsiteY595" fmla="*/ 977397 h 4966483"/>
              <a:gd name="connsiteX596" fmla="*/ 972723 w 4027599"/>
              <a:gd name="connsiteY596" fmla="*/ 919149 h 4966483"/>
              <a:gd name="connsiteX597" fmla="*/ 3676823 w 4027599"/>
              <a:gd name="connsiteY597" fmla="*/ 857121 h 4966483"/>
              <a:gd name="connsiteX598" fmla="*/ 4027599 w 4027599"/>
              <a:gd name="connsiteY598" fmla="*/ 861409 h 4966483"/>
              <a:gd name="connsiteX599" fmla="*/ 4001938 w 4027599"/>
              <a:gd name="connsiteY599" fmla="*/ 1260303 h 4966483"/>
              <a:gd name="connsiteX600" fmla="*/ 3655431 w 4027599"/>
              <a:gd name="connsiteY600" fmla="*/ 1251727 h 4966483"/>
              <a:gd name="connsiteX601" fmla="*/ 3676823 w 4027599"/>
              <a:gd name="connsiteY601" fmla="*/ 857121 h 4966483"/>
              <a:gd name="connsiteX602" fmla="*/ 3326760 w 4027599"/>
              <a:gd name="connsiteY602" fmla="*/ 857121 h 4966483"/>
              <a:gd name="connsiteX603" fmla="*/ 3655431 w 4027599"/>
              <a:gd name="connsiteY603" fmla="*/ 857121 h 4966483"/>
              <a:gd name="connsiteX604" fmla="*/ 3634634 w 4027599"/>
              <a:gd name="connsiteY604" fmla="*/ 1244801 h 4966483"/>
              <a:gd name="connsiteX605" fmla="*/ 3314277 w 4027599"/>
              <a:gd name="connsiteY605" fmla="*/ 1227951 h 4966483"/>
              <a:gd name="connsiteX606" fmla="*/ 3326760 w 4027599"/>
              <a:gd name="connsiteY606" fmla="*/ 857121 h 4966483"/>
              <a:gd name="connsiteX607" fmla="*/ 2985645 w 4027599"/>
              <a:gd name="connsiteY607" fmla="*/ 857121 h 4966483"/>
              <a:gd name="connsiteX608" fmla="*/ 3298775 w 4027599"/>
              <a:gd name="connsiteY608" fmla="*/ 857121 h 4966483"/>
              <a:gd name="connsiteX609" fmla="*/ 3282071 w 4027599"/>
              <a:gd name="connsiteY609" fmla="*/ 1229289 h 4966483"/>
              <a:gd name="connsiteX610" fmla="*/ 2973122 w 4027599"/>
              <a:gd name="connsiteY610" fmla="*/ 1208141 h 4966483"/>
              <a:gd name="connsiteX611" fmla="*/ 2985645 w 4027599"/>
              <a:gd name="connsiteY611" fmla="*/ 857121 h 4966483"/>
              <a:gd name="connsiteX612" fmla="*/ 2624964 w 4027599"/>
              <a:gd name="connsiteY612" fmla="*/ 857121 h 4966483"/>
              <a:gd name="connsiteX613" fmla="*/ 2926606 w 4027599"/>
              <a:gd name="connsiteY613" fmla="*/ 857121 h 4966483"/>
              <a:gd name="connsiteX614" fmla="*/ 2913859 w 4027599"/>
              <a:gd name="connsiteY614" fmla="*/ 1213787 h 4966483"/>
              <a:gd name="connsiteX615" fmla="*/ 2616466 w 4027599"/>
              <a:gd name="connsiteY615" fmla="*/ 1188009 h 4966483"/>
              <a:gd name="connsiteX616" fmla="*/ 2624964 w 4027599"/>
              <a:gd name="connsiteY616" fmla="*/ 857121 h 4966483"/>
              <a:gd name="connsiteX617" fmla="*/ 2310595 w 4027599"/>
              <a:gd name="connsiteY617" fmla="*/ 857121 h 4966483"/>
              <a:gd name="connsiteX618" fmla="*/ 2600964 w 4027599"/>
              <a:gd name="connsiteY618" fmla="*/ 861350 h 4966483"/>
              <a:gd name="connsiteX619" fmla="*/ 2592427 w 4027599"/>
              <a:gd name="connsiteY619" fmla="*/ 1182773 h 4966483"/>
              <a:gd name="connsiteX620" fmla="*/ 2306326 w 4027599"/>
              <a:gd name="connsiteY620" fmla="*/ 1153175 h 4966483"/>
              <a:gd name="connsiteX621" fmla="*/ 2310595 w 4027599"/>
              <a:gd name="connsiteY621" fmla="*/ 857121 h 4966483"/>
              <a:gd name="connsiteX622" fmla="*/ 2015917 w 4027599"/>
              <a:gd name="connsiteY622" fmla="*/ 857121 h 4966483"/>
              <a:gd name="connsiteX623" fmla="*/ 2290814 w 4027599"/>
              <a:gd name="connsiteY623" fmla="*/ 857121 h 4966483"/>
              <a:gd name="connsiteX624" fmla="*/ 2282355 w 4027599"/>
              <a:gd name="connsiteY624" fmla="*/ 1151759 h 4966483"/>
              <a:gd name="connsiteX625" fmla="*/ 2011688 w 4027599"/>
              <a:gd name="connsiteY625" fmla="*/ 1117600 h 4966483"/>
              <a:gd name="connsiteX626" fmla="*/ 2015917 w 4027599"/>
              <a:gd name="connsiteY626" fmla="*/ 857121 h 4966483"/>
              <a:gd name="connsiteX627" fmla="*/ 1736811 w 4027599"/>
              <a:gd name="connsiteY627" fmla="*/ 857121 h 4966483"/>
              <a:gd name="connsiteX628" fmla="*/ 1996186 w 4027599"/>
              <a:gd name="connsiteY628" fmla="*/ 861194 h 4966483"/>
              <a:gd name="connsiteX629" fmla="*/ 1991936 w 4027599"/>
              <a:gd name="connsiteY629" fmla="*/ 1105233 h 4966483"/>
              <a:gd name="connsiteX630" fmla="*/ 1732562 w 4027599"/>
              <a:gd name="connsiteY630" fmla="*/ 1068632 h 4966483"/>
              <a:gd name="connsiteX631" fmla="*/ 1736811 w 4027599"/>
              <a:gd name="connsiteY631" fmla="*/ 857121 h 4966483"/>
              <a:gd name="connsiteX632" fmla="*/ 1468947 w 4027599"/>
              <a:gd name="connsiteY632" fmla="*/ 857121 h 4966483"/>
              <a:gd name="connsiteX633" fmla="*/ 1717059 w 4027599"/>
              <a:gd name="connsiteY633" fmla="*/ 857121 h 4966483"/>
              <a:gd name="connsiteX634" fmla="*/ 1717059 w 4027599"/>
              <a:gd name="connsiteY634" fmla="*/ 1074219 h 4966483"/>
              <a:gd name="connsiteX635" fmla="*/ 1468947 w 4027599"/>
              <a:gd name="connsiteY635" fmla="*/ 1031649 h 4966483"/>
              <a:gd name="connsiteX636" fmla="*/ 1468947 w 4027599"/>
              <a:gd name="connsiteY636" fmla="*/ 857121 h 4966483"/>
              <a:gd name="connsiteX637" fmla="*/ 1205323 w 4027599"/>
              <a:gd name="connsiteY637" fmla="*/ 857121 h 4966483"/>
              <a:gd name="connsiteX638" fmla="*/ 1437933 w 4027599"/>
              <a:gd name="connsiteY638" fmla="*/ 860999 h 4966483"/>
              <a:gd name="connsiteX639" fmla="*/ 1437933 w 4027599"/>
              <a:gd name="connsiteY639" fmla="*/ 1012191 h 4966483"/>
              <a:gd name="connsiteX640" fmla="*/ 1205323 w 4027599"/>
              <a:gd name="connsiteY640" fmla="*/ 965675 h 4966483"/>
              <a:gd name="connsiteX641" fmla="*/ 1205323 w 4027599"/>
              <a:gd name="connsiteY641" fmla="*/ 857121 h 4966483"/>
              <a:gd name="connsiteX642" fmla="*/ 972723 w 4027599"/>
              <a:gd name="connsiteY642" fmla="*/ 841619 h 4966483"/>
              <a:gd name="connsiteX643" fmla="*/ 1189821 w 4027599"/>
              <a:gd name="connsiteY643" fmla="*/ 846053 h 4966483"/>
              <a:gd name="connsiteX644" fmla="*/ 1189821 w 4027599"/>
              <a:gd name="connsiteY644" fmla="*/ 965675 h 4966483"/>
              <a:gd name="connsiteX645" fmla="*/ 972723 w 4027599"/>
              <a:gd name="connsiteY645" fmla="*/ 908081 h 4966483"/>
              <a:gd name="connsiteX646" fmla="*/ 972723 w 4027599"/>
              <a:gd name="connsiteY646" fmla="*/ 841619 h 4966483"/>
              <a:gd name="connsiteX647" fmla="*/ 740113 w 4027599"/>
              <a:gd name="connsiteY647" fmla="*/ 841619 h 4966483"/>
              <a:gd name="connsiteX648" fmla="*/ 941709 w 4027599"/>
              <a:gd name="connsiteY648" fmla="*/ 1159427 h 4966483"/>
              <a:gd name="connsiteX649" fmla="*/ 941709 w 4027599"/>
              <a:gd name="connsiteY649" fmla="*/ 1213787 h 4966483"/>
              <a:gd name="connsiteX650" fmla="*/ 740113 w 4027599"/>
              <a:gd name="connsiteY650" fmla="*/ 841619 h 4966483"/>
              <a:gd name="connsiteX651" fmla="*/ 740113 w 4027599"/>
              <a:gd name="connsiteY651" fmla="*/ 841619 h 4966483"/>
              <a:gd name="connsiteX652" fmla="*/ 941709 w 4027599"/>
              <a:gd name="connsiteY652" fmla="*/ 1097282 h 4966483"/>
              <a:gd name="connsiteX653" fmla="*/ 937509 w 4027599"/>
              <a:gd name="connsiteY653" fmla="*/ 1151759 h 4966483"/>
              <a:gd name="connsiteX654" fmla="*/ 740113 w 4027599"/>
              <a:gd name="connsiteY654" fmla="*/ 841619 h 4966483"/>
              <a:gd name="connsiteX655" fmla="*/ 740113 w 4027599"/>
              <a:gd name="connsiteY655" fmla="*/ 841619 h 4966483"/>
              <a:gd name="connsiteX656" fmla="*/ 941709 w 4027599"/>
              <a:gd name="connsiteY656" fmla="*/ 1035068 h 4966483"/>
              <a:gd name="connsiteX657" fmla="*/ 941709 w 4027599"/>
              <a:gd name="connsiteY657" fmla="*/ 1089731 h 4966483"/>
              <a:gd name="connsiteX658" fmla="*/ 740113 w 4027599"/>
              <a:gd name="connsiteY658" fmla="*/ 841619 h 4966483"/>
              <a:gd name="connsiteX659" fmla="*/ 740113 w 4027599"/>
              <a:gd name="connsiteY659" fmla="*/ 841619 h 4966483"/>
              <a:gd name="connsiteX660" fmla="*/ 941709 w 4027599"/>
              <a:gd name="connsiteY660" fmla="*/ 968498 h 4966483"/>
              <a:gd name="connsiteX661" fmla="*/ 941709 w 4027599"/>
              <a:gd name="connsiteY661" fmla="*/ 1027703 h 4966483"/>
              <a:gd name="connsiteX662" fmla="*/ 740113 w 4027599"/>
              <a:gd name="connsiteY662" fmla="*/ 841619 h 4966483"/>
              <a:gd name="connsiteX663" fmla="*/ 740113 w 4027599"/>
              <a:gd name="connsiteY663" fmla="*/ 841619 h 4966483"/>
              <a:gd name="connsiteX664" fmla="*/ 941709 w 4027599"/>
              <a:gd name="connsiteY664" fmla="*/ 905786 h 4966483"/>
              <a:gd name="connsiteX665" fmla="*/ 941709 w 4027599"/>
              <a:gd name="connsiteY665" fmla="*/ 965675 h 4966483"/>
              <a:gd name="connsiteX666" fmla="*/ 740113 w 4027599"/>
              <a:gd name="connsiteY666" fmla="*/ 841619 h 4966483"/>
              <a:gd name="connsiteX667" fmla="*/ 740113 w 4027599"/>
              <a:gd name="connsiteY667" fmla="*/ 841619 h 4966483"/>
              <a:gd name="connsiteX668" fmla="*/ 941709 w 4027599"/>
              <a:gd name="connsiteY668" fmla="*/ 841619 h 4966483"/>
              <a:gd name="connsiteX669" fmla="*/ 941709 w 4027599"/>
              <a:gd name="connsiteY669" fmla="*/ 903647 h 4966483"/>
              <a:gd name="connsiteX670" fmla="*/ 740113 w 4027599"/>
              <a:gd name="connsiteY670" fmla="*/ 841619 h 4966483"/>
              <a:gd name="connsiteX671" fmla="*/ 941709 w 4027599"/>
              <a:gd name="connsiteY671" fmla="*/ 779591 h 4966483"/>
              <a:gd name="connsiteX672" fmla="*/ 941709 w 4027599"/>
              <a:gd name="connsiteY672" fmla="*/ 837477 h 4966483"/>
              <a:gd name="connsiteX673" fmla="*/ 740113 w 4027599"/>
              <a:gd name="connsiteY673" fmla="*/ 841619 h 4966483"/>
              <a:gd name="connsiteX674" fmla="*/ 941709 w 4027599"/>
              <a:gd name="connsiteY674" fmla="*/ 779591 h 4966483"/>
              <a:gd name="connsiteX675" fmla="*/ 1189821 w 4027599"/>
              <a:gd name="connsiteY675" fmla="*/ 717562 h 4966483"/>
              <a:gd name="connsiteX676" fmla="*/ 1189821 w 4027599"/>
              <a:gd name="connsiteY676" fmla="*/ 837018 h 4966483"/>
              <a:gd name="connsiteX677" fmla="*/ 972723 w 4027599"/>
              <a:gd name="connsiteY677" fmla="*/ 841619 h 4966483"/>
              <a:gd name="connsiteX678" fmla="*/ 972723 w 4027599"/>
              <a:gd name="connsiteY678" fmla="*/ 777295 h 4966483"/>
              <a:gd name="connsiteX679" fmla="*/ 1189821 w 4027599"/>
              <a:gd name="connsiteY679" fmla="*/ 717562 h 4966483"/>
              <a:gd name="connsiteX680" fmla="*/ 941709 w 4027599"/>
              <a:gd name="connsiteY680" fmla="*/ 717562 h 4966483"/>
              <a:gd name="connsiteX681" fmla="*/ 941709 w 4027599"/>
              <a:gd name="connsiteY681" fmla="*/ 771317 h 4966483"/>
              <a:gd name="connsiteX682" fmla="*/ 740113 w 4027599"/>
              <a:gd name="connsiteY682" fmla="*/ 841619 h 4966483"/>
              <a:gd name="connsiteX683" fmla="*/ 941709 w 4027599"/>
              <a:gd name="connsiteY683" fmla="*/ 717562 h 4966483"/>
              <a:gd name="connsiteX684" fmla="*/ 1437933 w 4027599"/>
              <a:gd name="connsiteY684" fmla="*/ 671037 h 4966483"/>
              <a:gd name="connsiteX685" fmla="*/ 1437933 w 4027599"/>
              <a:gd name="connsiteY685" fmla="*/ 841619 h 4966483"/>
              <a:gd name="connsiteX686" fmla="*/ 1205323 w 4027599"/>
              <a:gd name="connsiteY686" fmla="*/ 841619 h 4966483"/>
              <a:gd name="connsiteX687" fmla="*/ 1205323 w 4027599"/>
              <a:gd name="connsiteY687" fmla="*/ 722212 h 4966483"/>
              <a:gd name="connsiteX688" fmla="*/ 1437933 w 4027599"/>
              <a:gd name="connsiteY688" fmla="*/ 671037 h 4966483"/>
              <a:gd name="connsiteX689" fmla="*/ 941709 w 4027599"/>
              <a:gd name="connsiteY689" fmla="*/ 655534 h 4966483"/>
              <a:gd name="connsiteX690" fmla="*/ 941709 w 4027599"/>
              <a:gd name="connsiteY690" fmla="*/ 713421 h 4966483"/>
              <a:gd name="connsiteX691" fmla="*/ 740113 w 4027599"/>
              <a:gd name="connsiteY691" fmla="*/ 841619 h 4966483"/>
              <a:gd name="connsiteX692" fmla="*/ 941709 w 4027599"/>
              <a:gd name="connsiteY692" fmla="*/ 655534 h 4966483"/>
              <a:gd name="connsiteX693" fmla="*/ 1717059 w 4027599"/>
              <a:gd name="connsiteY693" fmla="*/ 609009 h 4966483"/>
              <a:gd name="connsiteX694" fmla="*/ 1717059 w 4027599"/>
              <a:gd name="connsiteY694" fmla="*/ 826107 h 4966483"/>
              <a:gd name="connsiteX695" fmla="*/ 1468947 w 4027599"/>
              <a:gd name="connsiteY695" fmla="*/ 826107 h 4966483"/>
              <a:gd name="connsiteX696" fmla="*/ 1468947 w 4027599"/>
              <a:gd name="connsiteY696" fmla="*/ 655827 h 4966483"/>
              <a:gd name="connsiteX697" fmla="*/ 1717059 w 4027599"/>
              <a:gd name="connsiteY697" fmla="*/ 609009 h 4966483"/>
              <a:gd name="connsiteX698" fmla="*/ 1189821 w 4027599"/>
              <a:gd name="connsiteY698" fmla="*/ 593506 h 4966483"/>
              <a:gd name="connsiteX699" fmla="*/ 1189821 w 4027599"/>
              <a:gd name="connsiteY699" fmla="*/ 703164 h 4966483"/>
              <a:gd name="connsiteX700" fmla="*/ 972723 w 4027599"/>
              <a:gd name="connsiteY700" fmla="*/ 764088 h 4966483"/>
              <a:gd name="connsiteX701" fmla="*/ 972723 w 4027599"/>
              <a:gd name="connsiteY701" fmla="*/ 703164 h 4966483"/>
              <a:gd name="connsiteX702" fmla="*/ 1189821 w 4027599"/>
              <a:gd name="connsiteY702" fmla="*/ 593506 h 4966483"/>
              <a:gd name="connsiteX703" fmla="*/ 941709 w 4027599"/>
              <a:gd name="connsiteY703" fmla="*/ 593506 h 4966483"/>
              <a:gd name="connsiteX704" fmla="*/ 941709 w 4027599"/>
              <a:gd name="connsiteY704" fmla="*/ 651392 h 4966483"/>
              <a:gd name="connsiteX705" fmla="*/ 740113 w 4027599"/>
              <a:gd name="connsiteY705" fmla="*/ 841619 h 4966483"/>
              <a:gd name="connsiteX706" fmla="*/ 941709 w 4027599"/>
              <a:gd name="connsiteY706" fmla="*/ 593506 h 4966483"/>
              <a:gd name="connsiteX707" fmla="*/ 1991936 w 4027599"/>
              <a:gd name="connsiteY707" fmla="*/ 562492 h 4966483"/>
              <a:gd name="connsiteX708" fmla="*/ 1996186 w 4027599"/>
              <a:gd name="connsiteY708" fmla="*/ 821858 h 4966483"/>
              <a:gd name="connsiteX709" fmla="*/ 1736811 w 4027599"/>
              <a:gd name="connsiteY709" fmla="*/ 826116 h 4966483"/>
              <a:gd name="connsiteX710" fmla="*/ 1732562 w 4027599"/>
              <a:gd name="connsiteY710" fmla="*/ 605013 h 4966483"/>
              <a:gd name="connsiteX711" fmla="*/ 1991936 w 4027599"/>
              <a:gd name="connsiteY711" fmla="*/ 562492 h 4966483"/>
              <a:gd name="connsiteX712" fmla="*/ 2282355 w 4027599"/>
              <a:gd name="connsiteY712" fmla="*/ 531478 h 4966483"/>
              <a:gd name="connsiteX713" fmla="*/ 2290814 w 4027599"/>
              <a:gd name="connsiteY713" fmla="*/ 821906 h 4966483"/>
              <a:gd name="connsiteX714" fmla="*/ 2015917 w 4027599"/>
              <a:gd name="connsiteY714" fmla="*/ 826116 h 4966483"/>
              <a:gd name="connsiteX715" fmla="*/ 2011688 w 4027599"/>
              <a:gd name="connsiteY715" fmla="*/ 565149 h 4966483"/>
              <a:gd name="connsiteX716" fmla="*/ 2282355 w 4027599"/>
              <a:gd name="connsiteY716" fmla="*/ 531478 h 4966483"/>
              <a:gd name="connsiteX717" fmla="*/ 937509 w 4027599"/>
              <a:gd name="connsiteY717" fmla="*/ 531478 h 4966483"/>
              <a:gd name="connsiteX718" fmla="*/ 941709 w 4027599"/>
              <a:gd name="connsiteY718" fmla="*/ 585233 h 4966483"/>
              <a:gd name="connsiteX719" fmla="*/ 740113 w 4027599"/>
              <a:gd name="connsiteY719" fmla="*/ 841619 h 4966483"/>
              <a:gd name="connsiteX720" fmla="*/ 937509 w 4027599"/>
              <a:gd name="connsiteY720" fmla="*/ 531478 h 4966483"/>
              <a:gd name="connsiteX721" fmla="*/ 2592544 w 4027599"/>
              <a:gd name="connsiteY721" fmla="*/ 500464 h 4966483"/>
              <a:gd name="connsiteX722" fmla="*/ 2600964 w 4027599"/>
              <a:gd name="connsiteY722" fmla="*/ 826116 h 4966483"/>
              <a:gd name="connsiteX723" fmla="*/ 2314746 w 4027599"/>
              <a:gd name="connsiteY723" fmla="*/ 826116 h 4966483"/>
              <a:gd name="connsiteX724" fmla="*/ 2306326 w 4027599"/>
              <a:gd name="connsiteY724" fmla="*/ 530062 h 4966483"/>
              <a:gd name="connsiteX725" fmla="*/ 2592544 w 4027599"/>
              <a:gd name="connsiteY725" fmla="*/ 500464 h 4966483"/>
              <a:gd name="connsiteX726" fmla="*/ 1418407 w 4027599"/>
              <a:gd name="connsiteY726" fmla="*/ 484952 h 4966483"/>
              <a:gd name="connsiteX727" fmla="*/ 1422421 w 4027599"/>
              <a:gd name="connsiteY727" fmla="*/ 644701 h 4966483"/>
              <a:gd name="connsiteX728" fmla="*/ 1205323 w 4027599"/>
              <a:gd name="connsiteY728" fmla="*/ 702051 h 4966483"/>
              <a:gd name="connsiteX729" fmla="*/ 1205323 w 4027599"/>
              <a:gd name="connsiteY729" fmla="*/ 587352 h 4966483"/>
              <a:gd name="connsiteX730" fmla="*/ 1418407 w 4027599"/>
              <a:gd name="connsiteY730" fmla="*/ 484952 h 4966483"/>
              <a:gd name="connsiteX731" fmla="*/ 2914035 w 4027599"/>
              <a:gd name="connsiteY731" fmla="*/ 469450 h 4966483"/>
              <a:gd name="connsiteX732" fmla="*/ 2926606 w 4027599"/>
              <a:gd name="connsiteY732" fmla="*/ 821818 h 4966483"/>
              <a:gd name="connsiteX733" fmla="*/ 2629038 w 4027599"/>
              <a:gd name="connsiteY733" fmla="*/ 826116 h 4966483"/>
              <a:gd name="connsiteX734" fmla="*/ 2616466 w 4027599"/>
              <a:gd name="connsiteY734" fmla="*/ 495229 h 4966483"/>
              <a:gd name="connsiteX735" fmla="*/ 2914035 w 4027599"/>
              <a:gd name="connsiteY735" fmla="*/ 469450 h 4966483"/>
              <a:gd name="connsiteX736" fmla="*/ 1185562 w 4027599"/>
              <a:gd name="connsiteY736" fmla="*/ 469450 h 4966483"/>
              <a:gd name="connsiteX737" fmla="*/ 1189821 w 4027599"/>
              <a:gd name="connsiteY737" fmla="*/ 583641 h 4966483"/>
              <a:gd name="connsiteX738" fmla="*/ 972723 w 4027599"/>
              <a:gd name="connsiteY738" fmla="*/ 702060 h 4966483"/>
              <a:gd name="connsiteX739" fmla="*/ 972723 w 4027599"/>
              <a:gd name="connsiteY739" fmla="*/ 638616 h 4966483"/>
              <a:gd name="connsiteX740" fmla="*/ 1185562 w 4027599"/>
              <a:gd name="connsiteY740" fmla="*/ 469450 h 4966483"/>
              <a:gd name="connsiteX741" fmla="*/ 941709 w 4027599"/>
              <a:gd name="connsiteY741" fmla="*/ 469450 h 4966483"/>
              <a:gd name="connsiteX742" fmla="*/ 941709 w 4027599"/>
              <a:gd name="connsiteY742" fmla="*/ 523205 h 4966483"/>
              <a:gd name="connsiteX743" fmla="*/ 740113 w 4027599"/>
              <a:gd name="connsiteY743" fmla="*/ 841619 h 4966483"/>
              <a:gd name="connsiteX744" fmla="*/ 941709 w 4027599"/>
              <a:gd name="connsiteY744" fmla="*/ 469450 h 4966483"/>
              <a:gd name="connsiteX745" fmla="*/ 3282071 w 4027599"/>
              <a:gd name="connsiteY745" fmla="*/ 453938 h 4966483"/>
              <a:gd name="connsiteX746" fmla="*/ 3298775 w 4027599"/>
              <a:gd name="connsiteY746" fmla="*/ 810605 h 4966483"/>
              <a:gd name="connsiteX747" fmla="*/ 2985645 w 4027599"/>
              <a:gd name="connsiteY747" fmla="*/ 810605 h 4966483"/>
              <a:gd name="connsiteX748" fmla="*/ 2973122 w 4027599"/>
              <a:gd name="connsiteY748" fmla="*/ 474198 h 4966483"/>
              <a:gd name="connsiteX749" fmla="*/ 3282071 w 4027599"/>
              <a:gd name="connsiteY749" fmla="*/ 453938 h 4966483"/>
              <a:gd name="connsiteX750" fmla="*/ 3634879 w 4027599"/>
              <a:gd name="connsiteY750" fmla="*/ 438436 h 4966483"/>
              <a:gd name="connsiteX751" fmla="*/ 3655431 w 4027599"/>
              <a:gd name="connsiteY751" fmla="*/ 810605 h 4966483"/>
              <a:gd name="connsiteX752" fmla="*/ 3330717 w 4027599"/>
              <a:gd name="connsiteY752" fmla="*/ 810605 h 4966483"/>
              <a:gd name="connsiteX753" fmla="*/ 3314277 w 4027599"/>
              <a:gd name="connsiteY753" fmla="*/ 454612 h 4966483"/>
              <a:gd name="connsiteX754" fmla="*/ 3634879 w 4027599"/>
              <a:gd name="connsiteY754" fmla="*/ 438436 h 4966483"/>
              <a:gd name="connsiteX755" fmla="*/ 4001938 w 4027599"/>
              <a:gd name="connsiteY755" fmla="*/ 422924 h 4966483"/>
              <a:gd name="connsiteX756" fmla="*/ 4027599 w 4027599"/>
              <a:gd name="connsiteY756" fmla="*/ 806482 h 4966483"/>
              <a:gd name="connsiteX757" fmla="*/ 3676823 w 4027599"/>
              <a:gd name="connsiteY757" fmla="*/ 810605 h 4966483"/>
              <a:gd name="connsiteX758" fmla="*/ 3655431 w 4027599"/>
              <a:gd name="connsiteY758" fmla="*/ 431169 h 4966483"/>
              <a:gd name="connsiteX759" fmla="*/ 4001938 w 4027599"/>
              <a:gd name="connsiteY759" fmla="*/ 422924 h 4966483"/>
              <a:gd name="connsiteX760" fmla="*/ 1708649 w 4027599"/>
              <a:gd name="connsiteY760" fmla="*/ 376408 h 4966483"/>
              <a:gd name="connsiteX761" fmla="*/ 1717059 w 4027599"/>
              <a:gd name="connsiteY761" fmla="*/ 589814 h 4966483"/>
              <a:gd name="connsiteX762" fmla="*/ 1477357 w 4027599"/>
              <a:gd name="connsiteY762" fmla="*/ 640032 h 4966483"/>
              <a:gd name="connsiteX763" fmla="*/ 1468947 w 4027599"/>
              <a:gd name="connsiteY763" fmla="*/ 468464 h 4966483"/>
              <a:gd name="connsiteX764" fmla="*/ 1708649 w 4027599"/>
              <a:gd name="connsiteY764" fmla="*/ 376408 h 4966483"/>
              <a:gd name="connsiteX765" fmla="*/ 1165801 w 4027599"/>
              <a:gd name="connsiteY765" fmla="*/ 345394 h 4966483"/>
              <a:gd name="connsiteX766" fmla="*/ 1174309 w 4027599"/>
              <a:gd name="connsiteY766" fmla="*/ 460688 h 4966483"/>
              <a:gd name="connsiteX767" fmla="*/ 961470 w 4027599"/>
              <a:gd name="connsiteY767" fmla="*/ 640032 h 4966483"/>
              <a:gd name="connsiteX768" fmla="*/ 957211 w 4027599"/>
              <a:gd name="connsiteY768" fmla="*/ 580251 h 4966483"/>
              <a:gd name="connsiteX769" fmla="*/ 1165801 w 4027599"/>
              <a:gd name="connsiteY769" fmla="*/ 345394 h 4966483"/>
              <a:gd name="connsiteX770" fmla="*/ 1414382 w 4027599"/>
              <a:gd name="connsiteY770" fmla="*/ 298868 h 4966483"/>
              <a:gd name="connsiteX771" fmla="*/ 1422421 w 4027599"/>
              <a:gd name="connsiteY771" fmla="*/ 466344 h 4966483"/>
              <a:gd name="connsiteX772" fmla="*/ 1205323 w 4027599"/>
              <a:gd name="connsiteY772" fmla="*/ 577995 h 4966483"/>
              <a:gd name="connsiteX773" fmla="*/ 1205323 w 4027599"/>
              <a:gd name="connsiteY773" fmla="*/ 457758 h 4966483"/>
              <a:gd name="connsiteX774" fmla="*/ 1414382 w 4027599"/>
              <a:gd name="connsiteY774" fmla="*/ 298868 h 4966483"/>
              <a:gd name="connsiteX775" fmla="*/ 1979453 w 4027599"/>
              <a:gd name="connsiteY775" fmla="*/ 283366 h 4966483"/>
              <a:gd name="connsiteX776" fmla="*/ 1996186 w 4027599"/>
              <a:gd name="connsiteY776" fmla="*/ 532358 h 4966483"/>
              <a:gd name="connsiteX777" fmla="*/ 1740933 w 4027599"/>
              <a:gd name="connsiteY777" fmla="*/ 578004 h 4966483"/>
              <a:gd name="connsiteX778" fmla="*/ 1732562 w 4027599"/>
              <a:gd name="connsiteY778" fmla="*/ 362215 h 4966483"/>
              <a:gd name="connsiteX779" fmla="*/ 1979453 w 4027599"/>
              <a:gd name="connsiteY779" fmla="*/ 283366 h 4966483"/>
              <a:gd name="connsiteX780" fmla="*/ 2269158 w 4027599"/>
              <a:gd name="connsiteY780" fmla="*/ 205826 h 4966483"/>
              <a:gd name="connsiteX781" fmla="*/ 2290824 w 4027599"/>
              <a:gd name="connsiteY781" fmla="*/ 493900 h 4966483"/>
              <a:gd name="connsiteX782" fmla="*/ 2013514 w 4027599"/>
              <a:gd name="connsiteY782" fmla="*/ 531478 h 4966483"/>
              <a:gd name="connsiteX783" fmla="*/ 1996186 w 4027599"/>
              <a:gd name="connsiteY783" fmla="*/ 276802 h 4966483"/>
              <a:gd name="connsiteX784" fmla="*/ 2269158 w 4027599"/>
              <a:gd name="connsiteY784" fmla="*/ 205826 h 4966483"/>
              <a:gd name="connsiteX785" fmla="*/ 2560905 w 4027599"/>
              <a:gd name="connsiteY785" fmla="*/ 143798 h 4966483"/>
              <a:gd name="connsiteX786" fmla="*/ 2585452 w 4027599"/>
              <a:gd name="connsiteY786" fmla="*/ 452463 h 4966483"/>
              <a:gd name="connsiteX787" fmla="*/ 2311278 w 4027599"/>
              <a:gd name="connsiteY787" fmla="*/ 484952 h 4966483"/>
              <a:gd name="connsiteX788" fmla="*/ 2290814 w 4027599"/>
              <a:gd name="connsiteY788" fmla="*/ 200659 h 4966483"/>
              <a:gd name="connsiteX789" fmla="*/ 2560905 w 4027599"/>
              <a:gd name="connsiteY789" fmla="*/ 143798 h 4966483"/>
              <a:gd name="connsiteX790" fmla="*/ 1684727 w 4027599"/>
              <a:gd name="connsiteY790" fmla="*/ 143798 h 4966483"/>
              <a:gd name="connsiteX791" fmla="*/ 1701548 w 4027599"/>
              <a:gd name="connsiteY791" fmla="*/ 356217 h 4966483"/>
              <a:gd name="connsiteX792" fmla="*/ 1461846 w 4027599"/>
              <a:gd name="connsiteY792" fmla="*/ 453938 h 4966483"/>
              <a:gd name="connsiteX793" fmla="*/ 1453435 w 4027599"/>
              <a:gd name="connsiteY793" fmla="*/ 283991 h 4966483"/>
              <a:gd name="connsiteX794" fmla="*/ 1684727 w 4027599"/>
              <a:gd name="connsiteY794" fmla="*/ 143798 h 4966483"/>
              <a:gd name="connsiteX795" fmla="*/ 1150582 w 4027599"/>
              <a:gd name="connsiteY795" fmla="*/ 97282 h 4966483"/>
              <a:gd name="connsiteX796" fmla="*/ 1158807 w 4027599"/>
              <a:gd name="connsiteY796" fmla="*/ 205348 h 4966483"/>
              <a:gd name="connsiteX797" fmla="*/ 989260 w 4027599"/>
              <a:gd name="connsiteY797" fmla="*/ 458715 h 4966483"/>
              <a:gd name="connsiteX798" fmla="*/ 1169884 w 4027599"/>
              <a:gd name="connsiteY798" fmla="*/ 221338 h 4966483"/>
              <a:gd name="connsiteX799" fmla="*/ 1174309 w 4027599"/>
              <a:gd name="connsiteY799" fmla="*/ 332315 h 4966483"/>
              <a:gd name="connsiteX800" fmla="*/ 957211 w 4027599"/>
              <a:gd name="connsiteY800" fmla="*/ 562492 h 4966483"/>
              <a:gd name="connsiteX801" fmla="*/ 957211 w 4027599"/>
              <a:gd name="connsiteY801" fmla="*/ 500836 h 4966483"/>
              <a:gd name="connsiteX802" fmla="*/ 961021 w 4027599"/>
              <a:gd name="connsiteY802" fmla="*/ 495834 h 4966483"/>
              <a:gd name="connsiteX803" fmla="*/ 957211 w 4027599"/>
              <a:gd name="connsiteY803" fmla="*/ 438114 h 4966483"/>
              <a:gd name="connsiteX804" fmla="*/ 1150582 w 4027599"/>
              <a:gd name="connsiteY804" fmla="*/ 97282 h 4966483"/>
              <a:gd name="connsiteX805" fmla="*/ 2873526 w 4027599"/>
              <a:gd name="connsiteY805" fmla="*/ 81770 h 4966483"/>
              <a:gd name="connsiteX806" fmla="*/ 2911104 w 4027599"/>
              <a:gd name="connsiteY806" fmla="*/ 424986 h 4966483"/>
              <a:gd name="connsiteX807" fmla="*/ 2614679 w 4027599"/>
              <a:gd name="connsiteY807" fmla="*/ 453938 h 4966483"/>
              <a:gd name="connsiteX808" fmla="*/ 2585452 w 4027599"/>
              <a:gd name="connsiteY808" fmla="*/ 131393 h 4966483"/>
              <a:gd name="connsiteX809" fmla="*/ 2873526 w 4027599"/>
              <a:gd name="connsiteY809" fmla="*/ 81770 h 4966483"/>
              <a:gd name="connsiteX810" fmla="*/ 3222553 w 4027599"/>
              <a:gd name="connsiteY810" fmla="*/ 35254 h 4966483"/>
              <a:gd name="connsiteX811" fmla="*/ 3267761 w 4027599"/>
              <a:gd name="connsiteY811" fmla="*/ 402089 h 4966483"/>
              <a:gd name="connsiteX812" fmla="*/ 2963598 w 4027599"/>
              <a:gd name="connsiteY812" fmla="*/ 422934 h 4966483"/>
              <a:gd name="connsiteX813" fmla="*/ 2926606 w 4027599"/>
              <a:gd name="connsiteY813" fmla="*/ 72774 h 4966483"/>
              <a:gd name="connsiteX814" fmla="*/ 3222553 w 4027599"/>
              <a:gd name="connsiteY814" fmla="*/ 35254 h 4966483"/>
              <a:gd name="connsiteX815" fmla="*/ 0 w 4027599"/>
              <a:gd name="connsiteY815" fmla="*/ 28232 h 4966483"/>
              <a:gd name="connsiteX816" fmla="*/ 11288 w 4027599"/>
              <a:gd name="connsiteY816" fmla="*/ 35254 h 4966483"/>
              <a:gd name="connsiteX817" fmla="*/ 0 w 4027599"/>
              <a:gd name="connsiteY817" fmla="*/ 29321 h 4966483"/>
              <a:gd name="connsiteX818" fmla="*/ 0 w 4027599"/>
              <a:gd name="connsiteY818" fmla="*/ 26353 h 4966483"/>
              <a:gd name="connsiteX819" fmla="*/ 11288 w 4027599"/>
              <a:gd name="connsiteY819" fmla="*/ 35254 h 4966483"/>
              <a:gd name="connsiteX820" fmla="*/ 0 w 4027599"/>
              <a:gd name="connsiteY820" fmla="*/ 28062 h 4966483"/>
              <a:gd name="connsiteX821" fmla="*/ 0 w 4027599"/>
              <a:gd name="connsiteY821" fmla="*/ 23491 h 4966483"/>
              <a:gd name="connsiteX822" fmla="*/ 11288 w 4027599"/>
              <a:gd name="connsiteY822" fmla="*/ 35254 h 4966483"/>
              <a:gd name="connsiteX823" fmla="*/ 0 w 4027599"/>
              <a:gd name="connsiteY823" fmla="*/ 26082 h 4966483"/>
              <a:gd name="connsiteX824" fmla="*/ 0 w 4027599"/>
              <a:gd name="connsiteY824" fmla="*/ 17897 h 4966483"/>
              <a:gd name="connsiteX825" fmla="*/ 11288 w 4027599"/>
              <a:gd name="connsiteY825" fmla="*/ 35254 h 4966483"/>
              <a:gd name="connsiteX826" fmla="*/ 0 w 4027599"/>
              <a:gd name="connsiteY826" fmla="*/ 23025 h 4966483"/>
              <a:gd name="connsiteX827" fmla="*/ 3565876 w 4027599"/>
              <a:gd name="connsiteY827" fmla="*/ 4240 h 4966483"/>
              <a:gd name="connsiteX828" fmla="*/ 3624417 w 4027599"/>
              <a:gd name="connsiteY828" fmla="*/ 375598 h 4966483"/>
              <a:gd name="connsiteX829" fmla="*/ 3298247 w 4027599"/>
              <a:gd name="connsiteY829" fmla="*/ 391920 h 4966483"/>
              <a:gd name="connsiteX830" fmla="*/ 3252249 w 4027599"/>
              <a:gd name="connsiteY830" fmla="*/ 32802 h 4966483"/>
              <a:gd name="connsiteX831" fmla="*/ 3565876 w 4027599"/>
              <a:gd name="connsiteY831" fmla="*/ 4240 h 4966483"/>
              <a:gd name="connsiteX832" fmla="*/ 1955579 w 4027599"/>
              <a:gd name="connsiteY832" fmla="*/ 4240 h 4966483"/>
              <a:gd name="connsiteX833" fmla="*/ 1980683 w 4027599"/>
              <a:gd name="connsiteY833" fmla="*/ 261153 h 4966483"/>
              <a:gd name="connsiteX834" fmla="*/ 1729612 w 4027599"/>
              <a:gd name="connsiteY834" fmla="*/ 345394 h 4966483"/>
              <a:gd name="connsiteX835" fmla="*/ 1717059 w 4027599"/>
              <a:gd name="connsiteY835" fmla="*/ 130592 h 4966483"/>
              <a:gd name="connsiteX836" fmla="*/ 1955579 w 4027599"/>
              <a:gd name="connsiteY836" fmla="*/ 4240 h 4966483"/>
              <a:gd name="connsiteX837" fmla="*/ 0 w 4027599"/>
              <a:gd name="connsiteY837" fmla="*/ 2006 h 4966483"/>
              <a:gd name="connsiteX838" fmla="*/ 11288 w 4027599"/>
              <a:gd name="connsiteY838" fmla="*/ 35254 h 4966483"/>
              <a:gd name="connsiteX839" fmla="*/ 0 w 4027599"/>
              <a:gd name="connsiteY839" fmla="*/ 16911 h 4966483"/>
              <a:gd name="connsiteX840" fmla="*/ 3595183 w 4027599"/>
              <a:gd name="connsiteY840" fmla="*/ 0 h 4966483"/>
              <a:gd name="connsiteX841" fmla="*/ 3930037 w 4027599"/>
              <a:gd name="connsiteY841" fmla="*/ 0 h 4966483"/>
              <a:gd name="connsiteX842" fmla="*/ 3965284 w 4027599"/>
              <a:gd name="connsiteY842" fmla="*/ 168517 h 4966483"/>
              <a:gd name="connsiteX843" fmla="*/ 3996585 w 4027599"/>
              <a:gd name="connsiteY843" fmla="*/ 363807 h 4966483"/>
              <a:gd name="connsiteX844" fmla="*/ 3652823 w 4027599"/>
              <a:gd name="connsiteY844" fmla="*/ 376408 h 4966483"/>
              <a:gd name="connsiteX845" fmla="*/ 3627886 w 4027599"/>
              <a:gd name="connsiteY845" fmla="*/ 183214 h 4966483"/>
              <a:gd name="connsiteX846" fmla="*/ 2919796 w 4027599"/>
              <a:gd name="connsiteY846" fmla="*/ 0 h 4966483"/>
              <a:gd name="connsiteX847" fmla="*/ 3156008 w 4027599"/>
              <a:gd name="connsiteY847" fmla="*/ 0 h 4966483"/>
              <a:gd name="connsiteX848" fmla="*/ 2926069 w 4027599"/>
              <a:gd name="connsiteY848" fmla="*/ 35254 h 4966483"/>
              <a:gd name="connsiteX849" fmla="*/ 2571311 w 4027599"/>
              <a:gd name="connsiteY849" fmla="*/ 0 h 4966483"/>
              <a:gd name="connsiteX850" fmla="*/ 2871626 w 4027599"/>
              <a:gd name="connsiteY850" fmla="*/ 0 h 4966483"/>
              <a:gd name="connsiteX851" fmla="*/ 2880080 w 4027599"/>
              <a:gd name="connsiteY851" fmla="*/ 44231 h 4966483"/>
              <a:gd name="connsiteX852" fmla="*/ 2585833 w 4027599"/>
              <a:gd name="connsiteY852" fmla="*/ 97282 h 4966483"/>
              <a:gd name="connsiteX853" fmla="*/ 2257958 w 4027599"/>
              <a:gd name="connsiteY853" fmla="*/ 0 h 4966483"/>
              <a:gd name="connsiteX854" fmla="*/ 2538980 w 4027599"/>
              <a:gd name="connsiteY854" fmla="*/ 0 h 4966483"/>
              <a:gd name="connsiteX855" fmla="*/ 2554438 w 4027599"/>
              <a:gd name="connsiteY855" fmla="*/ 107392 h 4966483"/>
              <a:gd name="connsiteX856" fmla="*/ 2277832 w 4027599"/>
              <a:gd name="connsiteY856" fmla="*/ 174822 h 4966483"/>
              <a:gd name="connsiteX857" fmla="*/ 1981485 w 4027599"/>
              <a:gd name="connsiteY857" fmla="*/ 0 h 4966483"/>
              <a:gd name="connsiteX858" fmla="*/ 2240290 w 4027599"/>
              <a:gd name="connsiteY858" fmla="*/ 0 h 4966483"/>
              <a:gd name="connsiteX859" fmla="*/ 2259800 w 4027599"/>
              <a:gd name="connsiteY859" fmla="*/ 175350 h 4966483"/>
              <a:gd name="connsiteX860" fmla="*/ 2005299 w 4027599"/>
              <a:gd name="connsiteY860" fmla="*/ 252352 h 4966483"/>
              <a:gd name="connsiteX861" fmla="*/ 1697583 w 4027599"/>
              <a:gd name="connsiteY861" fmla="*/ 0 h 4966483"/>
              <a:gd name="connsiteX862" fmla="*/ 1893277 w 4027599"/>
              <a:gd name="connsiteY862" fmla="*/ 0 h 4966483"/>
              <a:gd name="connsiteX863" fmla="*/ 1707310 w 4027599"/>
              <a:gd name="connsiteY863" fmla="*/ 97282 h 4966483"/>
              <a:gd name="connsiteX864" fmla="*/ 1536558 w 4027599"/>
              <a:gd name="connsiteY864" fmla="*/ 0 h 4966483"/>
              <a:gd name="connsiteX865" fmla="*/ 1675080 w 4027599"/>
              <a:gd name="connsiteY865" fmla="*/ 0 h 4966483"/>
              <a:gd name="connsiteX866" fmla="*/ 1686045 w 4027599"/>
              <a:gd name="connsiteY866" fmla="*/ 109688 h 4966483"/>
              <a:gd name="connsiteX867" fmla="*/ 1450768 w 4027599"/>
              <a:gd name="connsiteY867" fmla="*/ 252352 h 4966483"/>
              <a:gd name="connsiteX868" fmla="*/ 1437933 w 4027599"/>
              <a:gd name="connsiteY868" fmla="*/ 80315 h 4966483"/>
              <a:gd name="connsiteX869" fmla="*/ 1432462 w 4027599"/>
              <a:gd name="connsiteY869" fmla="*/ 0 h 4966483"/>
              <a:gd name="connsiteX870" fmla="*/ 1514581 w 4027599"/>
              <a:gd name="connsiteY870" fmla="*/ 0 h 4966483"/>
              <a:gd name="connsiteX871" fmla="*/ 1438744 w 4027599"/>
              <a:gd name="connsiteY871" fmla="*/ 66268 h 4966483"/>
              <a:gd name="connsiteX872" fmla="*/ 1334082 w 4027599"/>
              <a:gd name="connsiteY872" fmla="*/ 0 h 4966483"/>
              <a:gd name="connsiteX873" fmla="*/ 1397685 w 4027599"/>
              <a:gd name="connsiteY873" fmla="*/ 0 h 4966483"/>
              <a:gd name="connsiteX874" fmla="*/ 1406919 w 4027599"/>
              <a:gd name="connsiteY874" fmla="*/ 94694 h 4966483"/>
              <a:gd name="connsiteX875" fmla="*/ 1204229 w 4027599"/>
              <a:gd name="connsiteY875" fmla="*/ 307845 h 4966483"/>
              <a:gd name="connsiteX876" fmla="*/ 1409508 w 4027599"/>
              <a:gd name="connsiteY876" fmla="*/ 112784 h 4966483"/>
              <a:gd name="connsiteX877" fmla="*/ 1422431 w 4027599"/>
              <a:gd name="connsiteY877" fmla="*/ 275610 h 4966483"/>
              <a:gd name="connsiteX878" fmla="*/ 1194129 w 4027599"/>
              <a:gd name="connsiteY878" fmla="*/ 438436 h 4966483"/>
              <a:gd name="connsiteX879" fmla="*/ 1189821 w 4027599"/>
              <a:gd name="connsiteY879" fmla="*/ 321531 h 4966483"/>
              <a:gd name="connsiteX880" fmla="*/ 1197977 w 4027599"/>
              <a:gd name="connsiteY880" fmla="*/ 313784 h 4966483"/>
              <a:gd name="connsiteX881" fmla="*/ 1189821 w 4027599"/>
              <a:gd name="connsiteY881" fmla="*/ 193763 h 4966483"/>
              <a:gd name="connsiteX882" fmla="*/ 1290180 w 4027599"/>
              <a:gd name="connsiteY882" fmla="*/ 57001 h 4966483"/>
              <a:gd name="connsiteX883" fmla="*/ 1210237 w 4027599"/>
              <a:gd name="connsiteY883" fmla="*/ 0 h 4966483"/>
              <a:gd name="connsiteX884" fmla="*/ 1320122 w 4027599"/>
              <a:gd name="connsiteY884" fmla="*/ 0 h 4966483"/>
              <a:gd name="connsiteX885" fmla="*/ 1182827 w 4027599"/>
              <a:gd name="connsiteY885" fmla="*/ 174812 h 4966483"/>
              <a:gd name="connsiteX886" fmla="*/ 1174309 w 4027599"/>
              <a:gd name="connsiteY886" fmla="*/ 56773 h 4966483"/>
              <a:gd name="connsiteX887" fmla="*/ 66865 w 4027599"/>
              <a:gd name="connsiteY887" fmla="*/ 0 h 4966483"/>
              <a:gd name="connsiteX888" fmla="*/ 77812 w 4027599"/>
              <a:gd name="connsiteY888" fmla="*/ 0 h 4966483"/>
              <a:gd name="connsiteX889" fmla="*/ 11288 w 4027599"/>
              <a:gd name="connsiteY889" fmla="*/ 35254 h 4966483"/>
              <a:gd name="connsiteX890" fmla="*/ 55995 w 4027599"/>
              <a:gd name="connsiteY890" fmla="*/ 0 h 4966483"/>
              <a:gd name="connsiteX891" fmla="*/ 65524 w 4027599"/>
              <a:gd name="connsiteY891" fmla="*/ 0 h 4966483"/>
              <a:gd name="connsiteX892" fmla="*/ 11288 w 4027599"/>
              <a:gd name="connsiteY892" fmla="*/ 35254 h 4966483"/>
              <a:gd name="connsiteX893" fmla="*/ 44381 w 4027599"/>
              <a:gd name="connsiteY893" fmla="*/ 0 h 4966483"/>
              <a:gd name="connsiteX894" fmla="*/ 54677 w 4027599"/>
              <a:gd name="connsiteY894" fmla="*/ 0 h 4966483"/>
              <a:gd name="connsiteX895" fmla="*/ 11288 w 4027599"/>
              <a:gd name="connsiteY895" fmla="*/ 35254 h 4966483"/>
              <a:gd name="connsiteX896" fmla="*/ 34029 w 4027599"/>
              <a:gd name="connsiteY896" fmla="*/ 0 h 4966483"/>
              <a:gd name="connsiteX897" fmla="*/ 43830 w 4027599"/>
              <a:gd name="connsiteY897" fmla="*/ 0 h 4966483"/>
              <a:gd name="connsiteX898" fmla="*/ 11288 w 4027599"/>
              <a:gd name="connsiteY898" fmla="*/ 35254 h 4966483"/>
              <a:gd name="connsiteX899" fmla="*/ 23258 w 4027599"/>
              <a:gd name="connsiteY899" fmla="*/ 0 h 4966483"/>
              <a:gd name="connsiteX900" fmla="*/ 32982 w 4027599"/>
              <a:gd name="connsiteY900" fmla="*/ 0 h 4966483"/>
              <a:gd name="connsiteX901" fmla="*/ 11288 w 4027599"/>
              <a:gd name="connsiteY901" fmla="*/ 35254 h 4966483"/>
              <a:gd name="connsiteX902" fmla="*/ 12062 w 4027599"/>
              <a:gd name="connsiteY902" fmla="*/ 0 h 4966483"/>
              <a:gd name="connsiteX903" fmla="*/ 22135 w 4027599"/>
              <a:gd name="connsiteY903" fmla="*/ 0 h 4966483"/>
              <a:gd name="connsiteX904" fmla="*/ 11288 w 4027599"/>
              <a:gd name="connsiteY904" fmla="*/ 35254 h 4966483"/>
              <a:gd name="connsiteX905" fmla="*/ 441 w 4027599"/>
              <a:gd name="connsiteY905" fmla="*/ 0 h 4966483"/>
              <a:gd name="connsiteX906" fmla="*/ 10513 w 4027599"/>
              <a:gd name="connsiteY906" fmla="*/ 0 h 4966483"/>
              <a:gd name="connsiteX907" fmla="*/ 11288 w 4027599"/>
              <a:gd name="connsiteY907" fmla="*/ 35254 h 496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</a:cxnLst>
            <a:rect l="l" t="t" r="r" b="b"/>
            <a:pathLst>
              <a:path w="4027599" h="4966483">
                <a:moveTo>
                  <a:pt x="421640" y="4594315"/>
                </a:moveTo>
                <a:cubicBezTo>
                  <a:pt x="425811" y="4709814"/>
                  <a:pt x="425811" y="4825323"/>
                  <a:pt x="429982" y="4940822"/>
                </a:cubicBezTo>
                <a:cubicBezTo>
                  <a:pt x="300759" y="4957926"/>
                  <a:pt x="171526" y="4966483"/>
                  <a:pt x="42302" y="4966483"/>
                </a:cubicBezTo>
                <a:cubicBezTo>
                  <a:pt x="42302" y="4846706"/>
                  <a:pt x="42302" y="4731207"/>
                  <a:pt x="42302" y="4615707"/>
                </a:cubicBezTo>
                <a:cubicBezTo>
                  <a:pt x="167354" y="4615707"/>
                  <a:pt x="292417" y="4607150"/>
                  <a:pt x="421640" y="4594315"/>
                </a:cubicBezTo>
                <a:close/>
                <a:moveTo>
                  <a:pt x="843177" y="4532287"/>
                </a:moveTo>
                <a:cubicBezTo>
                  <a:pt x="851578" y="4641486"/>
                  <a:pt x="859978" y="4750684"/>
                  <a:pt x="864179" y="4864073"/>
                </a:cubicBezTo>
                <a:cubicBezTo>
                  <a:pt x="733978" y="4893476"/>
                  <a:pt x="603788" y="4918668"/>
                  <a:pt x="473597" y="4935469"/>
                </a:cubicBezTo>
                <a:cubicBezTo>
                  <a:pt x="469397" y="4817880"/>
                  <a:pt x="469397" y="4704481"/>
                  <a:pt x="460996" y="4595282"/>
                </a:cubicBezTo>
                <a:cubicBezTo>
                  <a:pt x="591187" y="4578491"/>
                  <a:pt x="717187" y="4561689"/>
                  <a:pt x="843177" y="4532287"/>
                </a:cubicBezTo>
                <a:close/>
                <a:moveTo>
                  <a:pt x="1268465" y="4423733"/>
                </a:moveTo>
                <a:cubicBezTo>
                  <a:pt x="1281290" y="4525899"/>
                  <a:pt x="1289828" y="4632323"/>
                  <a:pt x="1298375" y="4738738"/>
                </a:cubicBezTo>
                <a:cubicBezTo>
                  <a:pt x="1165928" y="4785567"/>
                  <a:pt x="1033491" y="4823877"/>
                  <a:pt x="901044" y="4857929"/>
                </a:cubicBezTo>
                <a:cubicBezTo>
                  <a:pt x="896775" y="4742997"/>
                  <a:pt x="888228" y="4632323"/>
                  <a:pt x="879681" y="4525899"/>
                </a:cubicBezTo>
                <a:cubicBezTo>
                  <a:pt x="1007849" y="4496106"/>
                  <a:pt x="1140296" y="4462044"/>
                  <a:pt x="1268465" y="4423733"/>
                </a:cubicBezTo>
                <a:close/>
                <a:moveTo>
                  <a:pt x="1694886" y="4268663"/>
                </a:moveTo>
                <a:cubicBezTo>
                  <a:pt x="1711638" y="4361998"/>
                  <a:pt x="1724200" y="4459582"/>
                  <a:pt x="1732571" y="4552917"/>
                </a:cubicBezTo>
                <a:cubicBezTo>
                  <a:pt x="1602781" y="4616557"/>
                  <a:pt x="1472981" y="4671708"/>
                  <a:pt x="1343191" y="4718371"/>
                </a:cubicBezTo>
                <a:cubicBezTo>
                  <a:pt x="1334810" y="4616557"/>
                  <a:pt x="1326439" y="4510494"/>
                  <a:pt x="1313877" y="4408670"/>
                </a:cubicBezTo>
                <a:cubicBezTo>
                  <a:pt x="1439486" y="4370487"/>
                  <a:pt x="1565096" y="4323814"/>
                  <a:pt x="1694886" y="4268663"/>
                </a:cubicBezTo>
                <a:close/>
                <a:moveTo>
                  <a:pt x="402065" y="4237649"/>
                </a:moveTo>
                <a:cubicBezTo>
                  <a:pt x="406197" y="4344523"/>
                  <a:pt x="410338" y="4451387"/>
                  <a:pt x="414470" y="4562363"/>
                </a:cubicBezTo>
                <a:cubicBezTo>
                  <a:pt x="290414" y="4574691"/>
                  <a:pt x="166358" y="4578803"/>
                  <a:pt x="42302" y="4578803"/>
                </a:cubicBezTo>
                <a:cubicBezTo>
                  <a:pt x="42302" y="4471939"/>
                  <a:pt x="42302" y="4360963"/>
                  <a:pt x="42302" y="4254089"/>
                </a:cubicBezTo>
                <a:cubicBezTo>
                  <a:pt x="162226" y="4254089"/>
                  <a:pt x="282141" y="4249986"/>
                  <a:pt x="402065" y="4237649"/>
                </a:cubicBezTo>
                <a:close/>
                <a:moveTo>
                  <a:pt x="818962" y="4191133"/>
                </a:moveTo>
                <a:cubicBezTo>
                  <a:pt x="831690" y="4291491"/>
                  <a:pt x="840178" y="4400221"/>
                  <a:pt x="848667" y="4504760"/>
                </a:cubicBezTo>
                <a:cubicBezTo>
                  <a:pt x="721348" y="4529855"/>
                  <a:pt x="589780" y="4550759"/>
                  <a:pt x="462462" y="4563301"/>
                </a:cubicBezTo>
                <a:cubicBezTo>
                  <a:pt x="458212" y="4454581"/>
                  <a:pt x="453973" y="4345861"/>
                  <a:pt x="445484" y="4237131"/>
                </a:cubicBezTo>
                <a:cubicBezTo>
                  <a:pt x="568564" y="4228770"/>
                  <a:pt x="695882" y="4212046"/>
                  <a:pt x="818962" y="4191133"/>
                </a:cubicBezTo>
                <a:close/>
                <a:moveTo>
                  <a:pt x="1220366" y="4098091"/>
                </a:moveTo>
                <a:cubicBezTo>
                  <a:pt x="1241729" y="4199953"/>
                  <a:pt x="1254545" y="4297567"/>
                  <a:pt x="1267361" y="4399420"/>
                </a:cubicBezTo>
                <a:cubicBezTo>
                  <a:pt x="1139192" y="4437614"/>
                  <a:pt x="1011014" y="4471568"/>
                  <a:pt x="878577" y="4501273"/>
                </a:cubicBezTo>
                <a:cubicBezTo>
                  <a:pt x="870030" y="4390931"/>
                  <a:pt x="861483" y="4284829"/>
                  <a:pt x="848667" y="4178727"/>
                </a:cubicBezTo>
                <a:cubicBezTo>
                  <a:pt x="972567" y="4157511"/>
                  <a:pt x="1096466" y="4132045"/>
                  <a:pt x="1220366" y="4098091"/>
                </a:cubicBezTo>
                <a:close/>
                <a:moveTo>
                  <a:pt x="2131680" y="4067077"/>
                </a:moveTo>
                <a:cubicBezTo>
                  <a:pt x="2152760" y="4148924"/>
                  <a:pt x="2169620" y="4235070"/>
                  <a:pt x="2182270" y="4316918"/>
                </a:cubicBezTo>
                <a:cubicBezTo>
                  <a:pt x="2051591" y="4394448"/>
                  <a:pt x="1920912" y="4467680"/>
                  <a:pt x="1790233" y="4532287"/>
                </a:cubicBezTo>
                <a:cubicBezTo>
                  <a:pt x="1781803" y="4437526"/>
                  <a:pt x="1764933" y="4342755"/>
                  <a:pt x="1748073" y="4252301"/>
                </a:cubicBezTo>
                <a:cubicBezTo>
                  <a:pt x="1878752" y="4196300"/>
                  <a:pt x="2005221" y="4136001"/>
                  <a:pt x="2131680" y="4067077"/>
                </a:cubicBezTo>
                <a:close/>
                <a:moveTo>
                  <a:pt x="1624486" y="3974035"/>
                </a:moveTo>
                <a:cubicBezTo>
                  <a:pt x="1649112" y="4064547"/>
                  <a:pt x="1665532" y="4150946"/>
                  <a:pt x="1686055" y="4241459"/>
                </a:cubicBezTo>
                <a:cubicBezTo>
                  <a:pt x="1558805" y="4294939"/>
                  <a:pt x="1435657" y="4336083"/>
                  <a:pt x="1312519" y="4377217"/>
                </a:cubicBezTo>
                <a:cubicBezTo>
                  <a:pt x="1300202" y="4278480"/>
                  <a:pt x="1283781" y="4179743"/>
                  <a:pt x="1267361" y="4085119"/>
                </a:cubicBezTo>
                <a:cubicBezTo>
                  <a:pt x="1386406" y="4052209"/>
                  <a:pt x="1505441" y="4015178"/>
                  <a:pt x="1624486" y="3974035"/>
                </a:cubicBezTo>
                <a:close/>
                <a:moveTo>
                  <a:pt x="377820" y="3896495"/>
                </a:moveTo>
                <a:cubicBezTo>
                  <a:pt x="386279" y="3999549"/>
                  <a:pt x="390509" y="4102604"/>
                  <a:pt x="398968" y="4205658"/>
                </a:cubicBezTo>
                <a:cubicBezTo>
                  <a:pt x="276319" y="4218025"/>
                  <a:pt x="153679" y="4222147"/>
                  <a:pt x="26800" y="4222147"/>
                </a:cubicBezTo>
                <a:cubicBezTo>
                  <a:pt x="26800" y="4114970"/>
                  <a:pt x="26800" y="4011916"/>
                  <a:pt x="26800" y="3912983"/>
                </a:cubicBezTo>
                <a:cubicBezTo>
                  <a:pt x="145220" y="3908861"/>
                  <a:pt x="259400" y="3904739"/>
                  <a:pt x="377820" y="3896495"/>
                </a:cubicBezTo>
                <a:close/>
                <a:moveTo>
                  <a:pt x="775523" y="3849979"/>
                </a:moveTo>
                <a:cubicBezTo>
                  <a:pt x="792382" y="3951890"/>
                  <a:pt x="805022" y="4053792"/>
                  <a:pt x="817663" y="4159943"/>
                </a:cubicBezTo>
                <a:cubicBezTo>
                  <a:pt x="695462" y="4181169"/>
                  <a:pt x="573252" y="4198156"/>
                  <a:pt x="451052" y="4206645"/>
                </a:cubicBezTo>
                <a:cubicBezTo>
                  <a:pt x="442622" y="4100494"/>
                  <a:pt x="438412" y="3994343"/>
                  <a:pt x="429982" y="3892441"/>
                </a:cubicBezTo>
                <a:cubicBezTo>
                  <a:pt x="543753" y="3879703"/>
                  <a:pt x="661743" y="3866965"/>
                  <a:pt x="775523" y="3849979"/>
                </a:cubicBezTo>
                <a:close/>
                <a:moveTo>
                  <a:pt x="2558570" y="3834467"/>
                </a:moveTo>
                <a:cubicBezTo>
                  <a:pt x="2583381" y="3900480"/>
                  <a:pt x="2604060" y="3962371"/>
                  <a:pt x="2616466" y="4028375"/>
                </a:cubicBezTo>
                <a:cubicBezTo>
                  <a:pt x="2488278" y="4119151"/>
                  <a:pt x="2360080" y="4205785"/>
                  <a:pt x="2231892" y="4284175"/>
                </a:cubicBezTo>
                <a:cubicBezTo>
                  <a:pt x="2219487" y="4205785"/>
                  <a:pt x="2202949" y="4127395"/>
                  <a:pt x="2182270" y="4049006"/>
                </a:cubicBezTo>
                <a:cubicBezTo>
                  <a:pt x="2306326" y="3982992"/>
                  <a:pt x="2434514" y="3912856"/>
                  <a:pt x="2558570" y="3834467"/>
                </a:cubicBezTo>
                <a:close/>
                <a:moveTo>
                  <a:pt x="2045808" y="3818965"/>
                </a:moveTo>
                <a:cubicBezTo>
                  <a:pt x="2074751" y="3896348"/>
                  <a:pt x="2099562" y="3973722"/>
                  <a:pt x="2120242" y="4051106"/>
                </a:cubicBezTo>
                <a:cubicBezTo>
                  <a:pt x="1996186" y="4112186"/>
                  <a:pt x="1872130" y="4169203"/>
                  <a:pt x="1743941" y="4222147"/>
                </a:cubicBezTo>
                <a:cubicBezTo>
                  <a:pt x="1727394" y="4132553"/>
                  <a:pt x="1706724" y="4047032"/>
                  <a:pt x="1686045" y="3957438"/>
                </a:cubicBezTo>
                <a:cubicBezTo>
                  <a:pt x="1805970" y="3916705"/>
                  <a:pt x="1925884" y="3871908"/>
                  <a:pt x="2045808" y="3818965"/>
                </a:cubicBezTo>
                <a:close/>
                <a:moveTo>
                  <a:pt x="1147144" y="3787951"/>
                </a:moveTo>
                <a:cubicBezTo>
                  <a:pt x="1167921" y="3882243"/>
                  <a:pt x="1188707" y="3972433"/>
                  <a:pt x="1205333" y="4070828"/>
                </a:cubicBezTo>
                <a:cubicBezTo>
                  <a:pt x="1084793" y="4099527"/>
                  <a:pt x="964254" y="4124123"/>
                  <a:pt x="843714" y="4144617"/>
                </a:cubicBezTo>
                <a:cubicBezTo>
                  <a:pt x="831250" y="4046231"/>
                  <a:pt x="818776" y="3947836"/>
                  <a:pt x="802151" y="3849451"/>
                </a:cubicBezTo>
                <a:cubicBezTo>
                  <a:pt x="918539" y="3833050"/>
                  <a:pt x="1030756" y="3812547"/>
                  <a:pt x="1147144" y="3787951"/>
                </a:cubicBezTo>
                <a:close/>
                <a:moveTo>
                  <a:pt x="1541935" y="3679397"/>
                </a:moveTo>
                <a:cubicBezTo>
                  <a:pt x="1574766" y="3769860"/>
                  <a:pt x="1599401" y="3860313"/>
                  <a:pt x="1624027" y="3955084"/>
                </a:cubicBezTo>
                <a:cubicBezTo>
                  <a:pt x="1504992" y="3993854"/>
                  <a:pt x="1385947" y="4032614"/>
                  <a:pt x="1266912" y="4067077"/>
                </a:cubicBezTo>
                <a:cubicBezTo>
                  <a:pt x="1246379" y="3968008"/>
                  <a:pt x="1225856" y="3868929"/>
                  <a:pt x="1205333" y="3774168"/>
                </a:cubicBezTo>
                <a:cubicBezTo>
                  <a:pt x="1316163" y="3748321"/>
                  <a:pt x="1431105" y="3713859"/>
                  <a:pt x="1541935" y="3679397"/>
                </a:cubicBezTo>
                <a:close/>
                <a:moveTo>
                  <a:pt x="2464815" y="3617369"/>
                </a:moveTo>
                <a:cubicBezTo>
                  <a:pt x="2498955" y="3679084"/>
                  <a:pt x="2528836" y="3744912"/>
                  <a:pt x="2554438" y="3810730"/>
                </a:cubicBezTo>
                <a:cubicBezTo>
                  <a:pt x="2426397" y="3884792"/>
                  <a:pt x="2298365" y="3954723"/>
                  <a:pt x="2170323" y="4020551"/>
                </a:cubicBezTo>
                <a:cubicBezTo>
                  <a:pt x="2148980" y="3942386"/>
                  <a:pt x="2119109" y="3864221"/>
                  <a:pt x="2089228" y="3790168"/>
                </a:cubicBezTo>
                <a:cubicBezTo>
                  <a:pt x="2213001" y="3736677"/>
                  <a:pt x="2341042" y="3679084"/>
                  <a:pt x="2464815" y="3617369"/>
                </a:cubicBezTo>
                <a:close/>
                <a:moveTo>
                  <a:pt x="1941845" y="3555340"/>
                </a:moveTo>
                <a:cubicBezTo>
                  <a:pt x="1979668" y="3629774"/>
                  <a:pt x="2013290" y="3708349"/>
                  <a:pt x="2042712" y="3786915"/>
                </a:cubicBezTo>
                <a:cubicBezTo>
                  <a:pt x="1920834" y="3836538"/>
                  <a:pt x="1798946" y="3882028"/>
                  <a:pt x="1677059" y="3927509"/>
                </a:cubicBezTo>
                <a:cubicBezTo>
                  <a:pt x="1651846" y="3840669"/>
                  <a:pt x="1626625" y="3753830"/>
                  <a:pt x="1593003" y="3666991"/>
                </a:cubicBezTo>
                <a:cubicBezTo>
                  <a:pt x="1710681" y="3633916"/>
                  <a:pt x="1824168" y="3596699"/>
                  <a:pt x="1941845" y="3555340"/>
                </a:cubicBezTo>
                <a:close/>
                <a:moveTo>
                  <a:pt x="357366" y="3539838"/>
                </a:moveTo>
                <a:cubicBezTo>
                  <a:pt x="366069" y="3644045"/>
                  <a:pt x="374763" y="3743915"/>
                  <a:pt x="383466" y="3852469"/>
                </a:cubicBezTo>
                <a:cubicBezTo>
                  <a:pt x="266023" y="3856807"/>
                  <a:pt x="144233" y="3861153"/>
                  <a:pt x="26800" y="3865490"/>
                </a:cubicBezTo>
                <a:cubicBezTo>
                  <a:pt x="26800" y="3756946"/>
                  <a:pt x="26800" y="3652729"/>
                  <a:pt x="26800" y="3552869"/>
                </a:cubicBezTo>
                <a:cubicBezTo>
                  <a:pt x="135539" y="3548522"/>
                  <a:pt x="248626" y="3548522"/>
                  <a:pt x="357366" y="3539838"/>
                </a:cubicBezTo>
                <a:close/>
                <a:moveTo>
                  <a:pt x="720957" y="3508824"/>
                </a:moveTo>
                <a:cubicBezTo>
                  <a:pt x="737681" y="3600675"/>
                  <a:pt x="754413" y="3696706"/>
                  <a:pt x="771137" y="3796908"/>
                </a:cubicBezTo>
                <a:cubicBezTo>
                  <a:pt x="654045" y="3813602"/>
                  <a:pt x="541144" y="3826125"/>
                  <a:pt x="428244" y="3834476"/>
                </a:cubicBezTo>
                <a:cubicBezTo>
                  <a:pt x="419872" y="3734274"/>
                  <a:pt x="407330" y="3634082"/>
                  <a:pt x="398968" y="3538051"/>
                </a:cubicBezTo>
                <a:cubicBezTo>
                  <a:pt x="507688" y="3529699"/>
                  <a:pt x="612228" y="3521347"/>
                  <a:pt x="720957" y="3508824"/>
                </a:cubicBezTo>
                <a:close/>
                <a:moveTo>
                  <a:pt x="1066097" y="3462298"/>
                </a:moveTo>
                <a:cubicBezTo>
                  <a:pt x="1096124" y="3554960"/>
                  <a:pt x="1121864" y="3647621"/>
                  <a:pt x="1143305" y="3740282"/>
                </a:cubicBezTo>
                <a:cubicBezTo>
                  <a:pt x="1027503" y="3765552"/>
                  <a:pt x="911691" y="3786612"/>
                  <a:pt x="791591" y="3803453"/>
                </a:cubicBezTo>
                <a:cubicBezTo>
                  <a:pt x="778726" y="3702371"/>
                  <a:pt x="757285" y="3605500"/>
                  <a:pt x="740123" y="3512839"/>
                </a:cubicBezTo>
                <a:cubicBezTo>
                  <a:pt x="847358" y="3500209"/>
                  <a:pt x="958872" y="3483359"/>
                  <a:pt x="1066097" y="3462298"/>
                </a:cubicBezTo>
                <a:close/>
                <a:moveTo>
                  <a:pt x="2324358" y="3400270"/>
                </a:moveTo>
                <a:cubicBezTo>
                  <a:pt x="2370454" y="3463715"/>
                  <a:pt x="2412369" y="3531379"/>
                  <a:pt x="2445894" y="3594814"/>
                </a:cubicBezTo>
                <a:cubicBezTo>
                  <a:pt x="2324358" y="3658248"/>
                  <a:pt x="2202812" y="3717463"/>
                  <a:pt x="2081267" y="3772439"/>
                </a:cubicBezTo>
                <a:cubicBezTo>
                  <a:pt x="2051933" y="3692085"/>
                  <a:pt x="2018408" y="3615962"/>
                  <a:pt x="1980683" y="3539838"/>
                </a:cubicBezTo>
                <a:cubicBezTo>
                  <a:pt x="2093848" y="3497542"/>
                  <a:pt x="2211193" y="3451026"/>
                  <a:pt x="2324358" y="3400270"/>
                </a:cubicBezTo>
                <a:close/>
                <a:moveTo>
                  <a:pt x="1431486" y="3384768"/>
                </a:moveTo>
                <a:cubicBezTo>
                  <a:pt x="1464649" y="3472135"/>
                  <a:pt x="1501954" y="3555350"/>
                  <a:pt x="1530975" y="3642717"/>
                </a:cubicBezTo>
                <a:cubicBezTo>
                  <a:pt x="1419051" y="3671836"/>
                  <a:pt x="1302976" y="3700965"/>
                  <a:pt x="1191042" y="3725922"/>
                </a:cubicBezTo>
                <a:cubicBezTo>
                  <a:pt x="1166172" y="3634394"/>
                  <a:pt x="1141302" y="3542867"/>
                  <a:pt x="1112281" y="3451339"/>
                </a:cubicBezTo>
                <a:cubicBezTo>
                  <a:pt x="1220063" y="3434694"/>
                  <a:pt x="1323704" y="3409736"/>
                  <a:pt x="1431486" y="3384768"/>
                </a:cubicBezTo>
                <a:close/>
                <a:moveTo>
                  <a:pt x="1788367" y="3291726"/>
                </a:moveTo>
                <a:cubicBezTo>
                  <a:pt x="1834600" y="3367537"/>
                  <a:pt x="1876633" y="3447568"/>
                  <a:pt x="1918655" y="3523379"/>
                </a:cubicBezTo>
                <a:cubicBezTo>
                  <a:pt x="1800978" y="3565490"/>
                  <a:pt x="1687501" y="3603400"/>
                  <a:pt x="1574024" y="3632880"/>
                </a:cubicBezTo>
                <a:cubicBezTo>
                  <a:pt x="1540402" y="3548649"/>
                  <a:pt x="1506769" y="3464408"/>
                  <a:pt x="1468947" y="3380177"/>
                </a:cubicBezTo>
                <a:cubicBezTo>
                  <a:pt x="1574024" y="3354907"/>
                  <a:pt x="1679090" y="3325426"/>
                  <a:pt x="1788367" y="3291726"/>
                </a:cubicBezTo>
                <a:close/>
                <a:moveTo>
                  <a:pt x="318615" y="3229698"/>
                </a:moveTo>
                <a:cubicBezTo>
                  <a:pt x="331304" y="3325143"/>
                  <a:pt x="339763" y="3416447"/>
                  <a:pt x="352452" y="3516043"/>
                </a:cubicBezTo>
                <a:cubicBezTo>
                  <a:pt x="242492" y="3520185"/>
                  <a:pt x="136760" y="3524336"/>
                  <a:pt x="31030" y="3524336"/>
                </a:cubicBezTo>
                <a:cubicBezTo>
                  <a:pt x="26800" y="3428891"/>
                  <a:pt x="26800" y="3333446"/>
                  <a:pt x="26800" y="3238001"/>
                </a:cubicBezTo>
                <a:cubicBezTo>
                  <a:pt x="124072" y="3238001"/>
                  <a:pt x="221343" y="3238001"/>
                  <a:pt x="318615" y="3229698"/>
                </a:cubicBezTo>
                <a:close/>
                <a:moveTo>
                  <a:pt x="649659" y="3214186"/>
                </a:moveTo>
                <a:cubicBezTo>
                  <a:pt x="670895" y="3302979"/>
                  <a:pt x="692122" y="3391782"/>
                  <a:pt x="709109" y="3480575"/>
                </a:cubicBezTo>
                <a:cubicBezTo>
                  <a:pt x="602958" y="3492678"/>
                  <a:pt x="496807" y="3504790"/>
                  <a:pt x="386406" y="3508824"/>
                </a:cubicBezTo>
                <a:cubicBezTo>
                  <a:pt x="377918" y="3415997"/>
                  <a:pt x="365180" y="3323160"/>
                  <a:pt x="352442" y="3234367"/>
                </a:cubicBezTo>
                <a:cubicBezTo>
                  <a:pt x="450095" y="3230333"/>
                  <a:pt x="552007" y="3222265"/>
                  <a:pt x="649659" y="3214186"/>
                </a:cubicBezTo>
                <a:close/>
                <a:moveTo>
                  <a:pt x="2148921" y="3167670"/>
                </a:moveTo>
                <a:cubicBezTo>
                  <a:pt x="2208478" y="3236770"/>
                  <a:pt x="2259526" y="3301543"/>
                  <a:pt x="2306326" y="3370634"/>
                </a:cubicBezTo>
                <a:cubicBezTo>
                  <a:pt x="2191462" y="3422454"/>
                  <a:pt x="2076597" y="3465639"/>
                  <a:pt x="1957484" y="3508824"/>
                </a:cubicBezTo>
                <a:cubicBezTo>
                  <a:pt x="1919193" y="3431099"/>
                  <a:pt x="1872403" y="3353364"/>
                  <a:pt x="1825604" y="3275628"/>
                </a:cubicBezTo>
                <a:cubicBezTo>
                  <a:pt x="1931959" y="3245405"/>
                  <a:pt x="2042565" y="3206538"/>
                  <a:pt x="2148921" y="3167670"/>
                </a:cubicBezTo>
                <a:close/>
                <a:moveTo>
                  <a:pt x="964381" y="3167670"/>
                </a:moveTo>
                <a:cubicBezTo>
                  <a:pt x="993011" y="3255682"/>
                  <a:pt x="1025725" y="3343703"/>
                  <a:pt x="1050263" y="3431714"/>
                </a:cubicBezTo>
                <a:cubicBezTo>
                  <a:pt x="948019" y="3452667"/>
                  <a:pt x="845775" y="3465239"/>
                  <a:pt x="739439" y="3477810"/>
                </a:cubicBezTo>
                <a:cubicBezTo>
                  <a:pt x="723077" y="3385608"/>
                  <a:pt x="702632" y="3293406"/>
                  <a:pt x="678095" y="3201204"/>
                </a:cubicBezTo>
                <a:cubicBezTo>
                  <a:pt x="772162" y="3192823"/>
                  <a:pt x="866220" y="3180242"/>
                  <a:pt x="964381" y="3167670"/>
                </a:cubicBezTo>
                <a:close/>
                <a:moveTo>
                  <a:pt x="1298531" y="3121154"/>
                </a:moveTo>
                <a:cubicBezTo>
                  <a:pt x="1341257" y="3199729"/>
                  <a:pt x="1383983" y="3282427"/>
                  <a:pt x="1422431" y="3365134"/>
                </a:cubicBezTo>
                <a:cubicBezTo>
                  <a:pt x="1315626" y="3389945"/>
                  <a:pt x="1208810" y="3410625"/>
                  <a:pt x="1097726" y="3431294"/>
                </a:cubicBezTo>
                <a:cubicBezTo>
                  <a:pt x="1067826" y="3340323"/>
                  <a:pt x="1037916" y="3253484"/>
                  <a:pt x="1003737" y="3170776"/>
                </a:cubicBezTo>
                <a:cubicBezTo>
                  <a:pt x="1102005" y="3154239"/>
                  <a:pt x="1200263" y="3137701"/>
                  <a:pt x="1298531" y="3121154"/>
                </a:cubicBezTo>
                <a:close/>
                <a:moveTo>
                  <a:pt x="1622113" y="3043614"/>
                </a:moveTo>
                <a:cubicBezTo>
                  <a:pt x="1677264" y="3114863"/>
                  <a:pt x="1732424" y="3190303"/>
                  <a:pt x="1779087" y="3265743"/>
                </a:cubicBezTo>
                <a:cubicBezTo>
                  <a:pt x="1673024" y="3299277"/>
                  <a:pt x="1562721" y="3324420"/>
                  <a:pt x="1456659" y="3353754"/>
                </a:cubicBezTo>
                <a:cubicBezTo>
                  <a:pt x="1418475" y="3269933"/>
                  <a:pt x="1376052" y="3186112"/>
                  <a:pt x="1329379" y="3106482"/>
                </a:cubicBezTo>
                <a:cubicBezTo>
                  <a:pt x="1426964" y="3085529"/>
                  <a:pt x="1524538" y="3064577"/>
                  <a:pt x="1622113" y="3043614"/>
                </a:cubicBezTo>
                <a:close/>
                <a:moveTo>
                  <a:pt x="3118053" y="3028102"/>
                </a:moveTo>
                <a:cubicBezTo>
                  <a:pt x="3195154" y="3049319"/>
                  <a:pt x="3272254" y="3066286"/>
                  <a:pt x="3345291" y="3079014"/>
                </a:cubicBezTo>
                <a:cubicBezTo>
                  <a:pt x="3272254" y="3214772"/>
                  <a:pt x="3187036" y="3346291"/>
                  <a:pt x="3097755" y="3477810"/>
                </a:cubicBezTo>
                <a:cubicBezTo>
                  <a:pt x="3036889" y="3465082"/>
                  <a:pt x="2971960" y="3443876"/>
                  <a:pt x="2911094" y="3418420"/>
                </a:cubicBezTo>
                <a:cubicBezTo>
                  <a:pt x="2984141" y="3286901"/>
                  <a:pt x="3057178" y="3159621"/>
                  <a:pt x="3118053" y="3028102"/>
                </a:cubicBezTo>
                <a:close/>
                <a:moveTo>
                  <a:pt x="2868573" y="2950572"/>
                </a:moveTo>
                <a:cubicBezTo>
                  <a:pt x="2943388" y="2980179"/>
                  <a:pt x="3022364" y="3009787"/>
                  <a:pt x="3097179" y="3030925"/>
                </a:cubicBezTo>
                <a:cubicBezTo>
                  <a:pt x="3034828" y="3157804"/>
                  <a:pt x="2964175" y="3288913"/>
                  <a:pt x="2885199" y="3415782"/>
                </a:cubicBezTo>
                <a:cubicBezTo>
                  <a:pt x="2822849" y="3390414"/>
                  <a:pt x="2756347" y="3360807"/>
                  <a:pt x="2693996" y="3322740"/>
                </a:cubicBezTo>
                <a:cubicBezTo>
                  <a:pt x="2756347" y="3200101"/>
                  <a:pt x="2814536" y="3077451"/>
                  <a:pt x="2868573" y="2950572"/>
                </a:cubicBezTo>
                <a:close/>
                <a:moveTo>
                  <a:pt x="1945997" y="2950572"/>
                </a:moveTo>
                <a:cubicBezTo>
                  <a:pt x="2013466" y="3020463"/>
                  <a:pt x="2076715" y="3085988"/>
                  <a:pt x="2135754" y="3155880"/>
                </a:cubicBezTo>
                <a:cubicBezTo>
                  <a:pt x="2026115" y="3195197"/>
                  <a:pt x="1920697" y="3230138"/>
                  <a:pt x="1815269" y="3260712"/>
                </a:cubicBezTo>
                <a:cubicBezTo>
                  <a:pt x="1764670" y="3186454"/>
                  <a:pt x="1714070" y="3107830"/>
                  <a:pt x="1655031" y="3033572"/>
                </a:cubicBezTo>
                <a:cubicBezTo>
                  <a:pt x="1752020" y="3007364"/>
                  <a:pt x="1849008" y="2981156"/>
                  <a:pt x="1945997" y="2950572"/>
                </a:cubicBezTo>
                <a:close/>
                <a:moveTo>
                  <a:pt x="283557" y="2935060"/>
                </a:moveTo>
                <a:cubicBezTo>
                  <a:pt x="296178" y="3026715"/>
                  <a:pt x="308808" y="3114199"/>
                  <a:pt x="321438" y="3205854"/>
                </a:cubicBezTo>
                <a:cubicBezTo>
                  <a:pt x="224626" y="3210025"/>
                  <a:pt x="127813" y="3214186"/>
                  <a:pt x="31010" y="3214186"/>
                </a:cubicBezTo>
                <a:cubicBezTo>
                  <a:pt x="31010" y="3122531"/>
                  <a:pt x="31010" y="3030886"/>
                  <a:pt x="26800" y="2943392"/>
                </a:cubicBezTo>
                <a:cubicBezTo>
                  <a:pt x="115192" y="2943392"/>
                  <a:pt x="199375" y="2939231"/>
                  <a:pt x="283557" y="2935060"/>
                </a:cubicBezTo>
                <a:close/>
                <a:moveTo>
                  <a:pt x="576105" y="2919558"/>
                </a:moveTo>
                <a:cubicBezTo>
                  <a:pt x="601150" y="3001660"/>
                  <a:pt x="626206" y="3087854"/>
                  <a:pt x="647080" y="3178161"/>
                </a:cubicBezTo>
                <a:cubicBezTo>
                  <a:pt x="551049" y="3186376"/>
                  <a:pt x="455028" y="3194582"/>
                  <a:pt x="363178" y="3198684"/>
                </a:cubicBezTo>
                <a:cubicBezTo>
                  <a:pt x="350655" y="3108377"/>
                  <a:pt x="338132" y="3018080"/>
                  <a:pt x="321428" y="2931876"/>
                </a:cubicBezTo>
                <a:cubicBezTo>
                  <a:pt x="409098" y="2927773"/>
                  <a:pt x="492606" y="2923661"/>
                  <a:pt x="576105" y="2919558"/>
                </a:cubicBezTo>
                <a:close/>
                <a:moveTo>
                  <a:pt x="853541" y="2888544"/>
                </a:moveTo>
                <a:cubicBezTo>
                  <a:pt x="890865" y="2973947"/>
                  <a:pt x="924048" y="3059351"/>
                  <a:pt x="957221" y="3149023"/>
                </a:cubicBezTo>
                <a:cubicBezTo>
                  <a:pt x="865986" y="3161839"/>
                  <a:pt x="770590" y="3174645"/>
                  <a:pt x="675203" y="3183182"/>
                </a:cubicBezTo>
                <a:cubicBezTo>
                  <a:pt x="650324" y="3093510"/>
                  <a:pt x="625434" y="3003838"/>
                  <a:pt x="600555" y="2914166"/>
                </a:cubicBezTo>
                <a:cubicBezTo>
                  <a:pt x="683496" y="2909897"/>
                  <a:pt x="770590" y="2901360"/>
                  <a:pt x="853541" y="2888544"/>
                </a:cubicBezTo>
                <a:close/>
                <a:moveTo>
                  <a:pt x="1138567" y="2857530"/>
                </a:moveTo>
                <a:cubicBezTo>
                  <a:pt x="1189499" y="2934396"/>
                  <a:pt x="1236181" y="3011252"/>
                  <a:pt x="1282863" y="3088118"/>
                </a:cubicBezTo>
                <a:cubicBezTo>
                  <a:pt x="1185249" y="3108338"/>
                  <a:pt x="1087636" y="3120480"/>
                  <a:pt x="990022" y="3136656"/>
                </a:cubicBezTo>
                <a:cubicBezTo>
                  <a:pt x="956078" y="3051712"/>
                  <a:pt x="917874" y="2970802"/>
                  <a:pt x="879681" y="2889892"/>
                </a:cubicBezTo>
                <a:cubicBezTo>
                  <a:pt x="964566" y="2881804"/>
                  <a:pt x="1049442" y="2869672"/>
                  <a:pt x="1138567" y="2857530"/>
                </a:cubicBezTo>
                <a:close/>
                <a:moveTo>
                  <a:pt x="2616466" y="2842018"/>
                </a:moveTo>
                <a:cubicBezTo>
                  <a:pt x="2692590" y="2883191"/>
                  <a:pt x="2768713" y="2916129"/>
                  <a:pt x="2849066" y="2944946"/>
                </a:cubicBezTo>
                <a:cubicBezTo>
                  <a:pt x="2794091" y="3068455"/>
                  <a:pt x="2734876" y="3187841"/>
                  <a:pt x="2675671" y="3307228"/>
                </a:cubicBezTo>
                <a:cubicBezTo>
                  <a:pt x="2608007" y="3270178"/>
                  <a:pt x="2544562" y="3233127"/>
                  <a:pt x="2476898" y="3187841"/>
                </a:cubicBezTo>
                <a:cubicBezTo>
                  <a:pt x="2527654" y="3072567"/>
                  <a:pt x="2574170" y="2957293"/>
                  <a:pt x="2616466" y="2842018"/>
                </a:cubicBezTo>
                <a:close/>
                <a:moveTo>
                  <a:pt x="1427237" y="2795502"/>
                </a:moveTo>
                <a:cubicBezTo>
                  <a:pt x="1494686" y="2873501"/>
                  <a:pt x="1553706" y="2947153"/>
                  <a:pt x="1608505" y="3025152"/>
                </a:cubicBezTo>
                <a:cubicBezTo>
                  <a:pt x="1515766" y="3046818"/>
                  <a:pt x="1418807" y="3068474"/>
                  <a:pt x="1321848" y="3090140"/>
                </a:cubicBezTo>
                <a:cubicBezTo>
                  <a:pt x="1275478" y="3003486"/>
                  <a:pt x="1224899" y="2921160"/>
                  <a:pt x="1174309" y="2843171"/>
                </a:cubicBezTo>
                <a:cubicBezTo>
                  <a:pt x="1258618" y="2830169"/>
                  <a:pt x="1342928" y="2812840"/>
                  <a:pt x="1427237" y="2795502"/>
                </a:cubicBezTo>
                <a:close/>
                <a:moveTo>
                  <a:pt x="1712937" y="2748986"/>
                </a:moveTo>
                <a:cubicBezTo>
                  <a:pt x="1793769" y="2809822"/>
                  <a:pt x="1866093" y="2874712"/>
                  <a:pt x="1934158" y="2939612"/>
                </a:cubicBezTo>
                <a:cubicBezTo>
                  <a:pt x="1836310" y="2963945"/>
                  <a:pt x="1738471" y="2988277"/>
                  <a:pt x="1640623" y="3012610"/>
                </a:cubicBezTo>
                <a:cubicBezTo>
                  <a:pt x="1585316" y="2939612"/>
                  <a:pt x="1521500" y="2870658"/>
                  <a:pt x="1453435" y="2801714"/>
                </a:cubicBezTo>
                <a:cubicBezTo>
                  <a:pt x="1542775" y="2785490"/>
                  <a:pt x="1627856" y="2765211"/>
                  <a:pt x="1712937" y="2748986"/>
                </a:cubicBezTo>
                <a:close/>
                <a:moveTo>
                  <a:pt x="2352256" y="2686948"/>
                </a:moveTo>
                <a:cubicBezTo>
                  <a:pt x="2429991" y="2737557"/>
                  <a:pt x="2507727" y="2779716"/>
                  <a:pt x="2585452" y="2821886"/>
                </a:cubicBezTo>
                <a:cubicBezTo>
                  <a:pt x="2542267" y="2935744"/>
                  <a:pt x="2494764" y="3053822"/>
                  <a:pt x="2447261" y="3167670"/>
                </a:cubicBezTo>
                <a:cubicBezTo>
                  <a:pt x="2378171" y="3121291"/>
                  <a:pt x="2313398" y="3070682"/>
                  <a:pt x="2244298" y="3011653"/>
                </a:cubicBezTo>
                <a:cubicBezTo>
                  <a:pt x="2283165" y="2906224"/>
                  <a:pt x="2322033" y="2796586"/>
                  <a:pt x="2352256" y="2686948"/>
                </a:cubicBezTo>
                <a:close/>
                <a:moveTo>
                  <a:pt x="234237" y="2655934"/>
                </a:moveTo>
                <a:cubicBezTo>
                  <a:pt x="246438" y="2739628"/>
                  <a:pt x="262712" y="2827503"/>
                  <a:pt x="274912" y="2915377"/>
                </a:cubicBezTo>
                <a:cubicBezTo>
                  <a:pt x="193563" y="2915377"/>
                  <a:pt x="112213" y="2919558"/>
                  <a:pt x="26800" y="2919558"/>
                </a:cubicBezTo>
                <a:cubicBezTo>
                  <a:pt x="26800" y="2831683"/>
                  <a:pt x="26800" y="2743809"/>
                  <a:pt x="26800" y="2660124"/>
                </a:cubicBezTo>
                <a:cubicBezTo>
                  <a:pt x="95949" y="2660124"/>
                  <a:pt x="165088" y="2655934"/>
                  <a:pt x="234237" y="2655934"/>
                </a:cubicBezTo>
                <a:close/>
                <a:moveTo>
                  <a:pt x="486550" y="2640432"/>
                </a:moveTo>
                <a:cubicBezTo>
                  <a:pt x="515601" y="2722817"/>
                  <a:pt x="540500" y="2805202"/>
                  <a:pt x="569550" y="2891699"/>
                </a:cubicBezTo>
                <a:cubicBezTo>
                  <a:pt x="482398" y="2895821"/>
                  <a:pt x="399408" y="2899943"/>
                  <a:pt x="316408" y="2904056"/>
                </a:cubicBezTo>
                <a:cubicBezTo>
                  <a:pt x="303963" y="2817558"/>
                  <a:pt x="287357" y="2735174"/>
                  <a:pt x="274912" y="2652789"/>
                </a:cubicBezTo>
                <a:cubicBezTo>
                  <a:pt x="345458" y="2648676"/>
                  <a:pt x="416004" y="2644554"/>
                  <a:pt x="486550" y="2640432"/>
                </a:cubicBezTo>
                <a:close/>
                <a:moveTo>
                  <a:pt x="715116" y="2624930"/>
                </a:moveTo>
                <a:cubicBezTo>
                  <a:pt x="759893" y="2703192"/>
                  <a:pt x="796534" y="2785577"/>
                  <a:pt x="833165" y="2867962"/>
                </a:cubicBezTo>
                <a:cubicBezTo>
                  <a:pt x="751756" y="2876197"/>
                  <a:pt x="670339" y="2884441"/>
                  <a:pt x="588921" y="2888554"/>
                </a:cubicBezTo>
                <a:cubicBezTo>
                  <a:pt x="564500" y="2806169"/>
                  <a:pt x="536006" y="2723794"/>
                  <a:pt x="507513" y="2641409"/>
                </a:cubicBezTo>
                <a:cubicBezTo>
                  <a:pt x="576710" y="2637286"/>
                  <a:pt x="645918" y="2633174"/>
                  <a:pt x="715116" y="2624930"/>
                </a:cubicBezTo>
                <a:close/>
                <a:moveTo>
                  <a:pt x="959800" y="2593916"/>
                </a:moveTo>
                <a:cubicBezTo>
                  <a:pt x="1020108" y="2672178"/>
                  <a:pt x="1076100" y="2746329"/>
                  <a:pt x="1127793" y="2824592"/>
                </a:cubicBezTo>
                <a:cubicBezTo>
                  <a:pt x="1041647" y="2836948"/>
                  <a:pt x="955492" y="2845183"/>
                  <a:pt x="869336" y="2857540"/>
                </a:cubicBezTo>
                <a:cubicBezTo>
                  <a:pt x="830576" y="2775155"/>
                  <a:pt x="787498" y="2696892"/>
                  <a:pt x="740113" y="2618629"/>
                </a:cubicBezTo>
                <a:cubicBezTo>
                  <a:pt x="813345" y="2610395"/>
                  <a:pt x="886567" y="2602160"/>
                  <a:pt x="959800" y="2593916"/>
                </a:cubicBezTo>
                <a:close/>
                <a:moveTo>
                  <a:pt x="3318594" y="2593906"/>
                </a:moveTo>
                <a:cubicBezTo>
                  <a:pt x="3410200" y="2610766"/>
                  <a:pt x="3501807" y="2623416"/>
                  <a:pt x="3593413" y="2631846"/>
                </a:cubicBezTo>
                <a:cubicBezTo>
                  <a:pt x="3530955" y="2766744"/>
                  <a:pt x="3460165" y="2897423"/>
                  <a:pt x="3385213" y="3028102"/>
                </a:cubicBezTo>
                <a:cubicBezTo>
                  <a:pt x="3301939" y="3015462"/>
                  <a:pt x="3222817" y="2998592"/>
                  <a:pt x="3143704" y="2977522"/>
                </a:cubicBezTo>
                <a:cubicBezTo>
                  <a:pt x="3210333" y="2851054"/>
                  <a:pt x="3268620" y="2720375"/>
                  <a:pt x="3318594" y="2593906"/>
                </a:cubicBezTo>
                <a:close/>
                <a:moveTo>
                  <a:pt x="1201758" y="2562902"/>
                </a:moveTo>
                <a:cubicBezTo>
                  <a:pt x="1277129" y="2635186"/>
                  <a:pt x="1344119" y="2707471"/>
                  <a:pt x="1406919" y="2779756"/>
                </a:cubicBezTo>
                <a:cubicBezTo>
                  <a:pt x="1323186" y="2796762"/>
                  <a:pt x="1239443" y="2813768"/>
                  <a:pt x="1155701" y="2826526"/>
                </a:cubicBezTo>
                <a:cubicBezTo>
                  <a:pt x="1101272" y="2745743"/>
                  <a:pt x="1046844" y="2669209"/>
                  <a:pt x="988225" y="2592665"/>
                </a:cubicBezTo>
                <a:cubicBezTo>
                  <a:pt x="1059406" y="2584167"/>
                  <a:pt x="1130587" y="2571410"/>
                  <a:pt x="1201758" y="2562902"/>
                </a:cubicBezTo>
                <a:close/>
                <a:moveTo>
                  <a:pt x="1444839" y="2531888"/>
                </a:moveTo>
                <a:cubicBezTo>
                  <a:pt x="1530692" y="2598057"/>
                  <a:pt x="1612461" y="2664217"/>
                  <a:pt x="1686045" y="2726245"/>
                </a:cubicBezTo>
                <a:cubicBezTo>
                  <a:pt x="1604286" y="2746925"/>
                  <a:pt x="1522516" y="2763462"/>
                  <a:pt x="1440746" y="2780000"/>
                </a:cubicBezTo>
                <a:cubicBezTo>
                  <a:pt x="1375339" y="2709708"/>
                  <a:pt x="1309931" y="2639406"/>
                  <a:pt x="1236337" y="2569104"/>
                </a:cubicBezTo>
                <a:cubicBezTo>
                  <a:pt x="1305838" y="2556699"/>
                  <a:pt x="1375339" y="2544293"/>
                  <a:pt x="1444839" y="2531888"/>
                </a:cubicBezTo>
                <a:close/>
                <a:moveTo>
                  <a:pt x="3025343" y="2531878"/>
                </a:moveTo>
                <a:cubicBezTo>
                  <a:pt x="3115064" y="2553094"/>
                  <a:pt x="3204785" y="2574301"/>
                  <a:pt x="3298775" y="2591278"/>
                </a:cubicBezTo>
                <a:cubicBezTo>
                  <a:pt x="3243233" y="2722797"/>
                  <a:pt x="3183422" y="2850067"/>
                  <a:pt x="3119333" y="2981586"/>
                </a:cubicBezTo>
                <a:cubicBezTo>
                  <a:pt x="3038159" y="2960379"/>
                  <a:pt x="2956985" y="2934923"/>
                  <a:pt x="2880080" y="2905218"/>
                </a:cubicBezTo>
                <a:cubicBezTo>
                  <a:pt x="2931354" y="2777948"/>
                  <a:pt x="2982617" y="2654918"/>
                  <a:pt x="3025343" y="2531878"/>
                </a:cubicBezTo>
                <a:close/>
                <a:moveTo>
                  <a:pt x="2121551" y="2516376"/>
                </a:moveTo>
                <a:cubicBezTo>
                  <a:pt x="2192097" y="2574897"/>
                  <a:pt x="2266794" y="2625066"/>
                  <a:pt x="2337340" y="2675226"/>
                </a:cubicBezTo>
                <a:cubicBezTo>
                  <a:pt x="2308289" y="2783907"/>
                  <a:pt x="2275097" y="2888417"/>
                  <a:pt x="2237743" y="2997098"/>
                </a:cubicBezTo>
                <a:cubicBezTo>
                  <a:pt x="2171349" y="2938577"/>
                  <a:pt x="2109096" y="2875875"/>
                  <a:pt x="2042702" y="2808992"/>
                </a:cubicBezTo>
                <a:cubicBezTo>
                  <a:pt x="2071752" y="2712843"/>
                  <a:pt x="2096651" y="2612524"/>
                  <a:pt x="2121551" y="2516376"/>
                </a:cubicBezTo>
                <a:close/>
                <a:moveTo>
                  <a:pt x="2744879" y="2438836"/>
                </a:moveTo>
                <a:cubicBezTo>
                  <a:pt x="2832685" y="2467984"/>
                  <a:pt x="2916320" y="2497132"/>
                  <a:pt x="3004136" y="2522119"/>
                </a:cubicBezTo>
                <a:cubicBezTo>
                  <a:pt x="2962319" y="2642874"/>
                  <a:pt x="2916320" y="2767790"/>
                  <a:pt x="2866141" y="2888544"/>
                </a:cubicBezTo>
                <a:cubicBezTo>
                  <a:pt x="2786687" y="2859396"/>
                  <a:pt x="2711423" y="2826086"/>
                  <a:pt x="2631968" y="2788615"/>
                </a:cubicBezTo>
                <a:cubicBezTo>
                  <a:pt x="2673786" y="2672022"/>
                  <a:pt x="2711423" y="2555429"/>
                  <a:pt x="2744879" y="2438836"/>
                </a:cubicBezTo>
                <a:close/>
                <a:moveTo>
                  <a:pt x="382958" y="2376808"/>
                </a:moveTo>
                <a:cubicBezTo>
                  <a:pt x="416981" y="2452502"/>
                  <a:pt x="446745" y="2532405"/>
                  <a:pt x="476508" y="2616509"/>
                </a:cubicBezTo>
                <a:cubicBezTo>
                  <a:pt x="404224" y="2620720"/>
                  <a:pt x="336188" y="2624920"/>
                  <a:pt x="263903" y="2624920"/>
                </a:cubicBezTo>
                <a:cubicBezTo>
                  <a:pt x="246897" y="2540816"/>
                  <a:pt x="229891" y="2460912"/>
                  <a:pt x="212884" y="2381018"/>
                </a:cubicBezTo>
                <a:cubicBezTo>
                  <a:pt x="268162" y="2381018"/>
                  <a:pt x="327690" y="2376808"/>
                  <a:pt x="382958" y="2376808"/>
                </a:cubicBezTo>
                <a:close/>
                <a:moveTo>
                  <a:pt x="26800" y="2376808"/>
                </a:moveTo>
                <a:cubicBezTo>
                  <a:pt x="78190" y="2376808"/>
                  <a:pt x="133527" y="2376808"/>
                  <a:pt x="184918" y="2376808"/>
                </a:cubicBezTo>
                <a:cubicBezTo>
                  <a:pt x="200723" y="2456712"/>
                  <a:pt x="216537" y="2536615"/>
                  <a:pt x="228396" y="2620720"/>
                </a:cubicBezTo>
                <a:cubicBezTo>
                  <a:pt x="161201" y="2624920"/>
                  <a:pt x="97951" y="2624920"/>
                  <a:pt x="30756" y="2624920"/>
                </a:cubicBezTo>
                <a:cubicBezTo>
                  <a:pt x="26800" y="2540816"/>
                  <a:pt x="26800" y="2456712"/>
                  <a:pt x="26800" y="2376808"/>
                </a:cubicBezTo>
                <a:close/>
                <a:moveTo>
                  <a:pt x="573145" y="2361306"/>
                </a:moveTo>
                <a:cubicBezTo>
                  <a:pt x="619876" y="2435739"/>
                  <a:pt x="666617" y="2514315"/>
                  <a:pt x="709099" y="2592880"/>
                </a:cubicBezTo>
                <a:cubicBezTo>
                  <a:pt x="641122" y="2597012"/>
                  <a:pt x="568896" y="2605286"/>
                  <a:pt x="496670" y="2609418"/>
                </a:cubicBezTo>
                <a:cubicBezTo>
                  <a:pt x="466935" y="2526720"/>
                  <a:pt x="432942" y="2448145"/>
                  <a:pt x="398959" y="2369579"/>
                </a:cubicBezTo>
                <a:cubicBezTo>
                  <a:pt x="458437" y="2369579"/>
                  <a:pt x="513666" y="2365447"/>
                  <a:pt x="573145" y="2361306"/>
                </a:cubicBezTo>
                <a:close/>
                <a:moveTo>
                  <a:pt x="754882" y="2345804"/>
                </a:moveTo>
                <a:cubicBezTo>
                  <a:pt x="822820" y="2418528"/>
                  <a:pt x="886509" y="2495530"/>
                  <a:pt x="941709" y="2572533"/>
                </a:cubicBezTo>
                <a:cubicBezTo>
                  <a:pt x="873771" y="2581080"/>
                  <a:pt x="801594" y="2589637"/>
                  <a:pt x="729407" y="2593916"/>
                </a:cubicBezTo>
                <a:cubicBezTo>
                  <a:pt x="682695" y="2516913"/>
                  <a:pt x="635994" y="2435642"/>
                  <a:pt x="585043" y="2358639"/>
                </a:cubicBezTo>
                <a:cubicBezTo>
                  <a:pt x="640243" y="2354360"/>
                  <a:pt x="699682" y="2350082"/>
                  <a:pt x="754882" y="2345804"/>
                </a:cubicBezTo>
                <a:close/>
                <a:moveTo>
                  <a:pt x="956400" y="2330292"/>
                </a:moveTo>
                <a:cubicBezTo>
                  <a:pt x="1041286" y="2399939"/>
                  <a:pt x="1117673" y="2473943"/>
                  <a:pt x="1189821" y="2547937"/>
                </a:cubicBezTo>
                <a:cubicBezTo>
                  <a:pt x="1121922" y="2556640"/>
                  <a:pt x="1049765" y="2569700"/>
                  <a:pt x="977617" y="2578404"/>
                </a:cubicBezTo>
                <a:cubicBezTo>
                  <a:pt x="918207" y="2500053"/>
                  <a:pt x="854547" y="2421702"/>
                  <a:pt x="786639" y="2343352"/>
                </a:cubicBezTo>
                <a:cubicBezTo>
                  <a:pt x="841809" y="2338995"/>
                  <a:pt x="901229" y="2334648"/>
                  <a:pt x="956400" y="2330292"/>
                </a:cubicBezTo>
                <a:close/>
                <a:moveTo>
                  <a:pt x="1142426" y="2314789"/>
                </a:moveTo>
                <a:cubicBezTo>
                  <a:pt x="1240000" y="2382464"/>
                  <a:pt x="1333335" y="2445898"/>
                  <a:pt x="1422431" y="2513572"/>
                </a:cubicBezTo>
                <a:cubicBezTo>
                  <a:pt x="1354552" y="2526251"/>
                  <a:pt x="1282433" y="2538940"/>
                  <a:pt x="1210305" y="2547400"/>
                </a:cubicBezTo>
                <a:cubicBezTo>
                  <a:pt x="1133937" y="2475506"/>
                  <a:pt x="1053330" y="2407832"/>
                  <a:pt x="972723" y="2335938"/>
                </a:cubicBezTo>
                <a:cubicBezTo>
                  <a:pt x="1027874" y="2331708"/>
                  <a:pt x="1087274" y="2323249"/>
                  <a:pt x="1142426" y="2314789"/>
                </a:cubicBezTo>
                <a:close/>
                <a:moveTo>
                  <a:pt x="2456805" y="2314780"/>
                </a:moveTo>
                <a:cubicBezTo>
                  <a:pt x="2536826" y="2352260"/>
                  <a:pt x="2621057" y="2389731"/>
                  <a:pt x="2709508" y="2418879"/>
                </a:cubicBezTo>
                <a:cubicBezTo>
                  <a:pt x="2675818" y="2535473"/>
                  <a:pt x="2637907" y="2652066"/>
                  <a:pt x="2595787" y="2764488"/>
                </a:cubicBezTo>
                <a:cubicBezTo>
                  <a:pt x="2519976" y="2727017"/>
                  <a:pt x="2444165" y="2681214"/>
                  <a:pt x="2368354" y="2635411"/>
                </a:cubicBezTo>
                <a:cubicBezTo>
                  <a:pt x="2402054" y="2531311"/>
                  <a:pt x="2431535" y="2423041"/>
                  <a:pt x="2456805" y="2314780"/>
                </a:cubicBezTo>
                <a:close/>
                <a:moveTo>
                  <a:pt x="1875031" y="2314780"/>
                </a:moveTo>
                <a:cubicBezTo>
                  <a:pt x="1949181" y="2380656"/>
                  <a:pt x="2019199" y="2438289"/>
                  <a:pt x="2089228" y="2495921"/>
                </a:cubicBezTo>
                <a:cubicBezTo>
                  <a:pt x="2068636" y="2590614"/>
                  <a:pt x="2043923" y="2685307"/>
                  <a:pt x="2015087" y="2779990"/>
                </a:cubicBezTo>
                <a:cubicBezTo>
                  <a:pt x="1953293" y="2714123"/>
                  <a:pt x="1887387" y="2644134"/>
                  <a:pt x="1825604" y="2565910"/>
                </a:cubicBezTo>
                <a:cubicBezTo>
                  <a:pt x="1842083" y="2483574"/>
                  <a:pt x="1862674" y="2401238"/>
                  <a:pt x="1875031" y="2314780"/>
                </a:cubicBezTo>
                <a:close/>
                <a:moveTo>
                  <a:pt x="2183969" y="2175222"/>
                </a:moveTo>
                <a:cubicBezTo>
                  <a:pt x="2264694" y="2221454"/>
                  <a:pt x="2349658" y="2263487"/>
                  <a:pt x="2430382" y="2305510"/>
                </a:cubicBezTo>
                <a:cubicBezTo>
                  <a:pt x="2404897" y="2410586"/>
                  <a:pt x="2379402" y="2519863"/>
                  <a:pt x="2345408" y="2624930"/>
                </a:cubicBezTo>
                <a:cubicBezTo>
                  <a:pt x="2268943" y="2578697"/>
                  <a:pt x="2196717" y="2524063"/>
                  <a:pt x="2120242" y="2469430"/>
                </a:cubicBezTo>
                <a:cubicBezTo>
                  <a:pt x="2145737" y="2372764"/>
                  <a:pt x="2166973" y="2271888"/>
                  <a:pt x="2183969" y="2175222"/>
                </a:cubicBezTo>
                <a:close/>
                <a:moveTo>
                  <a:pt x="3481752" y="2159710"/>
                </a:moveTo>
                <a:cubicBezTo>
                  <a:pt x="3580997" y="2172613"/>
                  <a:pt x="3680242" y="2185507"/>
                  <a:pt x="3779487" y="2189805"/>
                </a:cubicBezTo>
                <a:cubicBezTo>
                  <a:pt x="3733997" y="2327371"/>
                  <a:pt x="3680242" y="2460638"/>
                  <a:pt x="3622346" y="2593906"/>
                </a:cubicBezTo>
                <a:cubicBezTo>
                  <a:pt x="3527243" y="2585310"/>
                  <a:pt x="3436262" y="2572416"/>
                  <a:pt x="3345291" y="2555214"/>
                </a:cubicBezTo>
                <a:cubicBezTo>
                  <a:pt x="3399045" y="2421947"/>
                  <a:pt x="3444536" y="2292977"/>
                  <a:pt x="3481752" y="2159710"/>
                </a:cubicBezTo>
                <a:close/>
                <a:moveTo>
                  <a:pt x="3159861" y="2113193"/>
                </a:moveTo>
                <a:cubicBezTo>
                  <a:pt x="3256459" y="2130053"/>
                  <a:pt x="3357247" y="2146923"/>
                  <a:pt x="3453845" y="2159563"/>
                </a:cubicBezTo>
                <a:cubicBezTo>
                  <a:pt x="3416052" y="2290242"/>
                  <a:pt x="3369848" y="2416711"/>
                  <a:pt x="3319454" y="2547390"/>
                </a:cubicBezTo>
                <a:cubicBezTo>
                  <a:pt x="3231257" y="2530530"/>
                  <a:pt x="3138859" y="2509450"/>
                  <a:pt x="3050662" y="2484160"/>
                </a:cubicBezTo>
                <a:cubicBezTo>
                  <a:pt x="3092666" y="2361911"/>
                  <a:pt x="3130459" y="2235442"/>
                  <a:pt x="3159861" y="2113193"/>
                </a:cubicBezTo>
                <a:close/>
                <a:moveTo>
                  <a:pt x="265545" y="2113193"/>
                </a:moveTo>
                <a:cubicBezTo>
                  <a:pt x="302410" y="2187959"/>
                  <a:pt x="335182" y="2262735"/>
                  <a:pt x="367954" y="2341652"/>
                </a:cubicBezTo>
                <a:cubicBezTo>
                  <a:pt x="314698" y="2341652"/>
                  <a:pt x="261452" y="2341652"/>
                  <a:pt x="208205" y="2345804"/>
                </a:cubicBezTo>
                <a:cubicBezTo>
                  <a:pt x="187721" y="2266886"/>
                  <a:pt x="171340" y="2192120"/>
                  <a:pt x="150856" y="2117345"/>
                </a:cubicBezTo>
                <a:cubicBezTo>
                  <a:pt x="191814" y="2117345"/>
                  <a:pt x="228679" y="2117345"/>
                  <a:pt x="265545" y="2113193"/>
                </a:cubicBezTo>
                <a:close/>
                <a:moveTo>
                  <a:pt x="11288" y="2113193"/>
                </a:moveTo>
                <a:cubicBezTo>
                  <a:pt x="49667" y="2113193"/>
                  <a:pt x="88047" y="2113193"/>
                  <a:pt x="130694" y="2113193"/>
                </a:cubicBezTo>
                <a:cubicBezTo>
                  <a:pt x="147750" y="2189327"/>
                  <a:pt x="164815" y="2265450"/>
                  <a:pt x="181870" y="2345804"/>
                </a:cubicBezTo>
                <a:cubicBezTo>
                  <a:pt x="126426" y="2345804"/>
                  <a:pt x="70991" y="2345804"/>
                  <a:pt x="15547" y="2345804"/>
                </a:cubicBezTo>
                <a:cubicBezTo>
                  <a:pt x="15547" y="2265450"/>
                  <a:pt x="11288" y="2189327"/>
                  <a:pt x="11288" y="2113193"/>
                </a:cubicBezTo>
                <a:close/>
                <a:moveTo>
                  <a:pt x="654309" y="2097691"/>
                </a:moveTo>
                <a:cubicBezTo>
                  <a:pt x="745290" y="2163236"/>
                  <a:pt x="827987" y="2232864"/>
                  <a:pt x="910695" y="2302501"/>
                </a:cubicBezTo>
                <a:cubicBezTo>
                  <a:pt x="856940" y="2306604"/>
                  <a:pt x="803176" y="2310697"/>
                  <a:pt x="749422" y="2314789"/>
                </a:cubicBezTo>
                <a:cubicBezTo>
                  <a:pt x="683262" y="2245152"/>
                  <a:pt x="612960" y="2175524"/>
                  <a:pt x="538527" y="2105887"/>
                </a:cubicBezTo>
                <a:cubicBezTo>
                  <a:pt x="579875" y="2101794"/>
                  <a:pt x="617092" y="2101794"/>
                  <a:pt x="654309" y="2097691"/>
                </a:cubicBezTo>
                <a:close/>
                <a:moveTo>
                  <a:pt x="527244" y="2097691"/>
                </a:moveTo>
                <a:cubicBezTo>
                  <a:pt x="595719" y="2170924"/>
                  <a:pt x="660160" y="2244156"/>
                  <a:pt x="724611" y="2317378"/>
                </a:cubicBezTo>
                <a:cubicBezTo>
                  <a:pt x="672243" y="2321686"/>
                  <a:pt x="619886" y="2325994"/>
                  <a:pt x="567528" y="2330301"/>
                </a:cubicBezTo>
                <a:cubicBezTo>
                  <a:pt x="519195" y="2252771"/>
                  <a:pt x="466828" y="2175231"/>
                  <a:pt x="414470" y="2101999"/>
                </a:cubicBezTo>
                <a:cubicBezTo>
                  <a:pt x="450720" y="2101999"/>
                  <a:pt x="490994" y="2097691"/>
                  <a:pt x="527244" y="2097691"/>
                </a:cubicBezTo>
                <a:close/>
                <a:moveTo>
                  <a:pt x="386113" y="2097691"/>
                </a:moveTo>
                <a:cubicBezTo>
                  <a:pt x="439663" y="2173825"/>
                  <a:pt x="489099" y="2245719"/>
                  <a:pt x="538527" y="2321842"/>
                </a:cubicBezTo>
                <a:cubicBezTo>
                  <a:pt x="484977" y="2326072"/>
                  <a:pt x="431428" y="2330301"/>
                  <a:pt x="377879" y="2330301"/>
                </a:cubicBezTo>
                <a:cubicBezTo>
                  <a:pt x="344931" y="2254178"/>
                  <a:pt x="311973" y="2178054"/>
                  <a:pt x="274902" y="2101921"/>
                </a:cubicBezTo>
                <a:cubicBezTo>
                  <a:pt x="311973" y="2101921"/>
                  <a:pt x="349043" y="2101921"/>
                  <a:pt x="386113" y="2097691"/>
                </a:cubicBezTo>
                <a:close/>
                <a:moveTo>
                  <a:pt x="1642147" y="2082179"/>
                </a:moveTo>
                <a:cubicBezTo>
                  <a:pt x="1713641" y="2157619"/>
                  <a:pt x="1785124" y="2228868"/>
                  <a:pt x="1856618" y="2295927"/>
                </a:cubicBezTo>
                <a:cubicBezTo>
                  <a:pt x="1839797" y="2379748"/>
                  <a:pt x="1822975" y="2463569"/>
                  <a:pt x="1801955" y="2547390"/>
                </a:cubicBezTo>
                <a:cubicBezTo>
                  <a:pt x="1738872" y="2471950"/>
                  <a:pt x="1671588" y="2388129"/>
                  <a:pt x="1608505" y="2300118"/>
                </a:cubicBezTo>
                <a:cubicBezTo>
                  <a:pt x="1621126" y="2228868"/>
                  <a:pt x="1633737" y="2153429"/>
                  <a:pt x="1642147" y="2082179"/>
                </a:cubicBezTo>
                <a:close/>
                <a:moveTo>
                  <a:pt x="788915" y="2082179"/>
                </a:moveTo>
                <a:cubicBezTo>
                  <a:pt x="895642" y="2146034"/>
                  <a:pt x="998267" y="2214148"/>
                  <a:pt x="1096779" y="2282252"/>
                </a:cubicBezTo>
                <a:cubicBezTo>
                  <a:pt x="1043415" y="2286511"/>
                  <a:pt x="990052" y="2295019"/>
                  <a:pt x="936688" y="2299278"/>
                </a:cubicBezTo>
                <a:cubicBezTo>
                  <a:pt x="854596" y="2226915"/>
                  <a:pt x="768392" y="2158801"/>
                  <a:pt x="678085" y="2090697"/>
                </a:cubicBezTo>
                <a:cubicBezTo>
                  <a:pt x="715028" y="2086438"/>
                  <a:pt x="751971" y="2086438"/>
                  <a:pt x="788915" y="2082179"/>
                </a:cubicBezTo>
                <a:close/>
                <a:moveTo>
                  <a:pt x="2844837" y="2051165"/>
                </a:moveTo>
                <a:cubicBezTo>
                  <a:pt x="2937879" y="2072245"/>
                  <a:pt x="3030921" y="2093325"/>
                  <a:pt x="3128193" y="2114405"/>
                </a:cubicBezTo>
                <a:cubicBezTo>
                  <a:pt x="3098585" y="2236654"/>
                  <a:pt x="3060528" y="2358903"/>
                  <a:pt x="3018232" y="2485362"/>
                </a:cubicBezTo>
                <a:cubicBezTo>
                  <a:pt x="2929420" y="2460072"/>
                  <a:pt x="2840607" y="2430562"/>
                  <a:pt x="2756024" y="2401052"/>
                </a:cubicBezTo>
                <a:cubicBezTo>
                  <a:pt x="2785632" y="2283023"/>
                  <a:pt x="2815229" y="2169204"/>
                  <a:pt x="2844837" y="2051165"/>
                </a:cubicBezTo>
                <a:close/>
                <a:moveTo>
                  <a:pt x="1933464" y="2020151"/>
                </a:moveTo>
                <a:cubicBezTo>
                  <a:pt x="2008445" y="2070252"/>
                  <a:pt x="2087606" y="2120354"/>
                  <a:pt x="2166758" y="2166274"/>
                </a:cubicBezTo>
                <a:cubicBezTo>
                  <a:pt x="2145932" y="2262305"/>
                  <a:pt x="2129268" y="2358326"/>
                  <a:pt x="2104270" y="2454348"/>
                </a:cubicBezTo>
                <a:cubicBezTo>
                  <a:pt x="2033442" y="2400076"/>
                  <a:pt x="1958451" y="2337452"/>
                  <a:pt x="1887631" y="2274828"/>
                </a:cubicBezTo>
                <a:cubicBezTo>
                  <a:pt x="1904296" y="2191329"/>
                  <a:pt x="1916799" y="2103650"/>
                  <a:pt x="1933464" y="2020151"/>
                </a:cubicBezTo>
                <a:close/>
                <a:moveTo>
                  <a:pt x="2528787" y="1958123"/>
                </a:moveTo>
                <a:cubicBezTo>
                  <a:pt x="2617238" y="1986861"/>
                  <a:pt x="2709889" y="2011487"/>
                  <a:pt x="2802550" y="2036122"/>
                </a:cubicBezTo>
                <a:cubicBezTo>
                  <a:pt x="2777280" y="2151055"/>
                  <a:pt x="2747799" y="2261885"/>
                  <a:pt x="2718319" y="2376818"/>
                </a:cubicBezTo>
                <a:cubicBezTo>
                  <a:pt x="2629868" y="2343977"/>
                  <a:pt x="2545637" y="2311146"/>
                  <a:pt x="2461396" y="2274203"/>
                </a:cubicBezTo>
                <a:cubicBezTo>
                  <a:pt x="2486666" y="2167475"/>
                  <a:pt x="2507727" y="2064851"/>
                  <a:pt x="2528787" y="1958123"/>
                </a:cubicBezTo>
                <a:close/>
                <a:moveTo>
                  <a:pt x="150846" y="1880593"/>
                </a:moveTo>
                <a:lnTo>
                  <a:pt x="212874" y="1880593"/>
                </a:lnTo>
                <a:lnTo>
                  <a:pt x="214281" y="1880593"/>
                </a:lnTo>
                <a:lnTo>
                  <a:pt x="276924" y="1880593"/>
                </a:lnTo>
                <a:cubicBezTo>
                  <a:pt x="358059" y="1945102"/>
                  <a:pt x="434915" y="2009621"/>
                  <a:pt x="507513" y="2078155"/>
                </a:cubicBezTo>
                <a:cubicBezTo>
                  <a:pt x="469084" y="2082189"/>
                  <a:pt x="430647" y="2082189"/>
                  <a:pt x="392218" y="2082189"/>
                </a:cubicBezTo>
                <a:lnTo>
                  <a:pt x="237754" y="1908569"/>
                </a:lnTo>
                <a:lnTo>
                  <a:pt x="383456" y="2082189"/>
                </a:lnTo>
                <a:cubicBezTo>
                  <a:pt x="345390" y="2082189"/>
                  <a:pt x="307333" y="2082189"/>
                  <a:pt x="269266" y="2082189"/>
                </a:cubicBezTo>
                <a:cubicBezTo>
                  <a:pt x="231200" y="2014994"/>
                  <a:pt x="193143" y="1947798"/>
                  <a:pt x="150846" y="1880593"/>
                </a:cubicBezTo>
                <a:close/>
                <a:moveTo>
                  <a:pt x="73316" y="1880583"/>
                </a:moveTo>
                <a:cubicBezTo>
                  <a:pt x="95470" y="1880583"/>
                  <a:pt x="117625" y="1880583"/>
                  <a:pt x="139769" y="1880583"/>
                </a:cubicBezTo>
                <a:cubicBezTo>
                  <a:pt x="179653" y="1951559"/>
                  <a:pt x="219527" y="2022535"/>
                  <a:pt x="259400" y="2093511"/>
                </a:cubicBezTo>
                <a:cubicBezTo>
                  <a:pt x="219527" y="2097682"/>
                  <a:pt x="179653" y="2097682"/>
                  <a:pt x="139769" y="2097682"/>
                </a:cubicBezTo>
                <a:cubicBezTo>
                  <a:pt x="117625" y="2022535"/>
                  <a:pt x="95470" y="1951559"/>
                  <a:pt x="73316" y="1880583"/>
                </a:cubicBezTo>
                <a:close/>
                <a:moveTo>
                  <a:pt x="11288" y="1880583"/>
                </a:moveTo>
                <a:cubicBezTo>
                  <a:pt x="33442" y="1880583"/>
                  <a:pt x="55597" y="1880583"/>
                  <a:pt x="73316" y="1880583"/>
                </a:cubicBezTo>
                <a:cubicBezTo>
                  <a:pt x="95470" y="1951559"/>
                  <a:pt x="113190" y="2022535"/>
                  <a:pt x="135344" y="2097682"/>
                </a:cubicBezTo>
                <a:cubicBezTo>
                  <a:pt x="95470" y="2097682"/>
                  <a:pt x="55597" y="2097682"/>
                  <a:pt x="15713" y="2097682"/>
                </a:cubicBezTo>
                <a:cubicBezTo>
                  <a:pt x="15713" y="2022535"/>
                  <a:pt x="11288" y="1951559"/>
                  <a:pt x="11288" y="1880583"/>
                </a:cubicBezTo>
                <a:close/>
                <a:moveTo>
                  <a:pt x="0" y="1880583"/>
                </a:moveTo>
                <a:lnTo>
                  <a:pt x="11288" y="1880583"/>
                </a:lnTo>
                <a:cubicBezTo>
                  <a:pt x="11288" y="1951559"/>
                  <a:pt x="11288" y="2022535"/>
                  <a:pt x="6697" y="2097682"/>
                </a:cubicBezTo>
                <a:lnTo>
                  <a:pt x="0" y="2097682"/>
                </a:lnTo>
                <a:close/>
                <a:moveTo>
                  <a:pt x="352442" y="1865081"/>
                </a:moveTo>
                <a:cubicBezTo>
                  <a:pt x="373444" y="1865081"/>
                  <a:pt x="394436" y="1865081"/>
                  <a:pt x="415437" y="1865081"/>
                </a:cubicBezTo>
                <a:cubicBezTo>
                  <a:pt x="533037" y="1928086"/>
                  <a:pt x="646426" y="1995282"/>
                  <a:pt x="755625" y="2058277"/>
                </a:cubicBezTo>
                <a:cubicBezTo>
                  <a:pt x="717822" y="2062477"/>
                  <a:pt x="684229" y="2066677"/>
                  <a:pt x="646426" y="2066677"/>
                </a:cubicBezTo>
                <a:cubicBezTo>
                  <a:pt x="549828" y="1999482"/>
                  <a:pt x="453240" y="1932287"/>
                  <a:pt x="352442" y="1865081"/>
                </a:cubicBezTo>
                <a:close/>
                <a:moveTo>
                  <a:pt x="348662" y="1865081"/>
                </a:moveTo>
                <a:cubicBezTo>
                  <a:pt x="448513" y="1934553"/>
                  <a:pt x="540041" y="2004024"/>
                  <a:pt x="631569" y="2077842"/>
                </a:cubicBezTo>
                <a:cubicBezTo>
                  <a:pt x="594127" y="2077842"/>
                  <a:pt x="556676" y="2082179"/>
                  <a:pt x="519234" y="2082179"/>
                </a:cubicBezTo>
                <a:cubicBezTo>
                  <a:pt x="448513" y="2008371"/>
                  <a:pt x="369459" y="1938900"/>
                  <a:pt x="290414" y="1869428"/>
                </a:cubicBezTo>
                <a:cubicBezTo>
                  <a:pt x="311211" y="1865081"/>
                  <a:pt x="327856" y="1865081"/>
                  <a:pt x="348662" y="1865081"/>
                </a:cubicBezTo>
                <a:close/>
                <a:moveTo>
                  <a:pt x="2248068" y="1849569"/>
                </a:moveTo>
                <a:cubicBezTo>
                  <a:pt x="2331889" y="1883065"/>
                  <a:pt x="2419901" y="1916560"/>
                  <a:pt x="2507912" y="1945874"/>
                </a:cubicBezTo>
                <a:cubicBezTo>
                  <a:pt x="2491150" y="2054731"/>
                  <a:pt x="2466007" y="2159407"/>
                  <a:pt x="2445044" y="2268264"/>
                </a:cubicBezTo>
                <a:cubicBezTo>
                  <a:pt x="2361223" y="2230588"/>
                  <a:pt x="2277402" y="2188711"/>
                  <a:pt x="2197772" y="2142654"/>
                </a:cubicBezTo>
                <a:cubicBezTo>
                  <a:pt x="2214534" y="2046359"/>
                  <a:pt x="2231306" y="1950055"/>
                  <a:pt x="2248068" y="1849569"/>
                </a:cubicBezTo>
                <a:close/>
                <a:moveTo>
                  <a:pt x="1683506" y="1834067"/>
                </a:moveTo>
                <a:cubicBezTo>
                  <a:pt x="1756718" y="1892110"/>
                  <a:pt x="1829930" y="1946001"/>
                  <a:pt x="1903144" y="1999892"/>
                </a:cubicBezTo>
                <a:cubicBezTo>
                  <a:pt x="1890943" y="2082795"/>
                  <a:pt x="1878743" y="2169859"/>
                  <a:pt x="1862468" y="2252761"/>
                </a:cubicBezTo>
                <a:cubicBezTo>
                  <a:pt x="1793329" y="2186435"/>
                  <a:pt x="1724180" y="2120109"/>
                  <a:pt x="1655031" y="2045490"/>
                </a:cubicBezTo>
                <a:cubicBezTo>
                  <a:pt x="1667231" y="1975013"/>
                  <a:pt x="1675369" y="1904545"/>
                  <a:pt x="1683506" y="1834067"/>
                </a:cubicBezTo>
                <a:close/>
                <a:moveTo>
                  <a:pt x="1427022" y="1818555"/>
                </a:moveTo>
                <a:cubicBezTo>
                  <a:pt x="1491346" y="1901839"/>
                  <a:pt x="1559694" y="1980952"/>
                  <a:pt x="1624017" y="2055903"/>
                </a:cubicBezTo>
                <a:cubicBezTo>
                  <a:pt x="1615978" y="2126693"/>
                  <a:pt x="1603914" y="2197483"/>
                  <a:pt x="1595875" y="2268264"/>
                </a:cubicBezTo>
                <a:cubicBezTo>
                  <a:pt x="1531552" y="2180819"/>
                  <a:pt x="1471243" y="2089213"/>
                  <a:pt x="1406919" y="1989284"/>
                </a:cubicBezTo>
                <a:cubicBezTo>
                  <a:pt x="1414958" y="1930987"/>
                  <a:pt x="1418983" y="1876852"/>
                  <a:pt x="1427022" y="1818555"/>
                </a:cubicBezTo>
                <a:close/>
                <a:moveTo>
                  <a:pt x="3595708" y="1725513"/>
                </a:moveTo>
                <a:cubicBezTo>
                  <a:pt x="3699349" y="1738202"/>
                  <a:pt x="3807131" y="1742432"/>
                  <a:pt x="3919055" y="1746661"/>
                </a:cubicBezTo>
                <a:cubicBezTo>
                  <a:pt x="3885892" y="1882000"/>
                  <a:pt x="3848587" y="2013109"/>
                  <a:pt x="3802980" y="2144207"/>
                </a:cubicBezTo>
                <a:cubicBezTo>
                  <a:pt x="3699349" y="2135748"/>
                  <a:pt x="3599850" y="2127289"/>
                  <a:pt x="3500361" y="2114610"/>
                </a:cubicBezTo>
                <a:cubicBezTo>
                  <a:pt x="3537675" y="1987731"/>
                  <a:pt x="3570838" y="1856622"/>
                  <a:pt x="3595708" y="1725513"/>
                </a:cubicBezTo>
                <a:close/>
                <a:moveTo>
                  <a:pt x="1968825" y="1725513"/>
                </a:moveTo>
                <a:cubicBezTo>
                  <a:pt x="2055479" y="1767517"/>
                  <a:pt x="2142142" y="1805310"/>
                  <a:pt x="2228796" y="1838912"/>
                </a:cubicBezTo>
                <a:cubicBezTo>
                  <a:pt x="2215794" y="1935510"/>
                  <a:pt x="2198465" y="2032098"/>
                  <a:pt x="2181137" y="2128696"/>
                </a:cubicBezTo>
                <a:cubicBezTo>
                  <a:pt x="2094473" y="2082502"/>
                  <a:pt x="2012147" y="2036298"/>
                  <a:pt x="1934158" y="1985904"/>
                </a:cubicBezTo>
                <a:cubicBezTo>
                  <a:pt x="1947159" y="1897707"/>
                  <a:pt x="1960161" y="1813710"/>
                  <a:pt x="1968825" y="1725513"/>
                </a:cubicBezTo>
                <a:close/>
                <a:moveTo>
                  <a:pt x="3253079" y="1694499"/>
                </a:moveTo>
                <a:cubicBezTo>
                  <a:pt x="3356182" y="1707188"/>
                  <a:pt x="3459295" y="1719877"/>
                  <a:pt x="3562399" y="1728336"/>
                </a:cubicBezTo>
                <a:cubicBezTo>
                  <a:pt x="3537656" y="1855215"/>
                  <a:pt x="3504659" y="1986314"/>
                  <a:pt x="3467540" y="2113193"/>
                </a:cubicBezTo>
                <a:cubicBezTo>
                  <a:pt x="3368559" y="2100505"/>
                  <a:pt x="3273700" y="2087816"/>
                  <a:pt x="3174718" y="2070907"/>
                </a:cubicBezTo>
                <a:cubicBezTo>
                  <a:pt x="3207715" y="1944028"/>
                  <a:pt x="3232458" y="1821378"/>
                  <a:pt x="3253079" y="1694499"/>
                </a:cubicBezTo>
                <a:close/>
                <a:moveTo>
                  <a:pt x="2926069" y="1647983"/>
                </a:moveTo>
                <a:cubicBezTo>
                  <a:pt x="3020361" y="1660936"/>
                  <a:pt x="3118757" y="1678196"/>
                  <a:pt x="3221244" y="1691149"/>
                </a:cubicBezTo>
                <a:cubicBezTo>
                  <a:pt x="3200751" y="1816328"/>
                  <a:pt x="3172052" y="1941508"/>
                  <a:pt x="3143353" y="2066677"/>
                </a:cubicBezTo>
                <a:cubicBezTo>
                  <a:pt x="3049060" y="2049417"/>
                  <a:pt x="2954768" y="2027829"/>
                  <a:pt x="2864578" y="2006251"/>
                </a:cubicBezTo>
                <a:cubicBezTo>
                  <a:pt x="2889175" y="1885389"/>
                  <a:pt x="2909678" y="1764528"/>
                  <a:pt x="2926069" y="1647983"/>
                </a:cubicBezTo>
                <a:close/>
                <a:moveTo>
                  <a:pt x="11288" y="1647983"/>
                </a:moveTo>
                <a:lnTo>
                  <a:pt x="0" y="1655005"/>
                </a:lnTo>
                <a:lnTo>
                  <a:pt x="0" y="1653916"/>
                </a:lnTo>
                <a:close/>
                <a:moveTo>
                  <a:pt x="11288" y="1647983"/>
                </a:moveTo>
                <a:lnTo>
                  <a:pt x="0" y="1656884"/>
                </a:lnTo>
                <a:lnTo>
                  <a:pt x="0" y="1655175"/>
                </a:lnTo>
                <a:close/>
                <a:moveTo>
                  <a:pt x="11288" y="1647983"/>
                </a:moveTo>
                <a:lnTo>
                  <a:pt x="0" y="1659747"/>
                </a:lnTo>
                <a:lnTo>
                  <a:pt x="0" y="1656928"/>
                </a:lnTo>
                <a:close/>
                <a:moveTo>
                  <a:pt x="11288" y="1647983"/>
                </a:moveTo>
                <a:lnTo>
                  <a:pt x="0" y="1666675"/>
                </a:lnTo>
                <a:lnTo>
                  <a:pt x="0" y="1660884"/>
                </a:lnTo>
                <a:close/>
                <a:moveTo>
                  <a:pt x="11288" y="1647983"/>
                </a:moveTo>
                <a:lnTo>
                  <a:pt x="0" y="1683787"/>
                </a:lnTo>
                <a:lnTo>
                  <a:pt x="0" y="1667737"/>
                </a:lnTo>
                <a:close/>
                <a:moveTo>
                  <a:pt x="11288" y="1647983"/>
                </a:moveTo>
                <a:cubicBezTo>
                  <a:pt x="11288" y="1718871"/>
                  <a:pt x="6853" y="1789769"/>
                  <a:pt x="6853" y="1865081"/>
                </a:cubicBezTo>
                <a:lnTo>
                  <a:pt x="0" y="1865081"/>
                </a:lnTo>
                <a:lnTo>
                  <a:pt x="0" y="1687491"/>
                </a:lnTo>
                <a:close/>
                <a:moveTo>
                  <a:pt x="11288" y="1647983"/>
                </a:moveTo>
                <a:cubicBezTo>
                  <a:pt x="33442" y="1718871"/>
                  <a:pt x="55597" y="1789769"/>
                  <a:pt x="73316" y="1865081"/>
                </a:cubicBezTo>
                <a:cubicBezTo>
                  <a:pt x="55597" y="1865081"/>
                  <a:pt x="33442" y="1865081"/>
                  <a:pt x="15713" y="1865081"/>
                </a:cubicBezTo>
                <a:cubicBezTo>
                  <a:pt x="15713" y="1789769"/>
                  <a:pt x="11288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54063" y="1718871"/>
                  <a:pt x="96838" y="1789769"/>
                  <a:pt x="135344" y="1865081"/>
                </a:cubicBezTo>
                <a:cubicBezTo>
                  <a:pt x="118230" y="1865081"/>
                  <a:pt x="96838" y="1865081"/>
                  <a:pt x="79734" y="1865081"/>
                </a:cubicBezTo>
                <a:cubicBezTo>
                  <a:pt x="58341" y="1789769"/>
                  <a:pt x="32680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74723" y="1718871"/>
                  <a:pt x="138167" y="1789769"/>
                  <a:pt x="197372" y="1860656"/>
                </a:cubicBezTo>
                <a:cubicBezTo>
                  <a:pt x="176224" y="1860656"/>
                  <a:pt x="159305" y="1865081"/>
                  <a:pt x="138167" y="1865081"/>
                </a:cubicBezTo>
                <a:cubicBezTo>
                  <a:pt x="100100" y="1789769"/>
                  <a:pt x="53575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95392" y="1715188"/>
                  <a:pt x="179496" y="1782384"/>
                  <a:pt x="259400" y="1849579"/>
                </a:cubicBezTo>
                <a:cubicBezTo>
                  <a:pt x="238369" y="1849579"/>
                  <a:pt x="221549" y="1849579"/>
                  <a:pt x="200527" y="1849579"/>
                </a:cubicBezTo>
                <a:cubicBezTo>
                  <a:pt x="141654" y="1782384"/>
                  <a:pt x="78571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16062" y="1715188"/>
                  <a:pt x="220845" y="1782384"/>
                  <a:pt x="321428" y="1849579"/>
                </a:cubicBezTo>
                <a:cubicBezTo>
                  <a:pt x="300476" y="1849579"/>
                  <a:pt x="283704" y="1849579"/>
                  <a:pt x="262751" y="1849579"/>
                </a:cubicBezTo>
                <a:cubicBezTo>
                  <a:pt x="183121" y="1782384"/>
                  <a:pt x="99300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40922" y="1715188"/>
                  <a:pt x="262184" y="1782384"/>
                  <a:pt x="383456" y="1845379"/>
                </a:cubicBezTo>
                <a:cubicBezTo>
                  <a:pt x="362543" y="1845379"/>
                  <a:pt x="345820" y="1849579"/>
                  <a:pt x="324916" y="1849579"/>
                </a:cubicBezTo>
                <a:cubicBezTo>
                  <a:pt x="224547" y="1782384"/>
                  <a:pt x="120008" y="1715188"/>
                  <a:pt x="11288" y="1647983"/>
                </a:cubicBezTo>
                <a:close/>
                <a:moveTo>
                  <a:pt x="1438744" y="1632471"/>
                </a:moveTo>
                <a:cubicBezTo>
                  <a:pt x="1508118" y="1699667"/>
                  <a:pt x="1581575" y="1762672"/>
                  <a:pt x="1655031" y="1825667"/>
                </a:cubicBezTo>
                <a:cubicBezTo>
                  <a:pt x="1646875" y="1897062"/>
                  <a:pt x="1638709" y="1968458"/>
                  <a:pt x="1626469" y="2035654"/>
                </a:cubicBezTo>
                <a:cubicBezTo>
                  <a:pt x="1561169" y="1964258"/>
                  <a:pt x="1491795" y="1884461"/>
                  <a:pt x="1422421" y="1804665"/>
                </a:cubicBezTo>
                <a:cubicBezTo>
                  <a:pt x="1430588" y="1745870"/>
                  <a:pt x="1434661" y="1691276"/>
                  <a:pt x="1438744" y="1632471"/>
                </a:cubicBezTo>
                <a:close/>
                <a:moveTo>
                  <a:pt x="2585833" y="1585955"/>
                </a:moveTo>
                <a:cubicBezTo>
                  <a:pt x="2683915" y="1607181"/>
                  <a:pt x="2777739" y="1624159"/>
                  <a:pt x="2880080" y="1641126"/>
                </a:cubicBezTo>
                <a:cubicBezTo>
                  <a:pt x="2863025" y="1755717"/>
                  <a:pt x="2841701" y="1874547"/>
                  <a:pt x="2816118" y="1989137"/>
                </a:cubicBezTo>
                <a:cubicBezTo>
                  <a:pt x="2722295" y="1967921"/>
                  <a:pt x="2628481" y="1942455"/>
                  <a:pt x="2538926" y="1912750"/>
                </a:cubicBezTo>
                <a:cubicBezTo>
                  <a:pt x="2555981" y="1802399"/>
                  <a:pt x="2573046" y="1696306"/>
                  <a:pt x="2585833" y="1585955"/>
                </a:cubicBezTo>
                <a:close/>
                <a:moveTo>
                  <a:pt x="1707310" y="1585955"/>
                </a:moveTo>
                <a:cubicBezTo>
                  <a:pt x="1788094" y="1632823"/>
                  <a:pt x="1868886" y="1675422"/>
                  <a:pt x="1949669" y="1718021"/>
                </a:cubicBezTo>
                <a:cubicBezTo>
                  <a:pt x="1941171" y="1803229"/>
                  <a:pt x="1932663" y="1888437"/>
                  <a:pt x="1919906" y="1973635"/>
                </a:cubicBezTo>
                <a:cubicBezTo>
                  <a:pt x="1839122" y="1922518"/>
                  <a:pt x="1762579" y="1867133"/>
                  <a:pt x="1686045" y="1807488"/>
                </a:cubicBezTo>
                <a:cubicBezTo>
                  <a:pt x="1694553" y="1735067"/>
                  <a:pt x="1698803" y="1658377"/>
                  <a:pt x="1707310" y="1585955"/>
                </a:cubicBezTo>
                <a:close/>
                <a:moveTo>
                  <a:pt x="2277832" y="1523927"/>
                </a:moveTo>
                <a:cubicBezTo>
                  <a:pt x="2370034" y="1549217"/>
                  <a:pt x="2462236" y="1570287"/>
                  <a:pt x="2554438" y="1591357"/>
                </a:cubicBezTo>
                <a:cubicBezTo>
                  <a:pt x="2541866" y="1696697"/>
                  <a:pt x="2525104" y="1806257"/>
                  <a:pt x="2508342" y="1911607"/>
                </a:cubicBezTo>
                <a:cubicBezTo>
                  <a:pt x="2416130" y="1882117"/>
                  <a:pt x="2332309" y="1852617"/>
                  <a:pt x="2244298" y="1818907"/>
                </a:cubicBezTo>
                <a:cubicBezTo>
                  <a:pt x="2256869" y="1721987"/>
                  <a:pt x="2269441" y="1625067"/>
                  <a:pt x="2277832" y="1523927"/>
                </a:cubicBezTo>
                <a:close/>
                <a:moveTo>
                  <a:pt x="1182827" y="1508415"/>
                </a:moveTo>
                <a:cubicBezTo>
                  <a:pt x="1250931" y="1601154"/>
                  <a:pt x="1319044" y="1689684"/>
                  <a:pt x="1391407" y="1773993"/>
                </a:cubicBezTo>
                <a:cubicBezTo>
                  <a:pt x="1387148" y="1833012"/>
                  <a:pt x="1378640" y="1887812"/>
                  <a:pt x="1374381" y="1942611"/>
                </a:cubicBezTo>
                <a:cubicBezTo>
                  <a:pt x="1306268" y="1841442"/>
                  <a:pt x="1242423" y="1736053"/>
                  <a:pt x="1174309" y="1626454"/>
                </a:cubicBezTo>
                <a:cubicBezTo>
                  <a:pt x="1178568" y="1584295"/>
                  <a:pt x="1178568" y="1546355"/>
                  <a:pt x="1182827" y="1508415"/>
                </a:cubicBezTo>
                <a:close/>
                <a:moveTo>
                  <a:pt x="2005299" y="1430885"/>
                </a:moveTo>
                <a:cubicBezTo>
                  <a:pt x="2087401" y="1456556"/>
                  <a:pt x="2173596" y="1482217"/>
                  <a:pt x="2259800" y="1507888"/>
                </a:cubicBezTo>
                <a:cubicBezTo>
                  <a:pt x="2251595" y="1606273"/>
                  <a:pt x="2239277" y="1704668"/>
                  <a:pt x="2226959" y="1803053"/>
                </a:cubicBezTo>
                <a:cubicBezTo>
                  <a:pt x="2144867" y="1768835"/>
                  <a:pt x="2062775" y="1730329"/>
                  <a:pt x="1980674" y="1691833"/>
                </a:cubicBezTo>
                <a:cubicBezTo>
                  <a:pt x="1988889" y="1606273"/>
                  <a:pt x="1997094" y="1516445"/>
                  <a:pt x="2005299" y="1430885"/>
                </a:cubicBezTo>
                <a:close/>
                <a:moveTo>
                  <a:pt x="1450768" y="1430885"/>
                </a:moveTo>
                <a:cubicBezTo>
                  <a:pt x="1527771" y="1481240"/>
                  <a:pt x="1604764" y="1527395"/>
                  <a:pt x="1686045" y="1573550"/>
                </a:cubicBezTo>
                <a:cubicBezTo>
                  <a:pt x="1677488" y="1644887"/>
                  <a:pt x="1673210" y="1716224"/>
                  <a:pt x="1664653" y="1787551"/>
                </a:cubicBezTo>
                <a:cubicBezTo>
                  <a:pt x="1587660" y="1728805"/>
                  <a:pt x="1510657" y="1665869"/>
                  <a:pt x="1437933" y="1602923"/>
                </a:cubicBezTo>
                <a:cubicBezTo>
                  <a:pt x="1442212" y="1544177"/>
                  <a:pt x="1446490" y="1485440"/>
                  <a:pt x="1450768" y="1430885"/>
                </a:cubicBezTo>
                <a:close/>
                <a:moveTo>
                  <a:pt x="1198017" y="1384359"/>
                </a:moveTo>
                <a:cubicBezTo>
                  <a:pt x="1267654" y="1458793"/>
                  <a:pt x="1337282" y="1529094"/>
                  <a:pt x="1406919" y="1595254"/>
                </a:cubicBezTo>
                <a:cubicBezTo>
                  <a:pt x="1402826" y="1649019"/>
                  <a:pt x="1398724" y="1702773"/>
                  <a:pt x="1390538" y="1756527"/>
                </a:cubicBezTo>
                <a:cubicBezTo>
                  <a:pt x="1324993" y="1677962"/>
                  <a:pt x="1255366" y="1591123"/>
                  <a:pt x="1189821" y="1500151"/>
                </a:cubicBezTo>
                <a:cubicBezTo>
                  <a:pt x="1193914" y="1462935"/>
                  <a:pt x="1193914" y="1425718"/>
                  <a:pt x="1198017" y="1384359"/>
                </a:cubicBezTo>
                <a:close/>
                <a:moveTo>
                  <a:pt x="1729612" y="1353345"/>
                </a:moveTo>
                <a:cubicBezTo>
                  <a:pt x="1813305" y="1381487"/>
                  <a:pt x="1896999" y="1409629"/>
                  <a:pt x="1980683" y="1433757"/>
                </a:cubicBezTo>
                <a:cubicBezTo>
                  <a:pt x="1972312" y="1514159"/>
                  <a:pt x="1968131" y="1598595"/>
                  <a:pt x="1955579" y="1678997"/>
                </a:cubicBezTo>
                <a:cubicBezTo>
                  <a:pt x="1876076" y="1642816"/>
                  <a:pt x="1792381" y="1602610"/>
                  <a:pt x="1717059" y="1558389"/>
                </a:cubicBezTo>
                <a:cubicBezTo>
                  <a:pt x="1721250" y="1490041"/>
                  <a:pt x="1725431" y="1421693"/>
                  <a:pt x="1729612" y="1353345"/>
                </a:cubicBezTo>
                <a:close/>
                <a:moveTo>
                  <a:pt x="3652823" y="1306829"/>
                </a:moveTo>
                <a:cubicBezTo>
                  <a:pt x="3767414" y="1311029"/>
                  <a:pt x="3877755" y="1315230"/>
                  <a:pt x="3996585" y="1319430"/>
                </a:cubicBezTo>
                <a:cubicBezTo>
                  <a:pt x="3979608" y="1449620"/>
                  <a:pt x="3954142" y="1579821"/>
                  <a:pt x="3924437" y="1710011"/>
                </a:cubicBezTo>
                <a:cubicBezTo>
                  <a:pt x="3814096" y="1705811"/>
                  <a:pt x="3703744" y="1701611"/>
                  <a:pt x="3593403" y="1693210"/>
                </a:cubicBezTo>
                <a:cubicBezTo>
                  <a:pt x="3618869" y="1563019"/>
                  <a:pt x="3640085" y="1437029"/>
                  <a:pt x="3652823" y="1306829"/>
                </a:cubicBezTo>
                <a:close/>
                <a:moveTo>
                  <a:pt x="3302428" y="1275815"/>
                </a:moveTo>
                <a:cubicBezTo>
                  <a:pt x="3406967" y="1280064"/>
                  <a:pt x="3515697" y="1288553"/>
                  <a:pt x="3624417" y="1292792"/>
                </a:cubicBezTo>
                <a:cubicBezTo>
                  <a:pt x="3611875" y="1420111"/>
                  <a:pt x="3590961" y="1551679"/>
                  <a:pt x="3565876" y="1678997"/>
                </a:cubicBezTo>
                <a:cubicBezTo>
                  <a:pt x="3461337" y="1670509"/>
                  <a:pt x="3356788" y="1662020"/>
                  <a:pt x="3252249" y="1649292"/>
                </a:cubicBezTo>
                <a:cubicBezTo>
                  <a:pt x="3273162" y="1526213"/>
                  <a:pt x="3289886" y="1398894"/>
                  <a:pt x="3302428" y="1275815"/>
                </a:cubicBezTo>
                <a:close/>
                <a:moveTo>
                  <a:pt x="2964819" y="1260303"/>
                </a:moveTo>
                <a:cubicBezTo>
                  <a:pt x="3070970" y="1268645"/>
                  <a:pt x="3172872" y="1276977"/>
                  <a:pt x="3283272" y="1281148"/>
                </a:cubicBezTo>
                <a:cubicBezTo>
                  <a:pt x="3270535" y="1406211"/>
                  <a:pt x="3253548" y="1527092"/>
                  <a:pt x="3232322" y="1647983"/>
                </a:cubicBezTo>
                <a:cubicBezTo>
                  <a:pt x="3130420" y="1635480"/>
                  <a:pt x="3028508" y="1622977"/>
                  <a:pt x="2926606" y="1610464"/>
                </a:cubicBezTo>
                <a:cubicBezTo>
                  <a:pt x="2943593" y="1493743"/>
                  <a:pt x="2956331" y="1377023"/>
                  <a:pt x="2964819" y="1260303"/>
                </a:cubicBezTo>
                <a:close/>
                <a:moveTo>
                  <a:pt x="1461846" y="1244801"/>
                </a:moveTo>
                <a:cubicBezTo>
                  <a:pt x="1541750" y="1278335"/>
                  <a:pt x="1621644" y="1307669"/>
                  <a:pt x="1701548" y="1341193"/>
                </a:cubicBezTo>
                <a:cubicBezTo>
                  <a:pt x="1697347" y="1412443"/>
                  <a:pt x="1693137" y="1483692"/>
                  <a:pt x="1684727" y="1554941"/>
                </a:cubicBezTo>
                <a:cubicBezTo>
                  <a:pt x="1604823" y="1508845"/>
                  <a:pt x="1529129" y="1462739"/>
                  <a:pt x="1453435" y="1416633"/>
                </a:cubicBezTo>
                <a:cubicBezTo>
                  <a:pt x="1457645" y="1357965"/>
                  <a:pt x="1457645" y="1299288"/>
                  <a:pt x="1461846" y="1244801"/>
                </a:cubicBezTo>
                <a:close/>
                <a:moveTo>
                  <a:pt x="1194129" y="1244801"/>
                </a:moveTo>
                <a:cubicBezTo>
                  <a:pt x="1271669" y="1299786"/>
                  <a:pt x="1344891" y="1354762"/>
                  <a:pt x="1422431" y="1405517"/>
                </a:cubicBezTo>
                <a:cubicBezTo>
                  <a:pt x="1418123" y="1460492"/>
                  <a:pt x="1413816" y="1515478"/>
                  <a:pt x="1409508" y="1570453"/>
                </a:cubicBezTo>
                <a:cubicBezTo>
                  <a:pt x="1336276" y="1502789"/>
                  <a:pt x="1263053" y="1435115"/>
                  <a:pt x="1189821" y="1363221"/>
                </a:cubicBezTo>
                <a:cubicBezTo>
                  <a:pt x="1194129" y="1320934"/>
                  <a:pt x="1194129" y="1282868"/>
                  <a:pt x="1194129" y="1244801"/>
                </a:cubicBezTo>
                <a:close/>
                <a:moveTo>
                  <a:pt x="2614679" y="1229289"/>
                </a:moveTo>
                <a:cubicBezTo>
                  <a:pt x="2710700" y="1237651"/>
                  <a:pt x="2810902" y="1246022"/>
                  <a:pt x="2911104" y="1254384"/>
                </a:cubicBezTo>
                <a:cubicBezTo>
                  <a:pt x="2902752" y="1371465"/>
                  <a:pt x="2890230" y="1484375"/>
                  <a:pt x="2873526" y="1601457"/>
                </a:cubicBezTo>
                <a:cubicBezTo>
                  <a:pt x="2777505" y="1584734"/>
                  <a:pt x="2681483" y="1568011"/>
                  <a:pt x="2585452" y="1551278"/>
                </a:cubicBezTo>
                <a:cubicBezTo>
                  <a:pt x="2597975" y="1442558"/>
                  <a:pt x="2606327" y="1333828"/>
                  <a:pt x="2614679" y="1229289"/>
                </a:cubicBezTo>
                <a:close/>
                <a:moveTo>
                  <a:pt x="2312060" y="1198275"/>
                </a:moveTo>
                <a:cubicBezTo>
                  <a:pt x="2405522" y="1210866"/>
                  <a:pt x="2503243" y="1223457"/>
                  <a:pt x="2600954" y="1231848"/>
                </a:cubicBezTo>
                <a:cubicBezTo>
                  <a:pt x="2592456" y="1340940"/>
                  <a:pt x="2583958" y="1445850"/>
                  <a:pt x="2571220" y="1554941"/>
                </a:cubicBezTo>
                <a:cubicBezTo>
                  <a:pt x="2477748" y="1533959"/>
                  <a:pt x="2384286" y="1512987"/>
                  <a:pt x="2290814" y="1492005"/>
                </a:cubicBezTo>
                <a:cubicBezTo>
                  <a:pt x="2299312" y="1395495"/>
                  <a:pt x="2307811" y="1294785"/>
                  <a:pt x="2312060" y="1198275"/>
                </a:cubicBezTo>
                <a:close/>
                <a:moveTo>
                  <a:pt x="961323" y="1198275"/>
                </a:moveTo>
                <a:cubicBezTo>
                  <a:pt x="1027151" y="1298038"/>
                  <a:pt x="1092979" y="1393629"/>
                  <a:pt x="1158807" y="1489230"/>
                </a:cubicBezTo>
                <a:cubicBezTo>
                  <a:pt x="1154695" y="1526643"/>
                  <a:pt x="1150582" y="1564055"/>
                  <a:pt x="1150582" y="1601457"/>
                </a:cubicBezTo>
                <a:cubicBezTo>
                  <a:pt x="1084754" y="1489230"/>
                  <a:pt x="1023039" y="1377004"/>
                  <a:pt x="957211" y="1256464"/>
                </a:cubicBezTo>
                <a:cubicBezTo>
                  <a:pt x="957211" y="1235687"/>
                  <a:pt x="961323" y="1219062"/>
                  <a:pt x="961323" y="1198275"/>
                </a:cubicBezTo>
                <a:close/>
                <a:moveTo>
                  <a:pt x="2013514" y="1151759"/>
                </a:moveTo>
                <a:cubicBezTo>
                  <a:pt x="2104505" y="1164125"/>
                  <a:pt x="2195506" y="1180614"/>
                  <a:pt x="2290824" y="1188858"/>
                </a:cubicBezTo>
                <a:cubicBezTo>
                  <a:pt x="2286496" y="1283669"/>
                  <a:pt x="2277822" y="1382601"/>
                  <a:pt x="2269158" y="1477411"/>
                </a:cubicBezTo>
                <a:cubicBezTo>
                  <a:pt x="2178167" y="1452678"/>
                  <a:pt x="2087176" y="1432067"/>
                  <a:pt x="1996186" y="1407334"/>
                </a:cubicBezTo>
                <a:cubicBezTo>
                  <a:pt x="2004850" y="1320768"/>
                  <a:pt x="2009187" y="1238325"/>
                  <a:pt x="2013514" y="1151759"/>
                </a:cubicBezTo>
                <a:close/>
                <a:moveTo>
                  <a:pt x="1205323" y="1120745"/>
                </a:moveTo>
                <a:cubicBezTo>
                  <a:pt x="1277686" y="1157249"/>
                  <a:pt x="1350059" y="1193752"/>
                  <a:pt x="1422421" y="1226193"/>
                </a:cubicBezTo>
                <a:cubicBezTo>
                  <a:pt x="1422421" y="1278921"/>
                  <a:pt x="1418407" y="1331650"/>
                  <a:pt x="1414382" y="1384369"/>
                </a:cubicBezTo>
                <a:cubicBezTo>
                  <a:pt x="1342019" y="1335704"/>
                  <a:pt x="1273671" y="1287029"/>
                  <a:pt x="1205323" y="1234310"/>
                </a:cubicBezTo>
                <a:cubicBezTo>
                  <a:pt x="1205323" y="1197806"/>
                  <a:pt x="1205323" y="1157249"/>
                  <a:pt x="1205323" y="1120745"/>
                </a:cubicBezTo>
                <a:close/>
                <a:moveTo>
                  <a:pt x="1740933" y="1105233"/>
                </a:moveTo>
                <a:cubicBezTo>
                  <a:pt x="1824627" y="1121839"/>
                  <a:pt x="1908311" y="1134284"/>
                  <a:pt x="1996186" y="1146738"/>
                </a:cubicBezTo>
                <a:cubicBezTo>
                  <a:pt x="1992005" y="1233880"/>
                  <a:pt x="1987814" y="1316880"/>
                  <a:pt x="1983633" y="1399871"/>
                </a:cubicBezTo>
                <a:cubicBezTo>
                  <a:pt x="1895759" y="1374972"/>
                  <a:pt x="1812064" y="1345921"/>
                  <a:pt x="1732562" y="1321022"/>
                </a:cubicBezTo>
                <a:cubicBezTo>
                  <a:pt x="1736752" y="1246335"/>
                  <a:pt x="1736752" y="1175779"/>
                  <a:pt x="1740933" y="1105233"/>
                </a:cubicBezTo>
                <a:close/>
                <a:moveTo>
                  <a:pt x="961470" y="1058717"/>
                </a:moveTo>
                <a:cubicBezTo>
                  <a:pt x="1029574" y="1118498"/>
                  <a:pt x="1101946" y="1178280"/>
                  <a:pt x="1174309" y="1238061"/>
                </a:cubicBezTo>
                <a:lnTo>
                  <a:pt x="1165889" y="1352065"/>
                </a:lnTo>
                <a:lnTo>
                  <a:pt x="1174309" y="1361394"/>
                </a:lnTo>
                <a:cubicBezTo>
                  <a:pt x="1174309" y="1400066"/>
                  <a:pt x="1169884" y="1438739"/>
                  <a:pt x="1169884" y="1477411"/>
                </a:cubicBezTo>
                <a:cubicBezTo>
                  <a:pt x="1098987" y="1382874"/>
                  <a:pt x="1028099" y="1288338"/>
                  <a:pt x="957211" y="1185205"/>
                </a:cubicBezTo>
                <a:cubicBezTo>
                  <a:pt x="957211" y="1163715"/>
                  <a:pt x="957211" y="1142235"/>
                  <a:pt x="957211" y="1120745"/>
                </a:cubicBezTo>
                <a:lnTo>
                  <a:pt x="1085643" y="1263107"/>
                </a:lnTo>
                <a:lnTo>
                  <a:pt x="957211" y="1118498"/>
                </a:lnTo>
                <a:cubicBezTo>
                  <a:pt x="957211" y="1097155"/>
                  <a:pt x="961470" y="1080070"/>
                  <a:pt x="961470" y="1058717"/>
                </a:cubicBezTo>
                <a:close/>
                <a:moveTo>
                  <a:pt x="1477357" y="1043204"/>
                </a:moveTo>
                <a:cubicBezTo>
                  <a:pt x="1553051" y="1059948"/>
                  <a:pt x="1637155" y="1076681"/>
                  <a:pt x="1717059" y="1093423"/>
                </a:cubicBezTo>
                <a:cubicBezTo>
                  <a:pt x="1717059" y="1164555"/>
                  <a:pt x="1712859" y="1235697"/>
                  <a:pt x="1708649" y="1306829"/>
                </a:cubicBezTo>
                <a:cubicBezTo>
                  <a:pt x="1628745" y="1277544"/>
                  <a:pt x="1548851" y="1244068"/>
                  <a:pt x="1468947" y="1214774"/>
                </a:cubicBezTo>
                <a:cubicBezTo>
                  <a:pt x="1473157" y="1156194"/>
                  <a:pt x="1473157" y="1101794"/>
                  <a:pt x="1477357" y="1043204"/>
                </a:cubicBezTo>
                <a:close/>
                <a:moveTo>
                  <a:pt x="1205323" y="981176"/>
                </a:moveTo>
                <a:cubicBezTo>
                  <a:pt x="1277686" y="997881"/>
                  <a:pt x="1350059" y="1018755"/>
                  <a:pt x="1422421" y="1035448"/>
                </a:cubicBezTo>
                <a:cubicBezTo>
                  <a:pt x="1422421" y="1089731"/>
                  <a:pt x="1422421" y="1144003"/>
                  <a:pt x="1418407" y="1198275"/>
                </a:cubicBezTo>
                <a:cubicBezTo>
                  <a:pt x="1346034" y="1164878"/>
                  <a:pt x="1273671" y="1131480"/>
                  <a:pt x="1205323" y="1098083"/>
                </a:cubicBezTo>
                <a:cubicBezTo>
                  <a:pt x="1205323" y="1056333"/>
                  <a:pt x="1205323" y="1018755"/>
                  <a:pt x="1205323" y="981176"/>
                </a:cubicBezTo>
                <a:close/>
                <a:moveTo>
                  <a:pt x="972723" y="981176"/>
                </a:moveTo>
                <a:cubicBezTo>
                  <a:pt x="1040836" y="1023473"/>
                  <a:pt x="1113199" y="1061540"/>
                  <a:pt x="1189821" y="1099597"/>
                </a:cubicBezTo>
                <a:cubicBezTo>
                  <a:pt x="1185562" y="1137663"/>
                  <a:pt x="1185562" y="1175730"/>
                  <a:pt x="1185562" y="1213787"/>
                </a:cubicBezTo>
                <a:cubicBezTo>
                  <a:pt x="1113199" y="1158812"/>
                  <a:pt x="1040836" y="1103826"/>
                  <a:pt x="972723" y="1044621"/>
                </a:cubicBezTo>
                <a:cubicBezTo>
                  <a:pt x="972723" y="1023473"/>
                  <a:pt x="972723" y="1002325"/>
                  <a:pt x="972723" y="981176"/>
                </a:cubicBezTo>
                <a:close/>
                <a:moveTo>
                  <a:pt x="972723" y="919149"/>
                </a:moveTo>
                <a:cubicBezTo>
                  <a:pt x="1045086" y="939955"/>
                  <a:pt x="1117458" y="960761"/>
                  <a:pt x="1189821" y="977397"/>
                </a:cubicBezTo>
                <a:cubicBezTo>
                  <a:pt x="1189821" y="1014848"/>
                  <a:pt x="1189821" y="1052289"/>
                  <a:pt x="1189821" y="1089731"/>
                </a:cubicBezTo>
                <a:cubicBezTo>
                  <a:pt x="1113199" y="1056451"/>
                  <a:pt x="1040836" y="1018999"/>
                  <a:pt x="972723" y="977397"/>
                </a:cubicBezTo>
                <a:cubicBezTo>
                  <a:pt x="972723" y="960761"/>
                  <a:pt x="972723" y="939955"/>
                  <a:pt x="972723" y="919149"/>
                </a:cubicBezTo>
                <a:close/>
                <a:moveTo>
                  <a:pt x="3676823" y="857121"/>
                </a:moveTo>
                <a:cubicBezTo>
                  <a:pt x="3792322" y="857121"/>
                  <a:pt x="3907822" y="861409"/>
                  <a:pt x="4027599" y="861409"/>
                </a:cubicBezTo>
                <a:cubicBezTo>
                  <a:pt x="4027599" y="994374"/>
                  <a:pt x="4019042" y="1127338"/>
                  <a:pt x="4001938" y="1260303"/>
                </a:cubicBezTo>
                <a:cubicBezTo>
                  <a:pt x="3886429" y="1260303"/>
                  <a:pt x="3770930" y="1256015"/>
                  <a:pt x="3655431" y="1251727"/>
                </a:cubicBezTo>
                <a:cubicBezTo>
                  <a:pt x="3668266" y="1123050"/>
                  <a:pt x="3676823" y="990085"/>
                  <a:pt x="3676823" y="857121"/>
                </a:cubicBezTo>
                <a:close/>
                <a:moveTo>
                  <a:pt x="3326760" y="857121"/>
                </a:moveTo>
                <a:cubicBezTo>
                  <a:pt x="3434933" y="857121"/>
                  <a:pt x="3543097" y="857121"/>
                  <a:pt x="3655431" y="857121"/>
                </a:cubicBezTo>
                <a:cubicBezTo>
                  <a:pt x="3651270" y="987751"/>
                  <a:pt x="3647108" y="1114171"/>
                  <a:pt x="3634634" y="1244801"/>
                </a:cubicBezTo>
                <a:cubicBezTo>
                  <a:pt x="3526461" y="1240591"/>
                  <a:pt x="3418288" y="1236371"/>
                  <a:pt x="3314277" y="1227951"/>
                </a:cubicBezTo>
                <a:cubicBezTo>
                  <a:pt x="3322599" y="1105741"/>
                  <a:pt x="3326760" y="983540"/>
                  <a:pt x="3326760" y="857121"/>
                </a:cubicBezTo>
                <a:close/>
                <a:moveTo>
                  <a:pt x="2985645" y="857121"/>
                </a:moveTo>
                <a:cubicBezTo>
                  <a:pt x="3090028" y="857121"/>
                  <a:pt x="3194401" y="857121"/>
                  <a:pt x="3298775" y="857121"/>
                </a:cubicBezTo>
                <a:cubicBezTo>
                  <a:pt x="3298775" y="979770"/>
                  <a:pt x="3294604" y="1106649"/>
                  <a:pt x="3282071" y="1229289"/>
                </a:cubicBezTo>
                <a:cubicBezTo>
                  <a:pt x="3177698" y="1225059"/>
                  <a:pt x="3073325" y="1216600"/>
                  <a:pt x="2973122" y="1208141"/>
                </a:cubicBezTo>
                <a:cubicBezTo>
                  <a:pt x="2981474" y="1093960"/>
                  <a:pt x="2985645" y="975541"/>
                  <a:pt x="2985645" y="857121"/>
                </a:cubicBezTo>
                <a:close/>
                <a:moveTo>
                  <a:pt x="2624964" y="857121"/>
                </a:moveTo>
                <a:cubicBezTo>
                  <a:pt x="2722676" y="857121"/>
                  <a:pt x="2824646" y="857121"/>
                  <a:pt x="2926606" y="857121"/>
                </a:cubicBezTo>
                <a:cubicBezTo>
                  <a:pt x="2926606" y="973147"/>
                  <a:pt x="2922357" y="1093472"/>
                  <a:pt x="2913859" y="1213787"/>
                </a:cubicBezTo>
                <a:cubicBezTo>
                  <a:pt x="2811898" y="1205191"/>
                  <a:pt x="2714187" y="1196605"/>
                  <a:pt x="2616466" y="1188009"/>
                </a:cubicBezTo>
                <a:cubicBezTo>
                  <a:pt x="2620715" y="1076280"/>
                  <a:pt x="2624964" y="964551"/>
                  <a:pt x="2624964" y="857121"/>
                </a:cubicBezTo>
                <a:close/>
                <a:moveTo>
                  <a:pt x="2310595" y="857121"/>
                </a:moveTo>
                <a:cubicBezTo>
                  <a:pt x="2404535" y="857121"/>
                  <a:pt x="2502755" y="861350"/>
                  <a:pt x="2600964" y="861350"/>
                </a:cubicBezTo>
                <a:cubicBezTo>
                  <a:pt x="2600964" y="967081"/>
                  <a:pt x="2600964" y="1077042"/>
                  <a:pt x="2592427" y="1182773"/>
                </a:cubicBezTo>
                <a:cubicBezTo>
                  <a:pt x="2494217" y="1174314"/>
                  <a:pt x="2400267" y="1165854"/>
                  <a:pt x="2306326" y="1153175"/>
                </a:cubicBezTo>
                <a:cubicBezTo>
                  <a:pt x="2310595" y="1055894"/>
                  <a:pt x="2310595" y="958622"/>
                  <a:pt x="2310595" y="857121"/>
                </a:cubicBezTo>
                <a:close/>
                <a:moveTo>
                  <a:pt x="2015917" y="857121"/>
                </a:moveTo>
                <a:cubicBezTo>
                  <a:pt x="2104730" y="857121"/>
                  <a:pt x="2197772" y="857121"/>
                  <a:pt x="2290814" y="857121"/>
                </a:cubicBezTo>
                <a:cubicBezTo>
                  <a:pt x="2290814" y="955340"/>
                  <a:pt x="2286584" y="1053549"/>
                  <a:pt x="2282355" y="1151759"/>
                </a:cubicBezTo>
                <a:cubicBezTo>
                  <a:pt x="2189313" y="1143221"/>
                  <a:pt x="2100500" y="1130415"/>
                  <a:pt x="2011688" y="1117600"/>
                </a:cubicBezTo>
                <a:cubicBezTo>
                  <a:pt x="2015917" y="1032196"/>
                  <a:pt x="2015917" y="942524"/>
                  <a:pt x="2015917" y="857121"/>
                </a:cubicBezTo>
                <a:close/>
                <a:moveTo>
                  <a:pt x="1736811" y="857121"/>
                </a:moveTo>
                <a:cubicBezTo>
                  <a:pt x="1821853" y="857121"/>
                  <a:pt x="1906895" y="861194"/>
                  <a:pt x="1996186" y="861194"/>
                </a:cubicBezTo>
                <a:cubicBezTo>
                  <a:pt x="1996186" y="942544"/>
                  <a:pt x="1996186" y="1023883"/>
                  <a:pt x="1991936" y="1105233"/>
                </a:cubicBezTo>
                <a:cubicBezTo>
                  <a:pt x="1902645" y="1093032"/>
                  <a:pt x="1817603" y="1080832"/>
                  <a:pt x="1732562" y="1068632"/>
                </a:cubicBezTo>
                <a:cubicBezTo>
                  <a:pt x="1736811" y="999482"/>
                  <a:pt x="1736811" y="930333"/>
                  <a:pt x="1736811" y="857121"/>
                </a:cubicBezTo>
                <a:close/>
                <a:moveTo>
                  <a:pt x="1468947" y="857121"/>
                </a:moveTo>
                <a:cubicBezTo>
                  <a:pt x="1550228" y="857121"/>
                  <a:pt x="1631510" y="857121"/>
                  <a:pt x="1717059" y="857121"/>
                </a:cubicBezTo>
                <a:cubicBezTo>
                  <a:pt x="1717059" y="929493"/>
                  <a:pt x="1717059" y="1001856"/>
                  <a:pt x="1717059" y="1074219"/>
                </a:cubicBezTo>
                <a:cubicBezTo>
                  <a:pt x="1631510" y="1061452"/>
                  <a:pt x="1545950" y="1044425"/>
                  <a:pt x="1468947" y="1031649"/>
                </a:cubicBezTo>
                <a:cubicBezTo>
                  <a:pt x="1468947" y="972053"/>
                  <a:pt x="1468947" y="912457"/>
                  <a:pt x="1468947" y="857121"/>
                </a:cubicBezTo>
                <a:close/>
                <a:moveTo>
                  <a:pt x="1205323" y="857121"/>
                </a:moveTo>
                <a:cubicBezTo>
                  <a:pt x="1281447" y="857121"/>
                  <a:pt x="1357580" y="857121"/>
                  <a:pt x="1437933" y="860999"/>
                </a:cubicBezTo>
                <a:cubicBezTo>
                  <a:pt x="1437933" y="911393"/>
                  <a:pt x="1437933" y="961797"/>
                  <a:pt x="1437933" y="1012191"/>
                </a:cubicBezTo>
                <a:cubicBezTo>
                  <a:pt x="1357580" y="996689"/>
                  <a:pt x="1281447" y="981176"/>
                  <a:pt x="1205323" y="965675"/>
                </a:cubicBezTo>
                <a:cubicBezTo>
                  <a:pt x="1205323" y="930783"/>
                  <a:pt x="1205323" y="892013"/>
                  <a:pt x="1205323" y="857121"/>
                </a:cubicBezTo>
                <a:close/>
                <a:moveTo>
                  <a:pt x="972723" y="841619"/>
                </a:moveTo>
                <a:cubicBezTo>
                  <a:pt x="1045086" y="846053"/>
                  <a:pt x="1117458" y="846053"/>
                  <a:pt x="1189821" y="846053"/>
                </a:cubicBezTo>
                <a:cubicBezTo>
                  <a:pt x="1189821" y="885927"/>
                  <a:pt x="1189821" y="925801"/>
                  <a:pt x="1189821" y="965675"/>
                </a:cubicBezTo>
                <a:cubicBezTo>
                  <a:pt x="1117458" y="947955"/>
                  <a:pt x="1045086" y="925801"/>
                  <a:pt x="972723" y="908081"/>
                </a:cubicBezTo>
                <a:cubicBezTo>
                  <a:pt x="972723" y="885927"/>
                  <a:pt x="972723" y="863773"/>
                  <a:pt x="972723" y="841619"/>
                </a:cubicBezTo>
                <a:close/>
                <a:moveTo>
                  <a:pt x="740113" y="841619"/>
                </a:moveTo>
                <a:cubicBezTo>
                  <a:pt x="808744" y="950348"/>
                  <a:pt x="877375" y="1054888"/>
                  <a:pt x="941709" y="1159427"/>
                </a:cubicBezTo>
                <a:cubicBezTo>
                  <a:pt x="941709" y="1176150"/>
                  <a:pt x="941709" y="1197064"/>
                  <a:pt x="941709" y="1213787"/>
                </a:cubicBezTo>
                <a:cubicBezTo>
                  <a:pt x="873077" y="1092525"/>
                  <a:pt x="808744" y="97125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29630"/>
                  <a:pt x="874513" y="1013451"/>
                  <a:pt x="941709" y="1097282"/>
                </a:cubicBezTo>
                <a:cubicBezTo>
                  <a:pt x="941709" y="1114044"/>
                  <a:pt x="941709" y="1134997"/>
                  <a:pt x="937509" y="1151759"/>
                </a:cubicBezTo>
                <a:cubicBezTo>
                  <a:pt x="874513" y="1051176"/>
                  <a:pt x="807308" y="94640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04701"/>
                  <a:pt x="874513" y="971985"/>
                  <a:pt x="941709" y="1035068"/>
                </a:cubicBezTo>
                <a:cubicBezTo>
                  <a:pt x="941709" y="1051889"/>
                  <a:pt x="941709" y="1072910"/>
                  <a:pt x="941709" y="1089731"/>
                </a:cubicBezTo>
                <a:cubicBezTo>
                  <a:pt x="874513" y="1009837"/>
                  <a:pt x="807308" y="92572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83915"/>
                  <a:pt x="874513" y="930431"/>
                  <a:pt x="941709" y="968498"/>
                </a:cubicBezTo>
                <a:cubicBezTo>
                  <a:pt x="941709" y="989645"/>
                  <a:pt x="941709" y="1006554"/>
                  <a:pt x="941709" y="1027703"/>
                </a:cubicBezTo>
                <a:cubicBezTo>
                  <a:pt x="874513" y="968498"/>
                  <a:pt x="807308" y="90506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63011"/>
                  <a:pt x="874513" y="884403"/>
                  <a:pt x="941709" y="905786"/>
                </a:cubicBezTo>
                <a:cubicBezTo>
                  <a:pt x="941709" y="927178"/>
                  <a:pt x="941709" y="944292"/>
                  <a:pt x="941709" y="965675"/>
                </a:cubicBezTo>
                <a:cubicBezTo>
                  <a:pt x="874513" y="922900"/>
                  <a:pt x="807308" y="88440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41619"/>
                  <a:pt x="874513" y="841619"/>
                  <a:pt x="941709" y="841619"/>
                </a:cubicBezTo>
                <a:cubicBezTo>
                  <a:pt x="941709" y="863773"/>
                  <a:pt x="941709" y="881492"/>
                  <a:pt x="941709" y="903647"/>
                </a:cubicBezTo>
                <a:cubicBezTo>
                  <a:pt x="874513" y="881492"/>
                  <a:pt x="807308" y="859348"/>
                  <a:pt x="740113" y="841619"/>
                </a:cubicBezTo>
                <a:close/>
                <a:moveTo>
                  <a:pt x="941709" y="779591"/>
                </a:moveTo>
                <a:cubicBezTo>
                  <a:pt x="941709" y="800260"/>
                  <a:pt x="941709" y="816807"/>
                  <a:pt x="941709" y="837477"/>
                </a:cubicBezTo>
                <a:cubicBezTo>
                  <a:pt x="874513" y="837477"/>
                  <a:pt x="807308" y="837477"/>
                  <a:pt x="740113" y="841619"/>
                </a:cubicBezTo>
                <a:cubicBezTo>
                  <a:pt x="807308" y="820939"/>
                  <a:pt x="874513" y="800260"/>
                  <a:pt x="941709" y="779591"/>
                </a:cubicBezTo>
                <a:close/>
                <a:moveTo>
                  <a:pt x="1189821" y="717562"/>
                </a:moveTo>
                <a:cubicBezTo>
                  <a:pt x="1189821" y="758911"/>
                  <a:pt x="1189821" y="800260"/>
                  <a:pt x="1189821" y="837018"/>
                </a:cubicBezTo>
                <a:cubicBezTo>
                  <a:pt x="1117458" y="841619"/>
                  <a:pt x="1045086" y="841619"/>
                  <a:pt x="972723" y="841619"/>
                </a:cubicBezTo>
                <a:cubicBezTo>
                  <a:pt x="972723" y="823235"/>
                  <a:pt x="972723" y="800260"/>
                  <a:pt x="972723" y="777295"/>
                </a:cubicBezTo>
                <a:cubicBezTo>
                  <a:pt x="1045086" y="754320"/>
                  <a:pt x="1117458" y="735936"/>
                  <a:pt x="1189821" y="717562"/>
                </a:cubicBezTo>
                <a:close/>
                <a:moveTo>
                  <a:pt x="941709" y="717562"/>
                </a:moveTo>
                <a:cubicBezTo>
                  <a:pt x="941709" y="734100"/>
                  <a:pt x="941709" y="754779"/>
                  <a:pt x="941709" y="771317"/>
                </a:cubicBezTo>
                <a:cubicBezTo>
                  <a:pt x="874513" y="796128"/>
                  <a:pt x="807308" y="816807"/>
                  <a:pt x="740113" y="841619"/>
                </a:cubicBezTo>
                <a:cubicBezTo>
                  <a:pt x="807308" y="796128"/>
                  <a:pt x="874513" y="754779"/>
                  <a:pt x="941709" y="717562"/>
                </a:cubicBezTo>
                <a:close/>
                <a:moveTo>
                  <a:pt x="1437933" y="671037"/>
                </a:moveTo>
                <a:cubicBezTo>
                  <a:pt x="1437933" y="726471"/>
                  <a:pt x="1437933" y="786174"/>
                  <a:pt x="1437933" y="841619"/>
                </a:cubicBezTo>
                <a:cubicBezTo>
                  <a:pt x="1357580" y="841619"/>
                  <a:pt x="1281447" y="841619"/>
                  <a:pt x="1205323" y="841619"/>
                </a:cubicBezTo>
                <a:cubicBezTo>
                  <a:pt x="1205323" y="803239"/>
                  <a:pt x="1205323" y="764850"/>
                  <a:pt x="1205323" y="722212"/>
                </a:cubicBezTo>
                <a:cubicBezTo>
                  <a:pt x="1281447" y="705147"/>
                  <a:pt x="1357580" y="688092"/>
                  <a:pt x="1437933" y="671037"/>
                </a:cubicBezTo>
                <a:close/>
                <a:moveTo>
                  <a:pt x="941709" y="655534"/>
                </a:moveTo>
                <a:cubicBezTo>
                  <a:pt x="941709" y="676204"/>
                  <a:pt x="941709" y="692751"/>
                  <a:pt x="941709" y="713421"/>
                </a:cubicBezTo>
                <a:cubicBezTo>
                  <a:pt x="874513" y="754779"/>
                  <a:pt x="807308" y="796128"/>
                  <a:pt x="740113" y="841619"/>
                </a:cubicBezTo>
                <a:cubicBezTo>
                  <a:pt x="807308" y="775449"/>
                  <a:pt x="874513" y="713421"/>
                  <a:pt x="941709" y="655534"/>
                </a:cubicBezTo>
                <a:close/>
                <a:moveTo>
                  <a:pt x="1717059" y="609009"/>
                </a:moveTo>
                <a:cubicBezTo>
                  <a:pt x="1717059" y="681371"/>
                  <a:pt x="1717059" y="753734"/>
                  <a:pt x="1717059" y="826107"/>
                </a:cubicBezTo>
                <a:cubicBezTo>
                  <a:pt x="1631510" y="826107"/>
                  <a:pt x="1550228" y="826107"/>
                  <a:pt x="1468947" y="826107"/>
                </a:cubicBezTo>
                <a:cubicBezTo>
                  <a:pt x="1468947" y="770770"/>
                  <a:pt x="1468947" y="711174"/>
                  <a:pt x="1468947" y="655827"/>
                </a:cubicBezTo>
                <a:cubicBezTo>
                  <a:pt x="1545950" y="638802"/>
                  <a:pt x="1631510" y="621776"/>
                  <a:pt x="1717059" y="609009"/>
                </a:cubicBezTo>
                <a:close/>
                <a:moveTo>
                  <a:pt x="1189821" y="593506"/>
                </a:moveTo>
                <a:cubicBezTo>
                  <a:pt x="1189821" y="630059"/>
                  <a:pt x="1189821" y="666611"/>
                  <a:pt x="1189821" y="703164"/>
                </a:cubicBezTo>
                <a:cubicBezTo>
                  <a:pt x="1117458" y="723472"/>
                  <a:pt x="1045086" y="743780"/>
                  <a:pt x="972723" y="764088"/>
                </a:cubicBezTo>
                <a:cubicBezTo>
                  <a:pt x="972723" y="743780"/>
                  <a:pt x="972723" y="723472"/>
                  <a:pt x="972723" y="703164"/>
                </a:cubicBezTo>
                <a:cubicBezTo>
                  <a:pt x="1040836" y="666611"/>
                  <a:pt x="1113199" y="630059"/>
                  <a:pt x="1189821" y="593506"/>
                </a:cubicBezTo>
                <a:close/>
                <a:moveTo>
                  <a:pt x="941709" y="593506"/>
                </a:moveTo>
                <a:cubicBezTo>
                  <a:pt x="941709" y="614176"/>
                  <a:pt x="941709" y="630723"/>
                  <a:pt x="941709" y="651392"/>
                </a:cubicBezTo>
                <a:cubicBezTo>
                  <a:pt x="874513" y="709289"/>
                  <a:pt x="807308" y="775449"/>
                  <a:pt x="740113" y="841619"/>
                </a:cubicBezTo>
                <a:cubicBezTo>
                  <a:pt x="807308" y="754779"/>
                  <a:pt x="874513" y="672072"/>
                  <a:pt x="941709" y="593506"/>
                </a:cubicBezTo>
                <a:close/>
                <a:moveTo>
                  <a:pt x="1991936" y="562492"/>
                </a:moveTo>
                <a:cubicBezTo>
                  <a:pt x="1996186" y="647534"/>
                  <a:pt x="1996186" y="736825"/>
                  <a:pt x="1996186" y="821858"/>
                </a:cubicBezTo>
                <a:cubicBezTo>
                  <a:pt x="1906895" y="821858"/>
                  <a:pt x="1821853" y="821858"/>
                  <a:pt x="1736811" y="826116"/>
                </a:cubicBezTo>
                <a:cubicBezTo>
                  <a:pt x="1736811" y="749582"/>
                  <a:pt x="1736811" y="677298"/>
                  <a:pt x="1732562" y="605013"/>
                </a:cubicBezTo>
                <a:cubicBezTo>
                  <a:pt x="1817603" y="587997"/>
                  <a:pt x="1902645" y="575250"/>
                  <a:pt x="1991936" y="562492"/>
                </a:cubicBezTo>
                <a:close/>
                <a:moveTo>
                  <a:pt x="2282355" y="531478"/>
                </a:moveTo>
                <a:cubicBezTo>
                  <a:pt x="2286584" y="628281"/>
                  <a:pt x="2290814" y="725094"/>
                  <a:pt x="2290814" y="821906"/>
                </a:cubicBezTo>
                <a:cubicBezTo>
                  <a:pt x="2197772" y="821906"/>
                  <a:pt x="2104730" y="826116"/>
                  <a:pt x="2015917" y="826116"/>
                </a:cubicBezTo>
                <a:cubicBezTo>
                  <a:pt x="2015917" y="737724"/>
                  <a:pt x="2015917" y="653542"/>
                  <a:pt x="2011688" y="565149"/>
                </a:cubicBezTo>
                <a:cubicBezTo>
                  <a:pt x="2100500" y="552519"/>
                  <a:pt x="2189313" y="544099"/>
                  <a:pt x="2282355" y="531478"/>
                </a:cubicBezTo>
                <a:close/>
                <a:moveTo>
                  <a:pt x="937509" y="531478"/>
                </a:moveTo>
                <a:cubicBezTo>
                  <a:pt x="941709" y="548016"/>
                  <a:pt x="941709" y="568695"/>
                  <a:pt x="941709" y="585233"/>
                </a:cubicBezTo>
                <a:cubicBezTo>
                  <a:pt x="874513" y="667940"/>
                  <a:pt x="807308" y="750638"/>
                  <a:pt x="740113" y="841619"/>
                </a:cubicBezTo>
                <a:cubicBezTo>
                  <a:pt x="807308" y="734100"/>
                  <a:pt x="874513" y="630723"/>
                  <a:pt x="937509" y="531478"/>
                </a:cubicBezTo>
                <a:close/>
                <a:moveTo>
                  <a:pt x="2592544" y="500464"/>
                </a:moveTo>
                <a:cubicBezTo>
                  <a:pt x="2600964" y="610425"/>
                  <a:pt x="2600964" y="716156"/>
                  <a:pt x="2600964" y="826116"/>
                </a:cubicBezTo>
                <a:cubicBezTo>
                  <a:pt x="2504151" y="826116"/>
                  <a:pt x="2407349" y="826116"/>
                  <a:pt x="2314746" y="826116"/>
                </a:cubicBezTo>
                <a:cubicBezTo>
                  <a:pt x="2314746" y="728845"/>
                  <a:pt x="2314746" y="631573"/>
                  <a:pt x="2306326" y="530062"/>
                </a:cubicBezTo>
                <a:cubicBezTo>
                  <a:pt x="2403138" y="521612"/>
                  <a:pt x="2495741" y="508924"/>
                  <a:pt x="2592544" y="500464"/>
                </a:cubicBezTo>
                <a:close/>
                <a:moveTo>
                  <a:pt x="1418407" y="484952"/>
                </a:moveTo>
                <a:cubicBezTo>
                  <a:pt x="1422421" y="538199"/>
                  <a:pt x="1422421" y="591455"/>
                  <a:pt x="1422421" y="644701"/>
                </a:cubicBezTo>
                <a:cubicBezTo>
                  <a:pt x="1350059" y="665185"/>
                  <a:pt x="1277686" y="681567"/>
                  <a:pt x="1205323" y="702051"/>
                </a:cubicBezTo>
                <a:cubicBezTo>
                  <a:pt x="1205323" y="661083"/>
                  <a:pt x="1205323" y="624218"/>
                  <a:pt x="1205323" y="587352"/>
                </a:cubicBezTo>
                <a:cubicBezTo>
                  <a:pt x="1273671" y="550487"/>
                  <a:pt x="1346034" y="517715"/>
                  <a:pt x="1418407" y="484952"/>
                </a:cubicBezTo>
                <a:close/>
                <a:moveTo>
                  <a:pt x="2914035" y="469450"/>
                </a:moveTo>
                <a:cubicBezTo>
                  <a:pt x="2922416" y="585467"/>
                  <a:pt x="2926606" y="705792"/>
                  <a:pt x="2926606" y="821818"/>
                </a:cubicBezTo>
                <a:cubicBezTo>
                  <a:pt x="2826023" y="821818"/>
                  <a:pt x="2725440" y="821818"/>
                  <a:pt x="2629038" y="826116"/>
                </a:cubicBezTo>
                <a:cubicBezTo>
                  <a:pt x="2629038" y="714388"/>
                  <a:pt x="2624847" y="602659"/>
                  <a:pt x="2616466" y="495229"/>
                </a:cubicBezTo>
                <a:cubicBezTo>
                  <a:pt x="2717049" y="482335"/>
                  <a:pt x="2813452" y="473748"/>
                  <a:pt x="2914035" y="469450"/>
                </a:cubicBezTo>
                <a:close/>
                <a:moveTo>
                  <a:pt x="1185562" y="469450"/>
                </a:moveTo>
                <a:cubicBezTo>
                  <a:pt x="1185562" y="507507"/>
                  <a:pt x="1185562" y="545574"/>
                  <a:pt x="1189821" y="583641"/>
                </a:cubicBezTo>
                <a:cubicBezTo>
                  <a:pt x="1113199" y="621697"/>
                  <a:pt x="1040836" y="659764"/>
                  <a:pt x="972723" y="702060"/>
                </a:cubicBezTo>
                <a:cubicBezTo>
                  <a:pt x="972723" y="680912"/>
                  <a:pt x="972723" y="659764"/>
                  <a:pt x="972723" y="638616"/>
                </a:cubicBezTo>
                <a:cubicBezTo>
                  <a:pt x="1040836" y="579411"/>
                  <a:pt x="1113199" y="524426"/>
                  <a:pt x="1185562" y="469450"/>
                </a:cubicBezTo>
                <a:close/>
                <a:moveTo>
                  <a:pt x="941709" y="469450"/>
                </a:moveTo>
                <a:cubicBezTo>
                  <a:pt x="941709" y="485988"/>
                  <a:pt x="941709" y="506667"/>
                  <a:pt x="941709" y="523205"/>
                </a:cubicBezTo>
                <a:cubicBezTo>
                  <a:pt x="877375" y="626582"/>
                  <a:pt x="808744" y="729968"/>
                  <a:pt x="740113" y="841619"/>
                </a:cubicBezTo>
                <a:cubicBezTo>
                  <a:pt x="808744" y="713421"/>
                  <a:pt x="873077" y="589365"/>
                  <a:pt x="941709" y="469450"/>
                </a:cubicBezTo>
                <a:close/>
                <a:moveTo>
                  <a:pt x="3282071" y="453938"/>
                </a:moveTo>
                <a:cubicBezTo>
                  <a:pt x="3294604" y="571469"/>
                  <a:pt x="3298775" y="693064"/>
                  <a:pt x="3298775" y="810605"/>
                </a:cubicBezTo>
                <a:cubicBezTo>
                  <a:pt x="3194401" y="810605"/>
                  <a:pt x="3090028" y="810605"/>
                  <a:pt x="2985645" y="810605"/>
                </a:cubicBezTo>
                <a:cubicBezTo>
                  <a:pt x="2985645" y="697118"/>
                  <a:pt x="2981474" y="587685"/>
                  <a:pt x="2973122" y="474198"/>
                </a:cubicBezTo>
                <a:cubicBezTo>
                  <a:pt x="3073325" y="466100"/>
                  <a:pt x="3177698" y="457992"/>
                  <a:pt x="3282071" y="453938"/>
                </a:cubicBezTo>
                <a:close/>
                <a:moveTo>
                  <a:pt x="3634879" y="438436"/>
                </a:moveTo>
                <a:cubicBezTo>
                  <a:pt x="3647216" y="563840"/>
                  <a:pt x="3651319" y="685200"/>
                  <a:pt x="3655431" y="810605"/>
                </a:cubicBezTo>
                <a:cubicBezTo>
                  <a:pt x="3544454" y="810605"/>
                  <a:pt x="3437590" y="810605"/>
                  <a:pt x="3330717" y="810605"/>
                </a:cubicBezTo>
                <a:cubicBezTo>
                  <a:pt x="3330717" y="689244"/>
                  <a:pt x="3326604" y="571928"/>
                  <a:pt x="3314277" y="454612"/>
                </a:cubicBezTo>
                <a:cubicBezTo>
                  <a:pt x="3421141" y="446524"/>
                  <a:pt x="3528015" y="442480"/>
                  <a:pt x="3634879" y="438436"/>
                </a:cubicBezTo>
                <a:close/>
                <a:moveTo>
                  <a:pt x="4001938" y="422924"/>
                </a:moveTo>
                <a:cubicBezTo>
                  <a:pt x="4019042" y="550771"/>
                  <a:pt x="4023321" y="678626"/>
                  <a:pt x="4027599" y="806482"/>
                </a:cubicBezTo>
                <a:cubicBezTo>
                  <a:pt x="3907822" y="806482"/>
                  <a:pt x="3792322" y="806482"/>
                  <a:pt x="3676823" y="810605"/>
                </a:cubicBezTo>
                <a:cubicBezTo>
                  <a:pt x="3676823" y="682749"/>
                  <a:pt x="3668266" y="554903"/>
                  <a:pt x="3655431" y="431169"/>
                </a:cubicBezTo>
                <a:cubicBezTo>
                  <a:pt x="3770930" y="427047"/>
                  <a:pt x="3886429" y="422924"/>
                  <a:pt x="4001938" y="422924"/>
                </a:cubicBezTo>
                <a:close/>
                <a:moveTo>
                  <a:pt x="1708649" y="376408"/>
                </a:moveTo>
                <a:cubicBezTo>
                  <a:pt x="1712859" y="447540"/>
                  <a:pt x="1717059" y="518682"/>
                  <a:pt x="1717059" y="589814"/>
                </a:cubicBezTo>
                <a:cubicBezTo>
                  <a:pt x="1637155" y="606557"/>
                  <a:pt x="1553051" y="623290"/>
                  <a:pt x="1477357" y="640032"/>
                </a:cubicBezTo>
                <a:cubicBezTo>
                  <a:pt x="1473157" y="585633"/>
                  <a:pt x="1473157" y="527044"/>
                  <a:pt x="1468947" y="468464"/>
                </a:cubicBezTo>
                <a:cubicBezTo>
                  <a:pt x="1548851" y="439169"/>
                  <a:pt x="1628745" y="405693"/>
                  <a:pt x="1708649" y="376408"/>
                </a:cubicBezTo>
                <a:close/>
                <a:moveTo>
                  <a:pt x="1165801" y="345394"/>
                </a:moveTo>
                <a:cubicBezTo>
                  <a:pt x="1170050" y="383822"/>
                  <a:pt x="1170050" y="422250"/>
                  <a:pt x="1174309" y="460688"/>
                </a:cubicBezTo>
                <a:cubicBezTo>
                  <a:pt x="1101946" y="520470"/>
                  <a:pt x="1029574" y="580251"/>
                  <a:pt x="961470" y="640032"/>
                </a:cubicBezTo>
                <a:cubicBezTo>
                  <a:pt x="961470" y="622948"/>
                  <a:pt x="957211" y="601594"/>
                  <a:pt x="957211" y="580251"/>
                </a:cubicBezTo>
                <a:cubicBezTo>
                  <a:pt x="1025325" y="499116"/>
                  <a:pt x="1097687" y="422250"/>
                  <a:pt x="1165801" y="345394"/>
                </a:cubicBezTo>
                <a:close/>
                <a:moveTo>
                  <a:pt x="1414382" y="298868"/>
                </a:moveTo>
                <a:cubicBezTo>
                  <a:pt x="1418407" y="354694"/>
                  <a:pt x="1422421" y="410519"/>
                  <a:pt x="1422421" y="466344"/>
                </a:cubicBezTo>
                <a:cubicBezTo>
                  <a:pt x="1350059" y="504987"/>
                  <a:pt x="1277686" y="539342"/>
                  <a:pt x="1205323" y="577995"/>
                </a:cubicBezTo>
                <a:cubicBezTo>
                  <a:pt x="1205323" y="539342"/>
                  <a:pt x="1205323" y="500699"/>
                  <a:pt x="1205323" y="457758"/>
                </a:cubicBezTo>
                <a:cubicBezTo>
                  <a:pt x="1273671" y="401933"/>
                  <a:pt x="1342019" y="350396"/>
                  <a:pt x="1414382" y="298868"/>
                </a:cubicBezTo>
                <a:close/>
                <a:moveTo>
                  <a:pt x="1979453" y="283366"/>
                </a:moveTo>
                <a:cubicBezTo>
                  <a:pt x="1987814" y="366357"/>
                  <a:pt x="1992005" y="449357"/>
                  <a:pt x="1996186" y="532358"/>
                </a:cubicBezTo>
                <a:cubicBezTo>
                  <a:pt x="1908311" y="548954"/>
                  <a:pt x="1824627" y="561398"/>
                  <a:pt x="1740933" y="578004"/>
                </a:cubicBezTo>
                <a:cubicBezTo>
                  <a:pt x="1736752" y="507458"/>
                  <a:pt x="1736752" y="436903"/>
                  <a:pt x="1732562" y="362215"/>
                </a:cubicBezTo>
                <a:cubicBezTo>
                  <a:pt x="1812064" y="333164"/>
                  <a:pt x="1895759" y="308265"/>
                  <a:pt x="1979453" y="283366"/>
                </a:cubicBezTo>
                <a:close/>
                <a:moveTo>
                  <a:pt x="2269158" y="205826"/>
                </a:moveTo>
                <a:cubicBezTo>
                  <a:pt x="2277822" y="301848"/>
                  <a:pt x="2286496" y="397879"/>
                  <a:pt x="2290824" y="493900"/>
                </a:cubicBezTo>
                <a:cubicBezTo>
                  <a:pt x="2195506" y="506423"/>
                  <a:pt x="2104505" y="518956"/>
                  <a:pt x="2013514" y="531478"/>
                </a:cubicBezTo>
                <a:cubicBezTo>
                  <a:pt x="2009187" y="447980"/>
                  <a:pt x="2004850" y="364472"/>
                  <a:pt x="1996186" y="276802"/>
                </a:cubicBezTo>
                <a:cubicBezTo>
                  <a:pt x="2087176" y="251747"/>
                  <a:pt x="2178167" y="226701"/>
                  <a:pt x="2269158" y="205826"/>
                </a:cubicBezTo>
                <a:close/>
                <a:moveTo>
                  <a:pt x="2560905" y="143798"/>
                </a:moveTo>
                <a:cubicBezTo>
                  <a:pt x="2573173" y="245329"/>
                  <a:pt x="2581359" y="350923"/>
                  <a:pt x="2585452" y="452463"/>
                </a:cubicBezTo>
                <a:cubicBezTo>
                  <a:pt x="2495428" y="464644"/>
                  <a:pt x="2401302" y="472762"/>
                  <a:pt x="2311278" y="484952"/>
                </a:cubicBezTo>
                <a:cubicBezTo>
                  <a:pt x="2307185" y="391539"/>
                  <a:pt x="2299000" y="298126"/>
                  <a:pt x="2290814" y="200659"/>
                </a:cubicBezTo>
                <a:cubicBezTo>
                  <a:pt x="2376755" y="180351"/>
                  <a:pt x="2466778" y="160043"/>
                  <a:pt x="2560905" y="143798"/>
                </a:cubicBezTo>
                <a:close/>
                <a:moveTo>
                  <a:pt x="1684727" y="143798"/>
                </a:moveTo>
                <a:cubicBezTo>
                  <a:pt x="1693137" y="216024"/>
                  <a:pt x="1697347" y="288241"/>
                  <a:pt x="1701548" y="356217"/>
                </a:cubicBezTo>
                <a:cubicBezTo>
                  <a:pt x="1621644" y="390211"/>
                  <a:pt x="1541750" y="419945"/>
                  <a:pt x="1461846" y="453938"/>
                </a:cubicBezTo>
                <a:cubicBezTo>
                  <a:pt x="1457645" y="398709"/>
                  <a:pt x="1457645" y="339231"/>
                  <a:pt x="1453435" y="283991"/>
                </a:cubicBezTo>
                <a:cubicBezTo>
                  <a:pt x="1529129" y="233011"/>
                  <a:pt x="1604823" y="186280"/>
                  <a:pt x="1684727" y="143798"/>
                </a:cubicBezTo>
                <a:close/>
                <a:moveTo>
                  <a:pt x="1150582" y="97282"/>
                </a:moveTo>
                <a:cubicBezTo>
                  <a:pt x="1150582" y="134685"/>
                  <a:pt x="1154695" y="172097"/>
                  <a:pt x="1158807" y="205348"/>
                </a:cubicBezTo>
                <a:lnTo>
                  <a:pt x="989260" y="458715"/>
                </a:lnTo>
                <a:lnTo>
                  <a:pt x="1169884" y="221338"/>
                </a:lnTo>
                <a:cubicBezTo>
                  <a:pt x="1169884" y="258330"/>
                  <a:pt x="1174309" y="295322"/>
                  <a:pt x="1174309" y="332315"/>
                </a:cubicBezTo>
                <a:cubicBezTo>
                  <a:pt x="1103421" y="406299"/>
                  <a:pt x="1028099" y="484396"/>
                  <a:pt x="957211" y="562492"/>
                </a:cubicBezTo>
                <a:cubicBezTo>
                  <a:pt x="957211" y="541940"/>
                  <a:pt x="957211" y="521388"/>
                  <a:pt x="957211" y="500836"/>
                </a:cubicBezTo>
                <a:lnTo>
                  <a:pt x="961021" y="495834"/>
                </a:lnTo>
                <a:lnTo>
                  <a:pt x="957211" y="438114"/>
                </a:lnTo>
                <a:cubicBezTo>
                  <a:pt x="1023039" y="317574"/>
                  <a:pt x="1084754" y="205348"/>
                  <a:pt x="1150582" y="97282"/>
                </a:cubicBezTo>
                <a:close/>
                <a:moveTo>
                  <a:pt x="2873526" y="81770"/>
                </a:moveTo>
                <a:cubicBezTo>
                  <a:pt x="2890230" y="197553"/>
                  <a:pt x="2902752" y="309203"/>
                  <a:pt x="2911104" y="424986"/>
                </a:cubicBezTo>
                <a:cubicBezTo>
                  <a:pt x="2810902" y="433259"/>
                  <a:pt x="2710700" y="441533"/>
                  <a:pt x="2614679" y="453938"/>
                </a:cubicBezTo>
                <a:cubicBezTo>
                  <a:pt x="2606327" y="346420"/>
                  <a:pt x="2597975" y="238901"/>
                  <a:pt x="2585452" y="131393"/>
                </a:cubicBezTo>
                <a:cubicBezTo>
                  <a:pt x="2677302" y="114845"/>
                  <a:pt x="2773334" y="98308"/>
                  <a:pt x="2873526" y="81770"/>
                </a:cubicBezTo>
                <a:close/>
                <a:moveTo>
                  <a:pt x="3222553" y="35254"/>
                </a:moveTo>
                <a:cubicBezTo>
                  <a:pt x="3243096" y="156145"/>
                  <a:pt x="3259546" y="277027"/>
                  <a:pt x="3267761" y="402089"/>
                </a:cubicBezTo>
                <a:cubicBezTo>
                  <a:pt x="3165009" y="406260"/>
                  <a:pt x="3062247" y="414592"/>
                  <a:pt x="2963598" y="422934"/>
                </a:cubicBezTo>
                <a:cubicBezTo>
                  <a:pt x="2955383" y="306214"/>
                  <a:pt x="2943046" y="189494"/>
                  <a:pt x="2926606" y="72774"/>
                </a:cubicBezTo>
                <a:cubicBezTo>
                  <a:pt x="3025255" y="60261"/>
                  <a:pt x="3123904" y="47757"/>
                  <a:pt x="3222553" y="35254"/>
                </a:cubicBezTo>
                <a:close/>
                <a:moveTo>
                  <a:pt x="0" y="28232"/>
                </a:moveTo>
                <a:lnTo>
                  <a:pt x="11288" y="35254"/>
                </a:lnTo>
                <a:lnTo>
                  <a:pt x="0" y="29321"/>
                </a:lnTo>
                <a:close/>
                <a:moveTo>
                  <a:pt x="0" y="26353"/>
                </a:moveTo>
                <a:lnTo>
                  <a:pt x="11288" y="35254"/>
                </a:lnTo>
                <a:lnTo>
                  <a:pt x="0" y="28062"/>
                </a:lnTo>
                <a:close/>
                <a:moveTo>
                  <a:pt x="0" y="23491"/>
                </a:moveTo>
                <a:lnTo>
                  <a:pt x="11288" y="35254"/>
                </a:lnTo>
                <a:lnTo>
                  <a:pt x="0" y="26082"/>
                </a:lnTo>
                <a:close/>
                <a:moveTo>
                  <a:pt x="0" y="17897"/>
                </a:moveTo>
                <a:lnTo>
                  <a:pt x="11288" y="35254"/>
                </a:lnTo>
                <a:lnTo>
                  <a:pt x="0" y="23025"/>
                </a:lnTo>
                <a:close/>
                <a:moveTo>
                  <a:pt x="3565876" y="4240"/>
                </a:moveTo>
                <a:cubicBezTo>
                  <a:pt x="3590961" y="126665"/>
                  <a:pt x="3607694" y="253173"/>
                  <a:pt x="3624417" y="375598"/>
                </a:cubicBezTo>
                <a:cubicBezTo>
                  <a:pt x="3511516" y="379671"/>
                  <a:pt x="3406967" y="387837"/>
                  <a:pt x="3298247" y="391920"/>
                </a:cubicBezTo>
                <a:cubicBezTo>
                  <a:pt x="3289886" y="273569"/>
                  <a:pt x="3273162" y="151144"/>
                  <a:pt x="3252249" y="32802"/>
                </a:cubicBezTo>
                <a:cubicBezTo>
                  <a:pt x="3352607" y="20563"/>
                  <a:pt x="3457156" y="12396"/>
                  <a:pt x="3565876" y="4240"/>
                </a:cubicBezTo>
                <a:close/>
                <a:moveTo>
                  <a:pt x="1955579" y="4240"/>
                </a:moveTo>
                <a:cubicBezTo>
                  <a:pt x="1968131" y="92681"/>
                  <a:pt x="1972312" y="176922"/>
                  <a:pt x="1980683" y="261153"/>
                </a:cubicBezTo>
                <a:cubicBezTo>
                  <a:pt x="1896999" y="286424"/>
                  <a:pt x="1813305" y="315914"/>
                  <a:pt x="1729612" y="345394"/>
                </a:cubicBezTo>
                <a:cubicBezTo>
                  <a:pt x="1725431" y="273793"/>
                  <a:pt x="1721250" y="202193"/>
                  <a:pt x="1717059" y="130592"/>
                </a:cubicBezTo>
                <a:cubicBezTo>
                  <a:pt x="1792381" y="84261"/>
                  <a:pt x="1876076" y="46351"/>
                  <a:pt x="1955579" y="4240"/>
                </a:cubicBezTo>
                <a:close/>
                <a:moveTo>
                  <a:pt x="0" y="2006"/>
                </a:moveTo>
                <a:lnTo>
                  <a:pt x="11288" y="35254"/>
                </a:lnTo>
                <a:lnTo>
                  <a:pt x="0" y="16911"/>
                </a:lnTo>
                <a:close/>
                <a:moveTo>
                  <a:pt x="3595183" y="0"/>
                </a:moveTo>
                <a:lnTo>
                  <a:pt x="3930037" y="0"/>
                </a:lnTo>
                <a:lnTo>
                  <a:pt x="3965284" y="168517"/>
                </a:lnTo>
                <a:cubicBezTo>
                  <a:pt x="3977486" y="233614"/>
                  <a:pt x="3988097" y="298712"/>
                  <a:pt x="3996585" y="363807"/>
                </a:cubicBezTo>
                <a:cubicBezTo>
                  <a:pt x="3877755" y="368008"/>
                  <a:pt x="3763164" y="372208"/>
                  <a:pt x="3652823" y="376408"/>
                </a:cubicBezTo>
                <a:cubicBezTo>
                  <a:pt x="3646454" y="311308"/>
                  <a:pt x="3637965" y="247261"/>
                  <a:pt x="3627886" y="183214"/>
                </a:cubicBezTo>
                <a:close/>
                <a:moveTo>
                  <a:pt x="2919796" y="0"/>
                </a:moveTo>
                <a:lnTo>
                  <a:pt x="3156008" y="0"/>
                </a:lnTo>
                <a:lnTo>
                  <a:pt x="2926069" y="35254"/>
                </a:lnTo>
                <a:close/>
                <a:moveTo>
                  <a:pt x="2571311" y="0"/>
                </a:moveTo>
                <a:lnTo>
                  <a:pt x="2871626" y="0"/>
                </a:lnTo>
                <a:lnTo>
                  <a:pt x="2880080" y="44231"/>
                </a:lnTo>
                <a:cubicBezTo>
                  <a:pt x="2777739" y="60554"/>
                  <a:pt x="2683915" y="76876"/>
                  <a:pt x="2585833" y="97282"/>
                </a:cubicBezTo>
                <a:close/>
                <a:moveTo>
                  <a:pt x="2257958" y="0"/>
                </a:moveTo>
                <a:lnTo>
                  <a:pt x="2538980" y="0"/>
                </a:lnTo>
                <a:lnTo>
                  <a:pt x="2554438" y="107392"/>
                </a:lnTo>
                <a:cubicBezTo>
                  <a:pt x="2462236" y="128462"/>
                  <a:pt x="2370034" y="149532"/>
                  <a:pt x="2277832" y="174822"/>
                </a:cubicBezTo>
                <a:close/>
                <a:moveTo>
                  <a:pt x="1981485" y="0"/>
                </a:moveTo>
                <a:lnTo>
                  <a:pt x="2240290" y="0"/>
                </a:lnTo>
                <a:lnTo>
                  <a:pt x="2259800" y="175350"/>
                </a:lnTo>
                <a:cubicBezTo>
                  <a:pt x="2173596" y="201020"/>
                  <a:pt x="2087401" y="226681"/>
                  <a:pt x="2005299" y="252352"/>
                </a:cubicBezTo>
                <a:close/>
                <a:moveTo>
                  <a:pt x="1697583" y="0"/>
                </a:moveTo>
                <a:lnTo>
                  <a:pt x="1893277" y="0"/>
                </a:lnTo>
                <a:lnTo>
                  <a:pt x="1707310" y="97282"/>
                </a:lnTo>
                <a:close/>
                <a:moveTo>
                  <a:pt x="1536558" y="0"/>
                </a:moveTo>
                <a:lnTo>
                  <a:pt x="1675080" y="0"/>
                </a:lnTo>
                <a:lnTo>
                  <a:pt x="1686045" y="109688"/>
                </a:lnTo>
                <a:cubicBezTo>
                  <a:pt x="1604764" y="155842"/>
                  <a:pt x="1527771" y="201997"/>
                  <a:pt x="1450768" y="252352"/>
                </a:cubicBezTo>
                <a:cubicBezTo>
                  <a:pt x="1446490" y="197797"/>
                  <a:pt x="1442212" y="139061"/>
                  <a:pt x="1437933" y="80315"/>
                </a:cubicBezTo>
                <a:close/>
                <a:moveTo>
                  <a:pt x="1432462" y="0"/>
                </a:moveTo>
                <a:lnTo>
                  <a:pt x="1514581" y="0"/>
                </a:lnTo>
                <a:lnTo>
                  <a:pt x="1438744" y="66268"/>
                </a:lnTo>
                <a:close/>
                <a:moveTo>
                  <a:pt x="1334082" y="0"/>
                </a:moveTo>
                <a:lnTo>
                  <a:pt x="1397685" y="0"/>
                </a:lnTo>
                <a:lnTo>
                  <a:pt x="1406919" y="94694"/>
                </a:lnTo>
                <a:lnTo>
                  <a:pt x="1204229" y="307845"/>
                </a:lnTo>
                <a:lnTo>
                  <a:pt x="1409508" y="112784"/>
                </a:lnTo>
                <a:cubicBezTo>
                  <a:pt x="1413816" y="167056"/>
                  <a:pt x="1418123" y="221328"/>
                  <a:pt x="1422431" y="275610"/>
                </a:cubicBezTo>
                <a:cubicBezTo>
                  <a:pt x="1344891" y="325711"/>
                  <a:pt x="1271669" y="379983"/>
                  <a:pt x="1194129" y="438436"/>
                </a:cubicBezTo>
                <a:cubicBezTo>
                  <a:pt x="1194129" y="396687"/>
                  <a:pt x="1194129" y="359109"/>
                  <a:pt x="1189821" y="321531"/>
                </a:cubicBezTo>
                <a:lnTo>
                  <a:pt x="1197977" y="313784"/>
                </a:lnTo>
                <a:lnTo>
                  <a:pt x="1189821" y="193763"/>
                </a:lnTo>
                <a:cubicBezTo>
                  <a:pt x="1222594" y="146382"/>
                  <a:pt x="1256387" y="101153"/>
                  <a:pt x="1290180" y="57001"/>
                </a:cubicBezTo>
                <a:close/>
                <a:moveTo>
                  <a:pt x="1210237" y="0"/>
                </a:moveTo>
                <a:lnTo>
                  <a:pt x="1320122" y="0"/>
                </a:lnTo>
                <a:lnTo>
                  <a:pt x="1182827" y="174812"/>
                </a:lnTo>
                <a:cubicBezTo>
                  <a:pt x="1178568" y="136873"/>
                  <a:pt x="1178568" y="98933"/>
                  <a:pt x="1174309" y="56773"/>
                </a:cubicBezTo>
                <a:close/>
                <a:moveTo>
                  <a:pt x="66865" y="0"/>
                </a:moveTo>
                <a:lnTo>
                  <a:pt x="77812" y="0"/>
                </a:lnTo>
                <a:lnTo>
                  <a:pt x="11288" y="35254"/>
                </a:lnTo>
                <a:close/>
                <a:moveTo>
                  <a:pt x="55995" y="0"/>
                </a:moveTo>
                <a:lnTo>
                  <a:pt x="65524" y="0"/>
                </a:lnTo>
                <a:lnTo>
                  <a:pt x="11288" y="35254"/>
                </a:lnTo>
                <a:close/>
                <a:moveTo>
                  <a:pt x="44381" y="0"/>
                </a:moveTo>
                <a:lnTo>
                  <a:pt x="54677" y="0"/>
                </a:lnTo>
                <a:lnTo>
                  <a:pt x="11288" y="35254"/>
                </a:lnTo>
                <a:close/>
                <a:moveTo>
                  <a:pt x="34029" y="0"/>
                </a:moveTo>
                <a:lnTo>
                  <a:pt x="43830" y="0"/>
                </a:lnTo>
                <a:lnTo>
                  <a:pt x="11288" y="35254"/>
                </a:lnTo>
                <a:close/>
                <a:moveTo>
                  <a:pt x="23258" y="0"/>
                </a:moveTo>
                <a:lnTo>
                  <a:pt x="32982" y="0"/>
                </a:lnTo>
                <a:lnTo>
                  <a:pt x="11288" y="35254"/>
                </a:lnTo>
                <a:close/>
                <a:moveTo>
                  <a:pt x="12062" y="0"/>
                </a:moveTo>
                <a:lnTo>
                  <a:pt x="22135" y="0"/>
                </a:lnTo>
                <a:lnTo>
                  <a:pt x="11288" y="35254"/>
                </a:lnTo>
                <a:close/>
                <a:moveTo>
                  <a:pt x="441" y="0"/>
                </a:moveTo>
                <a:lnTo>
                  <a:pt x="10513" y="0"/>
                </a:lnTo>
                <a:lnTo>
                  <a:pt x="11288" y="35254"/>
                </a:lnTo>
                <a:close/>
              </a:path>
            </a:pathLst>
          </a:custGeom>
          <a:solidFill>
            <a:schemeClr val="accent2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962685-E143-4935-9D9C-8195F7C04E10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BEED32AD-27C5-45FB-9DDD-7830A88C32C9}" type="datetime4">
              <a:rPr lang="en-US" smtClean="0"/>
              <a:t>July 20, 2020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1EE1BE-9091-4CB5-AC4F-F8FE5024B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8FD7A4-1CC6-4D18-B9E6-345A402B1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1D04F9A-0280-45EB-95F0-6DA7BDF0AC7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97BED6-7F87-4FCC-9A3A-6277B2943E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0531" y="377584"/>
            <a:ext cx="8262938" cy="423125"/>
          </a:xfrm>
        </p:spPr>
        <p:txBody>
          <a:bodyPr wrap="none" anchor="t">
            <a:normAutofit/>
          </a:bodyPr>
          <a:lstStyle>
            <a:lvl1pPr>
              <a:defRPr sz="2400" b="0" cap="all" spc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slide title on one line only</a:t>
            </a:r>
            <a:endParaRPr lang="en-GB" dirty="0"/>
          </a:p>
        </p:txBody>
      </p:sp>
      <p:sp>
        <p:nvSpPr>
          <p:cNvPr id="52" name="Text Placeholder 6">
            <a:extLst>
              <a:ext uri="{FF2B5EF4-FFF2-40B4-BE49-F238E27FC236}">
                <a16:creationId xmlns:a16="http://schemas.microsoft.com/office/drawing/2014/main" id="{E539CD5F-F7C7-41E7-8C8C-1DB31E94E43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0531" y="5625245"/>
            <a:ext cx="8262938" cy="395833"/>
          </a:xfrm>
        </p:spPr>
        <p:txBody>
          <a:bodyPr anchor="b"/>
          <a:lstStyle>
            <a:lvl1pPr>
              <a:spcBef>
                <a:spcPts val="0"/>
              </a:spcBef>
              <a:spcAft>
                <a:spcPts val="0"/>
              </a:spcAft>
              <a:defRPr sz="800" b="0">
                <a:solidFill>
                  <a:schemeClr val="tx1"/>
                </a:solidFill>
              </a:defRPr>
            </a:lvl1pPr>
            <a:lvl2pPr>
              <a:spcBef>
                <a:spcPts val="200"/>
              </a:spcBef>
              <a:spcAft>
                <a:spcPts val="200"/>
              </a:spcAft>
              <a:defRPr sz="800">
                <a:solidFill>
                  <a:schemeClr val="accent1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Add any source information here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7" name="Text Placeholder 6">
            <a:extLst>
              <a:ext uri="{FF2B5EF4-FFF2-40B4-BE49-F238E27FC236}">
                <a16:creationId xmlns:a16="http://schemas.microsoft.com/office/drawing/2014/main" id="{E01AF118-F24C-4ADF-8E25-BBFA505D6AB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0531" y="815857"/>
            <a:ext cx="8262938" cy="496397"/>
          </a:xfrm>
        </p:spPr>
        <p:txBody>
          <a:bodyPr/>
          <a:lstStyle>
            <a:lvl1pPr>
              <a:spcBef>
                <a:spcPts val="200"/>
              </a:spcBef>
              <a:spcAft>
                <a:spcPts val="200"/>
              </a:spcAft>
              <a:defRPr sz="1400"/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GB" dirty="0"/>
              <a:t>This is your subtitle area.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44BECC1-15EC-4F77-BEE7-48153E12EE6E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 bwMode="gray">
          <a:xfrm>
            <a:off x="445294" y="1627200"/>
            <a:ext cx="4126706" cy="3808800"/>
          </a:xfrm>
        </p:spPr>
        <p:txBody>
          <a:bodyPr rIns="180000"/>
          <a:lstStyle>
            <a:lvl1pPr>
              <a:defRPr/>
            </a:lvl1pPr>
          </a:lstStyle>
          <a:p>
            <a:pPr lvl="0"/>
            <a:r>
              <a:rPr lang="en-GB" dirty="0"/>
              <a:t>Click here to edit body text or click an icon below to add other content.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6" name="Content Placeholder 6">
            <a:extLst>
              <a:ext uri="{FF2B5EF4-FFF2-40B4-BE49-F238E27FC236}">
                <a16:creationId xmlns:a16="http://schemas.microsoft.com/office/drawing/2014/main" id="{301C47F4-C68C-4E19-A270-6A30D17DD16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 bwMode="gray">
          <a:xfrm>
            <a:off x="4572000" y="1627200"/>
            <a:ext cx="4131469" cy="3808800"/>
          </a:xfrm>
        </p:spPr>
        <p:txBody>
          <a:bodyPr lIns="180000"/>
          <a:lstStyle>
            <a:lvl1pPr>
              <a:defRPr/>
            </a:lvl1pPr>
          </a:lstStyle>
          <a:p>
            <a:pPr lvl="0"/>
            <a:r>
              <a:rPr lang="en-GB" dirty="0"/>
              <a:t>Click here to edit body text or click an icon below to add other content.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D025525-68B7-4E7B-91B6-A2CB28696B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6093296"/>
            <a:ext cx="2201317" cy="70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852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 +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74AAAF7-1F47-4163-8FFF-7CECE6165CF9}"/>
              </a:ext>
            </a:extLst>
          </p:cNvPr>
          <p:cNvSpPr/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Freeform: Shape 47">
            <a:extLst>
              <a:ext uri="{FF2B5EF4-FFF2-40B4-BE49-F238E27FC236}">
                <a16:creationId xmlns:a16="http://schemas.microsoft.com/office/drawing/2014/main" id="{42B87378-3709-40ED-A5E2-5C2A3D377CFB}"/>
              </a:ext>
            </a:extLst>
          </p:cNvPr>
          <p:cNvSpPr>
            <a:spLocks/>
          </p:cNvSpPr>
          <p:nvPr userDrawn="1"/>
        </p:nvSpPr>
        <p:spPr bwMode="gray">
          <a:xfrm>
            <a:off x="0" y="0"/>
            <a:ext cx="2201317" cy="2714472"/>
          </a:xfrm>
          <a:custGeom>
            <a:avLst/>
            <a:gdLst>
              <a:gd name="connsiteX0" fmla="*/ 421640 w 4027599"/>
              <a:gd name="connsiteY0" fmla="*/ 4594315 h 4966483"/>
              <a:gd name="connsiteX1" fmla="*/ 429982 w 4027599"/>
              <a:gd name="connsiteY1" fmla="*/ 4940822 h 4966483"/>
              <a:gd name="connsiteX2" fmla="*/ 42302 w 4027599"/>
              <a:gd name="connsiteY2" fmla="*/ 4966483 h 4966483"/>
              <a:gd name="connsiteX3" fmla="*/ 42302 w 4027599"/>
              <a:gd name="connsiteY3" fmla="*/ 4615707 h 4966483"/>
              <a:gd name="connsiteX4" fmla="*/ 421640 w 4027599"/>
              <a:gd name="connsiteY4" fmla="*/ 4594315 h 4966483"/>
              <a:gd name="connsiteX5" fmla="*/ 843177 w 4027599"/>
              <a:gd name="connsiteY5" fmla="*/ 4532287 h 4966483"/>
              <a:gd name="connsiteX6" fmla="*/ 864179 w 4027599"/>
              <a:gd name="connsiteY6" fmla="*/ 4864073 h 4966483"/>
              <a:gd name="connsiteX7" fmla="*/ 473597 w 4027599"/>
              <a:gd name="connsiteY7" fmla="*/ 4935469 h 4966483"/>
              <a:gd name="connsiteX8" fmla="*/ 460996 w 4027599"/>
              <a:gd name="connsiteY8" fmla="*/ 4595282 h 4966483"/>
              <a:gd name="connsiteX9" fmla="*/ 843177 w 4027599"/>
              <a:gd name="connsiteY9" fmla="*/ 4532287 h 4966483"/>
              <a:gd name="connsiteX10" fmla="*/ 1268465 w 4027599"/>
              <a:gd name="connsiteY10" fmla="*/ 4423733 h 4966483"/>
              <a:gd name="connsiteX11" fmla="*/ 1298375 w 4027599"/>
              <a:gd name="connsiteY11" fmla="*/ 4738738 h 4966483"/>
              <a:gd name="connsiteX12" fmla="*/ 901044 w 4027599"/>
              <a:gd name="connsiteY12" fmla="*/ 4857929 h 4966483"/>
              <a:gd name="connsiteX13" fmla="*/ 879681 w 4027599"/>
              <a:gd name="connsiteY13" fmla="*/ 4525899 h 4966483"/>
              <a:gd name="connsiteX14" fmla="*/ 1268465 w 4027599"/>
              <a:gd name="connsiteY14" fmla="*/ 4423733 h 4966483"/>
              <a:gd name="connsiteX15" fmla="*/ 1694886 w 4027599"/>
              <a:gd name="connsiteY15" fmla="*/ 4268663 h 4966483"/>
              <a:gd name="connsiteX16" fmla="*/ 1732571 w 4027599"/>
              <a:gd name="connsiteY16" fmla="*/ 4552917 h 4966483"/>
              <a:gd name="connsiteX17" fmla="*/ 1343191 w 4027599"/>
              <a:gd name="connsiteY17" fmla="*/ 4718371 h 4966483"/>
              <a:gd name="connsiteX18" fmla="*/ 1313877 w 4027599"/>
              <a:gd name="connsiteY18" fmla="*/ 4408670 h 4966483"/>
              <a:gd name="connsiteX19" fmla="*/ 1694886 w 4027599"/>
              <a:gd name="connsiteY19" fmla="*/ 4268663 h 4966483"/>
              <a:gd name="connsiteX20" fmla="*/ 402065 w 4027599"/>
              <a:gd name="connsiteY20" fmla="*/ 4237649 h 4966483"/>
              <a:gd name="connsiteX21" fmla="*/ 414470 w 4027599"/>
              <a:gd name="connsiteY21" fmla="*/ 4562363 h 4966483"/>
              <a:gd name="connsiteX22" fmla="*/ 42302 w 4027599"/>
              <a:gd name="connsiteY22" fmla="*/ 4578803 h 4966483"/>
              <a:gd name="connsiteX23" fmla="*/ 42302 w 4027599"/>
              <a:gd name="connsiteY23" fmla="*/ 4254089 h 4966483"/>
              <a:gd name="connsiteX24" fmla="*/ 402065 w 4027599"/>
              <a:gd name="connsiteY24" fmla="*/ 4237649 h 4966483"/>
              <a:gd name="connsiteX25" fmla="*/ 818962 w 4027599"/>
              <a:gd name="connsiteY25" fmla="*/ 4191133 h 4966483"/>
              <a:gd name="connsiteX26" fmla="*/ 848667 w 4027599"/>
              <a:gd name="connsiteY26" fmla="*/ 4504760 h 4966483"/>
              <a:gd name="connsiteX27" fmla="*/ 462462 w 4027599"/>
              <a:gd name="connsiteY27" fmla="*/ 4563301 h 4966483"/>
              <a:gd name="connsiteX28" fmla="*/ 445484 w 4027599"/>
              <a:gd name="connsiteY28" fmla="*/ 4237131 h 4966483"/>
              <a:gd name="connsiteX29" fmla="*/ 818962 w 4027599"/>
              <a:gd name="connsiteY29" fmla="*/ 4191133 h 4966483"/>
              <a:gd name="connsiteX30" fmla="*/ 1220366 w 4027599"/>
              <a:gd name="connsiteY30" fmla="*/ 4098091 h 4966483"/>
              <a:gd name="connsiteX31" fmla="*/ 1267361 w 4027599"/>
              <a:gd name="connsiteY31" fmla="*/ 4399420 h 4966483"/>
              <a:gd name="connsiteX32" fmla="*/ 878577 w 4027599"/>
              <a:gd name="connsiteY32" fmla="*/ 4501273 h 4966483"/>
              <a:gd name="connsiteX33" fmla="*/ 848667 w 4027599"/>
              <a:gd name="connsiteY33" fmla="*/ 4178727 h 4966483"/>
              <a:gd name="connsiteX34" fmla="*/ 1220366 w 4027599"/>
              <a:gd name="connsiteY34" fmla="*/ 4098091 h 4966483"/>
              <a:gd name="connsiteX35" fmla="*/ 2131680 w 4027599"/>
              <a:gd name="connsiteY35" fmla="*/ 4067077 h 4966483"/>
              <a:gd name="connsiteX36" fmla="*/ 2182270 w 4027599"/>
              <a:gd name="connsiteY36" fmla="*/ 4316918 h 4966483"/>
              <a:gd name="connsiteX37" fmla="*/ 1790233 w 4027599"/>
              <a:gd name="connsiteY37" fmla="*/ 4532287 h 4966483"/>
              <a:gd name="connsiteX38" fmla="*/ 1748073 w 4027599"/>
              <a:gd name="connsiteY38" fmla="*/ 4252301 h 4966483"/>
              <a:gd name="connsiteX39" fmla="*/ 2131680 w 4027599"/>
              <a:gd name="connsiteY39" fmla="*/ 4067077 h 4966483"/>
              <a:gd name="connsiteX40" fmla="*/ 1624486 w 4027599"/>
              <a:gd name="connsiteY40" fmla="*/ 3974035 h 4966483"/>
              <a:gd name="connsiteX41" fmla="*/ 1686055 w 4027599"/>
              <a:gd name="connsiteY41" fmla="*/ 4241459 h 4966483"/>
              <a:gd name="connsiteX42" fmla="*/ 1312519 w 4027599"/>
              <a:gd name="connsiteY42" fmla="*/ 4377217 h 4966483"/>
              <a:gd name="connsiteX43" fmla="*/ 1267361 w 4027599"/>
              <a:gd name="connsiteY43" fmla="*/ 4085119 h 4966483"/>
              <a:gd name="connsiteX44" fmla="*/ 1624486 w 4027599"/>
              <a:gd name="connsiteY44" fmla="*/ 3974035 h 4966483"/>
              <a:gd name="connsiteX45" fmla="*/ 377820 w 4027599"/>
              <a:gd name="connsiteY45" fmla="*/ 3896495 h 4966483"/>
              <a:gd name="connsiteX46" fmla="*/ 398968 w 4027599"/>
              <a:gd name="connsiteY46" fmla="*/ 4205658 h 4966483"/>
              <a:gd name="connsiteX47" fmla="*/ 26800 w 4027599"/>
              <a:gd name="connsiteY47" fmla="*/ 4222147 h 4966483"/>
              <a:gd name="connsiteX48" fmla="*/ 26800 w 4027599"/>
              <a:gd name="connsiteY48" fmla="*/ 3912983 h 4966483"/>
              <a:gd name="connsiteX49" fmla="*/ 377820 w 4027599"/>
              <a:gd name="connsiteY49" fmla="*/ 3896495 h 4966483"/>
              <a:gd name="connsiteX50" fmla="*/ 775523 w 4027599"/>
              <a:gd name="connsiteY50" fmla="*/ 3849979 h 4966483"/>
              <a:gd name="connsiteX51" fmla="*/ 817663 w 4027599"/>
              <a:gd name="connsiteY51" fmla="*/ 4159943 h 4966483"/>
              <a:gd name="connsiteX52" fmla="*/ 451052 w 4027599"/>
              <a:gd name="connsiteY52" fmla="*/ 4206645 h 4966483"/>
              <a:gd name="connsiteX53" fmla="*/ 429982 w 4027599"/>
              <a:gd name="connsiteY53" fmla="*/ 3892441 h 4966483"/>
              <a:gd name="connsiteX54" fmla="*/ 775523 w 4027599"/>
              <a:gd name="connsiteY54" fmla="*/ 3849979 h 4966483"/>
              <a:gd name="connsiteX55" fmla="*/ 2558570 w 4027599"/>
              <a:gd name="connsiteY55" fmla="*/ 3834467 h 4966483"/>
              <a:gd name="connsiteX56" fmla="*/ 2616466 w 4027599"/>
              <a:gd name="connsiteY56" fmla="*/ 4028375 h 4966483"/>
              <a:gd name="connsiteX57" fmla="*/ 2231892 w 4027599"/>
              <a:gd name="connsiteY57" fmla="*/ 4284175 h 4966483"/>
              <a:gd name="connsiteX58" fmla="*/ 2182270 w 4027599"/>
              <a:gd name="connsiteY58" fmla="*/ 4049006 h 4966483"/>
              <a:gd name="connsiteX59" fmla="*/ 2558570 w 4027599"/>
              <a:gd name="connsiteY59" fmla="*/ 3834467 h 4966483"/>
              <a:gd name="connsiteX60" fmla="*/ 2045808 w 4027599"/>
              <a:gd name="connsiteY60" fmla="*/ 3818965 h 4966483"/>
              <a:gd name="connsiteX61" fmla="*/ 2120242 w 4027599"/>
              <a:gd name="connsiteY61" fmla="*/ 4051106 h 4966483"/>
              <a:gd name="connsiteX62" fmla="*/ 1743941 w 4027599"/>
              <a:gd name="connsiteY62" fmla="*/ 4222147 h 4966483"/>
              <a:gd name="connsiteX63" fmla="*/ 1686045 w 4027599"/>
              <a:gd name="connsiteY63" fmla="*/ 3957438 h 4966483"/>
              <a:gd name="connsiteX64" fmla="*/ 2045808 w 4027599"/>
              <a:gd name="connsiteY64" fmla="*/ 3818965 h 4966483"/>
              <a:gd name="connsiteX65" fmla="*/ 1147144 w 4027599"/>
              <a:gd name="connsiteY65" fmla="*/ 3787951 h 4966483"/>
              <a:gd name="connsiteX66" fmla="*/ 1205333 w 4027599"/>
              <a:gd name="connsiteY66" fmla="*/ 4070828 h 4966483"/>
              <a:gd name="connsiteX67" fmla="*/ 843714 w 4027599"/>
              <a:gd name="connsiteY67" fmla="*/ 4144617 h 4966483"/>
              <a:gd name="connsiteX68" fmla="*/ 802151 w 4027599"/>
              <a:gd name="connsiteY68" fmla="*/ 3849451 h 4966483"/>
              <a:gd name="connsiteX69" fmla="*/ 1147144 w 4027599"/>
              <a:gd name="connsiteY69" fmla="*/ 3787951 h 4966483"/>
              <a:gd name="connsiteX70" fmla="*/ 1541935 w 4027599"/>
              <a:gd name="connsiteY70" fmla="*/ 3679397 h 4966483"/>
              <a:gd name="connsiteX71" fmla="*/ 1624027 w 4027599"/>
              <a:gd name="connsiteY71" fmla="*/ 3955084 h 4966483"/>
              <a:gd name="connsiteX72" fmla="*/ 1266912 w 4027599"/>
              <a:gd name="connsiteY72" fmla="*/ 4067077 h 4966483"/>
              <a:gd name="connsiteX73" fmla="*/ 1205333 w 4027599"/>
              <a:gd name="connsiteY73" fmla="*/ 3774168 h 4966483"/>
              <a:gd name="connsiteX74" fmla="*/ 1541935 w 4027599"/>
              <a:gd name="connsiteY74" fmla="*/ 3679397 h 4966483"/>
              <a:gd name="connsiteX75" fmla="*/ 2464815 w 4027599"/>
              <a:gd name="connsiteY75" fmla="*/ 3617369 h 4966483"/>
              <a:gd name="connsiteX76" fmla="*/ 2554438 w 4027599"/>
              <a:gd name="connsiteY76" fmla="*/ 3810730 h 4966483"/>
              <a:gd name="connsiteX77" fmla="*/ 2170323 w 4027599"/>
              <a:gd name="connsiteY77" fmla="*/ 4020551 h 4966483"/>
              <a:gd name="connsiteX78" fmla="*/ 2089228 w 4027599"/>
              <a:gd name="connsiteY78" fmla="*/ 3790168 h 4966483"/>
              <a:gd name="connsiteX79" fmla="*/ 2464815 w 4027599"/>
              <a:gd name="connsiteY79" fmla="*/ 3617369 h 4966483"/>
              <a:gd name="connsiteX80" fmla="*/ 1941845 w 4027599"/>
              <a:gd name="connsiteY80" fmla="*/ 3555340 h 4966483"/>
              <a:gd name="connsiteX81" fmla="*/ 2042712 w 4027599"/>
              <a:gd name="connsiteY81" fmla="*/ 3786915 h 4966483"/>
              <a:gd name="connsiteX82" fmla="*/ 1677059 w 4027599"/>
              <a:gd name="connsiteY82" fmla="*/ 3927509 h 4966483"/>
              <a:gd name="connsiteX83" fmla="*/ 1593003 w 4027599"/>
              <a:gd name="connsiteY83" fmla="*/ 3666991 h 4966483"/>
              <a:gd name="connsiteX84" fmla="*/ 1941845 w 4027599"/>
              <a:gd name="connsiteY84" fmla="*/ 3555340 h 4966483"/>
              <a:gd name="connsiteX85" fmla="*/ 357366 w 4027599"/>
              <a:gd name="connsiteY85" fmla="*/ 3539838 h 4966483"/>
              <a:gd name="connsiteX86" fmla="*/ 383466 w 4027599"/>
              <a:gd name="connsiteY86" fmla="*/ 3852469 h 4966483"/>
              <a:gd name="connsiteX87" fmla="*/ 26800 w 4027599"/>
              <a:gd name="connsiteY87" fmla="*/ 3865490 h 4966483"/>
              <a:gd name="connsiteX88" fmla="*/ 26800 w 4027599"/>
              <a:gd name="connsiteY88" fmla="*/ 3552869 h 4966483"/>
              <a:gd name="connsiteX89" fmla="*/ 357366 w 4027599"/>
              <a:gd name="connsiteY89" fmla="*/ 3539838 h 4966483"/>
              <a:gd name="connsiteX90" fmla="*/ 720957 w 4027599"/>
              <a:gd name="connsiteY90" fmla="*/ 3508824 h 4966483"/>
              <a:gd name="connsiteX91" fmla="*/ 771137 w 4027599"/>
              <a:gd name="connsiteY91" fmla="*/ 3796908 h 4966483"/>
              <a:gd name="connsiteX92" fmla="*/ 428244 w 4027599"/>
              <a:gd name="connsiteY92" fmla="*/ 3834476 h 4966483"/>
              <a:gd name="connsiteX93" fmla="*/ 398968 w 4027599"/>
              <a:gd name="connsiteY93" fmla="*/ 3538051 h 4966483"/>
              <a:gd name="connsiteX94" fmla="*/ 720957 w 4027599"/>
              <a:gd name="connsiteY94" fmla="*/ 3508824 h 4966483"/>
              <a:gd name="connsiteX95" fmla="*/ 1066097 w 4027599"/>
              <a:gd name="connsiteY95" fmla="*/ 3462298 h 4966483"/>
              <a:gd name="connsiteX96" fmla="*/ 1143305 w 4027599"/>
              <a:gd name="connsiteY96" fmla="*/ 3740282 h 4966483"/>
              <a:gd name="connsiteX97" fmla="*/ 791591 w 4027599"/>
              <a:gd name="connsiteY97" fmla="*/ 3803453 h 4966483"/>
              <a:gd name="connsiteX98" fmla="*/ 740123 w 4027599"/>
              <a:gd name="connsiteY98" fmla="*/ 3512839 h 4966483"/>
              <a:gd name="connsiteX99" fmla="*/ 1066097 w 4027599"/>
              <a:gd name="connsiteY99" fmla="*/ 3462298 h 4966483"/>
              <a:gd name="connsiteX100" fmla="*/ 2324358 w 4027599"/>
              <a:gd name="connsiteY100" fmla="*/ 3400270 h 4966483"/>
              <a:gd name="connsiteX101" fmla="*/ 2445894 w 4027599"/>
              <a:gd name="connsiteY101" fmla="*/ 3594814 h 4966483"/>
              <a:gd name="connsiteX102" fmla="*/ 2081267 w 4027599"/>
              <a:gd name="connsiteY102" fmla="*/ 3772439 h 4966483"/>
              <a:gd name="connsiteX103" fmla="*/ 1980683 w 4027599"/>
              <a:gd name="connsiteY103" fmla="*/ 3539838 h 4966483"/>
              <a:gd name="connsiteX104" fmla="*/ 2324358 w 4027599"/>
              <a:gd name="connsiteY104" fmla="*/ 3400270 h 4966483"/>
              <a:gd name="connsiteX105" fmla="*/ 1431486 w 4027599"/>
              <a:gd name="connsiteY105" fmla="*/ 3384768 h 4966483"/>
              <a:gd name="connsiteX106" fmla="*/ 1530975 w 4027599"/>
              <a:gd name="connsiteY106" fmla="*/ 3642717 h 4966483"/>
              <a:gd name="connsiteX107" fmla="*/ 1191042 w 4027599"/>
              <a:gd name="connsiteY107" fmla="*/ 3725922 h 4966483"/>
              <a:gd name="connsiteX108" fmla="*/ 1112281 w 4027599"/>
              <a:gd name="connsiteY108" fmla="*/ 3451339 h 4966483"/>
              <a:gd name="connsiteX109" fmla="*/ 1431486 w 4027599"/>
              <a:gd name="connsiteY109" fmla="*/ 3384768 h 4966483"/>
              <a:gd name="connsiteX110" fmla="*/ 1788367 w 4027599"/>
              <a:gd name="connsiteY110" fmla="*/ 3291726 h 4966483"/>
              <a:gd name="connsiteX111" fmla="*/ 1918655 w 4027599"/>
              <a:gd name="connsiteY111" fmla="*/ 3523379 h 4966483"/>
              <a:gd name="connsiteX112" fmla="*/ 1574024 w 4027599"/>
              <a:gd name="connsiteY112" fmla="*/ 3632880 h 4966483"/>
              <a:gd name="connsiteX113" fmla="*/ 1468947 w 4027599"/>
              <a:gd name="connsiteY113" fmla="*/ 3380177 h 4966483"/>
              <a:gd name="connsiteX114" fmla="*/ 1788367 w 4027599"/>
              <a:gd name="connsiteY114" fmla="*/ 3291726 h 4966483"/>
              <a:gd name="connsiteX115" fmla="*/ 318615 w 4027599"/>
              <a:gd name="connsiteY115" fmla="*/ 3229698 h 4966483"/>
              <a:gd name="connsiteX116" fmla="*/ 352452 w 4027599"/>
              <a:gd name="connsiteY116" fmla="*/ 3516043 h 4966483"/>
              <a:gd name="connsiteX117" fmla="*/ 31030 w 4027599"/>
              <a:gd name="connsiteY117" fmla="*/ 3524336 h 4966483"/>
              <a:gd name="connsiteX118" fmla="*/ 26800 w 4027599"/>
              <a:gd name="connsiteY118" fmla="*/ 3238001 h 4966483"/>
              <a:gd name="connsiteX119" fmla="*/ 318615 w 4027599"/>
              <a:gd name="connsiteY119" fmla="*/ 3229698 h 4966483"/>
              <a:gd name="connsiteX120" fmla="*/ 649659 w 4027599"/>
              <a:gd name="connsiteY120" fmla="*/ 3214186 h 4966483"/>
              <a:gd name="connsiteX121" fmla="*/ 709109 w 4027599"/>
              <a:gd name="connsiteY121" fmla="*/ 3480575 h 4966483"/>
              <a:gd name="connsiteX122" fmla="*/ 386406 w 4027599"/>
              <a:gd name="connsiteY122" fmla="*/ 3508824 h 4966483"/>
              <a:gd name="connsiteX123" fmla="*/ 352442 w 4027599"/>
              <a:gd name="connsiteY123" fmla="*/ 3234367 h 4966483"/>
              <a:gd name="connsiteX124" fmla="*/ 649659 w 4027599"/>
              <a:gd name="connsiteY124" fmla="*/ 3214186 h 4966483"/>
              <a:gd name="connsiteX125" fmla="*/ 2148921 w 4027599"/>
              <a:gd name="connsiteY125" fmla="*/ 3167670 h 4966483"/>
              <a:gd name="connsiteX126" fmla="*/ 2306326 w 4027599"/>
              <a:gd name="connsiteY126" fmla="*/ 3370634 h 4966483"/>
              <a:gd name="connsiteX127" fmla="*/ 1957484 w 4027599"/>
              <a:gd name="connsiteY127" fmla="*/ 3508824 h 4966483"/>
              <a:gd name="connsiteX128" fmla="*/ 1825604 w 4027599"/>
              <a:gd name="connsiteY128" fmla="*/ 3275628 h 4966483"/>
              <a:gd name="connsiteX129" fmla="*/ 2148921 w 4027599"/>
              <a:gd name="connsiteY129" fmla="*/ 3167670 h 4966483"/>
              <a:gd name="connsiteX130" fmla="*/ 964381 w 4027599"/>
              <a:gd name="connsiteY130" fmla="*/ 3167670 h 4966483"/>
              <a:gd name="connsiteX131" fmla="*/ 1050263 w 4027599"/>
              <a:gd name="connsiteY131" fmla="*/ 3431714 h 4966483"/>
              <a:gd name="connsiteX132" fmla="*/ 739439 w 4027599"/>
              <a:gd name="connsiteY132" fmla="*/ 3477810 h 4966483"/>
              <a:gd name="connsiteX133" fmla="*/ 678095 w 4027599"/>
              <a:gd name="connsiteY133" fmla="*/ 3201204 h 4966483"/>
              <a:gd name="connsiteX134" fmla="*/ 964381 w 4027599"/>
              <a:gd name="connsiteY134" fmla="*/ 3167670 h 4966483"/>
              <a:gd name="connsiteX135" fmla="*/ 1298531 w 4027599"/>
              <a:gd name="connsiteY135" fmla="*/ 3121154 h 4966483"/>
              <a:gd name="connsiteX136" fmla="*/ 1422431 w 4027599"/>
              <a:gd name="connsiteY136" fmla="*/ 3365134 h 4966483"/>
              <a:gd name="connsiteX137" fmla="*/ 1097726 w 4027599"/>
              <a:gd name="connsiteY137" fmla="*/ 3431294 h 4966483"/>
              <a:gd name="connsiteX138" fmla="*/ 1003737 w 4027599"/>
              <a:gd name="connsiteY138" fmla="*/ 3170776 h 4966483"/>
              <a:gd name="connsiteX139" fmla="*/ 1298531 w 4027599"/>
              <a:gd name="connsiteY139" fmla="*/ 3121154 h 4966483"/>
              <a:gd name="connsiteX140" fmla="*/ 1622113 w 4027599"/>
              <a:gd name="connsiteY140" fmla="*/ 3043614 h 4966483"/>
              <a:gd name="connsiteX141" fmla="*/ 1779087 w 4027599"/>
              <a:gd name="connsiteY141" fmla="*/ 3265743 h 4966483"/>
              <a:gd name="connsiteX142" fmla="*/ 1456659 w 4027599"/>
              <a:gd name="connsiteY142" fmla="*/ 3353754 h 4966483"/>
              <a:gd name="connsiteX143" fmla="*/ 1329379 w 4027599"/>
              <a:gd name="connsiteY143" fmla="*/ 3106482 h 4966483"/>
              <a:gd name="connsiteX144" fmla="*/ 1622113 w 4027599"/>
              <a:gd name="connsiteY144" fmla="*/ 3043614 h 4966483"/>
              <a:gd name="connsiteX145" fmla="*/ 3118053 w 4027599"/>
              <a:gd name="connsiteY145" fmla="*/ 3028102 h 4966483"/>
              <a:gd name="connsiteX146" fmla="*/ 3345291 w 4027599"/>
              <a:gd name="connsiteY146" fmla="*/ 3079014 h 4966483"/>
              <a:gd name="connsiteX147" fmla="*/ 3097755 w 4027599"/>
              <a:gd name="connsiteY147" fmla="*/ 3477810 h 4966483"/>
              <a:gd name="connsiteX148" fmla="*/ 2911094 w 4027599"/>
              <a:gd name="connsiteY148" fmla="*/ 3418420 h 4966483"/>
              <a:gd name="connsiteX149" fmla="*/ 3118053 w 4027599"/>
              <a:gd name="connsiteY149" fmla="*/ 3028102 h 4966483"/>
              <a:gd name="connsiteX150" fmla="*/ 2868573 w 4027599"/>
              <a:gd name="connsiteY150" fmla="*/ 2950572 h 4966483"/>
              <a:gd name="connsiteX151" fmla="*/ 3097179 w 4027599"/>
              <a:gd name="connsiteY151" fmla="*/ 3030925 h 4966483"/>
              <a:gd name="connsiteX152" fmla="*/ 2885199 w 4027599"/>
              <a:gd name="connsiteY152" fmla="*/ 3415782 h 4966483"/>
              <a:gd name="connsiteX153" fmla="*/ 2693996 w 4027599"/>
              <a:gd name="connsiteY153" fmla="*/ 3322740 h 4966483"/>
              <a:gd name="connsiteX154" fmla="*/ 2868573 w 4027599"/>
              <a:gd name="connsiteY154" fmla="*/ 2950572 h 4966483"/>
              <a:gd name="connsiteX155" fmla="*/ 1945997 w 4027599"/>
              <a:gd name="connsiteY155" fmla="*/ 2950572 h 4966483"/>
              <a:gd name="connsiteX156" fmla="*/ 2135754 w 4027599"/>
              <a:gd name="connsiteY156" fmla="*/ 3155880 h 4966483"/>
              <a:gd name="connsiteX157" fmla="*/ 1815269 w 4027599"/>
              <a:gd name="connsiteY157" fmla="*/ 3260712 h 4966483"/>
              <a:gd name="connsiteX158" fmla="*/ 1655031 w 4027599"/>
              <a:gd name="connsiteY158" fmla="*/ 3033572 h 4966483"/>
              <a:gd name="connsiteX159" fmla="*/ 1945997 w 4027599"/>
              <a:gd name="connsiteY159" fmla="*/ 2950572 h 4966483"/>
              <a:gd name="connsiteX160" fmla="*/ 283557 w 4027599"/>
              <a:gd name="connsiteY160" fmla="*/ 2935060 h 4966483"/>
              <a:gd name="connsiteX161" fmla="*/ 321438 w 4027599"/>
              <a:gd name="connsiteY161" fmla="*/ 3205854 h 4966483"/>
              <a:gd name="connsiteX162" fmla="*/ 31010 w 4027599"/>
              <a:gd name="connsiteY162" fmla="*/ 3214186 h 4966483"/>
              <a:gd name="connsiteX163" fmla="*/ 26800 w 4027599"/>
              <a:gd name="connsiteY163" fmla="*/ 2943392 h 4966483"/>
              <a:gd name="connsiteX164" fmla="*/ 283557 w 4027599"/>
              <a:gd name="connsiteY164" fmla="*/ 2935060 h 4966483"/>
              <a:gd name="connsiteX165" fmla="*/ 576105 w 4027599"/>
              <a:gd name="connsiteY165" fmla="*/ 2919558 h 4966483"/>
              <a:gd name="connsiteX166" fmla="*/ 647080 w 4027599"/>
              <a:gd name="connsiteY166" fmla="*/ 3178161 h 4966483"/>
              <a:gd name="connsiteX167" fmla="*/ 363178 w 4027599"/>
              <a:gd name="connsiteY167" fmla="*/ 3198684 h 4966483"/>
              <a:gd name="connsiteX168" fmla="*/ 321428 w 4027599"/>
              <a:gd name="connsiteY168" fmla="*/ 2931876 h 4966483"/>
              <a:gd name="connsiteX169" fmla="*/ 576105 w 4027599"/>
              <a:gd name="connsiteY169" fmla="*/ 2919558 h 4966483"/>
              <a:gd name="connsiteX170" fmla="*/ 853541 w 4027599"/>
              <a:gd name="connsiteY170" fmla="*/ 2888544 h 4966483"/>
              <a:gd name="connsiteX171" fmla="*/ 957221 w 4027599"/>
              <a:gd name="connsiteY171" fmla="*/ 3149023 h 4966483"/>
              <a:gd name="connsiteX172" fmla="*/ 675203 w 4027599"/>
              <a:gd name="connsiteY172" fmla="*/ 3183182 h 4966483"/>
              <a:gd name="connsiteX173" fmla="*/ 600555 w 4027599"/>
              <a:gd name="connsiteY173" fmla="*/ 2914166 h 4966483"/>
              <a:gd name="connsiteX174" fmla="*/ 853541 w 4027599"/>
              <a:gd name="connsiteY174" fmla="*/ 2888544 h 4966483"/>
              <a:gd name="connsiteX175" fmla="*/ 1138567 w 4027599"/>
              <a:gd name="connsiteY175" fmla="*/ 2857530 h 4966483"/>
              <a:gd name="connsiteX176" fmla="*/ 1282863 w 4027599"/>
              <a:gd name="connsiteY176" fmla="*/ 3088118 h 4966483"/>
              <a:gd name="connsiteX177" fmla="*/ 990022 w 4027599"/>
              <a:gd name="connsiteY177" fmla="*/ 3136656 h 4966483"/>
              <a:gd name="connsiteX178" fmla="*/ 879681 w 4027599"/>
              <a:gd name="connsiteY178" fmla="*/ 2889892 h 4966483"/>
              <a:gd name="connsiteX179" fmla="*/ 1138567 w 4027599"/>
              <a:gd name="connsiteY179" fmla="*/ 2857530 h 4966483"/>
              <a:gd name="connsiteX180" fmla="*/ 2616466 w 4027599"/>
              <a:gd name="connsiteY180" fmla="*/ 2842018 h 4966483"/>
              <a:gd name="connsiteX181" fmla="*/ 2849066 w 4027599"/>
              <a:gd name="connsiteY181" fmla="*/ 2944946 h 4966483"/>
              <a:gd name="connsiteX182" fmla="*/ 2675671 w 4027599"/>
              <a:gd name="connsiteY182" fmla="*/ 3307228 h 4966483"/>
              <a:gd name="connsiteX183" fmla="*/ 2476898 w 4027599"/>
              <a:gd name="connsiteY183" fmla="*/ 3187841 h 4966483"/>
              <a:gd name="connsiteX184" fmla="*/ 2616466 w 4027599"/>
              <a:gd name="connsiteY184" fmla="*/ 2842018 h 4966483"/>
              <a:gd name="connsiteX185" fmla="*/ 1427237 w 4027599"/>
              <a:gd name="connsiteY185" fmla="*/ 2795502 h 4966483"/>
              <a:gd name="connsiteX186" fmla="*/ 1608505 w 4027599"/>
              <a:gd name="connsiteY186" fmla="*/ 3025152 h 4966483"/>
              <a:gd name="connsiteX187" fmla="*/ 1321848 w 4027599"/>
              <a:gd name="connsiteY187" fmla="*/ 3090140 h 4966483"/>
              <a:gd name="connsiteX188" fmla="*/ 1174309 w 4027599"/>
              <a:gd name="connsiteY188" fmla="*/ 2843171 h 4966483"/>
              <a:gd name="connsiteX189" fmla="*/ 1427237 w 4027599"/>
              <a:gd name="connsiteY189" fmla="*/ 2795502 h 4966483"/>
              <a:gd name="connsiteX190" fmla="*/ 1712937 w 4027599"/>
              <a:gd name="connsiteY190" fmla="*/ 2748986 h 4966483"/>
              <a:gd name="connsiteX191" fmla="*/ 1934158 w 4027599"/>
              <a:gd name="connsiteY191" fmla="*/ 2939612 h 4966483"/>
              <a:gd name="connsiteX192" fmla="*/ 1640623 w 4027599"/>
              <a:gd name="connsiteY192" fmla="*/ 3012610 h 4966483"/>
              <a:gd name="connsiteX193" fmla="*/ 1453435 w 4027599"/>
              <a:gd name="connsiteY193" fmla="*/ 2801714 h 4966483"/>
              <a:gd name="connsiteX194" fmla="*/ 1712937 w 4027599"/>
              <a:gd name="connsiteY194" fmla="*/ 2748986 h 4966483"/>
              <a:gd name="connsiteX195" fmla="*/ 2352256 w 4027599"/>
              <a:gd name="connsiteY195" fmla="*/ 2686948 h 4966483"/>
              <a:gd name="connsiteX196" fmla="*/ 2585452 w 4027599"/>
              <a:gd name="connsiteY196" fmla="*/ 2821886 h 4966483"/>
              <a:gd name="connsiteX197" fmla="*/ 2447261 w 4027599"/>
              <a:gd name="connsiteY197" fmla="*/ 3167670 h 4966483"/>
              <a:gd name="connsiteX198" fmla="*/ 2244298 w 4027599"/>
              <a:gd name="connsiteY198" fmla="*/ 3011653 h 4966483"/>
              <a:gd name="connsiteX199" fmla="*/ 2352256 w 4027599"/>
              <a:gd name="connsiteY199" fmla="*/ 2686948 h 4966483"/>
              <a:gd name="connsiteX200" fmla="*/ 234237 w 4027599"/>
              <a:gd name="connsiteY200" fmla="*/ 2655934 h 4966483"/>
              <a:gd name="connsiteX201" fmla="*/ 274912 w 4027599"/>
              <a:gd name="connsiteY201" fmla="*/ 2915377 h 4966483"/>
              <a:gd name="connsiteX202" fmla="*/ 26800 w 4027599"/>
              <a:gd name="connsiteY202" fmla="*/ 2919558 h 4966483"/>
              <a:gd name="connsiteX203" fmla="*/ 26800 w 4027599"/>
              <a:gd name="connsiteY203" fmla="*/ 2660124 h 4966483"/>
              <a:gd name="connsiteX204" fmla="*/ 234237 w 4027599"/>
              <a:gd name="connsiteY204" fmla="*/ 2655934 h 4966483"/>
              <a:gd name="connsiteX205" fmla="*/ 486550 w 4027599"/>
              <a:gd name="connsiteY205" fmla="*/ 2640432 h 4966483"/>
              <a:gd name="connsiteX206" fmla="*/ 569550 w 4027599"/>
              <a:gd name="connsiteY206" fmla="*/ 2891699 h 4966483"/>
              <a:gd name="connsiteX207" fmla="*/ 316408 w 4027599"/>
              <a:gd name="connsiteY207" fmla="*/ 2904056 h 4966483"/>
              <a:gd name="connsiteX208" fmla="*/ 274912 w 4027599"/>
              <a:gd name="connsiteY208" fmla="*/ 2652789 h 4966483"/>
              <a:gd name="connsiteX209" fmla="*/ 486550 w 4027599"/>
              <a:gd name="connsiteY209" fmla="*/ 2640432 h 4966483"/>
              <a:gd name="connsiteX210" fmla="*/ 715116 w 4027599"/>
              <a:gd name="connsiteY210" fmla="*/ 2624930 h 4966483"/>
              <a:gd name="connsiteX211" fmla="*/ 833165 w 4027599"/>
              <a:gd name="connsiteY211" fmla="*/ 2867962 h 4966483"/>
              <a:gd name="connsiteX212" fmla="*/ 588921 w 4027599"/>
              <a:gd name="connsiteY212" fmla="*/ 2888554 h 4966483"/>
              <a:gd name="connsiteX213" fmla="*/ 507513 w 4027599"/>
              <a:gd name="connsiteY213" fmla="*/ 2641409 h 4966483"/>
              <a:gd name="connsiteX214" fmla="*/ 715116 w 4027599"/>
              <a:gd name="connsiteY214" fmla="*/ 2624930 h 4966483"/>
              <a:gd name="connsiteX215" fmla="*/ 959800 w 4027599"/>
              <a:gd name="connsiteY215" fmla="*/ 2593916 h 4966483"/>
              <a:gd name="connsiteX216" fmla="*/ 1127793 w 4027599"/>
              <a:gd name="connsiteY216" fmla="*/ 2824592 h 4966483"/>
              <a:gd name="connsiteX217" fmla="*/ 869336 w 4027599"/>
              <a:gd name="connsiteY217" fmla="*/ 2857540 h 4966483"/>
              <a:gd name="connsiteX218" fmla="*/ 740113 w 4027599"/>
              <a:gd name="connsiteY218" fmla="*/ 2618629 h 4966483"/>
              <a:gd name="connsiteX219" fmla="*/ 959800 w 4027599"/>
              <a:gd name="connsiteY219" fmla="*/ 2593916 h 4966483"/>
              <a:gd name="connsiteX220" fmla="*/ 3318594 w 4027599"/>
              <a:gd name="connsiteY220" fmla="*/ 2593906 h 4966483"/>
              <a:gd name="connsiteX221" fmla="*/ 3593413 w 4027599"/>
              <a:gd name="connsiteY221" fmla="*/ 2631846 h 4966483"/>
              <a:gd name="connsiteX222" fmla="*/ 3385213 w 4027599"/>
              <a:gd name="connsiteY222" fmla="*/ 3028102 h 4966483"/>
              <a:gd name="connsiteX223" fmla="*/ 3143704 w 4027599"/>
              <a:gd name="connsiteY223" fmla="*/ 2977522 h 4966483"/>
              <a:gd name="connsiteX224" fmla="*/ 3318594 w 4027599"/>
              <a:gd name="connsiteY224" fmla="*/ 2593906 h 4966483"/>
              <a:gd name="connsiteX225" fmla="*/ 1201758 w 4027599"/>
              <a:gd name="connsiteY225" fmla="*/ 2562902 h 4966483"/>
              <a:gd name="connsiteX226" fmla="*/ 1406919 w 4027599"/>
              <a:gd name="connsiteY226" fmla="*/ 2779756 h 4966483"/>
              <a:gd name="connsiteX227" fmla="*/ 1155701 w 4027599"/>
              <a:gd name="connsiteY227" fmla="*/ 2826526 h 4966483"/>
              <a:gd name="connsiteX228" fmla="*/ 988225 w 4027599"/>
              <a:gd name="connsiteY228" fmla="*/ 2592665 h 4966483"/>
              <a:gd name="connsiteX229" fmla="*/ 1201758 w 4027599"/>
              <a:gd name="connsiteY229" fmla="*/ 2562902 h 4966483"/>
              <a:gd name="connsiteX230" fmla="*/ 1444839 w 4027599"/>
              <a:gd name="connsiteY230" fmla="*/ 2531888 h 4966483"/>
              <a:gd name="connsiteX231" fmla="*/ 1686045 w 4027599"/>
              <a:gd name="connsiteY231" fmla="*/ 2726245 h 4966483"/>
              <a:gd name="connsiteX232" fmla="*/ 1440746 w 4027599"/>
              <a:gd name="connsiteY232" fmla="*/ 2780000 h 4966483"/>
              <a:gd name="connsiteX233" fmla="*/ 1236337 w 4027599"/>
              <a:gd name="connsiteY233" fmla="*/ 2569104 h 4966483"/>
              <a:gd name="connsiteX234" fmla="*/ 1444839 w 4027599"/>
              <a:gd name="connsiteY234" fmla="*/ 2531888 h 4966483"/>
              <a:gd name="connsiteX235" fmla="*/ 3025343 w 4027599"/>
              <a:gd name="connsiteY235" fmla="*/ 2531878 h 4966483"/>
              <a:gd name="connsiteX236" fmla="*/ 3298775 w 4027599"/>
              <a:gd name="connsiteY236" fmla="*/ 2591278 h 4966483"/>
              <a:gd name="connsiteX237" fmla="*/ 3119333 w 4027599"/>
              <a:gd name="connsiteY237" fmla="*/ 2981586 h 4966483"/>
              <a:gd name="connsiteX238" fmla="*/ 2880080 w 4027599"/>
              <a:gd name="connsiteY238" fmla="*/ 2905218 h 4966483"/>
              <a:gd name="connsiteX239" fmla="*/ 3025343 w 4027599"/>
              <a:gd name="connsiteY239" fmla="*/ 2531878 h 4966483"/>
              <a:gd name="connsiteX240" fmla="*/ 2121551 w 4027599"/>
              <a:gd name="connsiteY240" fmla="*/ 2516376 h 4966483"/>
              <a:gd name="connsiteX241" fmla="*/ 2337340 w 4027599"/>
              <a:gd name="connsiteY241" fmla="*/ 2675226 h 4966483"/>
              <a:gd name="connsiteX242" fmla="*/ 2237743 w 4027599"/>
              <a:gd name="connsiteY242" fmla="*/ 2997098 h 4966483"/>
              <a:gd name="connsiteX243" fmla="*/ 2042702 w 4027599"/>
              <a:gd name="connsiteY243" fmla="*/ 2808992 h 4966483"/>
              <a:gd name="connsiteX244" fmla="*/ 2121551 w 4027599"/>
              <a:gd name="connsiteY244" fmla="*/ 2516376 h 4966483"/>
              <a:gd name="connsiteX245" fmla="*/ 2744879 w 4027599"/>
              <a:gd name="connsiteY245" fmla="*/ 2438836 h 4966483"/>
              <a:gd name="connsiteX246" fmla="*/ 3004136 w 4027599"/>
              <a:gd name="connsiteY246" fmla="*/ 2522119 h 4966483"/>
              <a:gd name="connsiteX247" fmla="*/ 2866141 w 4027599"/>
              <a:gd name="connsiteY247" fmla="*/ 2888544 h 4966483"/>
              <a:gd name="connsiteX248" fmla="*/ 2631968 w 4027599"/>
              <a:gd name="connsiteY248" fmla="*/ 2788615 h 4966483"/>
              <a:gd name="connsiteX249" fmla="*/ 2744879 w 4027599"/>
              <a:gd name="connsiteY249" fmla="*/ 2438836 h 4966483"/>
              <a:gd name="connsiteX250" fmla="*/ 382958 w 4027599"/>
              <a:gd name="connsiteY250" fmla="*/ 2376808 h 4966483"/>
              <a:gd name="connsiteX251" fmla="*/ 476508 w 4027599"/>
              <a:gd name="connsiteY251" fmla="*/ 2616509 h 4966483"/>
              <a:gd name="connsiteX252" fmla="*/ 263903 w 4027599"/>
              <a:gd name="connsiteY252" fmla="*/ 2624920 h 4966483"/>
              <a:gd name="connsiteX253" fmla="*/ 212884 w 4027599"/>
              <a:gd name="connsiteY253" fmla="*/ 2381018 h 4966483"/>
              <a:gd name="connsiteX254" fmla="*/ 382958 w 4027599"/>
              <a:gd name="connsiteY254" fmla="*/ 2376808 h 4966483"/>
              <a:gd name="connsiteX255" fmla="*/ 26800 w 4027599"/>
              <a:gd name="connsiteY255" fmla="*/ 2376808 h 4966483"/>
              <a:gd name="connsiteX256" fmla="*/ 184918 w 4027599"/>
              <a:gd name="connsiteY256" fmla="*/ 2376808 h 4966483"/>
              <a:gd name="connsiteX257" fmla="*/ 228396 w 4027599"/>
              <a:gd name="connsiteY257" fmla="*/ 2620720 h 4966483"/>
              <a:gd name="connsiteX258" fmla="*/ 30756 w 4027599"/>
              <a:gd name="connsiteY258" fmla="*/ 2624920 h 4966483"/>
              <a:gd name="connsiteX259" fmla="*/ 26800 w 4027599"/>
              <a:gd name="connsiteY259" fmla="*/ 2376808 h 4966483"/>
              <a:gd name="connsiteX260" fmla="*/ 573145 w 4027599"/>
              <a:gd name="connsiteY260" fmla="*/ 2361306 h 4966483"/>
              <a:gd name="connsiteX261" fmla="*/ 709099 w 4027599"/>
              <a:gd name="connsiteY261" fmla="*/ 2592880 h 4966483"/>
              <a:gd name="connsiteX262" fmla="*/ 496670 w 4027599"/>
              <a:gd name="connsiteY262" fmla="*/ 2609418 h 4966483"/>
              <a:gd name="connsiteX263" fmla="*/ 398959 w 4027599"/>
              <a:gd name="connsiteY263" fmla="*/ 2369579 h 4966483"/>
              <a:gd name="connsiteX264" fmla="*/ 573145 w 4027599"/>
              <a:gd name="connsiteY264" fmla="*/ 2361306 h 4966483"/>
              <a:gd name="connsiteX265" fmla="*/ 754882 w 4027599"/>
              <a:gd name="connsiteY265" fmla="*/ 2345804 h 4966483"/>
              <a:gd name="connsiteX266" fmla="*/ 941709 w 4027599"/>
              <a:gd name="connsiteY266" fmla="*/ 2572533 h 4966483"/>
              <a:gd name="connsiteX267" fmla="*/ 729407 w 4027599"/>
              <a:gd name="connsiteY267" fmla="*/ 2593916 h 4966483"/>
              <a:gd name="connsiteX268" fmla="*/ 585043 w 4027599"/>
              <a:gd name="connsiteY268" fmla="*/ 2358639 h 4966483"/>
              <a:gd name="connsiteX269" fmla="*/ 754882 w 4027599"/>
              <a:gd name="connsiteY269" fmla="*/ 2345804 h 4966483"/>
              <a:gd name="connsiteX270" fmla="*/ 956400 w 4027599"/>
              <a:gd name="connsiteY270" fmla="*/ 2330292 h 4966483"/>
              <a:gd name="connsiteX271" fmla="*/ 1189821 w 4027599"/>
              <a:gd name="connsiteY271" fmla="*/ 2547937 h 4966483"/>
              <a:gd name="connsiteX272" fmla="*/ 977617 w 4027599"/>
              <a:gd name="connsiteY272" fmla="*/ 2578404 h 4966483"/>
              <a:gd name="connsiteX273" fmla="*/ 786639 w 4027599"/>
              <a:gd name="connsiteY273" fmla="*/ 2343352 h 4966483"/>
              <a:gd name="connsiteX274" fmla="*/ 956400 w 4027599"/>
              <a:gd name="connsiteY274" fmla="*/ 2330292 h 4966483"/>
              <a:gd name="connsiteX275" fmla="*/ 1142426 w 4027599"/>
              <a:gd name="connsiteY275" fmla="*/ 2314789 h 4966483"/>
              <a:gd name="connsiteX276" fmla="*/ 1422431 w 4027599"/>
              <a:gd name="connsiteY276" fmla="*/ 2513572 h 4966483"/>
              <a:gd name="connsiteX277" fmla="*/ 1210305 w 4027599"/>
              <a:gd name="connsiteY277" fmla="*/ 2547400 h 4966483"/>
              <a:gd name="connsiteX278" fmla="*/ 972723 w 4027599"/>
              <a:gd name="connsiteY278" fmla="*/ 2335938 h 4966483"/>
              <a:gd name="connsiteX279" fmla="*/ 1142426 w 4027599"/>
              <a:gd name="connsiteY279" fmla="*/ 2314789 h 4966483"/>
              <a:gd name="connsiteX280" fmla="*/ 2456805 w 4027599"/>
              <a:gd name="connsiteY280" fmla="*/ 2314780 h 4966483"/>
              <a:gd name="connsiteX281" fmla="*/ 2709508 w 4027599"/>
              <a:gd name="connsiteY281" fmla="*/ 2418879 h 4966483"/>
              <a:gd name="connsiteX282" fmla="*/ 2595787 w 4027599"/>
              <a:gd name="connsiteY282" fmla="*/ 2764488 h 4966483"/>
              <a:gd name="connsiteX283" fmla="*/ 2368354 w 4027599"/>
              <a:gd name="connsiteY283" fmla="*/ 2635411 h 4966483"/>
              <a:gd name="connsiteX284" fmla="*/ 2456805 w 4027599"/>
              <a:gd name="connsiteY284" fmla="*/ 2314780 h 4966483"/>
              <a:gd name="connsiteX285" fmla="*/ 1875031 w 4027599"/>
              <a:gd name="connsiteY285" fmla="*/ 2314780 h 4966483"/>
              <a:gd name="connsiteX286" fmla="*/ 2089228 w 4027599"/>
              <a:gd name="connsiteY286" fmla="*/ 2495921 h 4966483"/>
              <a:gd name="connsiteX287" fmla="*/ 2015087 w 4027599"/>
              <a:gd name="connsiteY287" fmla="*/ 2779990 h 4966483"/>
              <a:gd name="connsiteX288" fmla="*/ 1825604 w 4027599"/>
              <a:gd name="connsiteY288" fmla="*/ 2565910 h 4966483"/>
              <a:gd name="connsiteX289" fmla="*/ 1875031 w 4027599"/>
              <a:gd name="connsiteY289" fmla="*/ 2314780 h 4966483"/>
              <a:gd name="connsiteX290" fmla="*/ 2183969 w 4027599"/>
              <a:gd name="connsiteY290" fmla="*/ 2175222 h 4966483"/>
              <a:gd name="connsiteX291" fmla="*/ 2430382 w 4027599"/>
              <a:gd name="connsiteY291" fmla="*/ 2305510 h 4966483"/>
              <a:gd name="connsiteX292" fmla="*/ 2345408 w 4027599"/>
              <a:gd name="connsiteY292" fmla="*/ 2624930 h 4966483"/>
              <a:gd name="connsiteX293" fmla="*/ 2120242 w 4027599"/>
              <a:gd name="connsiteY293" fmla="*/ 2469430 h 4966483"/>
              <a:gd name="connsiteX294" fmla="*/ 2183969 w 4027599"/>
              <a:gd name="connsiteY294" fmla="*/ 2175222 h 4966483"/>
              <a:gd name="connsiteX295" fmla="*/ 3481752 w 4027599"/>
              <a:gd name="connsiteY295" fmla="*/ 2159710 h 4966483"/>
              <a:gd name="connsiteX296" fmla="*/ 3779487 w 4027599"/>
              <a:gd name="connsiteY296" fmla="*/ 2189805 h 4966483"/>
              <a:gd name="connsiteX297" fmla="*/ 3622346 w 4027599"/>
              <a:gd name="connsiteY297" fmla="*/ 2593906 h 4966483"/>
              <a:gd name="connsiteX298" fmla="*/ 3345291 w 4027599"/>
              <a:gd name="connsiteY298" fmla="*/ 2555214 h 4966483"/>
              <a:gd name="connsiteX299" fmla="*/ 3481752 w 4027599"/>
              <a:gd name="connsiteY299" fmla="*/ 2159710 h 4966483"/>
              <a:gd name="connsiteX300" fmla="*/ 3159861 w 4027599"/>
              <a:gd name="connsiteY300" fmla="*/ 2113193 h 4966483"/>
              <a:gd name="connsiteX301" fmla="*/ 3453845 w 4027599"/>
              <a:gd name="connsiteY301" fmla="*/ 2159563 h 4966483"/>
              <a:gd name="connsiteX302" fmla="*/ 3319454 w 4027599"/>
              <a:gd name="connsiteY302" fmla="*/ 2547390 h 4966483"/>
              <a:gd name="connsiteX303" fmla="*/ 3050662 w 4027599"/>
              <a:gd name="connsiteY303" fmla="*/ 2484160 h 4966483"/>
              <a:gd name="connsiteX304" fmla="*/ 3159861 w 4027599"/>
              <a:gd name="connsiteY304" fmla="*/ 2113193 h 4966483"/>
              <a:gd name="connsiteX305" fmla="*/ 265545 w 4027599"/>
              <a:gd name="connsiteY305" fmla="*/ 2113193 h 4966483"/>
              <a:gd name="connsiteX306" fmla="*/ 367954 w 4027599"/>
              <a:gd name="connsiteY306" fmla="*/ 2341652 h 4966483"/>
              <a:gd name="connsiteX307" fmla="*/ 208205 w 4027599"/>
              <a:gd name="connsiteY307" fmla="*/ 2345804 h 4966483"/>
              <a:gd name="connsiteX308" fmla="*/ 150856 w 4027599"/>
              <a:gd name="connsiteY308" fmla="*/ 2117345 h 4966483"/>
              <a:gd name="connsiteX309" fmla="*/ 265545 w 4027599"/>
              <a:gd name="connsiteY309" fmla="*/ 2113193 h 4966483"/>
              <a:gd name="connsiteX310" fmla="*/ 11288 w 4027599"/>
              <a:gd name="connsiteY310" fmla="*/ 2113193 h 4966483"/>
              <a:gd name="connsiteX311" fmla="*/ 130694 w 4027599"/>
              <a:gd name="connsiteY311" fmla="*/ 2113193 h 4966483"/>
              <a:gd name="connsiteX312" fmla="*/ 181870 w 4027599"/>
              <a:gd name="connsiteY312" fmla="*/ 2345804 h 4966483"/>
              <a:gd name="connsiteX313" fmla="*/ 15547 w 4027599"/>
              <a:gd name="connsiteY313" fmla="*/ 2345804 h 4966483"/>
              <a:gd name="connsiteX314" fmla="*/ 11288 w 4027599"/>
              <a:gd name="connsiteY314" fmla="*/ 2113193 h 4966483"/>
              <a:gd name="connsiteX315" fmla="*/ 654309 w 4027599"/>
              <a:gd name="connsiteY315" fmla="*/ 2097691 h 4966483"/>
              <a:gd name="connsiteX316" fmla="*/ 910695 w 4027599"/>
              <a:gd name="connsiteY316" fmla="*/ 2302501 h 4966483"/>
              <a:gd name="connsiteX317" fmla="*/ 749422 w 4027599"/>
              <a:gd name="connsiteY317" fmla="*/ 2314789 h 4966483"/>
              <a:gd name="connsiteX318" fmla="*/ 538527 w 4027599"/>
              <a:gd name="connsiteY318" fmla="*/ 2105887 h 4966483"/>
              <a:gd name="connsiteX319" fmla="*/ 654309 w 4027599"/>
              <a:gd name="connsiteY319" fmla="*/ 2097691 h 4966483"/>
              <a:gd name="connsiteX320" fmla="*/ 527244 w 4027599"/>
              <a:gd name="connsiteY320" fmla="*/ 2097691 h 4966483"/>
              <a:gd name="connsiteX321" fmla="*/ 724611 w 4027599"/>
              <a:gd name="connsiteY321" fmla="*/ 2317378 h 4966483"/>
              <a:gd name="connsiteX322" fmla="*/ 567528 w 4027599"/>
              <a:gd name="connsiteY322" fmla="*/ 2330301 h 4966483"/>
              <a:gd name="connsiteX323" fmla="*/ 414470 w 4027599"/>
              <a:gd name="connsiteY323" fmla="*/ 2101999 h 4966483"/>
              <a:gd name="connsiteX324" fmla="*/ 527244 w 4027599"/>
              <a:gd name="connsiteY324" fmla="*/ 2097691 h 4966483"/>
              <a:gd name="connsiteX325" fmla="*/ 386113 w 4027599"/>
              <a:gd name="connsiteY325" fmla="*/ 2097691 h 4966483"/>
              <a:gd name="connsiteX326" fmla="*/ 538527 w 4027599"/>
              <a:gd name="connsiteY326" fmla="*/ 2321842 h 4966483"/>
              <a:gd name="connsiteX327" fmla="*/ 377879 w 4027599"/>
              <a:gd name="connsiteY327" fmla="*/ 2330301 h 4966483"/>
              <a:gd name="connsiteX328" fmla="*/ 274902 w 4027599"/>
              <a:gd name="connsiteY328" fmla="*/ 2101921 h 4966483"/>
              <a:gd name="connsiteX329" fmla="*/ 386113 w 4027599"/>
              <a:gd name="connsiteY329" fmla="*/ 2097691 h 4966483"/>
              <a:gd name="connsiteX330" fmla="*/ 1642147 w 4027599"/>
              <a:gd name="connsiteY330" fmla="*/ 2082179 h 4966483"/>
              <a:gd name="connsiteX331" fmla="*/ 1856618 w 4027599"/>
              <a:gd name="connsiteY331" fmla="*/ 2295927 h 4966483"/>
              <a:gd name="connsiteX332" fmla="*/ 1801955 w 4027599"/>
              <a:gd name="connsiteY332" fmla="*/ 2547390 h 4966483"/>
              <a:gd name="connsiteX333" fmla="*/ 1608505 w 4027599"/>
              <a:gd name="connsiteY333" fmla="*/ 2300118 h 4966483"/>
              <a:gd name="connsiteX334" fmla="*/ 1642147 w 4027599"/>
              <a:gd name="connsiteY334" fmla="*/ 2082179 h 4966483"/>
              <a:gd name="connsiteX335" fmla="*/ 788915 w 4027599"/>
              <a:gd name="connsiteY335" fmla="*/ 2082179 h 4966483"/>
              <a:gd name="connsiteX336" fmla="*/ 1096779 w 4027599"/>
              <a:gd name="connsiteY336" fmla="*/ 2282252 h 4966483"/>
              <a:gd name="connsiteX337" fmla="*/ 936688 w 4027599"/>
              <a:gd name="connsiteY337" fmla="*/ 2299278 h 4966483"/>
              <a:gd name="connsiteX338" fmla="*/ 678085 w 4027599"/>
              <a:gd name="connsiteY338" fmla="*/ 2090697 h 4966483"/>
              <a:gd name="connsiteX339" fmla="*/ 788915 w 4027599"/>
              <a:gd name="connsiteY339" fmla="*/ 2082179 h 4966483"/>
              <a:gd name="connsiteX340" fmla="*/ 2844837 w 4027599"/>
              <a:gd name="connsiteY340" fmla="*/ 2051165 h 4966483"/>
              <a:gd name="connsiteX341" fmla="*/ 3128193 w 4027599"/>
              <a:gd name="connsiteY341" fmla="*/ 2114405 h 4966483"/>
              <a:gd name="connsiteX342" fmla="*/ 3018232 w 4027599"/>
              <a:gd name="connsiteY342" fmla="*/ 2485362 h 4966483"/>
              <a:gd name="connsiteX343" fmla="*/ 2756024 w 4027599"/>
              <a:gd name="connsiteY343" fmla="*/ 2401052 h 4966483"/>
              <a:gd name="connsiteX344" fmla="*/ 2844837 w 4027599"/>
              <a:gd name="connsiteY344" fmla="*/ 2051165 h 4966483"/>
              <a:gd name="connsiteX345" fmla="*/ 1933464 w 4027599"/>
              <a:gd name="connsiteY345" fmla="*/ 2020151 h 4966483"/>
              <a:gd name="connsiteX346" fmla="*/ 2166758 w 4027599"/>
              <a:gd name="connsiteY346" fmla="*/ 2166274 h 4966483"/>
              <a:gd name="connsiteX347" fmla="*/ 2104270 w 4027599"/>
              <a:gd name="connsiteY347" fmla="*/ 2454348 h 4966483"/>
              <a:gd name="connsiteX348" fmla="*/ 1887631 w 4027599"/>
              <a:gd name="connsiteY348" fmla="*/ 2274828 h 4966483"/>
              <a:gd name="connsiteX349" fmla="*/ 1933464 w 4027599"/>
              <a:gd name="connsiteY349" fmla="*/ 2020151 h 4966483"/>
              <a:gd name="connsiteX350" fmla="*/ 2528787 w 4027599"/>
              <a:gd name="connsiteY350" fmla="*/ 1958123 h 4966483"/>
              <a:gd name="connsiteX351" fmla="*/ 2802550 w 4027599"/>
              <a:gd name="connsiteY351" fmla="*/ 2036122 h 4966483"/>
              <a:gd name="connsiteX352" fmla="*/ 2718319 w 4027599"/>
              <a:gd name="connsiteY352" fmla="*/ 2376818 h 4966483"/>
              <a:gd name="connsiteX353" fmla="*/ 2461396 w 4027599"/>
              <a:gd name="connsiteY353" fmla="*/ 2274203 h 4966483"/>
              <a:gd name="connsiteX354" fmla="*/ 2528787 w 4027599"/>
              <a:gd name="connsiteY354" fmla="*/ 1958123 h 4966483"/>
              <a:gd name="connsiteX355" fmla="*/ 150846 w 4027599"/>
              <a:gd name="connsiteY355" fmla="*/ 1880593 h 4966483"/>
              <a:gd name="connsiteX356" fmla="*/ 212874 w 4027599"/>
              <a:gd name="connsiteY356" fmla="*/ 1880593 h 4966483"/>
              <a:gd name="connsiteX357" fmla="*/ 214281 w 4027599"/>
              <a:gd name="connsiteY357" fmla="*/ 1880593 h 4966483"/>
              <a:gd name="connsiteX358" fmla="*/ 276924 w 4027599"/>
              <a:gd name="connsiteY358" fmla="*/ 1880593 h 4966483"/>
              <a:gd name="connsiteX359" fmla="*/ 507513 w 4027599"/>
              <a:gd name="connsiteY359" fmla="*/ 2078155 h 4966483"/>
              <a:gd name="connsiteX360" fmla="*/ 392218 w 4027599"/>
              <a:gd name="connsiteY360" fmla="*/ 2082189 h 4966483"/>
              <a:gd name="connsiteX361" fmla="*/ 237754 w 4027599"/>
              <a:gd name="connsiteY361" fmla="*/ 1908569 h 4966483"/>
              <a:gd name="connsiteX362" fmla="*/ 383456 w 4027599"/>
              <a:gd name="connsiteY362" fmla="*/ 2082189 h 4966483"/>
              <a:gd name="connsiteX363" fmla="*/ 269266 w 4027599"/>
              <a:gd name="connsiteY363" fmla="*/ 2082189 h 4966483"/>
              <a:gd name="connsiteX364" fmla="*/ 150846 w 4027599"/>
              <a:gd name="connsiteY364" fmla="*/ 1880593 h 4966483"/>
              <a:gd name="connsiteX365" fmla="*/ 73316 w 4027599"/>
              <a:gd name="connsiteY365" fmla="*/ 1880583 h 4966483"/>
              <a:gd name="connsiteX366" fmla="*/ 139769 w 4027599"/>
              <a:gd name="connsiteY366" fmla="*/ 1880583 h 4966483"/>
              <a:gd name="connsiteX367" fmla="*/ 259400 w 4027599"/>
              <a:gd name="connsiteY367" fmla="*/ 2093511 h 4966483"/>
              <a:gd name="connsiteX368" fmla="*/ 139769 w 4027599"/>
              <a:gd name="connsiteY368" fmla="*/ 2097682 h 4966483"/>
              <a:gd name="connsiteX369" fmla="*/ 73316 w 4027599"/>
              <a:gd name="connsiteY369" fmla="*/ 1880583 h 4966483"/>
              <a:gd name="connsiteX370" fmla="*/ 11288 w 4027599"/>
              <a:gd name="connsiteY370" fmla="*/ 1880583 h 4966483"/>
              <a:gd name="connsiteX371" fmla="*/ 73316 w 4027599"/>
              <a:gd name="connsiteY371" fmla="*/ 1880583 h 4966483"/>
              <a:gd name="connsiteX372" fmla="*/ 135344 w 4027599"/>
              <a:gd name="connsiteY372" fmla="*/ 2097682 h 4966483"/>
              <a:gd name="connsiteX373" fmla="*/ 15713 w 4027599"/>
              <a:gd name="connsiteY373" fmla="*/ 2097682 h 4966483"/>
              <a:gd name="connsiteX374" fmla="*/ 11288 w 4027599"/>
              <a:gd name="connsiteY374" fmla="*/ 1880583 h 4966483"/>
              <a:gd name="connsiteX375" fmla="*/ 0 w 4027599"/>
              <a:gd name="connsiteY375" fmla="*/ 1880583 h 4966483"/>
              <a:gd name="connsiteX376" fmla="*/ 11288 w 4027599"/>
              <a:gd name="connsiteY376" fmla="*/ 1880583 h 4966483"/>
              <a:gd name="connsiteX377" fmla="*/ 6697 w 4027599"/>
              <a:gd name="connsiteY377" fmla="*/ 2097682 h 4966483"/>
              <a:gd name="connsiteX378" fmla="*/ 0 w 4027599"/>
              <a:gd name="connsiteY378" fmla="*/ 2097682 h 4966483"/>
              <a:gd name="connsiteX379" fmla="*/ 352442 w 4027599"/>
              <a:gd name="connsiteY379" fmla="*/ 1865081 h 4966483"/>
              <a:gd name="connsiteX380" fmla="*/ 415437 w 4027599"/>
              <a:gd name="connsiteY380" fmla="*/ 1865081 h 4966483"/>
              <a:gd name="connsiteX381" fmla="*/ 755625 w 4027599"/>
              <a:gd name="connsiteY381" fmla="*/ 2058277 h 4966483"/>
              <a:gd name="connsiteX382" fmla="*/ 646426 w 4027599"/>
              <a:gd name="connsiteY382" fmla="*/ 2066677 h 4966483"/>
              <a:gd name="connsiteX383" fmla="*/ 352442 w 4027599"/>
              <a:gd name="connsiteY383" fmla="*/ 1865081 h 4966483"/>
              <a:gd name="connsiteX384" fmla="*/ 348662 w 4027599"/>
              <a:gd name="connsiteY384" fmla="*/ 1865081 h 4966483"/>
              <a:gd name="connsiteX385" fmla="*/ 631569 w 4027599"/>
              <a:gd name="connsiteY385" fmla="*/ 2077842 h 4966483"/>
              <a:gd name="connsiteX386" fmla="*/ 519234 w 4027599"/>
              <a:gd name="connsiteY386" fmla="*/ 2082179 h 4966483"/>
              <a:gd name="connsiteX387" fmla="*/ 290414 w 4027599"/>
              <a:gd name="connsiteY387" fmla="*/ 1869428 h 4966483"/>
              <a:gd name="connsiteX388" fmla="*/ 348662 w 4027599"/>
              <a:gd name="connsiteY388" fmla="*/ 1865081 h 4966483"/>
              <a:gd name="connsiteX389" fmla="*/ 2248068 w 4027599"/>
              <a:gd name="connsiteY389" fmla="*/ 1849569 h 4966483"/>
              <a:gd name="connsiteX390" fmla="*/ 2507912 w 4027599"/>
              <a:gd name="connsiteY390" fmla="*/ 1945874 h 4966483"/>
              <a:gd name="connsiteX391" fmla="*/ 2445044 w 4027599"/>
              <a:gd name="connsiteY391" fmla="*/ 2268264 h 4966483"/>
              <a:gd name="connsiteX392" fmla="*/ 2197772 w 4027599"/>
              <a:gd name="connsiteY392" fmla="*/ 2142654 h 4966483"/>
              <a:gd name="connsiteX393" fmla="*/ 2248068 w 4027599"/>
              <a:gd name="connsiteY393" fmla="*/ 1849569 h 4966483"/>
              <a:gd name="connsiteX394" fmla="*/ 1683506 w 4027599"/>
              <a:gd name="connsiteY394" fmla="*/ 1834067 h 4966483"/>
              <a:gd name="connsiteX395" fmla="*/ 1903144 w 4027599"/>
              <a:gd name="connsiteY395" fmla="*/ 1999892 h 4966483"/>
              <a:gd name="connsiteX396" fmla="*/ 1862468 w 4027599"/>
              <a:gd name="connsiteY396" fmla="*/ 2252761 h 4966483"/>
              <a:gd name="connsiteX397" fmla="*/ 1655031 w 4027599"/>
              <a:gd name="connsiteY397" fmla="*/ 2045490 h 4966483"/>
              <a:gd name="connsiteX398" fmla="*/ 1683506 w 4027599"/>
              <a:gd name="connsiteY398" fmla="*/ 1834067 h 4966483"/>
              <a:gd name="connsiteX399" fmla="*/ 1427022 w 4027599"/>
              <a:gd name="connsiteY399" fmla="*/ 1818555 h 4966483"/>
              <a:gd name="connsiteX400" fmla="*/ 1624017 w 4027599"/>
              <a:gd name="connsiteY400" fmla="*/ 2055903 h 4966483"/>
              <a:gd name="connsiteX401" fmla="*/ 1595875 w 4027599"/>
              <a:gd name="connsiteY401" fmla="*/ 2268264 h 4966483"/>
              <a:gd name="connsiteX402" fmla="*/ 1406919 w 4027599"/>
              <a:gd name="connsiteY402" fmla="*/ 1989284 h 4966483"/>
              <a:gd name="connsiteX403" fmla="*/ 1427022 w 4027599"/>
              <a:gd name="connsiteY403" fmla="*/ 1818555 h 4966483"/>
              <a:gd name="connsiteX404" fmla="*/ 3595708 w 4027599"/>
              <a:gd name="connsiteY404" fmla="*/ 1725513 h 4966483"/>
              <a:gd name="connsiteX405" fmla="*/ 3919055 w 4027599"/>
              <a:gd name="connsiteY405" fmla="*/ 1746661 h 4966483"/>
              <a:gd name="connsiteX406" fmla="*/ 3802980 w 4027599"/>
              <a:gd name="connsiteY406" fmla="*/ 2144207 h 4966483"/>
              <a:gd name="connsiteX407" fmla="*/ 3500361 w 4027599"/>
              <a:gd name="connsiteY407" fmla="*/ 2114610 h 4966483"/>
              <a:gd name="connsiteX408" fmla="*/ 3595708 w 4027599"/>
              <a:gd name="connsiteY408" fmla="*/ 1725513 h 4966483"/>
              <a:gd name="connsiteX409" fmla="*/ 1968825 w 4027599"/>
              <a:gd name="connsiteY409" fmla="*/ 1725513 h 4966483"/>
              <a:gd name="connsiteX410" fmla="*/ 2228796 w 4027599"/>
              <a:gd name="connsiteY410" fmla="*/ 1838912 h 4966483"/>
              <a:gd name="connsiteX411" fmla="*/ 2181137 w 4027599"/>
              <a:gd name="connsiteY411" fmla="*/ 2128696 h 4966483"/>
              <a:gd name="connsiteX412" fmla="*/ 1934158 w 4027599"/>
              <a:gd name="connsiteY412" fmla="*/ 1985904 h 4966483"/>
              <a:gd name="connsiteX413" fmla="*/ 1968825 w 4027599"/>
              <a:gd name="connsiteY413" fmla="*/ 1725513 h 4966483"/>
              <a:gd name="connsiteX414" fmla="*/ 3253079 w 4027599"/>
              <a:gd name="connsiteY414" fmla="*/ 1694499 h 4966483"/>
              <a:gd name="connsiteX415" fmla="*/ 3562399 w 4027599"/>
              <a:gd name="connsiteY415" fmla="*/ 1728336 h 4966483"/>
              <a:gd name="connsiteX416" fmla="*/ 3467540 w 4027599"/>
              <a:gd name="connsiteY416" fmla="*/ 2113193 h 4966483"/>
              <a:gd name="connsiteX417" fmla="*/ 3174718 w 4027599"/>
              <a:gd name="connsiteY417" fmla="*/ 2070907 h 4966483"/>
              <a:gd name="connsiteX418" fmla="*/ 3253079 w 4027599"/>
              <a:gd name="connsiteY418" fmla="*/ 1694499 h 4966483"/>
              <a:gd name="connsiteX419" fmla="*/ 2926069 w 4027599"/>
              <a:gd name="connsiteY419" fmla="*/ 1647983 h 4966483"/>
              <a:gd name="connsiteX420" fmla="*/ 3221244 w 4027599"/>
              <a:gd name="connsiteY420" fmla="*/ 1691149 h 4966483"/>
              <a:gd name="connsiteX421" fmla="*/ 3143353 w 4027599"/>
              <a:gd name="connsiteY421" fmla="*/ 2066677 h 4966483"/>
              <a:gd name="connsiteX422" fmla="*/ 2864578 w 4027599"/>
              <a:gd name="connsiteY422" fmla="*/ 2006251 h 4966483"/>
              <a:gd name="connsiteX423" fmla="*/ 2926069 w 4027599"/>
              <a:gd name="connsiteY423" fmla="*/ 1647983 h 4966483"/>
              <a:gd name="connsiteX424" fmla="*/ 11288 w 4027599"/>
              <a:gd name="connsiteY424" fmla="*/ 1647983 h 4966483"/>
              <a:gd name="connsiteX425" fmla="*/ 0 w 4027599"/>
              <a:gd name="connsiteY425" fmla="*/ 1655005 h 4966483"/>
              <a:gd name="connsiteX426" fmla="*/ 0 w 4027599"/>
              <a:gd name="connsiteY426" fmla="*/ 1653916 h 4966483"/>
              <a:gd name="connsiteX427" fmla="*/ 11288 w 4027599"/>
              <a:gd name="connsiteY427" fmla="*/ 1647983 h 4966483"/>
              <a:gd name="connsiteX428" fmla="*/ 0 w 4027599"/>
              <a:gd name="connsiteY428" fmla="*/ 1656884 h 4966483"/>
              <a:gd name="connsiteX429" fmla="*/ 0 w 4027599"/>
              <a:gd name="connsiteY429" fmla="*/ 1655175 h 4966483"/>
              <a:gd name="connsiteX430" fmla="*/ 11288 w 4027599"/>
              <a:gd name="connsiteY430" fmla="*/ 1647983 h 4966483"/>
              <a:gd name="connsiteX431" fmla="*/ 0 w 4027599"/>
              <a:gd name="connsiteY431" fmla="*/ 1659747 h 4966483"/>
              <a:gd name="connsiteX432" fmla="*/ 0 w 4027599"/>
              <a:gd name="connsiteY432" fmla="*/ 1656928 h 4966483"/>
              <a:gd name="connsiteX433" fmla="*/ 11288 w 4027599"/>
              <a:gd name="connsiteY433" fmla="*/ 1647983 h 4966483"/>
              <a:gd name="connsiteX434" fmla="*/ 0 w 4027599"/>
              <a:gd name="connsiteY434" fmla="*/ 1666675 h 4966483"/>
              <a:gd name="connsiteX435" fmla="*/ 0 w 4027599"/>
              <a:gd name="connsiteY435" fmla="*/ 1660884 h 4966483"/>
              <a:gd name="connsiteX436" fmla="*/ 11288 w 4027599"/>
              <a:gd name="connsiteY436" fmla="*/ 1647983 h 4966483"/>
              <a:gd name="connsiteX437" fmla="*/ 0 w 4027599"/>
              <a:gd name="connsiteY437" fmla="*/ 1683787 h 4966483"/>
              <a:gd name="connsiteX438" fmla="*/ 0 w 4027599"/>
              <a:gd name="connsiteY438" fmla="*/ 1667737 h 4966483"/>
              <a:gd name="connsiteX439" fmla="*/ 11288 w 4027599"/>
              <a:gd name="connsiteY439" fmla="*/ 1647983 h 4966483"/>
              <a:gd name="connsiteX440" fmla="*/ 6853 w 4027599"/>
              <a:gd name="connsiteY440" fmla="*/ 1865081 h 4966483"/>
              <a:gd name="connsiteX441" fmla="*/ 0 w 4027599"/>
              <a:gd name="connsiteY441" fmla="*/ 1865081 h 4966483"/>
              <a:gd name="connsiteX442" fmla="*/ 0 w 4027599"/>
              <a:gd name="connsiteY442" fmla="*/ 1687491 h 4966483"/>
              <a:gd name="connsiteX443" fmla="*/ 11288 w 4027599"/>
              <a:gd name="connsiteY443" fmla="*/ 1647983 h 4966483"/>
              <a:gd name="connsiteX444" fmla="*/ 73316 w 4027599"/>
              <a:gd name="connsiteY444" fmla="*/ 1865081 h 4966483"/>
              <a:gd name="connsiteX445" fmla="*/ 15713 w 4027599"/>
              <a:gd name="connsiteY445" fmla="*/ 1865081 h 4966483"/>
              <a:gd name="connsiteX446" fmla="*/ 11288 w 4027599"/>
              <a:gd name="connsiteY446" fmla="*/ 1647983 h 4966483"/>
              <a:gd name="connsiteX447" fmla="*/ 11288 w 4027599"/>
              <a:gd name="connsiteY447" fmla="*/ 1647983 h 4966483"/>
              <a:gd name="connsiteX448" fmla="*/ 135344 w 4027599"/>
              <a:gd name="connsiteY448" fmla="*/ 1865081 h 4966483"/>
              <a:gd name="connsiteX449" fmla="*/ 79734 w 4027599"/>
              <a:gd name="connsiteY449" fmla="*/ 1865081 h 4966483"/>
              <a:gd name="connsiteX450" fmla="*/ 11288 w 4027599"/>
              <a:gd name="connsiteY450" fmla="*/ 1647983 h 4966483"/>
              <a:gd name="connsiteX451" fmla="*/ 11288 w 4027599"/>
              <a:gd name="connsiteY451" fmla="*/ 1647983 h 4966483"/>
              <a:gd name="connsiteX452" fmla="*/ 197372 w 4027599"/>
              <a:gd name="connsiteY452" fmla="*/ 1860656 h 4966483"/>
              <a:gd name="connsiteX453" fmla="*/ 138167 w 4027599"/>
              <a:gd name="connsiteY453" fmla="*/ 1865081 h 4966483"/>
              <a:gd name="connsiteX454" fmla="*/ 11288 w 4027599"/>
              <a:gd name="connsiteY454" fmla="*/ 1647983 h 4966483"/>
              <a:gd name="connsiteX455" fmla="*/ 11288 w 4027599"/>
              <a:gd name="connsiteY455" fmla="*/ 1647983 h 4966483"/>
              <a:gd name="connsiteX456" fmla="*/ 259400 w 4027599"/>
              <a:gd name="connsiteY456" fmla="*/ 1849579 h 4966483"/>
              <a:gd name="connsiteX457" fmla="*/ 200527 w 4027599"/>
              <a:gd name="connsiteY457" fmla="*/ 1849579 h 4966483"/>
              <a:gd name="connsiteX458" fmla="*/ 11288 w 4027599"/>
              <a:gd name="connsiteY458" fmla="*/ 1647983 h 4966483"/>
              <a:gd name="connsiteX459" fmla="*/ 11288 w 4027599"/>
              <a:gd name="connsiteY459" fmla="*/ 1647983 h 4966483"/>
              <a:gd name="connsiteX460" fmla="*/ 321428 w 4027599"/>
              <a:gd name="connsiteY460" fmla="*/ 1849579 h 4966483"/>
              <a:gd name="connsiteX461" fmla="*/ 262751 w 4027599"/>
              <a:gd name="connsiteY461" fmla="*/ 1849579 h 4966483"/>
              <a:gd name="connsiteX462" fmla="*/ 11288 w 4027599"/>
              <a:gd name="connsiteY462" fmla="*/ 1647983 h 4966483"/>
              <a:gd name="connsiteX463" fmla="*/ 11288 w 4027599"/>
              <a:gd name="connsiteY463" fmla="*/ 1647983 h 4966483"/>
              <a:gd name="connsiteX464" fmla="*/ 383456 w 4027599"/>
              <a:gd name="connsiteY464" fmla="*/ 1845379 h 4966483"/>
              <a:gd name="connsiteX465" fmla="*/ 324916 w 4027599"/>
              <a:gd name="connsiteY465" fmla="*/ 1849579 h 4966483"/>
              <a:gd name="connsiteX466" fmla="*/ 11288 w 4027599"/>
              <a:gd name="connsiteY466" fmla="*/ 1647983 h 4966483"/>
              <a:gd name="connsiteX467" fmla="*/ 1438744 w 4027599"/>
              <a:gd name="connsiteY467" fmla="*/ 1632471 h 4966483"/>
              <a:gd name="connsiteX468" fmla="*/ 1655031 w 4027599"/>
              <a:gd name="connsiteY468" fmla="*/ 1825667 h 4966483"/>
              <a:gd name="connsiteX469" fmla="*/ 1626469 w 4027599"/>
              <a:gd name="connsiteY469" fmla="*/ 2035654 h 4966483"/>
              <a:gd name="connsiteX470" fmla="*/ 1422421 w 4027599"/>
              <a:gd name="connsiteY470" fmla="*/ 1804665 h 4966483"/>
              <a:gd name="connsiteX471" fmla="*/ 1438744 w 4027599"/>
              <a:gd name="connsiteY471" fmla="*/ 1632471 h 4966483"/>
              <a:gd name="connsiteX472" fmla="*/ 2585833 w 4027599"/>
              <a:gd name="connsiteY472" fmla="*/ 1585955 h 4966483"/>
              <a:gd name="connsiteX473" fmla="*/ 2880080 w 4027599"/>
              <a:gd name="connsiteY473" fmla="*/ 1641126 h 4966483"/>
              <a:gd name="connsiteX474" fmla="*/ 2816118 w 4027599"/>
              <a:gd name="connsiteY474" fmla="*/ 1989137 h 4966483"/>
              <a:gd name="connsiteX475" fmla="*/ 2538926 w 4027599"/>
              <a:gd name="connsiteY475" fmla="*/ 1912750 h 4966483"/>
              <a:gd name="connsiteX476" fmla="*/ 2585833 w 4027599"/>
              <a:gd name="connsiteY476" fmla="*/ 1585955 h 4966483"/>
              <a:gd name="connsiteX477" fmla="*/ 1707310 w 4027599"/>
              <a:gd name="connsiteY477" fmla="*/ 1585955 h 4966483"/>
              <a:gd name="connsiteX478" fmla="*/ 1949669 w 4027599"/>
              <a:gd name="connsiteY478" fmla="*/ 1718021 h 4966483"/>
              <a:gd name="connsiteX479" fmla="*/ 1919906 w 4027599"/>
              <a:gd name="connsiteY479" fmla="*/ 1973635 h 4966483"/>
              <a:gd name="connsiteX480" fmla="*/ 1686045 w 4027599"/>
              <a:gd name="connsiteY480" fmla="*/ 1807488 h 4966483"/>
              <a:gd name="connsiteX481" fmla="*/ 1707310 w 4027599"/>
              <a:gd name="connsiteY481" fmla="*/ 1585955 h 4966483"/>
              <a:gd name="connsiteX482" fmla="*/ 2277832 w 4027599"/>
              <a:gd name="connsiteY482" fmla="*/ 1523927 h 4966483"/>
              <a:gd name="connsiteX483" fmla="*/ 2554438 w 4027599"/>
              <a:gd name="connsiteY483" fmla="*/ 1591357 h 4966483"/>
              <a:gd name="connsiteX484" fmla="*/ 2508342 w 4027599"/>
              <a:gd name="connsiteY484" fmla="*/ 1911607 h 4966483"/>
              <a:gd name="connsiteX485" fmla="*/ 2244298 w 4027599"/>
              <a:gd name="connsiteY485" fmla="*/ 1818907 h 4966483"/>
              <a:gd name="connsiteX486" fmla="*/ 2277832 w 4027599"/>
              <a:gd name="connsiteY486" fmla="*/ 1523927 h 4966483"/>
              <a:gd name="connsiteX487" fmla="*/ 1182827 w 4027599"/>
              <a:gd name="connsiteY487" fmla="*/ 1508415 h 4966483"/>
              <a:gd name="connsiteX488" fmla="*/ 1391407 w 4027599"/>
              <a:gd name="connsiteY488" fmla="*/ 1773993 h 4966483"/>
              <a:gd name="connsiteX489" fmla="*/ 1374381 w 4027599"/>
              <a:gd name="connsiteY489" fmla="*/ 1942611 h 4966483"/>
              <a:gd name="connsiteX490" fmla="*/ 1174309 w 4027599"/>
              <a:gd name="connsiteY490" fmla="*/ 1626454 h 4966483"/>
              <a:gd name="connsiteX491" fmla="*/ 1182827 w 4027599"/>
              <a:gd name="connsiteY491" fmla="*/ 1508415 h 4966483"/>
              <a:gd name="connsiteX492" fmla="*/ 2005299 w 4027599"/>
              <a:gd name="connsiteY492" fmla="*/ 1430885 h 4966483"/>
              <a:gd name="connsiteX493" fmla="*/ 2259800 w 4027599"/>
              <a:gd name="connsiteY493" fmla="*/ 1507888 h 4966483"/>
              <a:gd name="connsiteX494" fmla="*/ 2226959 w 4027599"/>
              <a:gd name="connsiteY494" fmla="*/ 1803053 h 4966483"/>
              <a:gd name="connsiteX495" fmla="*/ 1980674 w 4027599"/>
              <a:gd name="connsiteY495" fmla="*/ 1691833 h 4966483"/>
              <a:gd name="connsiteX496" fmla="*/ 2005299 w 4027599"/>
              <a:gd name="connsiteY496" fmla="*/ 1430885 h 4966483"/>
              <a:gd name="connsiteX497" fmla="*/ 1450768 w 4027599"/>
              <a:gd name="connsiteY497" fmla="*/ 1430885 h 4966483"/>
              <a:gd name="connsiteX498" fmla="*/ 1686045 w 4027599"/>
              <a:gd name="connsiteY498" fmla="*/ 1573550 h 4966483"/>
              <a:gd name="connsiteX499" fmla="*/ 1664653 w 4027599"/>
              <a:gd name="connsiteY499" fmla="*/ 1787551 h 4966483"/>
              <a:gd name="connsiteX500" fmla="*/ 1437933 w 4027599"/>
              <a:gd name="connsiteY500" fmla="*/ 1602923 h 4966483"/>
              <a:gd name="connsiteX501" fmla="*/ 1450768 w 4027599"/>
              <a:gd name="connsiteY501" fmla="*/ 1430885 h 4966483"/>
              <a:gd name="connsiteX502" fmla="*/ 1198017 w 4027599"/>
              <a:gd name="connsiteY502" fmla="*/ 1384359 h 4966483"/>
              <a:gd name="connsiteX503" fmla="*/ 1406919 w 4027599"/>
              <a:gd name="connsiteY503" fmla="*/ 1595254 h 4966483"/>
              <a:gd name="connsiteX504" fmla="*/ 1390538 w 4027599"/>
              <a:gd name="connsiteY504" fmla="*/ 1756527 h 4966483"/>
              <a:gd name="connsiteX505" fmla="*/ 1189821 w 4027599"/>
              <a:gd name="connsiteY505" fmla="*/ 1500151 h 4966483"/>
              <a:gd name="connsiteX506" fmla="*/ 1198017 w 4027599"/>
              <a:gd name="connsiteY506" fmla="*/ 1384359 h 4966483"/>
              <a:gd name="connsiteX507" fmla="*/ 1729612 w 4027599"/>
              <a:gd name="connsiteY507" fmla="*/ 1353345 h 4966483"/>
              <a:gd name="connsiteX508" fmla="*/ 1980683 w 4027599"/>
              <a:gd name="connsiteY508" fmla="*/ 1433757 h 4966483"/>
              <a:gd name="connsiteX509" fmla="*/ 1955579 w 4027599"/>
              <a:gd name="connsiteY509" fmla="*/ 1678997 h 4966483"/>
              <a:gd name="connsiteX510" fmla="*/ 1717059 w 4027599"/>
              <a:gd name="connsiteY510" fmla="*/ 1558389 h 4966483"/>
              <a:gd name="connsiteX511" fmla="*/ 1729612 w 4027599"/>
              <a:gd name="connsiteY511" fmla="*/ 1353345 h 4966483"/>
              <a:gd name="connsiteX512" fmla="*/ 3652823 w 4027599"/>
              <a:gd name="connsiteY512" fmla="*/ 1306829 h 4966483"/>
              <a:gd name="connsiteX513" fmla="*/ 3996585 w 4027599"/>
              <a:gd name="connsiteY513" fmla="*/ 1319430 h 4966483"/>
              <a:gd name="connsiteX514" fmla="*/ 3924437 w 4027599"/>
              <a:gd name="connsiteY514" fmla="*/ 1710011 h 4966483"/>
              <a:gd name="connsiteX515" fmla="*/ 3593403 w 4027599"/>
              <a:gd name="connsiteY515" fmla="*/ 1693210 h 4966483"/>
              <a:gd name="connsiteX516" fmla="*/ 3652823 w 4027599"/>
              <a:gd name="connsiteY516" fmla="*/ 1306829 h 4966483"/>
              <a:gd name="connsiteX517" fmla="*/ 3302428 w 4027599"/>
              <a:gd name="connsiteY517" fmla="*/ 1275815 h 4966483"/>
              <a:gd name="connsiteX518" fmla="*/ 3624417 w 4027599"/>
              <a:gd name="connsiteY518" fmla="*/ 1292792 h 4966483"/>
              <a:gd name="connsiteX519" fmla="*/ 3565876 w 4027599"/>
              <a:gd name="connsiteY519" fmla="*/ 1678997 h 4966483"/>
              <a:gd name="connsiteX520" fmla="*/ 3252249 w 4027599"/>
              <a:gd name="connsiteY520" fmla="*/ 1649292 h 4966483"/>
              <a:gd name="connsiteX521" fmla="*/ 3302428 w 4027599"/>
              <a:gd name="connsiteY521" fmla="*/ 1275815 h 4966483"/>
              <a:gd name="connsiteX522" fmla="*/ 2964819 w 4027599"/>
              <a:gd name="connsiteY522" fmla="*/ 1260303 h 4966483"/>
              <a:gd name="connsiteX523" fmla="*/ 3283272 w 4027599"/>
              <a:gd name="connsiteY523" fmla="*/ 1281148 h 4966483"/>
              <a:gd name="connsiteX524" fmla="*/ 3232322 w 4027599"/>
              <a:gd name="connsiteY524" fmla="*/ 1647983 h 4966483"/>
              <a:gd name="connsiteX525" fmla="*/ 2926606 w 4027599"/>
              <a:gd name="connsiteY525" fmla="*/ 1610464 h 4966483"/>
              <a:gd name="connsiteX526" fmla="*/ 2964819 w 4027599"/>
              <a:gd name="connsiteY526" fmla="*/ 1260303 h 4966483"/>
              <a:gd name="connsiteX527" fmla="*/ 1461846 w 4027599"/>
              <a:gd name="connsiteY527" fmla="*/ 1244801 h 4966483"/>
              <a:gd name="connsiteX528" fmla="*/ 1701548 w 4027599"/>
              <a:gd name="connsiteY528" fmla="*/ 1341193 h 4966483"/>
              <a:gd name="connsiteX529" fmla="*/ 1684727 w 4027599"/>
              <a:gd name="connsiteY529" fmla="*/ 1554941 h 4966483"/>
              <a:gd name="connsiteX530" fmla="*/ 1453435 w 4027599"/>
              <a:gd name="connsiteY530" fmla="*/ 1416633 h 4966483"/>
              <a:gd name="connsiteX531" fmla="*/ 1461846 w 4027599"/>
              <a:gd name="connsiteY531" fmla="*/ 1244801 h 4966483"/>
              <a:gd name="connsiteX532" fmla="*/ 1194129 w 4027599"/>
              <a:gd name="connsiteY532" fmla="*/ 1244801 h 4966483"/>
              <a:gd name="connsiteX533" fmla="*/ 1422431 w 4027599"/>
              <a:gd name="connsiteY533" fmla="*/ 1405517 h 4966483"/>
              <a:gd name="connsiteX534" fmla="*/ 1409508 w 4027599"/>
              <a:gd name="connsiteY534" fmla="*/ 1570453 h 4966483"/>
              <a:gd name="connsiteX535" fmla="*/ 1189821 w 4027599"/>
              <a:gd name="connsiteY535" fmla="*/ 1363221 h 4966483"/>
              <a:gd name="connsiteX536" fmla="*/ 1194129 w 4027599"/>
              <a:gd name="connsiteY536" fmla="*/ 1244801 h 4966483"/>
              <a:gd name="connsiteX537" fmla="*/ 2614679 w 4027599"/>
              <a:gd name="connsiteY537" fmla="*/ 1229289 h 4966483"/>
              <a:gd name="connsiteX538" fmla="*/ 2911104 w 4027599"/>
              <a:gd name="connsiteY538" fmla="*/ 1254384 h 4966483"/>
              <a:gd name="connsiteX539" fmla="*/ 2873526 w 4027599"/>
              <a:gd name="connsiteY539" fmla="*/ 1601457 h 4966483"/>
              <a:gd name="connsiteX540" fmla="*/ 2585452 w 4027599"/>
              <a:gd name="connsiteY540" fmla="*/ 1551278 h 4966483"/>
              <a:gd name="connsiteX541" fmla="*/ 2614679 w 4027599"/>
              <a:gd name="connsiteY541" fmla="*/ 1229289 h 4966483"/>
              <a:gd name="connsiteX542" fmla="*/ 2312060 w 4027599"/>
              <a:gd name="connsiteY542" fmla="*/ 1198275 h 4966483"/>
              <a:gd name="connsiteX543" fmla="*/ 2600954 w 4027599"/>
              <a:gd name="connsiteY543" fmla="*/ 1231848 h 4966483"/>
              <a:gd name="connsiteX544" fmla="*/ 2571220 w 4027599"/>
              <a:gd name="connsiteY544" fmla="*/ 1554941 h 4966483"/>
              <a:gd name="connsiteX545" fmla="*/ 2290814 w 4027599"/>
              <a:gd name="connsiteY545" fmla="*/ 1492005 h 4966483"/>
              <a:gd name="connsiteX546" fmla="*/ 2312060 w 4027599"/>
              <a:gd name="connsiteY546" fmla="*/ 1198275 h 4966483"/>
              <a:gd name="connsiteX547" fmla="*/ 961323 w 4027599"/>
              <a:gd name="connsiteY547" fmla="*/ 1198275 h 4966483"/>
              <a:gd name="connsiteX548" fmla="*/ 1158807 w 4027599"/>
              <a:gd name="connsiteY548" fmla="*/ 1489230 h 4966483"/>
              <a:gd name="connsiteX549" fmla="*/ 1150582 w 4027599"/>
              <a:gd name="connsiteY549" fmla="*/ 1601457 h 4966483"/>
              <a:gd name="connsiteX550" fmla="*/ 957211 w 4027599"/>
              <a:gd name="connsiteY550" fmla="*/ 1256464 h 4966483"/>
              <a:gd name="connsiteX551" fmla="*/ 961323 w 4027599"/>
              <a:gd name="connsiteY551" fmla="*/ 1198275 h 4966483"/>
              <a:gd name="connsiteX552" fmla="*/ 2013514 w 4027599"/>
              <a:gd name="connsiteY552" fmla="*/ 1151759 h 4966483"/>
              <a:gd name="connsiteX553" fmla="*/ 2290824 w 4027599"/>
              <a:gd name="connsiteY553" fmla="*/ 1188858 h 4966483"/>
              <a:gd name="connsiteX554" fmla="*/ 2269158 w 4027599"/>
              <a:gd name="connsiteY554" fmla="*/ 1477411 h 4966483"/>
              <a:gd name="connsiteX555" fmla="*/ 1996186 w 4027599"/>
              <a:gd name="connsiteY555" fmla="*/ 1407334 h 4966483"/>
              <a:gd name="connsiteX556" fmla="*/ 2013514 w 4027599"/>
              <a:gd name="connsiteY556" fmla="*/ 1151759 h 4966483"/>
              <a:gd name="connsiteX557" fmla="*/ 1205323 w 4027599"/>
              <a:gd name="connsiteY557" fmla="*/ 1120745 h 4966483"/>
              <a:gd name="connsiteX558" fmla="*/ 1422421 w 4027599"/>
              <a:gd name="connsiteY558" fmla="*/ 1226193 h 4966483"/>
              <a:gd name="connsiteX559" fmla="*/ 1414382 w 4027599"/>
              <a:gd name="connsiteY559" fmla="*/ 1384369 h 4966483"/>
              <a:gd name="connsiteX560" fmla="*/ 1205323 w 4027599"/>
              <a:gd name="connsiteY560" fmla="*/ 1234310 h 4966483"/>
              <a:gd name="connsiteX561" fmla="*/ 1205323 w 4027599"/>
              <a:gd name="connsiteY561" fmla="*/ 1120745 h 4966483"/>
              <a:gd name="connsiteX562" fmla="*/ 1740933 w 4027599"/>
              <a:gd name="connsiteY562" fmla="*/ 1105233 h 4966483"/>
              <a:gd name="connsiteX563" fmla="*/ 1996186 w 4027599"/>
              <a:gd name="connsiteY563" fmla="*/ 1146738 h 4966483"/>
              <a:gd name="connsiteX564" fmla="*/ 1983633 w 4027599"/>
              <a:gd name="connsiteY564" fmla="*/ 1399871 h 4966483"/>
              <a:gd name="connsiteX565" fmla="*/ 1732562 w 4027599"/>
              <a:gd name="connsiteY565" fmla="*/ 1321022 h 4966483"/>
              <a:gd name="connsiteX566" fmla="*/ 1740933 w 4027599"/>
              <a:gd name="connsiteY566" fmla="*/ 1105233 h 4966483"/>
              <a:gd name="connsiteX567" fmla="*/ 961470 w 4027599"/>
              <a:gd name="connsiteY567" fmla="*/ 1058717 h 4966483"/>
              <a:gd name="connsiteX568" fmla="*/ 1174309 w 4027599"/>
              <a:gd name="connsiteY568" fmla="*/ 1238061 h 4966483"/>
              <a:gd name="connsiteX569" fmla="*/ 1165889 w 4027599"/>
              <a:gd name="connsiteY569" fmla="*/ 1352065 h 4966483"/>
              <a:gd name="connsiteX570" fmla="*/ 1174309 w 4027599"/>
              <a:gd name="connsiteY570" fmla="*/ 1361394 h 4966483"/>
              <a:gd name="connsiteX571" fmla="*/ 1169884 w 4027599"/>
              <a:gd name="connsiteY571" fmla="*/ 1477411 h 4966483"/>
              <a:gd name="connsiteX572" fmla="*/ 957211 w 4027599"/>
              <a:gd name="connsiteY572" fmla="*/ 1185205 h 4966483"/>
              <a:gd name="connsiteX573" fmla="*/ 957211 w 4027599"/>
              <a:gd name="connsiteY573" fmla="*/ 1120745 h 4966483"/>
              <a:gd name="connsiteX574" fmla="*/ 1085643 w 4027599"/>
              <a:gd name="connsiteY574" fmla="*/ 1263107 h 4966483"/>
              <a:gd name="connsiteX575" fmla="*/ 957211 w 4027599"/>
              <a:gd name="connsiteY575" fmla="*/ 1118498 h 4966483"/>
              <a:gd name="connsiteX576" fmla="*/ 961470 w 4027599"/>
              <a:gd name="connsiteY576" fmla="*/ 1058717 h 4966483"/>
              <a:gd name="connsiteX577" fmla="*/ 1477357 w 4027599"/>
              <a:gd name="connsiteY577" fmla="*/ 1043204 h 4966483"/>
              <a:gd name="connsiteX578" fmla="*/ 1717059 w 4027599"/>
              <a:gd name="connsiteY578" fmla="*/ 1093423 h 4966483"/>
              <a:gd name="connsiteX579" fmla="*/ 1708649 w 4027599"/>
              <a:gd name="connsiteY579" fmla="*/ 1306829 h 4966483"/>
              <a:gd name="connsiteX580" fmla="*/ 1468947 w 4027599"/>
              <a:gd name="connsiteY580" fmla="*/ 1214774 h 4966483"/>
              <a:gd name="connsiteX581" fmla="*/ 1477357 w 4027599"/>
              <a:gd name="connsiteY581" fmla="*/ 1043204 h 4966483"/>
              <a:gd name="connsiteX582" fmla="*/ 1205323 w 4027599"/>
              <a:gd name="connsiteY582" fmla="*/ 981176 h 4966483"/>
              <a:gd name="connsiteX583" fmla="*/ 1422421 w 4027599"/>
              <a:gd name="connsiteY583" fmla="*/ 1035448 h 4966483"/>
              <a:gd name="connsiteX584" fmla="*/ 1418407 w 4027599"/>
              <a:gd name="connsiteY584" fmla="*/ 1198275 h 4966483"/>
              <a:gd name="connsiteX585" fmla="*/ 1205323 w 4027599"/>
              <a:gd name="connsiteY585" fmla="*/ 1098083 h 4966483"/>
              <a:gd name="connsiteX586" fmla="*/ 1205323 w 4027599"/>
              <a:gd name="connsiteY586" fmla="*/ 981176 h 4966483"/>
              <a:gd name="connsiteX587" fmla="*/ 972723 w 4027599"/>
              <a:gd name="connsiteY587" fmla="*/ 981176 h 4966483"/>
              <a:gd name="connsiteX588" fmla="*/ 1189821 w 4027599"/>
              <a:gd name="connsiteY588" fmla="*/ 1099597 h 4966483"/>
              <a:gd name="connsiteX589" fmla="*/ 1185562 w 4027599"/>
              <a:gd name="connsiteY589" fmla="*/ 1213787 h 4966483"/>
              <a:gd name="connsiteX590" fmla="*/ 972723 w 4027599"/>
              <a:gd name="connsiteY590" fmla="*/ 1044621 h 4966483"/>
              <a:gd name="connsiteX591" fmla="*/ 972723 w 4027599"/>
              <a:gd name="connsiteY591" fmla="*/ 981176 h 4966483"/>
              <a:gd name="connsiteX592" fmla="*/ 972723 w 4027599"/>
              <a:gd name="connsiteY592" fmla="*/ 919149 h 4966483"/>
              <a:gd name="connsiteX593" fmla="*/ 1189821 w 4027599"/>
              <a:gd name="connsiteY593" fmla="*/ 977397 h 4966483"/>
              <a:gd name="connsiteX594" fmla="*/ 1189821 w 4027599"/>
              <a:gd name="connsiteY594" fmla="*/ 1089731 h 4966483"/>
              <a:gd name="connsiteX595" fmla="*/ 972723 w 4027599"/>
              <a:gd name="connsiteY595" fmla="*/ 977397 h 4966483"/>
              <a:gd name="connsiteX596" fmla="*/ 972723 w 4027599"/>
              <a:gd name="connsiteY596" fmla="*/ 919149 h 4966483"/>
              <a:gd name="connsiteX597" fmla="*/ 3676823 w 4027599"/>
              <a:gd name="connsiteY597" fmla="*/ 857121 h 4966483"/>
              <a:gd name="connsiteX598" fmla="*/ 4027599 w 4027599"/>
              <a:gd name="connsiteY598" fmla="*/ 861409 h 4966483"/>
              <a:gd name="connsiteX599" fmla="*/ 4001938 w 4027599"/>
              <a:gd name="connsiteY599" fmla="*/ 1260303 h 4966483"/>
              <a:gd name="connsiteX600" fmla="*/ 3655431 w 4027599"/>
              <a:gd name="connsiteY600" fmla="*/ 1251727 h 4966483"/>
              <a:gd name="connsiteX601" fmla="*/ 3676823 w 4027599"/>
              <a:gd name="connsiteY601" fmla="*/ 857121 h 4966483"/>
              <a:gd name="connsiteX602" fmla="*/ 3326760 w 4027599"/>
              <a:gd name="connsiteY602" fmla="*/ 857121 h 4966483"/>
              <a:gd name="connsiteX603" fmla="*/ 3655431 w 4027599"/>
              <a:gd name="connsiteY603" fmla="*/ 857121 h 4966483"/>
              <a:gd name="connsiteX604" fmla="*/ 3634634 w 4027599"/>
              <a:gd name="connsiteY604" fmla="*/ 1244801 h 4966483"/>
              <a:gd name="connsiteX605" fmla="*/ 3314277 w 4027599"/>
              <a:gd name="connsiteY605" fmla="*/ 1227951 h 4966483"/>
              <a:gd name="connsiteX606" fmla="*/ 3326760 w 4027599"/>
              <a:gd name="connsiteY606" fmla="*/ 857121 h 4966483"/>
              <a:gd name="connsiteX607" fmla="*/ 2985645 w 4027599"/>
              <a:gd name="connsiteY607" fmla="*/ 857121 h 4966483"/>
              <a:gd name="connsiteX608" fmla="*/ 3298775 w 4027599"/>
              <a:gd name="connsiteY608" fmla="*/ 857121 h 4966483"/>
              <a:gd name="connsiteX609" fmla="*/ 3282071 w 4027599"/>
              <a:gd name="connsiteY609" fmla="*/ 1229289 h 4966483"/>
              <a:gd name="connsiteX610" fmla="*/ 2973122 w 4027599"/>
              <a:gd name="connsiteY610" fmla="*/ 1208141 h 4966483"/>
              <a:gd name="connsiteX611" fmla="*/ 2985645 w 4027599"/>
              <a:gd name="connsiteY611" fmla="*/ 857121 h 4966483"/>
              <a:gd name="connsiteX612" fmla="*/ 2624964 w 4027599"/>
              <a:gd name="connsiteY612" fmla="*/ 857121 h 4966483"/>
              <a:gd name="connsiteX613" fmla="*/ 2926606 w 4027599"/>
              <a:gd name="connsiteY613" fmla="*/ 857121 h 4966483"/>
              <a:gd name="connsiteX614" fmla="*/ 2913859 w 4027599"/>
              <a:gd name="connsiteY614" fmla="*/ 1213787 h 4966483"/>
              <a:gd name="connsiteX615" fmla="*/ 2616466 w 4027599"/>
              <a:gd name="connsiteY615" fmla="*/ 1188009 h 4966483"/>
              <a:gd name="connsiteX616" fmla="*/ 2624964 w 4027599"/>
              <a:gd name="connsiteY616" fmla="*/ 857121 h 4966483"/>
              <a:gd name="connsiteX617" fmla="*/ 2310595 w 4027599"/>
              <a:gd name="connsiteY617" fmla="*/ 857121 h 4966483"/>
              <a:gd name="connsiteX618" fmla="*/ 2600964 w 4027599"/>
              <a:gd name="connsiteY618" fmla="*/ 861350 h 4966483"/>
              <a:gd name="connsiteX619" fmla="*/ 2592427 w 4027599"/>
              <a:gd name="connsiteY619" fmla="*/ 1182773 h 4966483"/>
              <a:gd name="connsiteX620" fmla="*/ 2306326 w 4027599"/>
              <a:gd name="connsiteY620" fmla="*/ 1153175 h 4966483"/>
              <a:gd name="connsiteX621" fmla="*/ 2310595 w 4027599"/>
              <a:gd name="connsiteY621" fmla="*/ 857121 h 4966483"/>
              <a:gd name="connsiteX622" fmla="*/ 2015917 w 4027599"/>
              <a:gd name="connsiteY622" fmla="*/ 857121 h 4966483"/>
              <a:gd name="connsiteX623" fmla="*/ 2290814 w 4027599"/>
              <a:gd name="connsiteY623" fmla="*/ 857121 h 4966483"/>
              <a:gd name="connsiteX624" fmla="*/ 2282355 w 4027599"/>
              <a:gd name="connsiteY624" fmla="*/ 1151759 h 4966483"/>
              <a:gd name="connsiteX625" fmla="*/ 2011688 w 4027599"/>
              <a:gd name="connsiteY625" fmla="*/ 1117600 h 4966483"/>
              <a:gd name="connsiteX626" fmla="*/ 2015917 w 4027599"/>
              <a:gd name="connsiteY626" fmla="*/ 857121 h 4966483"/>
              <a:gd name="connsiteX627" fmla="*/ 1736811 w 4027599"/>
              <a:gd name="connsiteY627" fmla="*/ 857121 h 4966483"/>
              <a:gd name="connsiteX628" fmla="*/ 1996186 w 4027599"/>
              <a:gd name="connsiteY628" fmla="*/ 861194 h 4966483"/>
              <a:gd name="connsiteX629" fmla="*/ 1991936 w 4027599"/>
              <a:gd name="connsiteY629" fmla="*/ 1105233 h 4966483"/>
              <a:gd name="connsiteX630" fmla="*/ 1732562 w 4027599"/>
              <a:gd name="connsiteY630" fmla="*/ 1068632 h 4966483"/>
              <a:gd name="connsiteX631" fmla="*/ 1736811 w 4027599"/>
              <a:gd name="connsiteY631" fmla="*/ 857121 h 4966483"/>
              <a:gd name="connsiteX632" fmla="*/ 1468947 w 4027599"/>
              <a:gd name="connsiteY632" fmla="*/ 857121 h 4966483"/>
              <a:gd name="connsiteX633" fmla="*/ 1717059 w 4027599"/>
              <a:gd name="connsiteY633" fmla="*/ 857121 h 4966483"/>
              <a:gd name="connsiteX634" fmla="*/ 1717059 w 4027599"/>
              <a:gd name="connsiteY634" fmla="*/ 1074219 h 4966483"/>
              <a:gd name="connsiteX635" fmla="*/ 1468947 w 4027599"/>
              <a:gd name="connsiteY635" fmla="*/ 1031649 h 4966483"/>
              <a:gd name="connsiteX636" fmla="*/ 1468947 w 4027599"/>
              <a:gd name="connsiteY636" fmla="*/ 857121 h 4966483"/>
              <a:gd name="connsiteX637" fmla="*/ 1205323 w 4027599"/>
              <a:gd name="connsiteY637" fmla="*/ 857121 h 4966483"/>
              <a:gd name="connsiteX638" fmla="*/ 1437933 w 4027599"/>
              <a:gd name="connsiteY638" fmla="*/ 860999 h 4966483"/>
              <a:gd name="connsiteX639" fmla="*/ 1437933 w 4027599"/>
              <a:gd name="connsiteY639" fmla="*/ 1012191 h 4966483"/>
              <a:gd name="connsiteX640" fmla="*/ 1205323 w 4027599"/>
              <a:gd name="connsiteY640" fmla="*/ 965675 h 4966483"/>
              <a:gd name="connsiteX641" fmla="*/ 1205323 w 4027599"/>
              <a:gd name="connsiteY641" fmla="*/ 857121 h 4966483"/>
              <a:gd name="connsiteX642" fmla="*/ 972723 w 4027599"/>
              <a:gd name="connsiteY642" fmla="*/ 841619 h 4966483"/>
              <a:gd name="connsiteX643" fmla="*/ 1189821 w 4027599"/>
              <a:gd name="connsiteY643" fmla="*/ 846053 h 4966483"/>
              <a:gd name="connsiteX644" fmla="*/ 1189821 w 4027599"/>
              <a:gd name="connsiteY644" fmla="*/ 965675 h 4966483"/>
              <a:gd name="connsiteX645" fmla="*/ 972723 w 4027599"/>
              <a:gd name="connsiteY645" fmla="*/ 908081 h 4966483"/>
              <a:gd name="connsiteX646" fmla="*/ 972723 w 4027599"/>
              <a:gd name="connsiteY646" fmla="*/ 841619 h 4966483"/>
              <a:gd name="connsiteX647" fmla="*/ 740113 w 4027599"/>
              <a:gd name="connsiteY647" fmla="*/ 841619 h 4966483"/>
              <a:gd name="connsiteX648" fmla="*/ 941709 w 4027599"/>
              <a:gd name="connsiteY648" fmla="*/ 1159427 h 4966483"/>
              <a:gd name="connsiteX649" fmla="*/ 941709 w 4027599"/>
              <a:gd name="connsiteY649" fmla="*/ 1213787 h 4966483"/>
              <a:gd name="connsiteX650" fmla="*/ 740113 w 4027599"/>
              <a:gd name="connsiteY650" fmla="*/ 841619 h 4966483"/>
              <a:gd name="connsiteX651" fmla="*/ 740113 w 4027599"/>
              <a:gd name="connsiteY651" fmla="*/ 841619 h 4966483"/>
              <a:gd name="connsiteX652" fmla="*/ 941709 w 4027599"/>
              <a:gd name="connsiteY652" fmla="*/ 1097282 h 4966483"/>
              <a:gd name="connsiteX653" fmla="*/ 937509 w 4027599"/>
              <a:gd name="connsiteY653" fmla="*/ 1151759 h 4966483"/>
              <a:gd name="connsiteX654" fmla="*/ 740113 w 4027599"/>
              <a:gd name="connsiteY654" fmla="*/ 841619 h 4966483"/>
              <a:gd name="connsiteX655" fmla="*/ 740113 w 4027599"/>
              <a:gd name="connsiteY655" fmla="*/ 841619 h 4966483"/>
              <a:gd name="connsiteX656" fmla="*/ 941709 w 4027599"/>
              <a:gd name="connsiteY656" fmla="*/ 1035068 h 4966483"/>
              <a:gd name="connsiteX657" fmla="*/ 941709 w 4027599"/>
              <a:gd name="connsiteY657" fmla="*/ 1089731 h 4966483"/>
              <a:gd name="connsiteX658" fmla="*/ 740113 w 4027599"/>
              <a:gd name="connsiteY658" fmla="*/ 841619 h 4966483"/>
              <a:gd name="connsiteX659" fmla="*/ 740113 w 4027599"/>
              <a:gd name="connsiteY659" fmla="*/ 841619 h 4966483"/>
              <a:gd name="connsiteX660" fmla="*/ 941709 w 4027599"/>
              <a:gd name="connsiteY660" fmla="*/ 968498 h 4966483"/>
              <a:gd name="connsiteX661" fmla="*/ 941709 w 4027599"/>
              <a:gd name="connsiteY661" fmla="*/ 1027703 h 4966483"/>
              <a:gd name="connsiteX662" fmla="*/ 740113 w 4027599"/>
              <a:gd name="connsiteY662" fmla="*/ 841619 h 4966483"/>
              <a:gd name="connsiteX663" fmla="*/ 740113 w 4027599"/>
              <a:gd name="connsiteY663" fmla="*/ 841619 h 4966483"/>
              <a:gd name="connsiteX664" fmla="*/ 941709 w 4027599"/>
              <a:gd name="connsiteY664" fmla="*/ 905786 h 4966483"/>
              <a:gd name="connsiteX665" fmla="*/ 941709 w 4027599"/>
              <a:gd name="connsiteY665" fmla="*/ 965675 h 4966483"/>
              <a:gd name="connsiteX666" fmla="*/ 740113 w 4027599"/>
              <a:gd name="connsiteY666" fmla="*/ 841619 h 4966483"/>
              <a:gd name="connsiteX667" fmla="*/ 740113 w 4027599"/>
              <a:gd name="connsiteY667" fmla="*/ 841619 h 4966483"/>
              <a:gd name="connsiteX668" fmla="*/ 941709 w 4027599"/>
              <a:gd name="connsiteY668" fmla="*/ 841619 h 4966483"/>
              <a:gd name="connsiteX669" fmla="*/ 941709 w 4027599"/>
              <a:gd name="connsiteY669" fmla="*/ 903647 h 4966483"/>
              <a:gd name="connsiteX670" fmla="*/ 740113 w 4027599"/>
              <a:gd name="connsiteY670" fmla="*/ 841619 h 4966483"/>
              <a:gd name="connsiteX671" fmla="*/ 941709 w 4027599"/>
              <a:gd name="connsiteY671" fmla="*/ 779591 h 4966483"/>
              <a:gd name="connsiteX672" fmla="*/ 941709 w 4027599"/>
              <a:gd name="connsiteY672" fmla="*/ 837477 h 4966483"/>
              <a:gd name="connsiteX673" fmla="*/ 740113 w 4027599"/>
              <a:gd name="connsiteY673" fmla="*/ 841619 h 4966483"/>
              <a:gd name="connsiteX674" fmla="*/ 941709 w 4027599"/>
              <a:gd name="connsiteY674" fmla="*/ 779591 h 4966483"/>
              <a:gd name="connsiteX675" fmla="*/ 1189821 w 4027599"/>
              <a:gd name="connsiteY675" fmla="*/ 717562 h 4966483"/>
              <a:gd name="connsiteX676" fmla="*/ 1189821 w 4027599"/>
              <a:gd name="connsiteY676" fmla="*/ 837018 h 4966483"/>
              <a:gd name="connsiteX677" fmla="*/ 972723 w 4027599"/>
              <a:gd name="connsiteY677" fmla="*/ 841619 h 4966483"/>
              <a:gd name="connsiteX678" fmla="*/ 972723 w 4027599"/>
              <a:gd name="connsiteY678" fmla="*/ 777295 h 4966483"/>
              <a:gd name="connsiteX679" fmla="*/ 1189821 w 4027599"/>
              <a:gd name="connsiteY679" fmla="*/ 717562 h 4966483"/>
              <a:gd name="connsiteX680" fmla="*/ 941709 w 4027599"/>
              <a:gd name="connsiteY680" fmla="*/ 717562 h 4966483"/>
              <a:gd name="connsiteX681" fmla="*/ 941709 w 4027599"/>
              <a:gd name="connsiteY681" fmla="*/ 771317 h 4966483"/>
              <a:gd name="connsiteX682" fmla="*/ 740113 w 4027599"/>
              <a:gd name="connsiteY682" fmla="*/ 841619 h 4966483"/>
              <a:gd name="connsiteX683" fmla="*/ 941709 w 4027599"/>
              <a:gd name="connsiteY683" fmla="*/ 717562 h 4966483"/>
              <a:gd name="connsiteX684" fmla="*/ 1437933 w 4027599"/>
              <a:gd name="connsiteY684" fmla="*/ 671037 h 4966483"/>
              <a:gd name="connsiteX685" fmla="*/ 1437933 w 4027599"/>
              <a:gd name="connsiteY685" fmla="*/ 841619 h 4966483"/>
              <a:gd name="connsiteX686" fmla="*/ 1205323 w 4027599"/>
              <a:gd name="connsiteY686" fmla="*/ 841619 h 4966483"/>
              <a:gd name="connsiteX687" fmla="*/ 1205323 w 4027599"/>
              <a:gd name="connsiteY687" fmla="*/ 722212 h 4966483"/>
              <a:gd name="connsiteX688" fmla="*/ 1437933 w 4027599"/>
              <a:gd name="connsiteY688" fmla="*/ 671037 h 4966483"/>
              <a:gd name="connsiteX689" fmla="*/ 941709 w 4027599"/>
              <a:gd name="connsiteY689" fmla="*/ 655534 h 4966483"/>
              <a:gd name="connsiteX690" fmla="*/ 941709 w 4027599"/>
              <a:gd name="connsiteY690" fmla="*/ 713421 h 4966483"/>
              <a:gd name="connsiteX691" fmla="*/ 740113 w 4027599"/>
              <a:gd name="connsiteY691" fmla="*/ 841619 h 4966483"/>
              <a:gd name="connsiteX692" fmla="*/ 941709 w 4027599"/>
              <a:gd name="connsiteY692" fmla="*/ 655534 h 4966483"/>
              <a:gd name="connsiteX693" fmla="*/ 1717059 w 4027599"/>
              <a:gd name="connsiteY693" fmla="*/ 609009 h 4966483"/>
              <a:gd name="connsiteX694" fmla="*/ 1717059 w 4027599"/>
              <a:gd name="connsiteY694" fmla="*/ 826107 h 4966483"/>
              <a:gd name="connsiteX695" fmla="*/ 1468947 w 4027599"/>
              <a:gd name="connsiteY695" fmla="*/ 826107 h 4966483"/>
              <a:gd name="connsiteX696" fmla="*/ 1468947 w 4027599"/>
              <a:gd name="connsiteY696" fmla="*/ 655827 h 4966483"/>
              <a:gd name="connsiteX697" fmla="*/ 1717059 w 4027599"/>
              <a:gd name="connsiteY697" fmla="*/ 609009 h 4966483"/>
              <a:gd name="connsiteX698" fmla="*/ 1189821 w 4027599"/>
              <a:gd name="connsiteY698" fmla="*/ 593506 h 4966483"/>
              <a:gd name="connsiteX699" fmla="*/ 1189821 w 4027599"/>
              <a:gd name="connsiteY699" fmla="*/ 703164 h 4966483"/>
              <a:gd name="connsiteX700" fmla="*/ 972723 w 4027599"/>
              <a:gd name="connsiteY700" fmla="*/ 764088 h 4966483"/>
              <a:gd name="connsiteX701" fmla="*/ 972723 w 4027599"/>
              <a:gd name="connsiteY701" fmla="*/ 703164 h 4966483"/>
              <a:gd name="connsiteX702" fmla="*/ 1189821 w 4027599"/>
              <a:gd name="connsiteY702" fmla="*/ 593506 h 4966483"/>
              <a:gd name="connsiteX703" fmla="*/ 941709 w 4027599"/>
              <a:gd name="connsiteY703" fmla="*/ 593506 h 4966483"/>
              <a:gd name="connsiteX704" fmla="*/ 941709 w 4027599"/>
              <a:gd name="connsiteY704" fmla="*/ 651392 h 4966483"/>
              <a:gd name="connsiteX705" fmla="*/ 740113 w 4027599"/>
              <a:gd name="connsiteY705" fmla="*/ 841619 h 4966483"/>
              <a:gd name="connsiteX706" fmla="*/ 941709 w 4027599"/>
              <a:gd name="connsiteY706" fmla="*/ 593506 h 4966483"/>
              <a:gd name="connsiteX707" fmla="*/ 1991936 w 4027599"/>
              <a:gd name="connsiteY707" fmla="*/ 562492 h 4966483"/>
              <a:gd name="connsiteX708" fmla="*/ 1996186 w 4027599"/>
              <a:gd name="connsiteY708" fmla="*/ 821858 h 4966483"/>
              <a:gd name="connsiteX709" fmla="*/ 1736811 w 4027599"/>
              <a:gd name="connsiteY709" fmla="*/ 826116 h 4966483"/>
              <a:gd name="connsiteX710" fmla="*/ 1732562 w 4027599"/>
              <a:gd name="connsiteY710" fmla="*/ 605013 h 4966483"/>
              <a:gd name="connsiteX711" fmla="*/ 1991936 w 4027599"/>
              <a:gd name="connsiteY711" fmla="*/ 562492 h 4966483"/>
              <a:gd name="connsiteX712" fmla="*/ 2282355 w 4027599"/>
              <a:gd name="connsiteY712" fmla="*/ 531478 h 4966483"/>
              <a:gd name="connsiteX713" fmla="*/ 2290814 w 4027599"/>
              <a:gd name="connsiteY713" fmla="*/ 821906 h 4966483"/>
              <a:gd name="connsiteX714" fmla="*/ 2015917 w 4027599"/>
              <a:gd name="connsiteY714" fmla="*/ 826116 h 4966483"/>
              <a:gd name="connsiteX715" fmla="*/ 2011688 w 4027599"/>
              <a:gd name="connsiteY715" fmla="*/ 565149 h 4966483"/>
              <a:gd name="connsiteX716" fmla="*/ 2282355 w 4027599"/>
              <a:gd name="connsiteY716" fmla="*/ 531478 h 4966483"/>
              <a:gd name="connsiteX717" fmla="*/ 937509 w 4027599"/>
              <a:gd name="connsiteY717" fmla="*/ 531478 h 4966483"/>
              <a:gd name="connsiteX718" fmla="*/ 941709 w 4027599"/>
              <a:gd name="connsiteY718" fmla="*/ 585233 h 4966483"/>
              <a:gd name="connsiteX719" fmla="*/ 740113 w 4027599"/>
              <a:gd name="connsiteY719" fmla="*/ 841619 h 4966483"/>
              <a:gd name="connsiteX720" fmla="*/ 937509 w 4027599"/>
              <a:gd name="connsiteY720" fmla="*/ 531478 h 4966483"/>
              <a:gd name="connsiteX721" fmla="*/ 2592544 w 4027599"/>
              <a:gd name="connsiteY721" fmla="*/ 500464 h 4966483"/>
              <a:gd name="connsiteX722" fmla="*/ 2600964 w 4027599"/>
              <a:gd name="connsiteY722" fmla="*/ 826116 h 4966483"/>
              <a:gd name="connsiteX723" fmla="*/ 2314746 w 4027599"/>
              <a:gd name="connsiteY723" fmla="*/ 826116 h 4966483"/>
              <a:gd name="connsiteX724" fmla="*/ 2306326 w 4027599"/>
              <a:gd name="connsiteY724" fmla="*/ 530062 h 4966483"/>
              <a:gd name="connsiteX725" fmla="*/ 2592544 w 4027599"/>
              <a:gd name="connsiteY725" fmla="*/ 500464 h 4966483"/>
              <a:gd name="connsiteX726" fmla="*/ 1418407 w 4027599"/>
              <a:gd name="connsiteY726" fmla="*/ 484952 h 4966483"/>
              <a:gd name="connsiteX727" fmla="*/ 1422421 w 4027599"/>
              <a:gd name="connsiteY727" fmla="*/ 644701 h 4966483"/>
              <a:gd name="connsiteX728" fmla="*/ 1205323 w 4027599"/>
              <a:gd name="connsiteY728" fmla="*/ 702051 h 4966483"/>
              <a:gd name="connsiteX729" fmla="*/ 1205323 w 4027599"/>
              <a:gd name="connsiteY729" fmla="*/ 587352 h 4966483"/>
              <a:gd name="connsiteX730" fmla="*/ 1418407 w 4027599"/>
              <a:gd name="connsiteY730" fmla="*/ 484952 h 4966483"/>
              <a:gd name="connsiteX731" fmla="*/ 2914035 w 4027599"/>
              <a:gd name="connsiteY731" fmla="*/ 469450 h 4966483"/>
              <a:gd name="connsiteX732" fmla="*/ 2926606 w 4027599"/>
              <a:gd name="connsiteY732" fmla="*/ 821818 h 4966483"/>
              <a:gd name="connsiteX733" fmla="*/ 2629038 w 4027599"/>
              <a:gd name="connsiteY733" fmla="*/ 826116 h 4966483"/>
              <a:gd name="connsiteX734" fmla="*/ 2616466 w 4027599"/>
              <a:gd name="connsiteY734" fmla="*/ 495229 h 4966483"/>
              <a:gd name="connsiteX735" fmla="*/ 2914035 w 4027599"/>
              <a:gd name="connsiteY735" fmla="*/ 469450 h 4966483"/>
              <a:gd name="connsiteX736" fmla="*/ 1185562 w 4027599"/>
              <a:gd name="connsiteY736" fmla="*/ 469450 h 4966483"/>
              <a:gd name="connsiteX737" fmla="*/ 1189821 w 4027599"/>
              <a:gd name="connsiteY737" fmla="*/ 583641 h 4966483"/>
              <a:gd name="connsiteX738" fmla="*/ 972723 w 4027599"/>
              <a:gd name="connsiteY738" fmla="*/ 702060 h 4966483"/>
              <a:gd name="connsiteX739" fmla="*/ 972723 w 4027599"/>
              <a:gd name="connsiteY739" fmla="*/ 638616 h 4966483"/>
              <a:gd name="connsiteX740" fmla="*/ 1185562 w 4027599"/>
              <a:gd name="connsiteY740" fmla="*/ 469450 h 4966483"/>
              <a:gd name="connsiteX741" fmla="*/ 941709 w 4027599"/>
              <a:gd name="connsiteY741" fmla="*/ 469450 h 4966483"/>
              <a:gd name="connsiteX742" fmla="*/ 941709 w 4027599"/>
              <a:gd name="connsiteY742" fmla="*/ 523205 h 4966483"/>
              <a:gd name="connsiteX743" fmla="*/ 740113 w 4027599"/>
              <a:gd name="connsiteY743" fmla="*/ 841619 h 4966483"/>
              <a:gd name="connsiteX744" fmla="*/ 941709 w 4027599"/>
              <a:gd name="connsiteY744" fmla="*/ 469450 h 4966483"/>
              <a:gd name="connsiteX745" fmla="*/ 3282071 w 4027599"/>
              <a:gd name="connsiteY745" fmla="*/ 453938 h 4966483"/>
              <a:gd name="connsiteX746" fmla="*/ 3298775 w 4027599"/>
              <a:gd name="connsiteY746" fmla="*/ 810605 h 4966483"/>
              <a:gd name="connsiteX747" fmla="*/ 2985645 w 4027599"/>
              <a:gd name="connsiteY747" fmla="*/ 810605 h 4966483"/>
              <a:gd name="connsiteX748" fmla="*/ 2973122 w 4027599"/>
              <a:gd name="connsiteY748" fmla="*/ 474198 h 4966483"/>
              <a:gd name="connsiteX749" fmla="*/ 3282071 w 4027599"/>
              <a:gd name="connsiteY749" fmla="*/ 453938 h 4966483"/>
              <a:gd name="connsiteX750" fmla="*/ 3634879 w 4027599"/>
              <a:gd name="connsiteY750" fmla="*/ 438436 h 4966483"/>
              <a:gd name="connsiteX751" fmla="*/ 3655431 w 4027599"/>
              <a:gd name="connsiteY751" fmla="*/ 810605 h 4966483"/>
              <a:gd name="connsiteX752" fmla="*/ 3330717 w 4027599"/>
              <a:gd name="connsiteY752" fmla="*/ 810605 h 4966483"/>
              <a:gd name="connsiteX753" fmla="*/ 3314277 w 4027599"/>
              <a:gd name="connsiteY753" fmla="*/ 454612 h 4966483"/>
              <a:gd name="connsiteX754" fmla="*/ 3634879 w 4027599"/>
              <a:gd name="connsiteY754" fmla="*/ 438436 h 4966483"/>
              <a:gd name="connsiteX755" fmla="*/ 4001938 w 4027599"/>
              <a:gd name="connsiteY755" fmla="*/ 422924 h 4966483"/>
              <a:gd name="connsiteX756" fmla="*/ 4027599 w 4027599"/>
              <a:gd name="connsiteY756" fmla="*/ 806482 h 4966483"/>
              <a:gd name="connsiteX757" fmla="*/ 3676823 w 4027599"/>
              <a:gd name="connsiteY757" fmla="*/ 810605 h 4966483"/>
              <a:gd name="connsiteX758" fmla="*/ 3655431 w 4027599"/>
              <a:gd name="connsiteY758" fmla="*/ 431169 h 4966483"/>
              <a:gd name="connsiteX759" fmla="*/ 4001938 w 4027599"/>
              <a:gd name="connsiteY759" fmla="*/ 422924 h 4966483"/>
              <a:gd name="connsiteX760" fmla="*/ 1708649 w 4027599"/>
              <a:gd name="connsiteY760" fmla="*/ 376408 h 4966483"/>
              <a:gd name="connsiteX761" fmla="*/ 1717059 w 4027599"/>
              <a:gd name="connsiteY761" fmla="*/ 589814 h 4966483"/>
              <a:gd name="connsiteX762" fmla="*/ 1477357 w 4027599"/>
              <a:gd name="connsiteY762" fmla="*/ 640032 h 4966483"/>
              <a:gd name="connsiteX763" fmla="*/ 1468947 w 4027599"/>
              <a:gd name="connsiteY763" fmla="*/ 468464 h 4966483"/>
              <a:gd name="connsiteX764" fmla="*/ 1708649 w 4027599"/>
              <a:gd name="connsiteY764" fmla="*/ 376408 h 4966483"/>
              <a:gd name="connsiteX765" fmla="*/ 1165801 w 4027599"/>
              <a:gd name="connsiteY765" fmla="*/ 345394 h 4966483"/>
              <a:gd name="connsiteX766" fmla="*/ 1174309 w 4027599"/>
              <a:gd name="connsiteY766" fmla="*/ 460688 h 4966483"/>
              <a:gd name="connsiteX767" fmla="*/ 961470 w 4027599"/>
              <a:gd name="connsiteY767" fmla="*/ 640032 h 4966483"/>
              <a:gd name="connsiteX768" fmla="*/ 957211 w 4027599"/>
              <a:gd name="connsiteY768" fmla="*/ 580251 h 4966483"/>
              <a:gd name="connsiteX769" fmla="*/ 1165801 w 4027599"/>
              <a:gd name="connsiteY769" fmla="*/ 345394 h 4966483"/>
              <a:gd name="connsiteX770" fmla="*/ 1414382 w 4027599"/>
              <a:gd name="connsiteY770" fmla="*/ 298868 h 4966483"/>
              <a:gd name="connsiteX771" fmla="*/ 1422421 w 4027599"/>
              <a:gd name="connsiteY771" fmla="*/ 466344 h 4966483"/>
              <a:gd name="connsiteX772" fmla="*/ 1205323 w 4027599"/>
              <a:gd name="connsiteY772" fmla="*/ 577995 h 4966483"/>
              <a:gd name="connsiteX773" fmla="*/ 1205323 w 4027599"/>
              <a:gd name="connsiteY773" fmla="*/ 457758 h 4966483"/>
              <a:gd name="connsiteX774" fmla="*/ 1414382 w 4027599"/>
              <a:gd name="connsiteY774" fmla="*/ 298868 h 4966483"/>
              <a:gd name="connsiteX775" fmla="*/ 1979453 w 4027599"/>
              <a:gd name="connsiteY775" fmla="*/ 283366 h 4966483"/>
              <a:gd name="connsiteX776" fmla="*/ 1996186 w 4027599"/>
              <a:gd name="connsiteY776" fmla="*/ 532358 h 4966483"/>
              <a:gd name="connsiteX777" fmla="*/ 1740933 w 4027599"/>
              <a:gd name="connsiteY777" fmla="*/ 578004 h 4966483"/>
              <a:gd name="connsiteX778" fmla="*/ 1732562 w 4027599"/>
              <a:gd name="connsiteY778" fmla="*/ 362215 h 4966483"/>
              <a:gd name="connsiteX779" fmla="*/ 1979453 w 4027599"/>
              <a:gd name="connsiteY779" fmla="*/ 283366 h 4966483"/>
              <a:gd name="connsiteX780" fmla="*/ 2269158 w 4027599"/>
              <a:gd name="connsiteY780" fmla="*/ 205826 h 4966483"/>
              <a:gd name="connsiteX781" fmla="*/ 2290824 w 4027599"/>
              <a:gd name="connsiteY781" fmla="*/ 493900 h 4966483"/>
              <a:gd name="connsiteX782" fmla="*/ 2013514 w 4027599"/>
              <a:gd name="connsiteY782" fmla="*/ 531478 h 4966483"/>
              <a:gd name="connsiteX783" fmla="*/ 1996186 w 4027599"/>
              <a:gd name="connsiteY783" fmla="*/ 276802 h 4966483"/>
              <a:gd name="connsiteX784" fmla="*/ 2269158 w 4027599"/>
              <a:gd name="connsiteY784" fmla="*/ 205826 h 4966483"/>
              <a:gd name="connsiteX785" fmla="*/ 2560905 w 4027599"/>
              <a:gd name="connsiteY785" fmla="*/ 143798 h 4966483"/>
              <a:gd name="connsiteX786" fmla="*/ 2585452 w 4027599"/>
              <a:gd name="connsiteY786" fmla="*/ 452463 h 4966483"/>
              <a:gd name="connsiteX787" fmla="*/ 2311278 w 4027599"/>
              <a:gd name="connsiteY787" fmla="*/ 484952 h 4966483"/>
              <a:gd name="connsiteX788" fmla="*/ 2290814 w 4027599"/>
              <a:gd name="connsiteY788" fmla="*/ 200659 h 4966483"/>
              <a:gd name="connsiteX789" fmla="*/ 2560905 w 4027599"/>
              <a:gd name="connsiteY789" fmla="*/ 143798 h 4966483"/>
              <a:gd name="connsiteX790" fmla="*/ 1684727 w 4027599"/>
              <a:gd name="connsiteY790" fmla="*/ 143798 h 4966483"/>
              <a:gd name="connsiteX791" fmla="*/ 1701548 w 4027599"/>
              <a:gd name="connsiteY791" fmla="*/ 356217 h 4966483"/>
              <a:gd name="connsiteX792" fmla="*/ 1461846 w 4027599"/>
              <a:gd name="connsiteY792" fmla="*/ 453938 h 4966483"/>
              <a:gd name="connsiteX793" fmla="*/ 1453435 w 4027599"/>
              <a:gd name="connsiteY793" fmla="*/ 283991 h 4966483"/>
              <a:gd name="connsiteX794" fmla="*/ 1684727 w 4027599"/>
              <a:gd name="connsiteY794" fmla="*/ 143798 h 4966483"/>
              <a:gd name="connsiteX795" fmla="*/ 1150582 w 4027599"/>
              <a:gd name="connsiteY795" fmla="*/ 97282 h 4966483"/>
              <a:gd name="connsiteX796" fmla="*/ 1158807 w 4027599"/>
              <a:gd name="connsiteY796" fmla="*/ 205348 h 4966483"/>
              <a:gd name="connsiteX797" fmla="*/ 989260 w 4027599"/>
              <a:gd name="connsiteY797" fmla="*/ 458715 h 4966483"/>
              <a:gd name="connsiteX798" fmla="*/ 1169884 w 4027599"/>
              <a:gd name="connsiteY798" fmla="*/ 221338 h 4966483"/>
              <a:gd name="connsiteX799" fmla="*/ 1174309 w 4027599"/>
              <a:gd name="connsiteY799" fmla="*/ 332315 h 4966483"/>
              <a:gd name="connsiteX800" fmla="*/ 957211 w 4027599"/>
              <a:gd name="connsiteY800" fmla="*/ 562492 h 4966483"/>
              <a:gd name="connsiteX801" fmla="*/ 957211 w 4027599"/>
              <a:gd name="connsiteY801" fmla="*/ 500836 h 4966483"/>
              <a:gd name="connsiteX802" fmla="*/ 961021 w 4027599"/>
              <a:gd name="connsiteY802" fmla="*/ 495834 h 4966483"/>
              <a:gd name="connsiteX803" fmla="*/ 957211 w 4027599"/>
              <a:gd name="connsiteY803" fmla="*/ 438114 h 4966483"/>
              <a:gd name="connsiteX804" fmla="*/ 1150582 w 4027599"/>
              <a:gd name="connsiteY804" fmla="*/ 97282 h 4966483"/>
              <a:gd name="connsiteX805" fmla="*/ 2873526 w 4027599"/>
              <a:gd name="connsiteY805" fmla="*/ 81770 h 4966483"/>
              <a:gd name="connsiteX806" fmla="*/ 2911104 w 4027599"/>
              <a:gd name="connsiteY806" fmla="*/ 424986 h 4966483"/>
              <a:gd name="connsiteX807" fmla="*/ 2614679 w 4027599"/>
              <a:gd name="connsiteY807" fmla="*/ 453938 h 4966483"/>
              <a:gd name="connsiteX808" fmla="*/ 2585452 w 4027599"/>
              <a:gd name="connsiteY808" fmla="*/ 131393 h 4966483"/>
              <a:gd name="connsiteX809" fmla="*/ 2873526 w 4027599"/>
              <a:gd name="connsiteY809" fmla="*/ 81770 h 4966483"/>
              <a:gd name="connsiteX810" fmla="*/ 3222553 w 4027599"/>
              <a:gd name="connsiteY810" fmla="*/ 35254 h 4966483"/>
              <a:gd name="connsiteX811" fmla="*/ 3267761 w 4027599"/>
              <a:gd name="connsiteY811" fmla="*/ 402089 h 4966483"/>
              <a:gd name="connsiteX812" fmla="*/ 2963598 w 4027599"/>
              <a:gd name="connsiteY812" fmla="*/ 422934 h 4966483"/>
              <a:gd name="connsiteX813" fmla="*/ 2926606 w 4027599"/>
              <a:gd name="connsiteY813" fmla="*/ 72774 h 4966483"/>
              <a:gd name="connsiteX814" fmla="*/ 3222553 w 4027599"/>
              <a:gd name="connsiteY814" fmla="*/ 35254 h 4966483"/>
              <a:gd name="connsiteX815" fmla="*/ 0 w 4027599"/>
              <a:gd name="connsiteY815" fmla="*/ 28232 h 4966483"/>
              <a:gd name="connsiteX816" fmla="*/ 11288 w 4027599"/>
              <a:gd name="connsiteY816" fmla="*/ 35254 h 4966483"/>
              <a:gd name="connsiteX817" fmla="*/ 0 w 4027599"/>
              <a:gd name="connsiteY817" fmla="*/ 29321 h 4966483"/>
              <a:gd name="connsiteX818" fmla="*/ 0 w 4027599"/>
              <a:gd name="connsiteY818" fmla="*/ 26353 h 4966483"/>
              <a:gd name="connsiteX819" fmla="*/ 11288 w 4027599"/>
              <a:gd name="connsiteY819" fmla="*/ 35254 h 4966483"/>
              <a:gd name="connsiteX820" fmla="*/ 0 w 4027599"/>
              <a:gd name="connsiteY820" fmla="*/ 28062 h 4966483"/>
              <a:gd name="connsiteX821" fmla="*/ 0 w 4027599"/>
              <a:gd name="connsiteY821" fmla="*/ 23491 h 4966483"/>
              <a:gd name="connsiteX822" fmla="*/ 11288 w 4027599"/>
              <a:gd name="connsiteY822" fmla="*/ 35254 h 4966483"/>
              <a:gd name="connsiteX823" fmla="*/ 0 w 4027599"/>
              <a:gd name="connsiteY823" fmla="*/ 26082 h 4966483"/>
              <a:gd name="connsiteX824" fmla="*/ 0 w 4027599"/>
              <a:gd name="connsiteY824" fmla="*/ 17897 h 4966483"/>
              <a:gd name="connsiteX825" fmla="*/ 11288 w 4027599"/>
              <a:gd name="connsiteY825" fmla="*/ 35254 h 4966483"/>
              <a:gd name="connsiteX826" fmla="*/ 0 w 4027599"/>
              <a:gd name="connsiteY826" fmla="*/ 23025 h 4966483"/>
              <a:gd name="connsiteX827" fmla="*/ 3565876 w 4027599"/>
              <a:gd name="connsiteY827" fmla="*/ 4240 h 4966483"/>
              <a:gd name="connsiteX828" fmla="*/ 3624417 w 4027599"/>
              <a:gd name="connsiteY828" fmla="*/ 375598 h 4966483"/>
              <a:gd name="connsiteX829" fmla="*/ 3298247 w 4027599"/>
              <a:gd name="connsiteY829" fmla="*/ 391920 h 4966483"/>
              <a:gd name="connsiteX830" fmla="*/ 3252249 w 4027599"/>
              <a:gd name="connsiteY830" fmla="*/ 32802 h 4966483"/>
              <a:gd name="connsiteX831" fmla="*/ 3565876 w 4027599"/>
              <a:gd name="connsiteY831" fmla="*/ 4240 h 4966483"/>
              <a:gd name="connsiteX832" fmla="*/ 1955579 w 4027599"/>
              <a:gd name="connsiteY832" fmla="*/ 4240 h 4966483"/>
              <a:gd name="connsiteX833" fmla="*/ 1980683 w 4027599"/>
              <a:gd name="connsiteY833" fmla="*/ 261153 h 4966483"/>
              <a:gd name="connsiteX834" fmla="*/ 1729612 w 4027599"/>
              <a:gd name="connsiteY834" fmla="*/ 345394 h 4966483"/>
              <a:gd name="connsiteX835" fmla="*/ 1717059 w 4027599"/>
              <a:gd name="connsiteY835" fmla="*/ 130592 h 4966483"/>
              <a:gd name="connsiteX836" fmla="*/ 1955579 w 4027599"/>
              <a:gd name="connsiteY836" fmla="*/ 4240 h 4966483"/>
              <a:gd name="connsiteX837" fmla="*/ 0 w 4027599"/>
              <a:gd name="connsiteY837" fmla="*/ 2006 h 4966483"/>
              <a:gd name="connsiteX838" fmla="*/ 11288 w 4027599"/>
              <a:gd name="connsiteY838" fmla="*/ 35254 h 4966483"/>
              <a:gd name="connsiteX839" fmla="*/ 0 w 4027599"/>
              <a:gd name="connsiteY839" fmla="*/ 16911 h 4966483"/>
              <a:gd name="connsiteX840" fmla="*/ 3595183 w 4027599"/>
              <a:gd name="connsiteY840" fmla="*/ 0 h 4966483"/>
              <a:gd name="connsiteX841" fmla="*/ 3930037 w 4027599"/>
              <a:gd name="connsiteY841" fmla="*/ 0 h 4966483"/>
              <a:gd name="connsiteX842" fmla="*/ 3965284 w 4027599"/>
              <a:gd name="connsiteY842" fmla="*/ 168517 h 4966483"/>
              <a:gd name="connsiteX843" fmla="*/ 3996585 w 4027599"/>
              <a:gd name="connsiteY843" fmla="*/ 363807 h 4966483"/>
              <a:gd name="connsiteX844" fmla="*/ 3652823 w 4027599"/>
              <a:gd name="connsiteY844" fmla="*/ 376408 h 4966483"/>
              <a:gd name="connsiteX845" fmla="*/ 3627886 w 4027599"/>
              <a:gd name="connsiteY845" fmla="*/ 183214 h 4966483"/>
              <a:gd name="connsiteX846" fmla="*/ 2919796 w 4027599"/>
              <a:gd name="connsiteY846" fmla="*/ 0 h 4966483"/>
              <a:gd name="connsiteX847" fmla="*/ 3156008 w 4027599"/>
              <a:gd name="connsiteY847" fmla="*/ 0 h 4966483"/>
              <a:gd name="connsiteX848" fmla="*/ 2926069 w 4027599"/>
              <a:gd name="connsiteY848" fmla="*/ 35254 h 4966483"/>
              <a:gd name="connsiteX849" fmla="*/ 2571311 w 4027599"/>
              <a:gd name="connsiteY849" fmla="*/ 0 h 4966483"/>
              <a:gd name="connsiteX850" fmla="*/ 2871626 w 4027599"/>
              <a:gd name="connsiteY850" fmla="*/ 0 h 4966483"/>
              <a:gd name="connsiteX851" fmla="*/ 2880080 w 4027599"/>
              <a:gd name="connsiteY851" fmla="*/ 44231 h 4966483"/>
              <a:gd name="connsiteX852" fmla="*/ 2585833 w 4027599"/>
              <a:gd name="connsiteY852" fmla="*/ 97282 h 4966483"/>
              <a:gd name="connsiteX853" fmla="*/ 2257958 w 4027599"/>
              <a:gd name="connsiteY853" fmla="*/ 0 h 4966483"/>
              <a:gd name="connsiteX854" fmla="*/ 2538980 w 4027599"/>
              <a:gd name="connsiteY854" fmla="*/ 0 h 4966483"/>
              <a:gd name="connsiteX855" fmla="*/ 2554438 w 4027599"/>
              <a:gd name="connsiteY855" fmla="*/ 107392 h 4966483"/>
              <a:gd name="connsiteX856" fmla="*/ 2277832 w 4027599"/>
              <a:gd name="connsiteY856" fmla="*/ 174822 h 4966483"/>
              <a:gd name="connsiteX857" fmla="*/ 1981485 w 4027599"/>
              <a:gd name="connsiteY857" fmla="*/ 0 h 4966483"/>
              <a:gd name="connsiteX858" fmla="*/ 2240290 w 4027599"/>
              <a:gd name="connsiteY858" fmla="*/ 0 h 4966483"/>
              <a:gd name="connsiteX859" fmla="*/ 2259800 w 4027599"/>
              <a:gd name="connsiteY859" fmla="*/ 175350 h 4966483"/>
              <a:gd name="connsiteX860" fmla="*/ 2005299 w 4027599"/>
              <a:gd name="connsiteY860" fmla="*/ 252352 h 4966483"/>
              <a:gd name="connsiteX861" fmla="*/ 1697583 w 4027599"/>
              <a:gd name="connsiteY861" fmla="*/ 0 h 4966483"/>
              <a:gd name="connsiteX862" fmla="*/ 1893277 w 4027599"/>
              <a:gd name="connsiteY862" fmla="*/ 0 h 4966483"/>
              <a:gd name="connsiteX863" fmla="*/ 1707310 w 4027599"/>
              <a:gd name="connsiteY863" fmla="*/ 97282 h 4966483"/>
              <a:gd name="connsiteX864" fmla="*/ 1536558 w 4027599"/>
              <a:gd name="connsiteY864" fmla="*/ 0 h 4966483"/>
              <a:gd name="connsiteX865" fmla="*/ 1675080 w 4027599"/>
              <a:gd name="connsiteY865" fmla="*/ 0 h 4966483"/>
              <a:gd name="connsiteX866" fmla="*/ 1686045 w 4027599"/>
              <a:gd name="connsiteY866" fmla="*/ 109688 h 4966483"/>
              <a:gd name="connsiteX867" fmla="*/ 1450768 w 4027599"/>
              <a:gd name="connsiteY867" fmla="*/ 252352 h 4966483"/>
              <a:gd name="connsiteX868" fmla="*/ 1437933 w 4027599"/>
              <a:gd name="connsiteY868" fmla="*/ 80315 h 4966483"/>
              <a:gd name="connsiteX869" fmla="*/ 1432462 w 4027599"/>
              <a:gd name="connsiteY869" fmla="*/ 0 h 4966483"/>
              <a:gd name="connsiteX870" fmla="*/ 1514581 w 4027599"/>
              <a:gd name="connsiteY870" fmla="*/ 0 h 4966483"/>
              <a:gd name="connsiteX871" fmla="*/ 1438744 w 4027599"/>
              <a:gd name="connsiteY871" fmla="*/ 66268 h 4966483"/>
              <a:gd name="connsiteX872" fmla="*/ 1334082 w 4027599"/>
              <a:gd name="connsiteY872" fmla="*/ 0 h 4966483"/>
              <a:gd name="connsiteX873" fmla="*/ 1397685 w 4027599"/>
              <a:gd name="connsiteY873" fmla="*/ 0 h 4966483"/>
              <a:gd name="connsiteX874" fmla="*/ 1406919 w 4027599"/>
              <a:gd name="connsiteY874" fmla="*/ 94694 h 4966483"/>
              <a:gd name="connsiteX875" fmla="*/ 1204229 w 4027599"/>
              <a:gd name="connsiteY875" fmla="*/ 307845 h 4966483"/>
              <a:gd name="connsiteX876" fmla="*/ 1409508 w 4027599"/>
              <a:gd name="connsiteY876" fmla="*/ 112784 h 4966483"/>
              <a:gd name="connsiteX877" fmla="*/ 1422431 w 4027599"/>
              <a:gd name="connsiteY877" fmla="*/ 275610 h 4966483"/>
              <a:gd name="connsiteX878" fmla="*/ 1194129 w 4027599"/>
              <a:gd name="connsiteY878" fmla="*/ 438436 h 4966483"/>
              <a:gd name="connsiteX879" fmla="*/ 1189821 w 4027599"/>
              <a:gd name="connsiteY879" fmla="*/ 321531 h 4966483"/>
              <a:gd name="connsiteX880" fmla="*/ 1197977 w 4027599"/>
              <a:gd name="connsiteY880" fmla="*/ 313784 h 4966483"/>
              <a:gd name="connsiteX881" fmla="*/ 1189821 w 4027599"/>
              <a:gd name="connsiteY881" fmla="*/ 193763 h 4966483"/>
              <a:gd name="connsiteX882" fmla="*/ 1290180 w 4027599"/>
              <a:gd name="connsiteY882" fmla="*/ 57001 h 4966483"/>
              <a:gd name="connsiteX883" fmla="*/ 1210237 w 4027599"/>
              <a:gd name="connsiteY883" fmla="*/ 0 h 4966483"/>
              <a:gd name="connsiteX884" fmla="*/ 1320122 w 4027599"/>
              <a:gd name="connsiteY884" fmla="*/ 0 h 4966483"/>
              <a:gd name="connsiteX885" fmla="*/ 1182827 w 4027599"/>
              <a:gd name="connsiteY885" fmla="*/ 174812 h 4966483"/>
              <a:gd name="connsiteX886" fmla="*/ 1174309 w 4027599"/>
              <a:gd name="connsiteY886" fmla="*/ 56773 h 4966483"/>
              <a:gd name="connsiteX887" fmla="*/ 66865 w 4027599"/>
              <a:gd name="connsiteY887" fmla="*/ 0 h 4966483"/>
              <a:gd name="connsiteX888" fmla="*/ 77812 w 4027599"/>
              <a:gd name="connsiteY888" fmla="*/ 0 h 4966483"/>
              <a:gd name="connsiteX889" fmla="*/ 11288 w 4027599"/>
              <a:gd name="connsiteY889" fmla="*/ 35254 h 4966483"/>
              <a:gd name="connsiteX890" fmla="*/ 55995 w 4027599"/>
              <a:gd name="connsiteY890" fmla="*/ 0 h 4966483"/>
              <a:gd name="connsiteX891" fmla="*/ 65524 w 4027599"/>
              <a:gd name="connsiteY891" fmla="*/ 0 h 4966483"/>
              <a:gd name="connsiteX892" fmla="*/ 11288 w 4027599"/>
              <a:gd name="connsiteY892" fmla="*/ 35254 h 4966483"/>
              <a:gd name="connsiteX893" fmla="*/ 44381 w 4027599"/>
              <a:gd name="connsiteY893" fmla="*/ 0 h 4966483"/>
              <a:gd name="connsiteX894" fmla="*/ 54677 w 4027599"/>
              <a:gd name="connsiteY894" fmla="*/ 0 h 4966483"/>
              <a:gd name="connsiteX895" fmla="*/ 11288 w 4027599"/>
              <a:gd name="connsiteY895" fmla="*/ 35254 h 4966483"/>
              <a:gd name="connsiteX896" fmla="*/ 34029 w 4027599"/>
              <a:gd name="connsiteY896" fmla="*/ 0 h 4966483"/>
              <a:gd name="connsiteX897" fmla="*/ 43830 w 4027599"/>
              <a:gd name="connsiteY897" fmla="*/ 0 h 4966483"/>
              <a:gd name="connsiteX898" fmla="*/ 11288 w 4027599"/>
              <a:gd name="connsiteY898" fmla="*/ 35254 h 4966483"/>
              <a:gd name="connsiteX899" fmla="*/ 23258 w 4027599"/>
              <a:gd name="connsiteY899" fmla="*/ 0 h 4966483"/>
              <a:gd name="connsiteX900" fmla="*/ 32982 w 4027599"/>
              <a:gd name="connsiteY900" fmla="*/ 0 h 4966483"/>
              <a:gd name="connsiteX901" fmla="*/ 11288 w 4027599"/>
              <a:gd name="connsiteY901" fmla="*/ 35254 h 4966483"/>
              <a:gd name="connsiteX902" fmla="*/ 12062 w 4027599"/>
              <a:gd name="connsiteY902" fmla="*/ 0 h 4966483"/>
              <a:gd name="connsiteX903" fmla="*/ 22135 w 4027599"/>
              <a:gd name="connsiteY903" fmla="*/ 0 h 4966483"/>
              <a:gd name="connsiteX904" fmla="*/ 11288 w 4027599"/>
              <a:gd name="connsiteY904" fmla="*/ 35254 h 4966483"/>
              <a:gd name="connsiteX905" fmla="*/ 441 w 4027599"/>
              <a:gd name="connsiteY905" fmla="*/ 0 h 4966483"/>
              <a:gd name="connsiteX906" fmla="*/ 10513 w 4027599"/>
              <a:gd name="connsiteY906" fmla="*/ 0 h 4966483"/>
              <a:gd name="connsiteX907" fmla="*/ 11288 w 4027599"/>
              <a:gd name="connsiteY907" fmla="*/ 35254 h 496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</a:cxnLst>
            <a:rect l="l" t="t" r="r" b="b"/>
            <a:pathLst>
              <a:path w="4027599" h="4966483">
                <a:moveTo>
                  <a:pt x="421640" y="4594315"/>
                </a:moveTo>
                <a:cubicBezTo>
                  <a:pt x="425811" y="4709814"/>
                  <a:pt x="425811" y="4825323"/>
                  <a:pt x="429982" y="4940822"/>
                </a:cubicBezTo>
                <a:cubicBezTo>
                  <a:pt x="300759" y="4957926"/>
                  <a:pt x="171526" y="4966483"/>
                  <a:pt x="42302" y="4966483"/>
                </a:cubicBezTo>
                <a:cubicBezTo>
                  <a:pt x="42302" y="4846706"/>
                  <a:pt x="42302" y="4731207"/>
                  <a:pt x="42302" y="4615707"/>
                </a:cubicBezTo>
                <a:cubicBezTo>
                  <a:pt x="167354" y="4615707"/>
                  <a:pt x="292417" y="4607150"/>
                  <a:pt x="421640" y="4594315"/>
                </a:cubicBezTo>
                <a:close/>
                <a:moveTo>
                  <a:pt x="843177" y="4532287"/>
                </a:moveTo>
                <a:cubicBezTo>
                  <a:pt x="851578" y="4641486"/>
                  <a:pt x="859978" y="4750684"/>
                  <a:pt x="864179" y="4864073"/>
                </a:cubicBezTo>
                <a:cubicBezTo>
                  <a:pt x="733978" y="4893476"/>
                  <a:pt x="603788" y="4918668"/>
                  <a:pt x="473597" y="4935469"/>
                </a:cubicBezTo>
                <a:cubicBezTo>
                  <a:pt x="469397" y="4817880"/>
                  <a:pt x="469397" y="4704481"/>
                  <a:pt x="460996" y="4595282"/>
                </a:cubicBezTo>
                <a:cubicBezTo>
                  <a:pt x="591187" y="4578491"/>
                  <a:pt x="717187" y="4561689"/>
                  <a:pt x="843177" y="4532287"/>
                </a:cubicBezTo>
                <a:close/>
                <a:moveTo>
                  <a:pt x="1268465" y="4423733"/>
                </a:moveTo>
                <a:cubicBezTo>
                  <a:pt x="1281290" y="4525899"/>
                  <a:pt x="1289828" y="4632323"/>
                  <a:pt x="1298375" y="4738738"/>
                </a:cubicBezTo>
                <a:cubicBezTo>
                  <a:pt x="1165928" y="4785567"/>
                  <a:pt x="1033491" y="4823877"/>
                  <a:pt x="901044" y="4857929"/>
                </a:cubicBezTo>
                <a:cubicBezTo>
                  <a:pt x="896775" y="4742997"/>
                  <a:pt x="888228" y="4632323"/>
                  <a:pt x="879681" y="4525899"/>
                </a:cubicBezTo>
                <a:cubicBezTo>
                  <a:pt x="1007849" y="4496106"/>
                  <a:pt x="1140296" y="4462044"/>
                  <a:pt x="1268465" y="4423733"/>
                </a:cubicBezTo>
                <a:close/>
                <a:moveTo>
                  <a:pt x="1694886" y="4268663"/>
                </a:moveTo>
                <a:cubicBezTo>
                  <a:pt x="1711638" y="4361998"/>
                  <a:pt x="1724200" y="4459582"/>
                  <a:pt x="1732571" y="4552917"/>
                </a:cubicBezTo>
                <a:cubicBezTo>
                  <a:pt x="1602781" y="4616557"/>
                  <a:pt x="1472981" y="4671708"/>
                  <a:pt x="1343191" y="4718371"/>
                </a:cubicBezTo>
                <a:cubicBezTo>
                  <a:pt x="1334810" y="4616557"/>
                  <a:pt x="1326439" y="4510494"/>
                  <a:pt x="1313877" y="4408670"/>
                </a:cubicBezTo>
                <a:cubicBezTo>
                  <a:pt x="1439486" y="4370487"/>
                  <a:pt x="1565096" y="4323814"/>
                  <a:pt x="1694886" y="4268663"/>
                </a:cubicBezTo>
                <a:close/>
                <a:moveTo>
                  <a:pt x="402065" y="4237649"/>
                </a:moveTo>
                <a:cubicBezTo>
                  <a:pt x="406197" y="4344523"/>
                  <a:pt x="410338" y="4451387"/>
                  <a:pt x="414470" y="4562363"/>
                </a:cubicBezTo>
                <a:cubicBezTo>
                  <a:pt x="290414" y="4574691"/>
                  <a:pt x="166358" y="4578803"/>
                  <a:pt x="42302" y="4578803"/>
                </a:cubicBezTo>
                <a:cubicBezTo>
                  <a:pt x="42302" y="4471939"/>
                  <a:pt x="42302" y="4360963"/>
                  <a:pt x="42302" y="4254089"/>
                </a:cubicBezTo>
                <a:cubicBezTo>
                  <a:pt x="162226" y="4254089"/>
                  <a:pt x="282141" y="4249986"/>
                  <a:pt x="402065" y="4237649"/>
                </a:cubicBezTo>
                <a:close/>
                <a:moveTo>
                  <a:pt x="818962" y="4191133"/>
                </a:moveTo>
                <a:cubicBezTo>
                  <a:pt x="831690" y="4291491"/>
                  <a:pt x="840178" y="4400221"/>
                  <a:pt x="848667" y="4504760"/>
                </a:cubicBezTo>
                <a:cubicBezTo>
                  <a:pt x="721348" y="4529855"/>
                  <a:pt x="589780" y="4550759"/>
                  <a:pt x="462462" y="4563301"/>
                </a:cubicBezTo>
                <a:cubicBezTo>
                  <a:pt x="458212" y="4454581"/>
                  <a:pt x="453973" y="4345861"/>
                  <a:pt x="445484" y="4237131"/>
                </a:cubicBezTo>
                <a:cubicBezTo>
                  <a:pt x="568564" y="4228770"/>
                  <a:pt x="695882" y="4212046"/>
                  <a:pt x="818962" y="4191133"/>
                </a:cubicBezTo>
                <a:close/>
                <a:moveTo>
                  <a:pt x="1220366" y="4098091"/>
                </a:moveTo>
                <a:cubicBezTo>
                  <a:pt x="1241729" y="4199953"/>
                  <a:pt x="1254545" y="4297567"/>
                  <a:pt x="1267361" y="4399420"/>
                </a:cubicBezTo>
                <a:cubicBezTo>
                  <a:pt x="1139192" y="4437614"/>
                  <a:pt x="1011014" y="4471568"/>
                  <a:pt x="878577" y="4501273"/>
                </a:cubicBezTo>
                <a:cubicBezTo>
                  <a:pt x="870030" y="4390931"/>
                  <a:pt x="861483" y="4284829"/>
                  <a:pt x="848667" y="4178727"/>
                </a:cubicBezTo>
                <a:cubicBezTo>
                  <a:pt x="972567" y="4157511"/>
                  <a:pt x="1096466" y="4132045"/>
                  <a:pt x="1220366" y="4098091"/>
                </a:cubicBezTo>
                <a:close/>
                <a:moveTo>
                  <a:pt x="2131680" y="4067077"/>
                </a:moveTo>
                <a:cubicBezTo>
                  <a:pt x="2152760" y="4148924"/>
                  <a:pt x="2169620" y="4235070"/>
                  <a:pt x="2182270" y="4316918"/>
                </a:cubicBezTo>
                <a:cubicBezTo>
                  <a:pt x="2051591" y="4394448"/>
                  <a:pt x="1920912" y="4467680"/>
                  <a:pt x="1790233" y="4532287"/>
                </a:cubicBezTo>
                <a:cubicBezTo>
                  <a:pt x="1781803" y="4437526"/>
                  <a:pt x="1764933" y="4342755"/>
                  <a:pt x="1748073" y="4252301"/>
                </a:cubicBezTo>
                <a:cubicBezTo>
                  <a:pt x="1878752" y="4196300"/>
                  <a:pt x="2005221" y="4136001"/>
                  <a:pt x="2131680" y="4067077"/>
                </a:cubicBezTo>
                <a:close/>
                <a:moveTo>
                  <a:pt x="1624486" y="3974035"/>
                </a:moveTo>
                <a:cubicBezTo>
                  <a:pt x="1649112" y="4064547"/>
                  <a:pt x="1665532" y="4150946"/>
                  <a:pt x="1686055" y="4241459"/>
                </a:cubicBezTo>
                <a:cubicBezTo>
                  <a:pt x="1558805" y="4294939"/>
                  <a:pt x="1435657" y="4336083"/>
                  <a:pt x="1312519" y="4377217"/>
                </a:cubicBezTo>
                <a:cubicBezTo>
                  <a:pt x="1300202" y="4278480"/>
                  <a:pt x="1283781" y="4179743"/>
                  <a:pt x="1267361" y="4085119"/>
                </a:cubicBezTo>
                <a:cubicBezTo>
                  <a:pt x="1386406" y="4052209"/>
                  <a:pt x="1505441" y="4015178"/>
                  <a:pt x="1624486" y="3974035"/>
                </a:cubicBezTo>
                <a:close/>
                <a:moveTo>
                  <a:pt x="377820" y="3896495"/>
                </a:moveTo>
                <a:cubicBezTo>
                  <a:pt x="386279" y="3999549"/>
                  <a:pt x="390509" y="4102604"/>
                  <a:pt x="398968" y="4205658"/>
                </a:cubicBezTo>
                <a:cubicBezTo>
                  <a:pt x="276319" y="4218025"/>
                  <a:pt x="153679" y="4222147"/>
                  <a:pt x="26800" y="4222147"/>
                </a:cubicBezTo>
                <a:cubicBezTo>
                  <a:pt x="26800" y="4114970"/>
                  <a:pt x="26800" y="4011916"/>
                  <a:pt x="26800" y="3912983"/>
                </a:cubicBezTo>
                <a:cubicBezTo>
                  <a:pt x="145220" y="3908861"/>
                  <a:pt x="259400" y="3904739"/>
                  <a:pt x="377820" y="3896495"/>
                </a:cubicBezTo>
                <a:close/>
                <a:moveTo>
                  <a:pt x="775523" y="3849979"/>
                </a:moveTo>
                <a:cubicBezTo>
                  <a:pt x="792382" y="3951890"/>
                  <a:pt x="805022" y="4053792"/>
                  <a:pt x="817663" y="4159943"/>
                </a:cubicBezTo>
                <a:cubicBezTo>
                  <a:pt x="695462" y="4181169"/>
                  <a:pt x="573252" y="4198156"/>
                  <a:pt x="451052" y="4206645"/>
                </a:cubicBezTo>
                <a:cubicBezTo>
                  <a:pt x="442622" y="4100494"/>
                  <a:pt x="438412" y="3994343"/>
                  <a:pt x="429982" y="3892441"/>
                </a:cubicBezTo>
                <a:cubicBezTo>
                  <a:pt x="543753" y="3879703"/>
                  <a:pt x="661743" y="3866965"/>
                  <a:pt x="775523" y="3849979"/>
                </a:cubicBezTo>
                <a:close/>
                <a:moveTo>
                  <a:pt x="2558570" y="3834467"/>
                </a:moveTo>
                <a:cubicBezTo>
                  <a:pt x="2583381" y="3900480"/>
                  <a:pt x="2604060" y="3962371"/>
                  <a:pt x="2616466" y="4028375"/>
                </a:cubicBezTo>
                <a:cubicBezTo>
                  <a:pt x="2488278" y="4119151"/>
                  <a:pt x="2360080" y="4205785"/>
                  <a:pt x="2231892" y="4284175"/>
                </a:cubicBezTo>
                <a:cubicBezTo>
                  <a:pt x="2219487" y="4205785"/>
                  <a:pt x="2202949" y="4127395"/>
                  <a:pt x="2182270" y="4049006"/>
                </a:cubicBezTo>
                <a:cubicBezTo>
                  <a:pt x="2306326" y="3982992"/>
                  <a:pt x="2434514" y="3912856"/>
                  <a:pt x="2558570" y="3834467"/>
                </a:cubicBezTo>
                <a:close/>
                <a:moveTo>
                  <a:pt x="2045808" y="3818965"/>
                </a:moveTo>
                <a:cubicBezTo>
                  <a:pt x="2074751" y="3896348"/>
                  <a:pt x="2099562" y="3973722"/>
                  <a:pt x="2120242" y="4051106"/>
                </a:cubicBezTo>
                <a:cubicBezTo>
                  <a:pt x="1996186" y="4112186"/>
                  <a:pt x="1872130" y="4169203"/>
                  <a:pt x="1743941" y="4222147"/>
                </a:cubicBezTo>
                <a:cubicBezTo>
                  <a:pt x="1727394" y="4132553"/>
                  <a:pt x="1706724" y="4047032"/>
                  <a:pt x="1686045" y="3957438"/>
                </a:cubicBezTo>
                <a:cubicBezTo>
                  <a:pt x="1805970" y="3916705"/>
                  <a:pt x="1925884" y="3871908"/>
                  <a:pt x="2045808" y="3818965"/>
                </a:cubicBezTo>
                <a:close/>
                <a:moveTo>
                  <a:pt x="1147144" y="3787951"/>
                </a:moveTo>
                <a:cubicBezTo>
                  <a:pt x="1167921" y="3882243"/>
                  <a:pt x="1188707" y="3972433"/>
                  <a:pt x="1205333" y="4070828"/>
                </a:cubicBezTo>
                <a:cubicBezTo>
                  <a:pt x="1084793" y="4099527"/>
                  <a:pt x="964254" y="4124123"/>
                  <a:pt x="843714" y="4144617"/>
                </a:cubicBezTo>
                <a:cubicBezTo>
                  <a:pt x="831250" y="4046231"/>
                  <a:pt x="818776" y="3947836"/>
                  <a:pt x="802151" y="3849451"/>
                </a:cubicBezTo>
                <a:cubicBezTo>
                  <a:pt x="918539" y="3833050"/>
                  <a:pt x="1030756" y="3812547"/>
                  <a:pt x="1147144" y="3787951"/>
                </a:cubicBezTo>
                <a:close/>
                <a:moveTo>
                  <a:pt x="1541935" y="3679397"/>
                </a:moveTo>
                <a:cubicBezTo>
                  <a:pt x="1574766" y="3769860"/>
                  <a:pt x="1599401" y="3860313"/>
                  <a:pt x="1624027" y="3955084"/>
                </a:cubicBezTo>
                <a:cubicBezTo>
                  <a:pt x="1504992" y="3993854"/>
                  <a:pt x="1385947" y="4032614"/>
                  <a:pt x="1266912" y="4067077"/>
                </a:cubicBezTo>
                <a:cubicBezTo>
                  <a:pt x="1246379" y="3968008"/>
                  <a:pt x="1225856" y="3868929"/>
                  <a:pt x="1205333" y="3774168"/>
                </a:cubicBezTo>
                <a:cubicBezTo>
                  <a:pt x="1316163" y="3748321"/>
                  <a:pt x="1431105" y="3713859"/>
                  <a:pt x="1541935" y="3679397"/>
                </a:cubicBezTo>
                <a:close/>
                <a:moveTo>
                  <a:pt x="2464815" y="3617369"/>
                </a:moveTo>
                <a:cubicBezTo>
                  <a:pt x="2498955" y="3679084"/>
                  <a:pt x="2528836" y="3744912"/>
                  <a:pt x="2554438" y="3810730"/>
                </a:cubicBezTo>
                <a:cubicBezTo>
                  <a:pt x="2426397" y="3884792"/>
                  <a:pt x="2298365" y="3954723"/>
                  <a:pt x="2170323" y="4020551"/>
                </a:cubicBezTo>
                <a:cubicBezTo>
                  <a:pt x="2148980" y="3942386"/>
                  <a:pt x="2119109" y="3864221"/>
                  <a:pt x="2089228" y="3790168"/>
                </a:cubicBezTo>
                <a:cubicBezTo>
                  <a:pt x="2213001" y="3736677"/>
                  <a:pt x="2341042" y="3679084"/>
                  <a:pt x="2464815" y="3617369"/>
                </a:cubicBezTo>
                <a:close/>
                <a:moveTo>
                  <a:pt x="1941845" y="3555340"/>
                </a:moveTo>
                <a:cubicBezTo>
                  <a:pt x="1979668" y="3629774"/>
                  <a:pt x="2013290" y="3708349"/>
                  <a:pt x="2042712" y="3786915"/>
                </a:cubicBezTo>
                <a:cubicBezTo>
                  <a:pt x="1920834" y="3836538"/>
                  <a:pt x="1798946" y="3882028"/>
                  <a:pt x="1677059" y="3927509"/>
                </a:cubicBezTo>
                <a:cubicBezTo>
                  <a:pt x="1651846" y="3840669"/>
                  <a:pt x="1626625" y="3753830"/>
                  <a:pt x="1593003" y="3666991"/>
                </a:cubicBezTo>
                <a:cubicBezTo>
                  <a:pt x="1710681" y="3633916"/>
                  <a:pt x="1824168" y="3596699"/>
                  <a:pt x="1941845" y="3555340"/>
                </a:cubicBezTo>
                <a:close/>
                <a:moveTo>
                  <a:pt x="357366" y="3539838"/>
                </a:moveTo>
                <a:cubicBezTo>
                  <a:pt x="366069" y="3644045"/>
                  <a:pt x="374763" y="3743915"/>
                  <a:pt x="383466" y="3852469"/>
                </a:cubicBezTo>
                <a:cubicBezTo>
                  <a:pt x="266023" y="3856807"/>
                  <a:pt x="144233" y="3861153"/>
                  <a:pt x="26800" y="3865490"/>
                </a:cubicBezTo>
                <a:cubicBezTo>
                  <a:pt x="26800" y="3756946"/>
                  <a:pt x="26800" y="3652729"/>
                  <a:pt x="26800" y="3552869"/>
                </a:cubicBezTo>
                <a:cubicBezTo>
                  <a:pt x="135539" y="3548522"/>
                  <a:pt x="248626" y="3548522"/>
                  <a:pt x="357366" y="3539838"/>
                </a:cubicBezTo>
                <a:close/>
                <a:moveTo>
                  <a:pt x="720957" y="3508824"/>
                </a:moveTo>
                <a:cubicBezTo>
                  <a:pt x="737681" y="3600675"/>
                  <a:pt x="754413" y="3696706"/>
                  <a:pt x="771137" y="3796908"/>
                </a:cubicBezTo>
                <a:cubicBezTo>
                  <a:pt x="654045" y="3813602"/>
                  <a:pt x="541144" y="3826125"/>
                  <a:pt x="428244" y="3834476"/>
                </a:cubicBezTo>
                <a:cubicBezTo>
                  <a:pt x="419872" y="3734274"/>
                  <a:pt x="407330" y="3634082"/>
                  <a:pt x="398968" y="3538051"/>
                </a:cubicBezTo>
                <a:cubicBezTo>
                  <a:pt x="507688" y="3529699"/>
                  <a:pt x="612228" y="3521347"/>
                  <a:pt x="720957" y="3508824"/>
                </a:cubicBezTo>
                <a:close/>
                <a:moveTo>
                  <a:pt x="1066097" y="3462298"/>
                </a:moveTo>
                <a:cubicBezTo>
                  <a:pt x="1096124" y="3554960"/>
                  <a:pt x="1121864" y="3647621"/>
                  <a:pt x="1143305" y="3740282"/>
                </a:cubicBezTo>
                <a:cubicBezTo>
                  <a:pt x="1027503" y="3765552"/>
                  <a:pt x="911691" y="3786612"/>
                  <a:pt x="791591" y="3803453"/>
                </a:cubicBezTo>
                <a:cubicBezTo>
                  <a:pt x="778726" y="3702371"/>
                  <a:pt x="757285" y="3605500"/>
                  <a:pt x="740123" y="3512839"/>
                </a:cubicBezTo>
                <a:cubicBezTo>
                  <a:pt x="847358" y="3500209"/>
                  <a:pt x="958872" y="3483359"/>
                  <a:pt x="1066097" y="3462298"/>
                </a:cubicBezTo>
                <a:close/>
                <a:moveTo>
                  <a:pt x="2324358" y="3400270"/>
                </a:moveTo>
                <a:cubicBezTo>
                  <a:pt x="2370454" y="3463715"/>
                  <a:pt x="2412369" y="3531379"/>
                  <a:pt x="2445894" y="3594814"/>
                </a:cubicBezTo>
                <a:cubicBezTo>
                  <a:pt x="2324358" y="3658248"/>
                  <a:pt x="2202812" y="3717463"/>
                  <a:pt x="2081267" y="3772439"/>
                </a:cubicBezTo>
                <a:cubicBezTo>
                  <a:pt x="2051933" y="3692085"/>
                  <a:pt x="2018408" y="3615962"/>
                  <a:pt x="1980683" y="3539838"/>
                </a:cubicBezTo>
                <a:cubicBezTo>
                  <a:pt x="2093848" y="3497542"/>
                  <a:pt x="2211193" y="3451026"/>
                  <a:pt x="2324358" y="3400270"/>
                </a:cubicBezTo>
                <a:close/>
                <a:moveTo>
                  <a:pt x="1431486" y="3384768"/>
                </a:moveTo>
                <a:cubicBezTo>
                  <a:pt x="1464649" y="3472135"/>
                  <a:pt x="1501954" y="3555350"/>
                  <a:pt x="1530975" y="3642717"/>
                </a:cubicBezTo>
                <a:cubicBezTo>
                  <a:pt x="1419051" y="3671836"/>
                  <a:pt x="1302976" y="3700965"/>
                  <a:pt x="1191042" y="3725922"/>
                </a:cubicBezTo>
                <a:cubicBezTo>
                  <a:pt x="1166172" y="3634394"/>
                  <a:pt x="1141302" y="3542867"/>
                  <a:pt x="1112281" y="3451339"/>
                </a:cubicBezTo>
                <a:cubicBezTo>
                  <a:pt x="1220063" y="3434694"/>
                  <a:pt x="1323704" y="3409736"/>
                  <a:pt x="1431486" y="3384768"/>
                </a:cubicBezTo>
                <a:close/>
                <a:moveTo>
                  <a:pt x="1788367" y="3291726"/>
                </a:moveTo>
                <a:cubicBezTo>
                  <a:pt x="1834600" y="3367537"/>
                  <a:pt x="1876633" y="3447568"/>
                  <a:pt x="1918655" y="3523379"/>
                </a:cubicBezTo>
                <a:cubicBezTo>
                  <a:pt x="1800978" y="3565490"/>
                  <a:pt x="1687501" y="3603400"/>
                  <a:pt x="1574024" y="3632880"/>
                </a:cubicBezTo>
                <a:cubicBezTo>
                  <a:pt x="1540402" y="3548649"/>
                  <a:pt x="1506769" y="3464408"/>
                  <a:pt x="1468947" y="3380177"/>
                </a:cubicBezTo>
                <a:cubicBezTo>
                  <a:pt x="1574024" y="3354907"/>
                  <a:pt x="1679090" y="3325426"/>
                  <a:pt x="1788367" y="3291726"/>
                </a:cubicBezTo>
                <a:close/>
                <a:moveTo>
                  <a:pt x="318615" y="3229698"/>
                </a:moveTo>
                <a:cubicBezTo>
                  <a:pt x="331304" y="3325143"/>
                  <a:pt x="339763" y="3416447"/>
                  <a:pt x="352452" y="3516043"/>
                </a:cubicBezTo>
                <a:cubicBezTo>
                  <a:pt x="242492" y="3520185"/>
                  <a:pt x="136760" y="3524336"/>
                  <a:pt x="31030" y="3524336"/>
                </a:cubicBezTo>
                <a:cubicBezTo>
                  <a:pt x="26800" y="3428891"/>
                  <a:pt x="26800" y="3333446"/>
                  <a:pt x="26800" y="3238001"/>
                </a:cubicBezTo>
                <a:cubicBezTo>
                  <a:pt x="124072" y="3238001"/>
                  <a:pt x="221343" y="3238001"/>
                  <a:pt x="318615" y="3229698"/>
                </a:cubicBezTo>
                <a:close/>
                <a:moveTo>
                  <a:pt x="649659" y="3214186"/>
                </a:moveTo>
                <a:cubicBezTo>
                  <a:pt x="670895" y="3302979"/>
                  <a:pt x="692122" y="3391782"/>
                  <a:pt x="709109" y="3480575"/>
                </a:cubicBezTo>
                <a:cubicBezTo>
                  <a:pt x="602958" y="3492678"/>
                  <a:pt x="496807" y="3504790"/>
                  <a:pt x="386406" y="3508824"/>
                </a:cubicBezTo>
                <a:cubicBezTo>
                  <a:pt x="377918" y="3415997"/>
                  <a:pt x="365180" y="3323160"/>
                  <a:pt x="352442" y="3234367"/>
                </a:cubicBezTo>
                <a:cubicBezTo>
                  <a:pt x="450095" y="3230333"/>
                  <a:pt x="552007" y="3222265"/>
                  <a:pt x="649659" y="3214186"/>
                </a:cubicBezTo>
                <a:close/>
                <a:moveTo>
                  <a:pt x="2148921" y="3167670"/>
                </a:moveTo>
                <a:cubicBezTo>
                  <a:pt x="2208478" y="3236770"/>
                  <a:pt x="2259526" y="3301543"/>
                  <a:pt x="2306326" y="3370634"/>
                </a:cubicBezTo>
                <a:cubicBezTo>
                  <a:pt x="2191462" y="3422454"/>
                  <a:pt x="2076597" y="3465639"/>
                  <a:pt x="1957484" y="3508824"/>
                </a:cubicBezTo>
                <a:cubicBezTo>
                  <a:pt x="1919193" y="3431099"/>
                  <a:pt x="1872403" y="3353364"/>
                  <a:pt x="1825604" y="3275628"/>
                </a:cubicBezTo>
                <a:cubicBezTo>
                  <a:pt x="1931959" y="3245405"/>
                  <a:pt x="2042565" y="3206538"/>
                  <a:pt x="2148921" y="3167670"/>
                </a:cubicBezTo>
                <a:close/>
                <a:moveTo>
                  <a:pt x="964381" y="3167670"/>
                </a:moveTo>
                <a:cubicBezTo>
                  <a:pt x="993011" y="3255682"/>
                  <a:pt x="1025725" y="3343703"/>
                  <a:pt x="1050263" y="3431714"/>
                </a:cubicBezTo>
                <a:cubicBezTo>
                  <a:pt x="948019" y="3452667"/>
                  <a:pt x="845775" y="3465239"/>
                  <a:pt x="739439" y="3477810"/>
                </a:cubicBezTo>
                <a:cubicBezTo>
                  <a:pt x="723077" y="3385608"/>
                  <a:pt x="702632" y="3293406"/>
                  <a:pt x="678095" y="3201204"/>
                </a:cubicBezTo>
                <a:cubicBezTo>
                  <a:pt x="772162" y="3192823"/>
                  <a:pt x="866220" y="3180242"/>
                  <a:pt x="964381" y="3167670"/>
                </a:cubicBezTo>
                <a:close/>
                <a:moveTo>
                  <a:pt x="1298531" y="3121154"/>
                </a:moveTo>
                <a:cubicBezTo>
                  <a:pt x="1341257" y="3199729"/>
                  <a:pt x="1383983" y="3282427"/>
                  <a:pt x="1422431" y="3365134"/>
                </a:cubicBezTo>
                <a:cubicBezTo>
                  <a:pt x="1315626" y="3389945"/>
                  <a:pt x="1208810" y="3410625"/>
                  <a:pt x="1097726" y="3431294"/>
                </a:cubicBezTo>
                <a:cubicBezTo>
                  <a:pt x="1067826" y="3340323"/>
                  <a:pt x="1037916" y="3253484"/>
                  <a:pt x="1003737" y="3170776"/>
                </a:cubicBezTo>
                <a:cubicBezTo>
                  <a:pt x="1102005" y="3154239"/>
                  <a:pt x="1200263" y="3137701"/>
                  <a:pt x="1298531" y="3121154"/>
                </a:cubicBezTo>
                <a:close/>
                <a:moveTo>
                  <a:pt x="1622113" y="3043614"/>
                </a:moveTo>
                <a:cubicBezTo>
                  <a:pt x="1677264" y="3114863"/>
                  <a:pt x="1732424" y="3190303"/>
                  <a:pt x="1779087" y="3265743"/>
                </a:cubicBezTo>
                <a:cubicBezTo>
                  <a:pt x="1673024" y="3299277"/>
                  <a:pt x="1562721" y="3324420"/>
                  <a:pt x="1456659" y="3353754"/>
                </a:cubicBezTo>
                <a:cubicBezTo>
                  <a:pt x="1418475" y="3269933"/>
                  <a:pt x="1376052" y="3186112"/>
                  <a:pt x="1329379" y="3106482"/>
                </a:cubicBezTo>
                <a:cubicBezTo>
                  <a:pt x="1426964" y="3085529"/>
                  <a:pt x="1524538" y="3064577"/>
                  <a:pt x="1622113" y="3043614"/>
                </a:cubicBezTo>
                <a:close/>
                <a:moveTo>
                  <a:pt x="3118053" y="3028102"/>
                </a:moveTo>
                <a:cubicBezTo>
                  <a:pt x="3195154" y="3049319"/>
                  <a:pt x="3272254" y="3066286"/>
                  <a:pt x="3345291" y="3079014"/>
                </a:cubicBezTo>
                <a:cubicBezTo>
                  <a:pt x="3272254" y="3214772"/>
                  <a:pt x="3187036" y="3346291"/>
                  <a:pt x="3097755" y="3477810"/>
                </a:cubicBezTo>
                <a:cubicBezTo>
                  <a:pt x="3036889" y="3465082"/>
                  <a:pt x="2971960" y="3443876"/>
                  <a:pt x="2911094" y="3418420"/>
                </a:cubicBezTo>
                <a:cubicBezTo>
                  <a:pt x="2984141" y="3286901"/>
                  <a:pt x="3057178" y="3159621"/>
                  <a:pt x="3118053" y="3028102"/>
                </a:cubicBezTo>
                <a:close/>
                <a:moveTo>
                  <a:pt x="2868573" y="2950572"/>
                </a:moveTo>
                <a:cubicBezTo>
                  <a:pt x="2943388" y="2980179"/>
                  <a:pt x="3022364" y="3009787"/>
                  <a:pt x="3097179" y="3030925"/>
                </a:cubicBezTo>
                <a:cubicBezTo>
                  <a:pt x="3034828" y="3157804"/>
                  <a:pt x="2964175" y="3288913"/>
                  <a:pt x="2885199" y="3415782"/>
                </a:cubicBezTo>
                <a:cubicBezTo>
                  <a:pt x="2822849" y="3390414"/>
                  <a:pt x="2756347" y="3360807"/>
                  <a:pt x="2693996" y="3322740"/>
                </a:cubicBezTo>
                <a:cubicBezTo>
                  <a:pt x="2756347" y="3200101"/>
                  <a:pt x="2814536" y="3077451"/>
                  <a:pt x="2868573" y="2950572"/>
                </a:cubicBezTo>
                <a:close/>
                <a:moveTo>
                  <a:pt x="1945997" y="2950572"/>
                </a:moveTo>
                <a:cubicBezTo>
                  <a:pt x="2013466" y="3020463"/>
                  <a:pt x="2076715" y="3085988"/>
                  <a:pt x="2135754" y="3155880"/>
                </a:cubicBezTo>
                <a:cubicBezTo>
                  <a:pt x="2026115" y="3195197"/>
                  <a:pt x="1920697" y="3230138"/>
                  <a:pt x="1815269" y="3260712"/>
                </a:cubicBezTo>
                <a:cubicBezTo>
                  <a:pt x="1764670" y="3186454"/>
                  <a:pt x="1714070" y="3107830"/>
                  <a:pt x="1655031" y="3033572"/>
                </a:cubicBezTo>
                <a:cubicBezTo>
                  <a:pt x="1752020" y="3007364"/>
                  <a:pt x="1849008" y="2981156"/>
                  <a:pt x="1945997" y="2950572"/>
                </a:cubicBezTo>
                <a:close/>
                <a:moveTo>
                  <a:pt x="283557" y="2935060"/>
                </a:moveTo>
                <a:cubicBezTo>
                  <a:pt x="296178" y="3026715"/>
                  <a:pt x="308808" y="3114199"/>
                  <a:pt x="321438" y="3205854"/>
                </a:cubicBezTo>
                <a:cubicBezTo>
                  <a:pt x="224626" y="3210025"/>
                  <a:pt x="127813" y="3214186"/>
                  <a:pt x="31010" y="3214186"/>
                </a:cubicBezTo>
                <a:cubicBezTo>
                  <a:pt x="31010" y="3122531"/>
                  <a:pt x="31010" y="3030886"/>
                  <a:pt x="26800" y="2943392"/>
                </a:cubicBezTo>
                <a:cubicBezTo>
                  <a:pt x="115192" y="2943392"/>
                  <a:pt x="199375" y="2939231"/>
                  <a:pt x="283557" y="2935060"/>
                </a:cubicBezTo>
                <a:close/>
                <a:moveTo>
                  <a:pt x="576105" y="2919558"/>
                </a:moveTo>
                <a:cubicBezTo>
                  <a:pt x="601150" y="3001660"/>
                  <a:pt x="626206" y="3087854"/>
                  <a:pt x="647080" y="3178161"/>
                </a:cubicBezTo>
                <a:cubicBezTo>
                  <a:pt x="551049" y="3186376"/>
                  <a:pt x="455028" y="3194582"/>
                  <a:pt x="363178" y="3198684"/>
                </a:cubicBezTo>
                <a:cubicBezTo>
                  <a:pt x="350655" y="3108377"/>
                  <a:pt x="338132" y="3018080"/>
                  <a:pt x="321428" y="2931876"/>
                </a:cubicBezTo>
                <a:cubicBezTo>
                  <a:pt x="409098" y="2927773"/>
                  <a:pt x="492606" y="2923661"/>
                  <a:pt x="576105" y="2919558"/>
                </a:cubicBezTo>
                <a:close/>
                <a:moveTo>
                  <a:pt x="853541" y="2888544"/>
                </a:moveTo>
                <a:cubicBezTo>
                  <a:pt x="890865" y="2973947"/>
                  <a:pt x="924048" y="3059351"/>
                  <a:pt x="957221" y="3149023"/>
                </a:cubicBezTo>
                <a:cubicBezTo>
                  <a:pt x="865986" y="3161839"/>
                  <a:pt x="770590" y="3174645"/>
                  <a:pt x="675203" y="3183182"/>
                </a:cubicBezTo>
                <a:cubicBezTo>
                  <a:pt x="650324" y="3093510"/>
                  <a:pt x="625434" y="3003838"/>
                  <a:pt x="600555" y="2914166"/>
                </a:cubicBezTo>
                <a:cubicBezTo>
                  <a:pt x="683496" y="2909897"/>
                  <a:pt x="770590" y="2901360"/>
                  <a:pt x="853541" y="2888544"/>
                </a:cubicBezTo>
                <a:close/>
                <a:moveTo>
                  <a:pt x="1138567" y="2857530"/>
                </a:moveTo>
                <a:cubicBezTo>
                  <a:pt x="1189499" y="2934396"/>
                  <a:pt x="1236181" y="3011252"/>
                  <a:pt x="1282863" y="3088118"/>
                </a:cubicBezTo>
                <a:cubicBezTo>
                  <a:pt x="1185249" y="3108338"/>
                  <a:pt x="1087636" y="3120480"/>
                  <a:pt x="990022" y="3136656"/>
                </a:cubicBezTo>
                <a:cubicBezTo>
                  <a:pt x="956078" y="3051712"/>
                  <a:pt x="917874" y="2970802"/>
                  <a:pt x="879681" y="2889892"/>
                </a:cubicBezTo>
                <a:cubicBezTo>
                  <a:pt x="964566" y="2881804"/>
                  <a:pt x="1049442" y="2869672"/>
                  <a:pt x="1138567" y="2857530"/>
                </a:cubicBezTo>
                <a:close/>
                <a:moveTo>
                  <a:pt x="2616466" y="2842018"/>
                </a:moveTo>
                <a:cubicBezTo>
                  <a:pt x="2692590" y="2883191"/>
                  <a:pt x="2768713" y="2916129"/>
                  <a:pt x="2849066" y="2944946"/>
                </a:cubicBezTo>
                <a:cubicBezTo>
                  <a:pt x="2794091" y="3068455"/>
                  <a:pt x="2734876" y="3187841"/>
                  <a:pt x="2675671" y="3307228"/>
                </a:cubicBezTo>
                <a:cubicBezTo>
                  <a:pt x="2608007" y="3270178"/>
                  <a:pt x="2544562" y="3233127"/>
                  <a:pt x="2476898" y="3187841"/>
                </a:cubicBezTo>
                <a:cubicBezTo>
                  <a:pt x="2527654" y="3072567"/>
                  <a:pt x="2574170" y="2957293"/>
                  <a:pt x="2616466" y="2842018"/>
                </a:cubicBezTo>
                <a:close/>
                <a:moveTo>
                  <a:pt x="1427237" y="2795502"/>
                </a:moveTo>
                <a:cubicBezTo>
                  <a:pt x="1494686" y="2873501"/>
                  <a:pt x="1553706" y="2947153"/>
                  <a:pt x="1608505" y="3025152"/>
                </a:cubicBezTo>
                <a:cubicBezTo>
                  <a:pt x="1515766" y="3046818"/>
                  <a:pt x="1418807" y="3068474"/>
                  <a:pt x="1321848" y="3090140"/>
                </a:cubicBezTo>
                <a:cubicBezTo>
                  <a:pt x="1275478" y="3003486"/>
                  <a:pt x="1224899" y="2921160"/>
                  <a:pt x="1174309" y="2843171"/>
                </a:cubicBezTo>
                <a:cubicBezTo>
                  <a:pt x="1258618" y="2830169"/>
                  <a:pt x="1342928" y="2812840"/>
                  <a:pt x="1427237" y="2795502"/>
                </a:cubicBezTo>
                <a:close/>
                <a:moveTo>
                  <a:pt x="1712937" y="2748986"/>
                </a:moveTo>
                <a:cubicBezTo>
                  <a:pt x="1793769" y="2809822"/>
                  <a:pt x="1866093" y="2874712"/>
                  <a:pt x="1934158" y="2939612"/>
                </a:cubicBezTo>
                <a:cubicBezTo>
                  <a:pt x="1836310" y="2963945"/>
                  <a:pt x="1738471" y="2988277"/>
                  <a:pt x="1640623" y="3012610"/>
                </a:cubicBezTo>
                <a:cubicBezTo>
                  <a:pt x="1585316" y="2939612"/>
                  <a:pt x="1521500" y="2870658"/>
                  <a:pt x="1453435" y="2801714"/>
                </a:cubicBezTo>
                <a:cubicBezTo>
                  <a:pt x="1542775" y="2785490"/>
                  <a:pt x="1627856" y="2765211"/>
                  <a:pt x="1712937" y="2748986"/>
                </a:cubicBezTo>
                <a:close/>
                <a:moveTo>
                  <a:pt x="2352256" y="2686948"/>
                </a:moveTo>
                <a:cubicBezTo>
                  <a:pt x="2429991" y="2737557"/>
                  <a:pt x="2507727" y="2779716"/>
                  <a:pt x="2585452" y="2821886"/>
                </a:cubicBezTo>
                <a:cubicBezTo>
                  <a:pt x="2542267" y="2935744"/>
                  <a:pt x="2494764" y="3053822"/>
                  <a:pt x="2447261" y="3167670"/>
                </a:cubicBezTo>
                <a:cubicBezTo>
                  <a:pt x="2378171" y="3121291"/>
                  <a:pt x="2313398" y="3070682"/>
                  <a:pt x="2244298" y="3011653"/>
                </a:cubicBezTo>
                <a:cubicBezTo>
                  <a:pt x="2283165" y="2906224"/>
                  <a:pt x="2322033" y="2796586"/>
                  <a:pt x="2352256" y="2686948"/>
                </a:cubicBezTo>
                <a:close/>
                <a:moveTo>
                  <a:pt x="234237" y="2655934"/>
                </a:moveTo>
                <a:cubicBezTo>
                  <a:pt x="246438" y="2739628"/>
                  <a:pt x="262712" y="2827503"/>
                  <a:pt x="274912" y="2915377"/>
                </a:cubicBezTo>
                <a:cubicBezTo>
                  <a:pt x="193563" y="2915377"/>
                  <a:pt x="112213" y="2919558"/>
                  <a:pt x="26800" y="2919558"/>
                </a:cubicBezTo>
                <a:cubicBezTo>
                  <a:pt x="26800" y="2831683"/>
                  <a:pt x="26800" y="2743809"/>
                  <a:pt x="26800" y="2660124"/>
                </a:cubicBezTo>
                <a:cubicBezTo>
                  <a:pt x="95949" y="2660124"/>
                  <a:pt x="165088" y="2655934"/>
                  <a:pt x="234237" y="2655934"/>
                </a:cubicBezTo>
                <a:close/>
                <a:moveTo>
                  <a:pt x="486550" y="2640432"/>
                </a:moveTo>
                <a:cubicBezTo>
                  <a:pt x="515601" y="2722817"/>
                  <a:pt x="540500" y="2805202"/>
                  <a:pt x="569550" y="2891699"/>
                </a:cubicBezTo>
                <a:cubicBezTo>
                  <a:pt x="482398" y="2895821"/>
                  <a:pt x="399408" y="2899943"/>
                  <a:pt x="316408" y="2904056"/>
                </a:cubicBezTo>
                <a:cubicBezTo>
                  <a:pt x="303963" y="2817558"/>
                  <a:pt x="287357" y="2735174"/>
                  <a:pt x="274912" y="2652789"/>
                </a:cubicBezTo>
                <a:cubicBezTo>
                  <a:pt x="345458" y="2648676"/>
                  <a:pt x="416004" y="2644554"/>
                  <a:pt x="486550" y="2640432"/>
                </a:cubicBezTo>
                <a:close/>
                <a:moveTo>
                  <a:pt x="715116" y="2624930"/>
                </a:moveTo>
                <a:cubicBezTo>
                  <a:pt x="759893" y="2703192"/>
                  <a:pt x="796534" y="2785577"/>
                  <a:pt x="833165" y="2867962"/>
                </a:cubicBezTo>
                <a:cubicBezTo>
                  <a:pt x="751756" y="2876197"/>
                  <a:pt x="670339" y="2884441"/>
                  <a:pt x="588921" y="2888554"/>
                </a:cubicBezTo>
                <a:cubicBezTo>
                  <a:pt x="564500" y="2806169"/>
                  <a:pt x="536006" y="2723794"/>
                  <a:pt x="507513" y="2641409"/>
                </a:cubicBezTo>
                <a:cubicBezTo>
                  <a:pt x="576710" y="2637286"/>
                  <a:pt x="645918" y="2633174"/>
                  <a:pt x="715116" y="2624930"/>
                </a:cubicBezTo>
                <a:close/>
                <a:moveTo>
                  <a:pt x="959800" y="2593916"/>
                </a:moveTo>
                <a:cubicBezTo>
                  <a:pt x="1020108" y="2672178"/>
                  <a:pt x="1076100" y="2746329"/>
                  <a:pt x="1127793" y="2824592"/>
                </a:cubicBezTo>
                <a:cubicBezTo>
                  <a:pt x="1041647" y="2836948"/>
                  <a:pt x="955492" y="2845183"/>
                  <a:pt x="869336" y="2857540"/>
                </a:cubicBezTo>
                <a:cubicBezTo>
                  <a:pt x="830576" y="2775155"/>
                  <a:pt x="787498" y="2696892"/>
                  <a:pt x="740113" y="2618629"/>
                </a:cubicBezTo>
                <a:cubicBezTo>
                  <a:pt x="813345" y="2610395"/>
                  <a:pt x="886567" y="2602160"/>
                  <a:pt x="959800" y="2593916"/>
                </a:cubicBezTo>
                <a:close/>
                <a:moveTo>
                  <a:pt x="3318594" y="2593906"/>
                </a:moveTo>
                <a:cubicBezTo>
                  <a:pt x="3410200" y="2610766"/>
                  <a:pt x="3501807" y="2623416"/>
                  <a:pt x="3593413" y="2631846"/>
                </a:cubicBezTo>
                <a:cubicBezTo>
                  <a:pt x="3530955" y="2766744"/>
                  <a:pt x="3460165" y="2897423"/>
                  <a:pt x="3385213" y="3028102"/>
                </a:cubicBezTo>
                <a:cubicBezTo>
                  <a:pt x="3301939" y="3015462"/>
                  <a:pt x="3222817" y="2998592"/>
                  <a:pt x="3143704" y="2977522"/>
                </a:cubicBezTo>
                <a:cubicBezTo>
                  <a:pt x="3210333" y="2851054"/>
                  <a:pt x="3268620" y="2720375"/>
                  <a:pt x="3318594" y="2593906"/>
                </a:cubicBezTo>
                <a:close/>
                <a:moveTo>
                  <a:pt x="1201758" y="2562902"/>
                </a:moveTo>
                <a:cubicBezTo>
                  <a:pt x="1277129" y="2635186"/>
                  <a:pt x="1344119" y="2707471"/>
                  <a:pt x="1406919" y="2779756"/>
                </a:cubicBezTo>
                <a:cubicBezTo>
                  <a:pt x="1323186" y="2796762"/>
                  <a:pt x="1239443" y="2813768"/>
                  <a:pt x="1155701" y="2826526"/>
                </a:cubicBezTo>
                <a:cubicBezTo>
                  <a:pt x="1101272" y="2745743"/>
                  <a:pt x="1046844" y="2669209"/>
                  <a:pt x="988225" y="2592665"/>
                </a:cubicBezTo>
                <a:cubicBezTo>
                  <a:pt x="1059406" y="2584167"/>
                  <a:pt x="1130587" y="2571410"/>
                  <a:pt x="1201758" y="2562902"/>
                </a:cubicBezTo>
                <a:close/>
                <a:moveTo>
                  <a:pt x="1444839" y="2531888"/>
                </a:moveTo>
                <a:cubicBezTo>
                  <a:pt x="1530692" y="2598057"/>
                  <a:pt x="1612461" y="2664217"/>
                  <a:pt x="1686045" y="2726245"/>
                </a:cubicBezTo>
                <a:cubicBezTo>
                  <a:pt x="1604286" y="2746925"/>
                  <a:pt x="1522516" y="2763462"/>
                  <a:pt x="1440746" y="2780000"/>
                </a:cubicBezTo>
                <a:cubicBezTo>
                  <a:pt x="1375339" y="2709708"/>
                  <a:pt x="1309931" y="2639406"/>
                  <a:pt x="1236337" y="2569104"/>
                </a:cubicBezTo>
                <a:cubicBezTo>
                  <a:pt x="1305838" y="2556699"/>
                  <a:pt x="1375339" y="2544293"/>
                  <a:pt x="1444839" y="2531888"/>
                </a:cubicBezTo>
                <a:close/>
                <a:moveTo>
                  <a:pt x="3025343" y="2531878"/>
                </a:moveTo>
                <a:cubicBezTo>
                  <a:pt x="3115064" y="2553094"/>
                  <a:pt x="3204785" y="2574301"/>
                  <a:pt x="3298775" y="2591278"/>
                </a:cubicBezTo>
                <a:cubicBezTo>
                  <a:pt x="3243233" y="2722797"/>
                  <a:pt x="3183422" y="2850067"/>
                  <a:pt x="3119333" y="2981586"/>
                </a:cubicBezTo>
                <a:cubicBezTo>
                  <a:pt x="3038159" y="2960379"/>
                  <a:pt x="2956985" y="2934923"/>
                  <a:pt x="2880080" y="2905218"/>
                </a:cubicBezTo>
                <a:cubicBezTo>
                  <a:pt x="2931354" y="2777948"/>
                  <a:pt x="2982617" y="2654918"/>
                  <a:pt x="3025343" y="2531878"/>
                </a:cubicBezTo>
                <a:close/>
                <a:moveTo>
                  <a:pt x="2121551" y="2516376"/>
                </a:moveTo>
                <a:cubicBezTo>
                  <a:pt x="2192097" y="2574897"/>
                  <a:pt x="2266794" y="2625066"/>
                  <a:pt x="2337340" y="2675226"/>
                </a:cubicBezTo>
                <a:cubicBezTo>
                  <a:pt x="2308289" y="2783907"/>
                  <a:pt x="2275097" y="2888417"/>
                  <a:pt x="2237743" y="2997098"/>
                </a:cubicBezTo>
                <a:cubicBezTo>
                  <a:pt x="2171349" y="2938577"/>
                  <a:pt x="2109096" y="2875875"/>
                  <a:pt x="2042702" y="2808992"/>
                </a:cubicBezTo>
                <a:cubicBezTo>
                  <a:pt x="2071752" y="2712843"/>
                  <a:pt x="2096651" y="2612524"/>
                  <a:pt x="2121551" y="2516376"/>
                </a:cubicBezTo>
                <a:close/>
                <a:moveTo>
                  <a:pt x="2744879" y="2438836"/>
                </a:moveTo>
                <a:cubicBezTo>
                  <a:pt x="2832685" y="2467984"/>
                  <a:pt x="2916320" y="2497132"/>
                  <a:pt x="3004136" y="2522119"/>
                </a:cubicBezTo>
                <a:cubicBezTo>
                  <a:pt x="2962319" y="2642874"/>
                  <a:pt x="2916320" y="2767790"/>
                  <a:pt x="2866141" y="2888544"/>
                </a:cubicBezTo>
                <a:cubicBezTo>
                  <a:pt x="2786687" y="2859396"/>
                  <a:pt x="2711423" y="2826086"/>
                  <a:pt x="2631968" y="2788615"/>
                </a:cubicBezTo>
                <a:cubicBezTo>
                  <a:pt x="2673786" y="2672022"/>
                  <a:pt x="2711423" y="2555429"/>
                  <a:pt x="2744879" y="2438836"/>
                </a:cubicBezTo>
                <a:close/>
                <a:moveTo>
                  <a:pt x="382958" y="2376808"/>
                </a:moveTo>
                <a:cubicBezTo>
                  <a:pt x="416981" y="2452502"/>
                  <a:pt x="446745" y="2532405"/>
                  <a:pt x="476508" y="2616509"/>
                </a:cubicBezTo>
                <a:cubicBezTo>
                  <a:pt x="404224" y="2620720"/>
                  <a:pt x="336188" y="2624920"/>
                  <a:pt x="263903" y="2624920"/>
                </a:cubicBezTo>
                <a:cubicBezTo>
                  <a:pt x="246897" y="2540816"/>
                  <a:pt x="229891" y="2460912"/>
                  <a:pt x="212884" y="2381018"/>
                </a:cubicBezTo>
                <a:cubicBezTo>
                  <a:pt x="268162" y="2381018"/>
                  <a:pt x="327690" y="2376808"/>
                  <a:pt x="382958" y="2376808"/>
                </a:cubicBezTo>
                <a:close/>
                <a:moveTo>
                  <a:pt x="26800" y="2376808"/>
                </a:moveTo>
                <a:cubicBezTo>
                  <a:pt x="78190" y="2376808"/>
                  <a:pt x="133527" y="2376808"/>
                  <a:pt x="184918" y="2376808"/>
                </a:cubicBezTo>
                <a:cubicBezTo>
                  <a:pt x="200723" y="2456712"/>
                  <a:pt x="216537" y="2536615"/>
                  <a:pt x="228396" y="2620720"/>
                </a:cubicBezTo>
                <a:cubicBezTo>
                  <a:pt x="161201" y="2624920"/>
                  <a:pt x="97951" y="2624920"/>
                  <a:pt x="30756" y="2624920"/>
                </a:cubicBezTo>
                <a:cubicBezTo>
                  <a:pt x="26800" y="2540816"/>
                  <a:pt x="26800" y="2456712"/>
                  <a:pt x="26800" y="2376808"/>
                </a:cubicBezTo>
                <a:close/>
                <a:moveTo>
                  <a:pt x="573145" y="2361306"/>
                </a:moveTo>
                <a:cubicBezTo>
                  <a:pt x="619876" y="2435739"/>
                  <a:pt x="666617" y="2514315"/>
                  <a:pt x="709099" y="2592880"/>
                </a:cubicBezTo>
                <a:cubicBezTo>
                  <a:pt x="641122" y="2597012"/>
                  <a:pt x="568896" y="2605286"/>
                  <a:pt x="496670" y="2609418"/>
                </a:cubicBezTo>
                <a:cubicBezTo>
                  <a:pt x="466935" y="2526720"/>
                  <a:pt x="432942" y="2448145"/>
                  <a:pt x="398959" y="2369579"/>
                </a:cubicBezTo>
                <a:cubicBezTo>
                  <a:pt x="458437" y="2369579"/>
                  <a:pt x="513666" y="2365447"/>
                  <a:pt x="573145" y="2361306"/>
                </a:cubicBezTo>
                <a:close/>
                <a:moveTo>
                  <a:pt x="754882" y="2345804"/>
                </a:moveTo>
                <a:cubicBezTo>
                  <a:pt x="822820" y="2418528"/>
                  <a:pt x="886509" y="2495530"/>
                  <a:pt x="941709" y="2572533"/>
                </a:cubicBezTo>
                <a:cubicBezTo>
                  <a:pt x="873771" y="2581080"/>
                  <a:pt x="801594" y="2589637"/>
                  <a:pt x="729407" y="2593916"/>
                </a:cubicBezTo>
                <a:cubicBezTo>
                  <a:pt x="682695" y="2516913"/>
                  <a:pt x="635994" y="2435642"/>
                  <a:pt x="585043" y="2358639"/>
                </a:cubicBezTo>
                <a:cubicBezTo>
                  <a:pt x="640243" y="2354360"/>
                  <a:pt x="699682" y="2350082"/>
                  <a:pt x="754882" y="2345804"/>
                </a:cubicBezTo>
                <a:close/>
                <a:moveTo>
                  <a:pt x="956400" y="2330292"/>
                </a:moveTo>
                <a:cubicBezTo>
                  <a:pt x="1041286" y="2399939"/>
                  <a:pt x="1117673" y="2473943"/>
                  <a:pt x="1189821" y="2547937"/>
                </a:cubicBezTo>
                <a:cubicBezTo>
                  <a:pt x="1121922" y="2556640"/>
                  <a:pt x="1049765" y="2569700"/>
                  <a:pt x="977617" y="2578404"/>
                </a:cubicBezTo>
                <a:cubicBezTo>
                  <a:pt x="918207" y="2500053"/>
                  <a:pt x="854547" y="2421702"/>
                  <a:pt x="786639" y="2343352"/>
                </a:cubicBezTo>
                <a:cubicBezTo>
                  <a:pt x="841809" y="2338995"/>
                  <a:pt x="901229" y="2334648"/>
                  <a:pt x="956400" y="2330292"/>
                </a:cubicBezTo>
                <a:close/>
                <a:moveTo>
                  <a:pt x="1142426" y="2314789"/>
                </a:moveTo>
                <a:cubicBezTo>
                  <a:pt x="1240000" y="2382464"/>
                  <a:pt x="1333335" y="2445898"/>
                  <a:pt x="1422431" y="2513572"/>
                </a:cubicBezTo>
                <a:cubicBezTo>
                  <a:pt x="1354552" y="2526251"/>
                  <a:pt x="1282433" y="2538940"/>
                  <a:pt x="1210305" y="2547400"/>
                </a:cubicBezTo>
                <a:cubicBezTo>
                  <a:pt x="1133937" y="2475506"/>
                  <a:pt x="1053330" y="2407832"/>
                  <a:pt x="972723" y="2335938"/>
                </a:cubicBezTo>
                <a:cubicBezTo>
                  <a:pt x="1027874" y="2331708"/>
                  <a:pt x="1087274" y="2323249"/>
                  <a:pt x="1142426" y="2314789"/>
                </a:cubicBezTo>
                <a:close/>
                <a:moveTo>
                  <a:pt x="2456805" y="2314780"/>
                </a:moveTo>
                <a:cubicBezTo>
                  <a:pt x="2536826" y="2352260"/>
                  <a:pt x="2621057" y="2389731"/>
                  <a:pt x="2709508" y="2418879"/>
                </a:cubicBezTo>
                <a:cubicBezTo>
                  <a:pt x="2675818" y="2535473"/>
                  <a:pt x="2637907" y="2652066"/>
                  <a:pt x="2595787" y="2764488"/>
                </a:cubicBezTo>
                <a:cubicBezTo>
                  <a:pt x="2519976" y="2727017"/>
                  <a:pt x="2444165" y="2681214"/>
                  <a:pt x="2368354" y="2635411"/>
                </a:cubicBezTo>
                <a:cubicBezTo>
                  <a:pt x="2402054" y="2531311"/>
                  <a:pt x="2431535" y="2423041"/>
                  <a:pt x="2456805" y="2314780"/>
                </a:cubicBezTo>
                <a:close/>
                <a:moveTo>
                  <a:pt x="1875031" y="2314780"/>
                </a:moveTo>
                <a:cubicBezTo>
                  <a:pt x="1949181" y="2380656"/>
                  <a:pt x="2019199" y="2438289"/>
                  <a:pt x="2089228" y="2495921"/>
                </a:cubicBezTo>
                <a:cubicBezTo>
                  <a:pt x="2068636" y="2590614"/>
                  <a:pt x="2043923" y="2685307"/>
                  <a:pt x="2015087" y="2779990"/>
                </a:cubicBezTo>
                <a:cubicBezTo>
                  <a:pt x="1953293" y="2714123"/>
                  <a:pt x="1887387" y="2644134"/>
                  <a:pt x="1825604" y="2565910"/>
                </a:cubicBezTo>
                <a:cubicBezTo>
                  <a:pt x="1842083" y="2483574"/>
                  <a:pt x="1862674" y="2401238"/>
                  <a:pt x="1875031" y="2314780"/>
                </a:cubicBezTo>
                <a:close/>
                <a:moveTo>
                  <a:pt x="2183969" y="2175222"/>
                </a:moveTo>
                <a:cubicBezTo>
                  <a:pt x="2264694" y="2221454"/>
                  <a:pt x="2349658" y="2263487"/>
                  <a:pt x="2430382" y="2305510"/>
                </a:cubicBezTo>
                <a:cubicBezTo>
                  <a:pt x="2404897" y="2410586"/>
                  <a:pt x="2379402" y="2519863"/>
                  <a:pt x="2345408" y="2624930"/>
                </a:cubicBezTo>
                <a:cubicBezTo>
                  <a:pt x="2268943" y="2578697"/>
                  <a:pt x="2196717" y="2524063"/>
                  <a:pt x="2120242" y="2469430"/>
                </a:cubicBezTo>
                <a:cubicBezTo>
                  <a:pt x="2145737" y="2372764"/>
                  <a:pt x="2166973" y="2271888"/>
                  <a:pt x="2183969" y="2175222"/>
                </a:cubicBezTo>
                <a:close/>
                <a:moveTo>
                  <a:pt x="3481752" y="2159710"/>
                </a:moveTo>
                <a:cubicBezTo>
                  <a:pt x="3580997" y="2172613"/>
                  <a:pt x="3680242" y="2185507"/>
                  <a:pt x="3779487" y="2189805"/>
                </a:cubicBezTo>
                <a:cubicBezTo>
                  <a:pt x="3733997" y="2327371"/>
                  <a:pt x="3680242" y="2460638"/>
                  <a:pt x="3622346" y="2593906"/>
                </a:cubicBezTo>
                <a:cubicBezTo>
                  <a:pt x="3527243" y="2585310"/>
                  <a:pt x="3436262" y="2572416"/>
                  <a:pt x="3345291" y="2555214"/>
                </a:cubicBezTo>
                <a:cubicBezTo>
                  <a:pt x="3399045" y="2421947"/>
                  <a:pt x="3444536" y="2292977"/>
                  <a:pt x="3481752" y="2159710"/>
                </a:cubicBezTo>
                <a:close/>
                <a:moveTo>
                  <a:pt x="3159861" y="2113193"/>
                </a:moveTo>
                <a:cubicBezTo>
                  <a:pt x="3256459" y="2130053"/>
                  <a:pt x="3357247" y="2146923"/>
                  <a:pt x="3453845" y="2159563"/>
                </a:cubicBezTo>
                <a:cubicBezTo>
                  <a:pt x="3416052" y="2290242"/>
                  <a:pt x="3369848" y="2416711"/>
                  <a:pt x="3319454" y="2547390"/>
                </a:cubicBezTo>
                <a:cubicBezTo>
                  <a:pt x="3231257" y="2530530"/>
                  <a:pt x="3138859" y="2509450"/>
                  <a:pt x="3050662" y="2484160"/>
                </a:cubicBezTo>
                <a:cubicBezTo>
                  <a:pt x="3092666" y="2361911"/>
                  <a:pt x="3130459" y="2235442"/>
                  <a:pt x="3159861" y="2113193"/>
                </a:cubicBezTo>
                <a:close/>
                <a:moveTo>
                  <a:pt x="265545" y="2113193"/>
                </a:moveTo>
                <a:cubicBezTo>
                  <a:pt x="302410" y="2187959"/>
                  <a:pt x="335182" y="2262735"/>
                  <a:pt x="367954" y="2341652"/>
                </a:cubicBezTo>
                <a:cubicBezTo>
                  <a:pt x="314698" y="2341652"/>
                  <a:pt x="261452" y="2341652"/>
                  <a:pt x="208205" y="2345804"/>
                </a:cubicBezTo>
                <a:cubicBezTo>
                  <a:pt x="187721" y="2266886"/>
                  <a:pt x="171340" y="2192120"/>
                  <a:pt x="150856" y="2117345"/>
                </a:cubicBezTo>
                <a:cubicBezTo>
                  <a:pt x="191814" y="2117345"/>
                  <a:pt x="228679" y="2117345"/>
                  <a:pt x="265545" y="2113193"/>
                </a:cubicBezTo>
                <a:close/>
                <a:moveTo>
                  <a:pt x="11288" y="2113193"/>
                </a:moveTo>
                <a:cubicBezTo>
                  <a:pt x="49667" y="2113193"/>
                  <a:pt x="88047" y="2113193"/>
                  <a:pt x="130694" y="2113193"/>
                </a:cubicBezTo>
                <a:cubicBezTo>
                  <a:pt x="147750" y="2189327"/>
                  <a:pt x="164815" y="2265450"/>
                  <a:pt x="181870" y="2345804"/>
                </a:cubicBezTo>
                <a:cubicBezTo>
                  <a:pt x="126426" y="2345804"/>
                  <a:pt x="70991" y="2345804"/>
                  <a:pt x="15547" y="2345804"/>
                </a:cubicBezTo>
                <a:cubicBezTo>
                  <a:pt x="15547" y="2265450"/>
                  <a:pt x="11288" y="2189327"/>
                  <a:pt x="11288" y="2113193"/>
                </a:cubicBezTo>
                <a:close/>
                <a:moveTo>
                  <a:pt x="654309" y="2097691"/>
                </a:moveTo>
                <a:cubicBezTo>
                  <a:pt x="745290" y="2163236"/>
                  <a:pt x="827987" y="2232864"/>
                  <a:pt x="910695" y="2302501"/>
                </a:cubicBezTo>
                <a:cubicBezTo>
                  <a:pt x="856940" y="2306604"/>
                  <a:pt x="803176" y="2310697"/>
                  <a:pt x="749422" y="2314789"/>
                </a:cubicBezTo>
                <a:cubicBezTo>
                  <a:pt x="683262" y="2245152"/>
                  <a:pt x="612960" y="2175524"/>
                  <a:pt x="538527" y="2105887"/>
                </a:cubicBezTo>
                <a:cubicBezTo>
                  <a:pt x="579875" y="2101794"/>
                  <a:pt x="617092" y="2101794"/>
                  <a:pt x="654309" y="2097691"/>
                </a:cubicBezTo>
                <a:close/>
                <a:moveTo>
                  <a:pt x="527244" y="2097691"/>
                </a:moveTo>
                <a:cubicBezTo>
                  <a:pt x="595719" y="2170924"/>
                  <a:pt x="660160" y="2244156"/>
                  <a:pt x="724611" y="2317378"/>
                </a:cubicBezTo>
                <a:cubicBezTo>
                  <a:pt x="672243" y="2321686"/>
                  <a:pt x="619886" y="2325994"/>
                  <a:pt x="567528" y="2330301"/>
                </a:cubicBezTo>
                <a:cubicBezTo>
                  <a:pt x="519195" y="2252771"/>
                  <a:pt x="466828" y="2175231"/>
                  <a:pt x="414470" y="2101999"/>
                </a:cubicBezTo>
                <a:cubicBezTo>
                  <a:pt x="450720" y="2101999"/>
                  <a:pt x="490994" y="2097691"/>
                  <a:pt x="527244" y="2097691"/>
                </a:cubicBezTo>
                <a:close/>
                <a:moveTo>
                  <a:pt x="386113" y="2097691"/>
                </a:moveTo>
                <a:cubicBezTo>
                  <a:pt x="439663" y="2173825"/>
                  <a:pt x="489099" y="2245719"/>
                  <a:pt x="538527" y="2321842"/>
                </a:cubicBezTo>
                <a:cubicBezTo>
                  <a:pt x="484977" y="2326072"/>
                  <a:pt x="431428" y="2330301"/>
                  <a:pt x="377879" y="2330301"/>
                </a:cubicBezTo>
                <a:cubicBezTo>
                  <a:pt x="344931" y="2254178"/>
                  <a:pt x="311973" y="2178054"/>
                  <a:pt x="274902" y="2101921"/>
                </a:cubicBezTo>
                <a:cubicBezTo>
                  <a:pt x="311973" y="2101921"/>
                  <a:pt x="349043" y="2101921"/>
                  <a:pt x="386113" y="2097691"/>
                </a:cubicBezTo>
                <a:close/>
                <a:moveTo>
                  <a:pt x="1642147" y="2082179"/>
                </a:moveTo>
                <a:cubicBezTo>
                  <a:pt x="1713641" y="2157619"/>
                  <a:pt x="1785124" y="2228868"/>
                  <a:pt x="1856618" y="2295927"/>
                </a:cubicBezTo>
                <a:cubicBezTo>
                  <a:pt x="1839797" y="2379748"/>
                  <a:pt x="1822975" y="2463569"/>
                  <a:pt x="1801955" y="2547390"/>
                </a:cubicBezTo>
                <a:cubicBezTo>
                  <a:pt x="1738872" y="2471950"/>
                  <a:pt x="1671588" y="2388129"/>
                  <a:pt x="1608505" y="2300118"/>
                </a:cubicBezTo>
                <a:cubicBezTo>
                  <a:pt x="1621126" y="2228868"/>
                  <a:pt x="1633737" y="2153429"/>
                  <a:pt x="1642147" y="2082179"/>
                </a:cubicBezTo>
                <a:close/>
                <a:moveTo>
                  <a:pt x="788915" y="2082179"/>
                </a:moveTo>
                <a:cubicBezTo>
                  <a:pt x="895642" y="2146034"/>
                  <a:pt x="998267" y="2214148"/>
                  <a:pt x="1096779" y="2282252"/>
                </a:cubicBezTo>
                <a:cubicBezTo>
                  <a:pt x="1043415" y="2286511"/>
                  <a:pt x="990052" y="2295019"/>
                  <a:pt x="936688" y="2299278"/>
                </a:cubicBezTo>
                <a:cubicBezTo>
                  <a:pt x="854596" y="2226915"/>
                  <a:pt x="768392" y="2158801"/>
                  <a:pt x="678085" y="2090697"/>
                </a:cubicBezTo>
                <a:cubicBezTo>
                  <a:pt x="715028" y="2086438"/>
                  <a:pt x="751971" y="2086438"/>
                  <a:pt x="788915" y="2082179"/>
                </a:cubicBezTo>
                <a:close/>
                <a:moveTo>
                  <a:pt x="2844837" y="2051165"/>
                </a:moveTo>
                <a:cubicBezTo>
                  <a:pt x="2937879" y="2072245"/>
                  <a:pt x="3030921" y="2093325"/>
                  <a:pt x="3128193" y="2114405"/>
                </a:cubicBezTo>
                <a:cubicBezTo>
                  <a:pt x="3098585" y="2236654"/>
                  <a:pt x="3060528" y="2358903"/>
                  <a:pt x="3018232" y="2485362"/>
                </a:cubicBezTo>
                <a:cubicBezTo>
                  <a:pt x="2929420" y="2460072"/>
                  <a:pt x="2840607" y="2430562"/>
                  <a:pt x="2756024" y="2401052"/>
                </a:cubicBezTo>
                <a:cubicBezTo>
                  <a:pt x="2785632" y="2283023"/>
                  <a:pt x="2815229" y="2169204"/>
                  <a:pt x="2844837" y="2051165"/>
                </a:cubicBezTo>
                <a:close/>
                <a:moveTo>
                  <a:pt x="1933464" y="2020151"/>
                </a:moveTo>
                <a:cubicBezTo>
                  <a:pt x="2008445" y="2070252"/>
                  <a:pt x="2087606" y="2120354"/>
                  <a:pt x="2166758" y="2166274"/>
                </a:cubicBezTo>
                <a:cubicBezTo>
                  <a:pt x="2145932" y="2262305"/>
                  <a:pt x="2129268" y="2358326"/>
                  <a:pt x="2104270" y="2454348"/>
                </a:cubicBezTo>
                <a:cubicBezTo>
                  <a:pt x="2033442" y="2400076"/>
                  <a:pt x="1958451" y="2337452"/>
                  <a:pt x="1887631" y="2274828"/>
                </a:cubicBezTo>
                <a:cubicBezTo>
                  <a:pt x="1904296" y="2191329"/>
                  <a:pt x="1916799" y="2103650"/>
                  <a:pt x="1933464" y="2020151"/>
                </a:cubicBezTo>
                <a:close/>
                <a:moveTo>
                  <a:pt x="2528787" y="1958123"/>
                </a:moveTo>
                <a:cubicBezTo>
                  <a:pt x="2617238" y="1986861"/>
                  <a:pt x="2709889" y="2011487"/>
                  <a:pt x="2802550" y="2036122"/>
                </a:cubicBezTo>
                <a:cubicBezTo>
                  <a:pt x="2777280" y="2151055"/>
                  <a:pt x="2747799" y="2261885"/>
                  <a:pt x="2718319" y="2376818"/>
                </a:cubicBezTo>
                <a:cubicBezTo>
                  <a:pt x="2629868" y="2343977"/>
                  <a:pt x="2545637" y="2311146"/>
                  <a:pt x="2461396" y="2274203"/>
                </a:cubicBezTo>
                <a:cubicBezTo>
                  <a:pt x="2486666" y="2167475"/>
                  <a:pt x="2507727" y="2064851"/>
                  <a:pt x="2528787" y="1958123"/>
                </a:cubicBezTo>
                <a:close/>
                <a:moveTo>
                  <a:pt x="150846" y="1880593"/>
                </a:moveTo>
                <a:lnTo>
                  <a:pt x="212874" y="1880593"/>
                </a:lnTo>
                <a:lnTo>
                  <a:pt x="214281" y="1880593"/>
                </a:lnTo>
                <a:lnTo>
                  <a:pt x="276924" y="1880593"/>
                </a:lnTo>
                <a:cubicBezTo>
                  <a:pt x="358059" y="1945102"/>
                  <a:pt x="434915" y="2009621"/>
                  <a:pt x="507513" y="2078155"/>
                </a:cubicBezTo>
                <a:cubicBezTo>
                  <a:pt x="469084" y="2082189"/>
                  <a:pt x="430647" y="2082189"/>
                  <a:pt x="392218" y="2082189"/>
                </a:cubicBezTo>
                <a:lnTo>
                  <a:pt x="237754" y="1908569"/>
                </a:lnTo>
                <a:lnTo>
                  <a:pt x="383456" y="2082189"/>
                </a:lnTo>
                <a:cubicBezTo>
                  <a:pt x="345390" y="2082189"/>
                  <a:pt x="307333" y="2082189"/>
                  <a:pt x="269266" y="2082189"/>
                </a:cubicBezTo>
                <a:cubicBezTo>
                  <a:pt x="231200" y="2014994"/>
                  <a:pt x="193143" y="1947798"/>
                  <a:pt x="150846" y="1880593"/>
                </a:cubicBezTo>
                <a:close/>
                <a:moveTo>
                  <a:pt x="73316" y="1880583"/>
                </a:moveTo>
                <a:cubicBezTo>
                  <a:pt x="95470" y="1880583"/>
                  <a:pt x="117625" y="1880583"/>
                  <a:pt x="139769" y="1880583"/>
                </a:cubicBezTo>
                <a:cubicBezTo>
                  <a:pt x="179653" y="1951559"/>
                  <a:pt x="219527" y="2022535"/>
                  <a:pt x="259400" y="2093511"/>
                </a:cubicBezTo>
                <a:cubicBezTo>
                  <a:pt x="219527" y="2097682"/>
                  <a:pt x="179653" y="2097682"/>
                  <a:pt x="139769" y="2097682"/>
                </a:cubicBezTo>
                <a:cubicBezTo>
                  <a:pt x="117625" y="2022535"/>
                  <a:pt x="95470" y="1951559"/>
                  <a:pt x="73316" y="1880583"/>
                </a:cubicBezTo>
                <a:close/>
                <a:moveTo>
                  <a:pt x="11288" y="1880583"/>
                </a:moveTo>
                <a:cubicBezTo>
                  <a:pt x="33442" y="1880583"/>
                  <a:pt x="55597" y="1880583"/>
                  <a:pt x="73316" y="1880583"/>
                </a:cubicBezTo>
                <a:cubicBezTo>
                  <a:pt x="95470" y="1951559"/>
                  <a:pt x="113190" y="2022535"/>
                  <a:pt x="135344" y="2097682"/>
                </a:cubicBezTo>
                <a:cubicBezTo>
                  <a:pt x="95470" y="2097682"/>
                  <a:pt x="55597" y="2097682"/>
                  <a:pt x="15713" y="2097682"/>
                </a:cubicBezTo>
                <a:cubicBezTo>
                  <a:pt x="15713" y="2022535"/>
                  <a:pt x="11288" y="1951559"/>
                  <a:pt x="11288" y="1880583"/>
                </a:cubicBezTo>
                <a:close/>
                <a:moveTo>
                  <a:pt x="0" y="1880583"/>
                </a:moveTo>
                <a:lnTo>
                  <a:pt x="11288" y="1880583"/>
                </a:lnTo>
                <a:cubicBezTo>
                  <a:pt x="11288" y="1951559"/>
                  <a:pt x="11288" y="2022535"/>
                  <a:pt x="6697" y="2097682"/>
                </a:cubicBezTo>
                <a:lnTo>
                  <a:pt x="0" y="2097682"/>
                </a:lnTo>
                <a:close/>
                <a:moveTo>
                  <a:pt x="352442" y="1865081"/>
                </a:moveTo>
                <a:cubicBezTo>
                  <a:pt x="373444" y="1865081"/>
                  <a:pt x="394436" y="1865081"/>
                  <a:pt x="415437" y="1865081"/>
                </a:cubicBezTo>
                <a:cubicBezTo>
                  <a:pt x="533037" y="1928086"/>
                  <a:pt x="646426" y="1995282"/>
                  <a:pt x="755625" y="2058277"/>
                </a:cubicBezTo>
                <a:cubicBezTo>
                  <a:pt x="717822" y="2062477"/>
                  <a:pt x="684229" y="2066677"/>
                  <a:pt x="646426" y="2066677"/>
                </a:cubicBezTo>
                <a:cubicBezTo>
                  <a:pt x="549828" y="1999482"/>
                  <a:pt x="453240" y="1932287"/>
                  <a:pt x="352442" y="1865081"/>
                </a:cubicBezTo>
                <a:close/>
                <a:moveTo>
                  <a:pt x="348662" y="1865081"/>
                </a:moveTo>
                <a:cubicBezTo>
                  <a:pt x="448513" y="1934553"/>
                  <a:pt x="540041" y="2004024"/>
                  <a:pt x="631569" y="2077842"/>
                </a:cubicBezTo>
                <a:cubicBezTo>
                  <a:pt x="594127" y="2077842"/>
                  <a:pt x="556676" y="2082179"/>
                  <a:pt x="519234" y="2082179"/>
                </a:cubicBezTo>
                <a:cubicBezTo>
                  <a:pt x="448513" y="2008371"/>
                  <a:pt x="369459" y="1938900"/>
                  <a:pt x="290414" y="1869428"/>
                </a:cubicBezTo>
                <a:cubicBezTo>
                  <a:pt x="311211" y="1865081"/>
                  <a:pt x="327856" y="1865081"/>
                  <a:pt x="348662" y="1865081"/>
                </a:cubicBezTo>
                <a:close/>
                <a:moveTo>
                  <a:pt x="2248068" y="1849569"/>
                </a:moveTo>
                <a:cubicBezTo>
                  <a:pt x="2331889" y="1883065"/>
                  <a:pt x="2419901" y="1916560"/>
                  <a:pt x="2507912" y="1945874"/>
                </a:cubicBezTo>
                <a:cubicBezTo>
                  <a:pt x="2491150" y="2054731"/>
                  <a:pt x="2466007" y="2159407"/>
                  <a:pt x="2445044" y="2268264"/>
                </a:cubicBezTo>
                <a:cubicBezTo>
                  <a:pt x="2361223" y="2230588"/>
                  <a:pt x="2277402" y="2188711"/>
                  <a:pt x="2197772" y="2142654"/>
                </a:cubicBezTo>
                <a:cubicBezTo>
                  <a:pt x="2214534" y="2046359"/>
                  <a:pt x="2231306" y="1950055"/>
                  <a:pt x="2248068" y="1849569"/>
                </a:cubicBezTo>
                <a:close/>
                <a:moveTo>
                  <a:pt x="1683506" y="1834067"/>
                </a:moveTo>
                <a:cubicBezTo>
                  <a:pt x="1756718" y="1892110"/>
                  <a:pt x="1829930" y="1946001"/>
                  <a:pt x="1903144" y="1999892"/>
                </a:cubicBezTo>
                <a:cubicBezTo>
                  <a:pt x="1890943" y="2082795"/>
                  <a:pt x="1878743" y="2169859"/>
                  <a:pt x="1862468" y="2252761"/>
                </a:cubicBezTo>
                <a:cubicBezTo>
                  <a:pt x="1793329" y="2186435"/>
                  <a:pt x="1724180" y="2120109"/>
                  <a:pt x="1655031" y="2045490"/>
                </a:cubicBezTo>
                <a:cubicBezTo>
                  <a:pt x="1667231" y="1975013"/>
                  <a:pt x="1675369" y="1904545"/>
                  <a:pt x="1683506" y="1834067"/>
                </a:cubicBezTo>
                <a:close/>
                <a:moveTo>
                  <a:pt x="1427022" y="1818555"/>
                </a:moveTo>
                <a:cubicBezTo>
                  <a:pt x="1491346" y="1901839"/>
                  <a:pt x="1559694" y="1980952"/>
                  <a:pt x="1624017" y="2055903"/>
                </a:cubicBezTo>
                <a:cubicBezTo>
                  <a:pt x="1615978" y="2126693"/>
                  <a:pt x="1603914" y="2197483"/>
                  <a:pt x="1595875" y="2268264"/>
                </a:cubicBezTo>
                <a:cubicBezTo>
                  <a:pt x="1531552" y="2180819"/>
                  <a:pt x="1471243" y="2089213"/>
                  <a:pt x="1406919" y="1989284"/>
                </a:cubicBezTo>
                <a:cubicBezTo>
                  <a:pt x="1414958" y="1930987"/>
                  <a:pt x="1418983" y="1876852"/>
                  <a:pt x="1427022" y="1818555"/>
                </a:cubicBezTo>
                <a:close/>
                <a:moveTo>
                  <a:pt x="3595708" y="1725513"/>
                </a:moveTo>
                <a:cubicBezTo>
                  <a:pt x="3699349" y="1738202"/>
                  <a:pt x="3807131" y="1742432"/>
                  <a:pt x="3919055" y="1746661"/>
                </a:cubicBezTo>
                <a:cubicBezTo>
                  <a:pt x="3885892" y="1882000"/>
                  <a:pt x="3848587" y="2013109"/>
                  <a:pt x="3802980" y="2144207"/>
                </a:cubicBezTo>
                <a:cubicBezTo>
                  <a:pt x="3699349" y="2135748"/>
                  <a:pt x="3599850" y="2127289"/>
                  <a:pt x="3500361" y="2114610"/>
                </a:cubicBezTo>
                <a:cubicBezTo>
                  <a:pt x="3537675" y="1987731"/>
                  <a:pt x="3570838" y="1856622"/>
                  <a:pt x="3595708" y="1725513"/>
                </a:cubicBezTo>
                <a:close/>
                <a:moveTo>
                  <a:pt x="1968825" y="1725513"/>
                </a:moveTo>
                <a:cubicBezTo>
                  <a:pt x="2055479" y="1767517"/>
                  <a:pt x="2142142" y="1805310"/>
                  <a:pt x="2228796" y="1838912"/>
                </a:cubicBezTo>
                <a:cubicBezTo>
                  <a:pt x="2215794" y="1935510"/>
                  <a:pt x="2198465" y="2032098"/>
                  <a:pt x="2181137" y="2128696"/>
                </a:cubicBezTo>
                <a:cubicBezTo>
                  <a:pt x="2094473" y="2082502"/>
                  <a:pt x="2012147" y="2036298"/>
                  <a:pt x="1934158" y="1985904"/>
                </a:cubicBezTo>
                <a:cubicBezTo>
                  <a:pt x="1947159" y="1897707"/>
                  <a:pt x="1960161" y="1813710"/>
                  <a:pt x="1968825" y="1725513"/>
                </a:cubicBezTo>
                <a:close/>
                <a:moveTo>
                  <a:pt x="3253079" y="1694499"/>
                </a:moveTo>
                <a:cubicBezTo>
                  <a:pt x="3356182" y="1707188"/>
                  <a:pt x="3459295" y="1719877"/>
                  <a:pt x="3562399" y="1728336"/>
                </a:cubicBezTo>
                <a:cubicBezTo>
                  <a:pt x="3537656" y="1855215"/>
                  <a:pt x="3504659" y="1986314"/>
                  <a:pt x="3467540" y="2113193"/>
                </a:cubicBezTo>
                <a:cubicBezTo>
                  <a:pt x="3368559" y="2100505"/>
                  <a:pt x="3273700" y="2087816"/>
                  <a:pt x="3174718" y="2070907"/>
                </a:cubicBezTo>
                <a:cubicBezTo>
                  <a:pt x="3207715" y="1944028"/>
                  <a:pt x="3232458" y="1821378"/>
                  <a:pt x="3253079" y="1694499"/>
                </a:cubicBezTo>
                <a:close/>
                <a:moveTo>
                  <a:pt x="2926069" y="1647983"/>
                </a:moveTo>
                <a:cubicBezTo>
                  <a:pt x="3020361" y="1660936"/>
                  <a:pt x="3118757" y="1678196"/>
                  <a:pt x="3221244" y="1691149"/>
                </a:cubicBezTo>
                <a:cubicBezTo>
                  <a:pt x="3200751" y="1816328"/>
                  <a:pt x="3172052" y="1941508"/>
                  <a:pt x="3143353" y="2066677"/>
                </a:cubicBezTo>
                <a:cubicBezTo>
                  <a:pt x="3049060" y="2049417"/>
                  <a:pt x="2954768" y="2027829"/>
                  <a:pt x="2864578" y="2006251"/>
                </a:cubicBezTo>
                <a:cubicBezTo>
                  <a:pt x="2889175" y="1885389"/>
                  <a:pt x="2909678" y="1764528"/>
                  <a:pt x="2926069" y="1647983"/>
                </a:cubicBezTo>
                <a:close/>
                <a:moveTo>
                  <a:pt x="11288" y="1647983"/>
                </a:moveTo>
                <a:lnTo>
                  <a:pt x="0" y="1655005"/>
                </a:lnTo>
                <a:lnTo>
                  <a:pt x="0" y="1653916"/>
                </a:lnTo>
                <a:close/>
                <a:moveTo>
                  <a:pt x="11288" y="1647983"/>
                </a:moveTo>
                <a:lnTo>
                  <a:pt x="0" y="1656884"/>
                </a:lnTo>
                <a:lnTo>
                  <a:pt x="0" y="1655175"/>
                </a:lnTo>
                <a:close/>
                <a:moveTo>
                  <a:pt x="11288" y="1647983"/>
                </a:moveTo>
                <a:lnTo>
                  <a:pt x="0" y="1659747"/>
                </a:lnTo>
                <a:lnTo>
                  <a:pt x="0" y="1656928"/>
                </a:lnTo>
                <a:close/>
                <a:moveTo>
                  <a:pt x="11288" y="1647983"/>
                </a:moveTo>
                <a:lnTo>
                  <a:pt x="0" y="1666675"/>
                </a:lnTo>
                <a:lnTo>
                  <a:pt x="0" y="1660884"/>
                </a:lnTo>
                <a:close/>
                <a:moveTo>
                  <a:pt x="11288" y="1647983"/>
                </a:moveTo>
                <a:lnTo>
                  <a:pt x="0" y="1683787"/>
                </a:lnTo>
                <a:lnTo>
                  <a:pt x="0" y="1667737"/>
                </a:lnTo>
                <a:close/>
                <a:moveTo>
                  <a:pt x="11288" y="1647983"/>
                </a:moveTo>
                <a:cubicBezTo>
                  <a:pt x="11288" y="1718871"/>
                  <a:pt x="6853" y="1789769"/>
                  <a:pt x="6853" y="1865081"/>
                </a:cubicBezTo>
                <a:lnTo>
                  <a:pt x="0" y="1865081"/>
                </a:lnTo>
                <a:lnTo>
                  <a:pt x="0" y="1687491"/>
                </a:lnTo>
                <a:close/>
                <a:moveTo>
                  <a:pt x="11288" y="1647983"/>
                </a:moveTo>
                <a:cubicBezTo>
                  <a:pt x="33442" y="1718871"/>
                  <a:pt x="55597" y="1789769"/>
                  <a:pt x="73316" y="1865081"/>
                </a:cubicBezTo>
                <a:cubicBezTo>
                  <a:pt x="55597" y="1865081"/>
                  <a:pt x="33442" y="1865081"/>
                  <a:pt x="15713" y="1865081"/>
                </a:cubicBezTo>
                <a:cubicBezTo>
                  <a:pt x="15713" y="1789769"/>
                  <a:pt x="11288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54063" y="1718871"/>
                  <a:pt x="96838" y="1789769"/>
                  <a:pt x="135344" y="1865081"/>
                </a:cubicBezTo>
                <a:cubicBezTo>
                  <a:pt x="118230" y="1865081"/>
                  <a:pt x="96838" y="1865081"/>
                  <a:pt x="79734" y="1865081"/>
                </a:cubicBezTo>
                <a:cubicBezTo>
                  <a:pt x="58341" y="1789769"/>
                  <a:pt x="32680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74723" y="1718871"/>
                  <a:pt x="138167" y="1789769"/>
                  <a:pt x="197372" y="1860656"/>
                </a:cubicBezTo>
                <a:cubicBezTo>
                  <a:pt x="176224" y="1860656"/>
                  <a:pt x="159305" y="1865081"/>
                  <a:pt x="138167" y="1865081"/>
                </a:cubicBezTo>
                <a:cubicBezTo>
                  <a:pt x="100100" y="1789769"/>
                  <a:pt x="53575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95392" y="1715188"/>
                  <a:pt x="179496" y="1782384"/>
                  <a:pt x="259400" y="1849579"/>
                </a:cubicBezTo>
                <a:cubicBezTo>
                  <a:pt x="238369" y="1849579"/>
                  <a:pt x="221549" y="1849579"/>
                  <a:pt x="200527" y="1849579"/>
                </a:cubicBezTo>
                <a:cubicBezTo>
                  <a:pt x="141654" y="1782384"/>
                  <a:pt x="78571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16062" y="1715188"/>
                  <a:pt x="220845" y="1782384"/>
                  <a:pt x="321428" y="1849579"/>
                </a:cubicBezTo>
                <a:cubicBezTo>
                  <a:pt x="300476" y="1849579"/>
                  <a:pt x="283704" y="1849579"/>
                  <a:pt x="262751" y="1849579"/>
                </a:cubicBezTo>
                <a:cubicBezTo>
                  <a:pt x="183121" y="1782384"/>
                  <a:pt x="99300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40922" y="1715188"/>
                  <a:pt x="262184" y="1782384"/>
                  <a:pt x="383456" y="1845379"/>
                </a:cubicBezTo>
                <a:cubicBezTo>
                  <a:pt x="362543" y="1845379"/>
                  <a:pt x="345820" y="1849579"/>
                  <a:pt x="324916" y="1849579"/>
                </a:cubicBezTo>
                <a:cubicBezTo>
                  <a:pt x="224547" y="1782384"/>
                  <a:pt x="120008" y="1715188"/>
                  <a:pt x="11288" y="1647983"/>
                </a:cubicBezTo>
                <a:close/>
                <a:moveTo>
                  <a:pt x="1438744" y="1632471"/>
                </a:moveTo>
                <a:cubicBezTo>
                  <a:pt x="1508118" y="1699667"/>
                  <a:pt x="1581575" y="1762672"/>
                  <a:pt x="1655031" y="1825667"/>
                </a:cubicBezTo>
                <a:cubicBezTo>
                  <a:pt x="1646875" y="1897062"/>
                  <a:pt x="1638709" y="1968458"/>
                  <a:pt x="1626469" y="2035654"/>
                </a:cubicBezTo>
                <a:cubicBezTo>
                  <a:pt x="1561169" y="1964258"/>
                  <a:pt x="1491795" y="1884461"/>
                  <a:pt x="1422421" y="1804665"/>
                </a:cubicBezTo>
                <a:cubicBezTo>
                  <a:pt x="1430588" y="1745870"/>
                  <a:pt x="1434661" y="1691276"/>
                  <a:pt x="1438744" y="1632471"/>
                </a:cubicBezTo>
                <a:close/>
                <a:moveTo>
                  <a:pt x="2585833" y="1585955"/>
                </a:moveTo>
                <a:cubicBezTo>
                  <a:pt x="2683915" y="1607181"/>
                  <a:pt x="2777739" y="1624159"/>
                  <a:pt x="2880080" y="1641126"/>
                </a:cubicBezTo>
                <a:cubicBezTo>
                  <a:pt x="2863025" y="1755717"/>
                  <a:pt x="2841701" y="1874547"/>
                  <a:pt x="2816118" y="1989137"/>
                </a:cubicBezTo>
                <a:cubicBezTo>
                  <a:pt x="2722295" y="1967921"/>
                  <a:pt x="2628481" y="1942455"/>
                  <a:pt x="2538926" y="1912750"/>
                </a:cubicBezTo>
                <a:cubicBezTo>
                  <a:pt x="2555981" y="1802399"/>
                  <a:pt x="2573046" y="1696306"/>
                  <a:pt x="2585833" y="1585955"/>
                </a:cubicBezTo>
                <a:close/>
                <a:moveTo>
                  <a:pt x="1707310" y="1585955"/>
                </a:moveTo>
                <a:cubicBezTo>
                  <a:pt x="1788094" y="1632823"/>
                  <a:pt x="1868886" y="1675422"/>
                  <a:pt x="1949669" y="1718021"/>
                </a:cubicBezTo>
                <a:cubicBezTo>
                  <a:pt x="1941171" y="1803229"/>
                  <a:pt x="1932663" y="1888437"/>
                  <a:pt x="1919906" y="1973635"/>
                </a:cubicBezTo>
                <a:cubicBezTo>
                  <a:pt x="1839122" y="1922518"/>
                  <a:pt x="1762579" y="1867133"/>
                  <a:pt x="1686045" y="1807488"/>
                </a:cubicBezTo>
                <a:cubicBezTo>
                  <a:pt x="1694553" y="1735067"/>
                  <a:pt x="1698803" y="1658377"/>
                  <a:pt x="1707310" y="1585955"/>
                </a:cubicBezTo>
                <a:close/>
                <a:moveTo>
                  <a:pt x="2277832" y="1523927"/>
                </a:moveTo>
                <a:cubicBezTo>
                  <a:pt x="2370034" y="1549217"/>
                  <a:pt x="2462236" y="1570287"/>
                  <a:pt x="2554438" y="1591357"/>
                </a:cubicBezTo>
                <a:cubicBezTo>
                  <a:pt x="2541866" y="1696697"/>
                  <a:pt x="2525104" y="1806257"/>
                  <a:pt x="2508342" y="1911607"/>
                </a:cubicBezTo>
                <a:cubicBezTo>
                  <a:pt x="2416130" y="1882117"/>
                  <a:pt x="2332309" y="1852617"/>
                  <a:pt x="2244298" y="1818907"/>
                </a:cubicBezTo>
                <a:cubicBezTo>
                  <a:pt x="2256869" y="1721987"/>
                  <a:pt x="2269441" y="1625067"/>
                  <a:pt x="2277832" y="1523927"/>
                </a:cubicBezTo>
                <a:close/>
                <a:moveTo>
                  <a:pt x="1182827" y="1508415"/>
                </a:moveTo>
                <a:cubicBezTo>
                  <a:pt x="1250931" y="1601154"/>
                  <a:pt x="1319044" y="1689684"/>
                  <a:pt x="1391407" y="1773993"/>
                </a:cubicBezTo>
                <a:cubicBezTo>
                  <a:pt x="1387148" y="1833012"/>
                  <a:pt x="1378640" y="1887812"/>
                  <a:pt x="1374381" y="1942611"/>
                </a:cubicBezTo>
                <a:cubicBezTo>
                  <a:pt x="1306268" y="1841442"/>
                  <a:pt x="1242423" y="1736053"/>
                  <a:pt x="1174309" y="1626454"/>
                </a:cubicBezTo>
                <a:cubicBezTo>
                  <a:pt x="1178568" y="1584295"/>
                  <a:pt x="1178568" y="1546355"/>
                  <a:pt x="1182827" y="1508415"/>
                </a:cubicBezTo>
                <a:close/>
                <a:moveTo>
                  <a:pt x="2005299" y="1430885"/>
                </a:moveTo>
                <a:cubicBezTo>
                  <a:pt x="2087401" y="1456556"/>
                  <a:pt x="2173596" y="1482217"/>
                  <a:pt x="2259800" y="1507888"/>
                </a:cubicBezTo>
                <a:cubicBezTo>
                  <a:pt x="2251595" y="1606273"/>
                  <a:pt x="2239277" y="1704668"/>
                  <a:pt x="2226959" y="1803053"/>
                </a:cubicBezTo>
                <a:cubicBezTo>
                  <a:pt x="2144867" y="1768835"/>
                  <a:pt x="2062775" y="1730329"/>
                  <a:pt x="1980674" y="1691833"/>
                </a:cubicBezTo>
                <a:cubicBezTo>
                  <a:pt x="1988889" y="1606273"/>
                  <a:pt x="1997094" y="1516445"/>
                  <a:pt x="2005299" y="1430885"/>
                </a:cubicBezTo>
                <a:close/>
                <a:moveTo>
                  <a:pt x="1450768" y="1430885"/>
                </a:moveTo>
                <a:cubicBezTo>
                  <a:pt x="1527771" y="1481240"/>
                  <a:pt x="1604764" y="1527395"/>
                  <a:pt x="1686045" y="1573550"/>
                </a:cubicBezTo>
                <a:cubicBezTo>
                  <a:pt x="1677488" y="1644887"/>
                  <a:pt x="1673210" y="1716224"/>
                  <a:pt x="1664653" y="1787551"/>
                </a:cubicBezTo>
                <a:cubicBezTo>
                  <a:pt x="1587660" y="1728805"/>
                  <a:pt x="1510657" y="1665869"/>
                  <a:pt x="1437933" y="1602923"/>
                </a:cubicBezTo>
                <a:cubicBezTo>
                  <a:pt x="1442212" y="1544177"/>
                  <a:pt x="1446490" y="1485440"/>
                  <a:pt x="1450768" y="1430885"/>
                </a:cubicBezTo>
                <a:close/>
                <a:moveTo>
                  <a:pt x="1198017" y="1384359"/>
                </a:moveTo>
                <a:cubicBezTo>
                  <a:pt x="1267654" y="1458793"/>
                  <a:pt x="1337282" y="1529094"/>
                  <a:pt x="1406919" y="1595254"/>
                </a:cubicBezTo>
                <a:cubicBezTo>
                  <a:pt x="1402826" y="1649019"/>
                  <a:pt x="1398724" y="1702773"/>
                  <a:pt x="1390538" y="1756527"/>
                </a:cubicBezTo>
                <a:cubicBezTo>
                  <a:pt x="1324993" y="1677962"/>
                  <a:pt x="1255366" y="1591123"/>
                  <a:pt x="1189821" y="1500151"/>
                </a:cubicBezTo>
                <a:cubicBezTo>
                  <a:pt x="1193914" y="1462935"/>
                  <a:pt x="1193914" y="1425718"/>
                  <a:pt x="1198017" y="1384359"/>
                </a:cubicBezTo>
                <a:close/>
                <a:moveTo>
                  <a:pt x="1729612" y="1353345"/>
                </a:moveTo>
                <a:cubicBezTo>
                  <a:pt x="1813305" y="1381487"/>
                  <a:pt x="1896999" y="1409629"/>
                  <a:pt x="1980683" y="1433757"/>
                </a:cubicBezTo>
                <a:cubicBezTo>
                  <a:pt x="1972312" y="1514159"/>
                  <a:pt x="1968131" y="1598595"/>
                  <a:pt x="1955579" y="1678997"/>
                </a:cubicBezTo>
                <a:cubicBezTo>
                  <a:pt x="1876076" y="1642816"/>
                  <a:pt x="1792381" y="1602610"/>
                  <a:pt x="1717059" y="1558389"/>
                </a:cubicBezTo>
                <a:cubicBezTo>
                  <a:pt x="1721250" y="1490041"/>
                  <a:pt x="1725431" y="1421693"/>
                  <a:pt x="1729612" y="1353345"/>
                </a:cubicBezTo>
                <a:close/>
                <a:moveTo>
                  <a:pt x="3652823" y="1306829"/>
                </a:moveTo>
                <a:cubicBezTo>
                  <a:pt x="3767414" y="1311029"/>
                  <a:pt x="3877755" y="1315230"/>
                  <a:pt x="3996585" y="1319430"/>
                </a:cubicBezTo>
                <a:cubicBezTo>
                  <a:pt x="3979608" y="1449620"/>
                  <a:pt x="3954142" y="1579821"/>
                  <a:pt x="3924437" y="1710011"/>
                </a:cubicBezTo>
                <a:cubicBezTo>
                  <a:pt x="3814096" y="1705811"/>
                  <a:pt x="3703744" y="1701611"/>
                  <a:pt x="3593403" y="1693210"/>
                </a:cubicBezTo>
                <a:cubicBezTo>
                  <a:pt x="3618869" y="1563019"/>
                  <a:pt x="3640085" y="1437029"/>
                  <a:pt x="3652823" y="1306829"/>
                </a:cubicBezTo>
                <a:close/>
                <a:moveTo>
                  <a:pt x="3302428" y="1275815"/>
                </a:moveTo>
                <a:cubicBezTo>
                  <a:pt x="3406967" y="1280064"/>
                  <a:pt x="3515697" y="1288553"/>
                  <a:pt x="3624417" y="1292792"/>
                </a:cubicBezTo>
                <a:cubicBezTo>
                  <a:pt x="3611875" y="1420111"/>
                  <a:pt x="3590961" y="1551679"/>
                  <a:pt x="3565876" y="1678997"/>
                </a:cubicBezTo>
                <a:cubicBezTo>
                  <a:pt x="3461337" y="1670509"/>
                  <a:pt x="3356788" y="1662020"/>
                  <a:pt x="3252249" y="1649292"/>
                </a:cubicBezTo>
                <a:cubicBezTo>
                  <a:pt x="3273162" y="1526213"/>
                  <a:pt x="3289886" y="1398894"/>
                  <a:pt x="3302428" y="1275815"/>
                </a:cubicBezTo>
                <a:close/>
                <a:moveTo>
                  <a:pt x="2964819" y="1260303"/>
                </a:moveTo>
                <a:cubicBezTo>
                  <a:pt x="3070970" y="1268645"/>
                  <a:pt x="3172872" y="1276977"/>
                  <a:pt x="3283272" y="1281148"/>
                </a:cubicBezTo>
                <a:cubicBezTo>
                  <a:pt x="3270535" y="1406211"/>
                  <a:pt x="3253548" y="1527092"/>
                  <a:pt x="3232322" y="1647983"/>
                </a:cubicBezTo>
                <a:cubicBezTo>
                  <a:pt x="3130420" y="1635480"/>
                  <a:pt x="3028508" y="1622977"/>
                  <a:pt x="2926606" y="1610464"/>
                </a:cubicBezTo>
                <a:cubicBezTo>
                  <a:pt x="2943593" y="1493743"/>
                  <a:pt x="2956331" y="1377023"/>
                  <a:pt x="2964819" y="1260303"/>
                </a:cubicBezTo>
                <a:close/>
                <a:moveTo>
                  <a:pt x="1461846" y="1244801"/>
                </a:moveTo>
                <a:cubicBezTo>
                  <a:pt x="1541750" y="1278335"/>
                  <a:pt x="1621644" y="1307669"/>
                  <a:pt x="1701548" y="1341193"/>
                </a:cubicBezTo>
                <a:cubicBezTo>
                  <a:pt x="1697347" y="1412443"/>
                  <a:pt x="1693137" y="1483692"/>
                  <a:pt x="1684727" y="1554941"/>
                </a:cubicBezTo>
                <a:cubicBezTo>
                  <a:pt x="1604823" y="1508845"/>
                  <a:pt x="1529129" y="1462739"/>
                  <a:pt x="1453435" y="1416633"/>
                </a:cubicBezTo>
                <a:cubicBezTo>
                  <a:pt x="1457645" y="1357965"/>
                  <a:pt x="1457645" y="1299288"/>
                  <a:pt x="1461846" y="1244801"/>
                </a:cubicBezTo>
                <a:close/>
                <a:moveTo>
                  <a:pt x="1194129" y="1244801"/>
                </a:moveTo>
                <a:cubicBezTo>
                  <a:pt x="1271669" y="1299786"/>
                  <a:pt x="1344891" y="1354762"/>
                  <a:pt x="1422431" y="1405517"/>
                </a:cubicBezTo>
                <a:cubicBezTo>
                  <a:pt x="1418123" y="1460492"/>
                  <a:pt x="1413816" y="1515478"/>
                  <a:pt x="1409508" y="1570453"/>
                </a:cubicBezTo>
                <a:cubicBezTo>
                  <a:pt x="1336276" y="1502789"/>
                  <a:pt x="1263053" y="1435115"/>
                  <a:pt x="1189821" y="1363221"/>
                </a:cubicBezTo>
                <a:cubicBezTo>
                  <a:pt x="1194129" y="1320934"/>
                  <a:pt x="1194129" y="1282868"/>
                  <a:pt x="1194129" y="1244801"/>
                </a:cubicBezTo>
                <a:close/>
                <a:moveTo>
                  <a:pt x="2614679" y="1229289"/>
                </a:moveTo>
                <a:cubicBezTo>
                  <a:pt x="2710700" y="1237651"/>
                  <a:pt x="2810902" y="1246022"/>
                  <a:pt x="2911104" y="1254384"/>
                </a:cubicBezTo>
                <a:cubicBezTo>
                  <a:pt x="2902752" y="1371465"/>
                  <a:pt x="2890230" y="1484375"/>
                  <a:pt x="2873526" y="1601457"/>
                </a:cubicBezTo>
                <a:cubicBezTo>
                  <a:pt x="2777505" y="1584734"/>
                  <a:pt x="2681483" y="1568011"/>
                  <a:pt x="2585452" y="1551278"/>
                </a:cubicBezTo>
                <a:cubicBezTo>
                  <a:pt x="2597975" y="1442558"/>
                  <a:pt x="2606327" y="1333828"/>
                  <a:pt x="2614679" y="1229289"/>
                </a:cubicBezTo>
                <a:close/>
                <a:moveTo>
                  <a:pt x="2312060" y="1198275"/>
                </a:moveTo>
                <a:cubicBezTo>
                  <a:pt x="2405522" y="1210866"/>
                  <a:pt x="2503243" y="1223457"/>
                  <a:pt x="2600954" y="1231848"/>
                </a:cubicBezTo>
                <a:cubicBezTo>
                  <a:pt x="2592456" y="1340940"/>
                  <a:pt x="2583958" y="1445850"/>
                  <a:pt x="2571220" y="1554941"/>
                </a:cubicBezTo>
                <a:cubicBezTo>
                  <a:pt x="2477748" y="1533959"/>
                  <a:pt x="2384286" y="1512987"/>
                  <a:pt x="2290814" y="1492005"/>
                </a:cubicBezTo>
                <a:cubicBezTo>
                  <a:pt x="2299312" y="1395495"/>
                  <a:pt x="2307811" y="1294785"/>
                  <a:pt x="2312060" y="1198275"/>
                </a:cubicBezTo>
                <a:close/>
                <a:moveTo>
                  <a:pt x="961323" y="1198275"/>
                </a:moveTo>
                <a:cubicBezTo>
                  <a:pt x="1027151" y="1298038"/>
                  <a:pt x="1092979" y="1393629"/>
                  <a:pt x="1158807" y="1489230"/>
                </a:cubicBezTo>
                <a:cubicBezTo>
                  <a:pt x="1154695" y="1526643"/>
                  <a:pt x="1150582" y="1564055"/>
                  <a:pt x="1150582" y="1601457"/>
                </a:cubicBezTo>
                <a:cubicBezTo>
                  <a:pt x="1084754" y="1489230"/>
                  <a:pt x="1023039" y="1377004"/>
                  <a:pt x="957211" y="1256464"/>
                </a:cubicBezTo>
                <a:cubicBezTo>
                  <a:pt x="957211" y="1235687"/>
                  <a:pt x="961323" y="1219062"/>
                  <a:pt x="961323" y="1198275"/>
                </a:cubicBezTo>
                <a:close/>
                <a:moveTo>
                  <a:pt x="2013514" y="1151759"/>
                </a:moveTo>
                <a:cubicBezTo>
                  <a:pt x="2104505" y="1164125"/>
                  <a:pt x="2195506" y="1180614"/>
                  <a:pt x="2290824" y="1188858"/>
                </a:cubicBezTo>
                <a:cubicBezTo>
                  <a:pt x="2286496" y="1283669"/>
                  <a:pt x="2277822" y="1382601"/>
                  <a:pt x="2269158" y="1477411"/>
                </a:cubicBezTo>
                <a:cubicBezTo>
                  <a:pt x="2178167" y="1452678"/>
                  <a:pt x="2087176" y="1432067"/>
                  <a:pt x="1996186" y="1407334"/>
                </a:cubicBezTo>
                <a:cubicBezTo>
                  <a:pt x="2004850" y="1320768"/>
                  <a:pt x="2009187" y="1238325"/>
                  <a:pt x="2013514" y="1151759"/>
                </a:cubicBezTo>
                <a:close/>
                <a:moveTo>
                  <a:pt x="1205323" y="1120745"/>
                </a:moveTo>
                <a:cubicBezTo>
                  <a:pt x="1277686" y="1157249"/>
                  <a:pt x="1350059" y="1193752"/>
                  <a:pt x="1422421" y="1226193"/>
                </a:cubicBezTo>
                <a:cubicBezTo>
                  <a:pt x="1422421" y="1278921"/>
                  <a:pt x="1418407" y="1331650"/>
                  <a:pt x="1414382" y="1384369"/>
                </a:cubicBezTo>
                <a:cubicBezTo>
                  <a:pt x="1342019" y="1335704"/>
                  <a:pt x="1273671" y="1287029"/>
                  <a:pt x="1205323" y="1234310"/>
                </a:cubicBezTo>
                <a:cubicBezTo>
                  <a:pt x="1205323" y="1197806"/>
                  <a:pt x="1205323" y="1157249"/>
                  <a:pt x="1205323" y="1120745"/>
                </a:cubicBezTo>
                <a:close/>
                <a:moveTo>
                  <a:pt x="1740933" y="1105233"/>
                </a:moveTo>
                <a:cubicBezTo>
                  <a:pt x="1824627" y="1121839"/>
                  <a:pt x="1908311" y="1134284"/>
                  <a:pt x="1996186" y="1146738"/>
                </a:cubicBezTo>
                <a:cubicBezTo>
                  <a:pt x="1992005" y="1233880"/>
                  <a:pt x="1987814" y="1316880"/>
                  <a:pt x="1983633" y="1399871"/>
                </a:cubicBezTo>
                <a:cubicBezTo>
                  <a:pt x="1895759" y="1374972"/>
                  <a:pt x="1812064" y="1345921"/>
                  <a:pt x="1732562" y="1321022"/>
                </a:cubicBezTo>
                <a:cubicBezTo>
                  <a:pt x="1736752" y="1246335"/>
                  <a:pt x="1736752" y="1175779"/>
                  <a:pt x="1740933" y="1105233"/>
                </a:cubicBezTo>
                <a:close/>
                <a:moveTo>
                  <a:pt x="961470" y="1058717"/>
                </a:moveTo>
                <a:cubicBezTo>
                  <a:pt x="1029574" y="1118498"/>
                  <a:pt x="1101946" y="1178280"/>
                  <a:pt x="1174309" y="1238061"/>
                </a:cubicBezTo>
                <a:lnTo>
                  <a:pt x="1165889" y="1352065"/>
                </a:lnTo>
                <a:lnTo>
                  <a:pt x="1174309" y="1361394"/>
                </a:lnTo>
                <a:cubicBezTo>
                  <a:pt x="1174309" y="1400066"/>
                  <a:pt x="1169884" y="1438739"/>
                  <a:pt x="1169884" y="1477411"/>
                </a:cubicBezTo>
                <a:cubicBezTo>
                  <a:pt x="1098987" y="1382874"/>
                  <a:pt x="1028099" y="1288338"/>
                  <a:pt x="957211" y="1185205"/>
                </a:cubicBezTo>
                <a:cubicBezTo>
                  <a:pt x="957211" y="1163715"/>
                  <a:pt x="957211" y="1142235"/>
                  <a:pt x="957211" y="1120745"/>
                </a:cubicBezTo>
                <a:lnTo>
                  <a:pt x="1085643" y="1263107"/>
                </a:lnTo>
                <a:lnTo>
                  <a:pt x="957211" y="1118498"/>
                </a:lnTo>
                <a:cubicBezTo>
                  <a:pt x="957211" y="1097155"/>
                  <a:pt x="961470" y="1080070"/>
                  <a:pt x="961470" y="1058717"/>
                </a:cubicBezTo>
                <a:close/>
                <a:moveTo>
                  <a:pt x="1477357" y="1043204"/>
                </a:moveTo>
                <a:cubicBezTo>
                  <a:pt x="1553051" y="1059948"/>
                  <a:pt x="1637155" y="1076681"/>
                  <a:pt x="1717059" y="1093423"/>
                </a:cubicBezTo>
                <a:cubicBezTo>
                  <a:pt x="1717059" y="1164555"/>
                  <a:pt x="1712859" y="1235697"/>
                  <a:pt x="1708649" y="1306829"/>
                </a:cubicBezTo>
                <a:cubicBezTo>
                  <a:pt x="1628745" y="1277544"/>
                  <a:pt x="1548851" y="1244068"/>
                  <a:pt x="1468947" y="1214774"/>
                </a:cubicBezTo>
                <a:cubicBezTo>
                  <a:pt x="1473157" y="1156194"/>
                  <a:pt x="1473157" y="1101794"/>
                  <a:pt x="1477357" y="1043204"/>
                </a:cubicBezTo>
                <a:close/>
                <a:moveTo>
                  <a:pt x="1205323" y="981176"/>
                </a:moveTo>
                <a:cubicBezTo>
                  <a:pt x="1277686" y="997881"/>
                  <a:pt x="1350059" y="1018755"/>
                  <a:pt x="1422421" y="1035448"/>
                </a:cubicBezTo>
                <a:cubicBezTo>
                  <a:pt x="1422421" y="1089731"/>
                  <a:pt x="1422421" y="1144003"/>
                  <a:pt x="1418407" y="1198275"/>
                </a:cubicBezTo>
                <a:cubicBezTo>
                  <a:pt x="1346034" y="1164878"/>
                  <a:pt x="1273671" y="1131480"/>
                  <a:pt x="1205323" y="1098083"/>
                </a:cubicBezTo>
                <a:cubicBezTo>
                  <a:pt x="1205323" y="1056333"/>
                  <a:pt x="1205323" y="1018755"/>
                  <a:pt x="1205323" y="981176"/>
                </a:cubicBezTo>
                <a:close/>
                <a:moveTo>
                  <a:pt x="972723" y="981176"/>
                </a:moveTo>
                <a:cubicBezTo>
                  <a:pt x="1040836" y="1023473"/>
                  <a:pt x="1113199" y="1061540"/>
                  <a:pt x="1189821" y="1099597"/>
                </a:cubicBezTo>
                <a:cubicBezTo>
                  <a:pt x="1185562" y="1137663"/>
                  <a:pt x="1185562" y="1175730"/>
                  <a:pt x="1185562" y="1213787"/>
                </a:cubicBezTo>
                <a:cubicBezTo>
                  <a:pt x="1113199" y="1158812"/>
                  <a:pt x="1040836" y="1103826"/>
                  <a:pt x="972723" y="1044621"/>
                </a:cubicBezTo>
                <a:cubicBezTo>
                  <a:pt x="972723" y="1023473"/>
                  <a:pt x="972723" y="1002325"/>
                  <a:pt x="972723" y="981176"/>
                </a:cubicBezTo>
                <a:close/>
                <a:moveTo>
                  <a:pt x="972723" y="919149"/>
                </a:moveTo>
                <a:cubicBezTo>
                  <a:pt x="1045086" y="939955"/>
                  <a:pt x="1117458" y="960761"/>
                  <a:pt x="1189821" y="977397"/>
                </a:cubicBezTo>
                <a:cubicBezTo>
                  <a:pt x="1189821" y="1014848"/>
                  <a:pt x="1189821" y="1052289"/>
                  <a:pt x="1189821" y="1089731"/>
                </a:cubicBezTo>
                <a:cubicBezTo>
                  <a:pt x="1113199" y="1056451"/>
                  <a:pt x="1040836" y="1018999"/>
                  <a:pt x="972723" y="977397"/>
                </a:cubicBezTo>
                <a:cubicBezTo>
                  <a:pt x="972723" y="960761"/>
                  <a:pt x="972723" y="939955"/>
                  <a:pt x="972723" y="919149"/>
                </a:cubicBezTo>
                <a:close/>
                <a:moveTo>
                  <a:pt x="3676823" y="857121"/>
                </a:moveTo>
                <a:cubicBezTo>
                  <a:pt x="3792322" y="857121"/>
                  <a:pt x="3907822" y="861409"/>
                  <a:pt x="4027599" y="861409"/>
                </a:cubicBezTo>
                <a:cubicBezTo>
                  <a:pt x="4027599" y="994374"/>
                  <a:pt x="4019042" y="1127338"/>
                  <a:pt x="4001938" y="1260303"/>
                </a:cubicBezTo>
                <a:cubicBezTo>
                  <a:pt x="3886429" y="1260303"/>
                  <a:pt x="3770930" y="1256015"/>
                  <a:pt x="3655431" y="1251727"/>
                </a:cubicBezTo>
                <a:cubicBezTo>
                  <a:pt x="3668266" y="1123050"/>
                  <a:pt x="3676823" y="990085"/>
                  <a:pt x="3676823" y="857121"/>
                </a:cubicBezTo>
                <a:close/>
                <a:moveTo>
                  <a:pt x="3326760" y="857121"/>
                </a:moveTo>
                <a:cubicBezTo>
                  <a:pt x="3434933" y="857121"/>
                  <a:pt x="3543097" y="857121"/>
                  <a:pt x="3655431" y="857121"/>
                </a:cubicBezTo>
                <a:cubicBezTo>
                  <a:pt x="3651270" y="987751"/>
                  <a:pt x="3647108" y="1114171"/>
                  <a:pt x="3634634" y="1244801"/>
                </a:cubicBezTo>
                <a:cubicBezTo>
                  <a:pt x="3526461" y="1240591"/>
                  <a:pt x="3418288" y="1236371"/>
                  <a:pt x="3314277" y="1227951"/>
                </a:cubicBezTo>
                <a:cubicBezTo>
                  <a:pt x="3322599" y="1105741"/>
                  <a:pt x="3326760" y="983540"/>
                  <a:pt x="3326760" y="857121"/>
                </a:cubicBezTo>
                <a:close/>
                <a:moveTo>
                  <a:pt x="2985645" y="857121"/>
                </a:moveTo>
                <a:cubicBezTo>
                  <a:pt x="3090028" y="857121"/>
                  <a:pt x="3194401" y="857121"/>
                  <a:pt x="3298775" y="857121"/>
                </a:cubicBezTo>
                <a:cubicBezTo>
                  <a:pt x="3298775" y="979770"/>
                  <a:pt x="3294604" y="1106649"/>
                  <a:pt x="3282071" y="1229289"/>
                </a:cubicBezTo>
                <a:cubicBezTo>
                  <a:pt x="3177698" y="1225059"/>
                  <a:pt x="3073325" y="1216600"/>
                  <a:pt x="2973122" y="1208141"/>
                </a:cubicBezTo>
                <a:cubicBezTo>
                  <a:pt x="2981474" y="1093960"/>
                  <a:pt x="2985645" y="975541"/>
                  <a:pt x="2985645" y="857121"/>
                </a:cubicBezTo>
                <a:close/>
                <a:moveTo>
                  <a:pt x="2624964" y="857121"/>
                </a:moveTo>
                <a:cubicBezTo>
                  <a:pt x="2722676" y="857121"/>
                  <a:pt x="2824646" y="857121"/>
                  <a:pt x="2926606" y="857121"/>
                </a:cubicBezTo>
                <a:cubicBezTo>
                  <a:pt x="2926606" y="973147"/>
                  <a:pt x="2922357" y="1093472"/>
                  <a:pt x="2913859" y="1213787"/>
                </a:cubicBezTo>
                <a:cubicBezTo>
                  <a:pt x="2811898" y="1205191"/>
                  <a:pt x="2714187" y="1196605"/>
                  <a:pt x="2616466" y="1188009"/>
                </a:cubicBezTo>
                <a:cubicBezTo>
                  <a:pt x="2620715" y="1076280"/>
                  <a:pt x="2624964" y="964551"/>
                  <a:pt x="2624964" y="857121"/>
                </a:cubicBezTo>
                <a:close/>
                <a:moveTo>
                  <a:pt x="2310595" y="857121"/>
                </a:moveTo>
                <a:cubicBezTo>
                  <a:pt x="2404535" y="857121"/>
                  <a:pt x="2502755" y="861350"/>
                  <a:pt x="2600964" y="861350"/>
                </a:cubicBezTo>
                <a:cubicBezTo>
                  <a:pt x="2600964" y="967081"/>
                  <a:pt x="2600964" y="1077042"/>
                  <a:pt x="2592427" y="1182773"/>
                </a:cubicBezTo>
                <a:cubicBezTo>
                  <a:pt x="2494217" y="1174314"/>
                  <a:pt x="2400267" y="1165854"/>
                  <a:pt x="2306326" y="1153175"/>
                </a:cubicBezTo>
                <a:cubicBezTo>
                  <a:pt x="2310595" y="1055894"/>
                  <a:pt x="2310595" y="958622"/>
                  <a:pt x="2310595" y="857121"/>
                </a:cubicBezTo>
                <a:close/>
                <a:moveTo>
                  <a:pt x="2015917" y="857121"/>
                </a:moveTo>
                <a:cubicBezTo>
                  <a:pt x="2104730" y="857121"/>
                  <a:pt x="2197772" y="857121"/>
                  <a:pt x="2290814" y="857121"/>
                </a:cubicBezTo>
                <a:cubicBezTo>
                  <a:pt x="2290814" y="955340"/>
                  <a:pt x="2286584" y="1053549"/>
                  <a:pt x="2282355" y="1151759"/>
                </a:cubicBezTo>
                <a:cubicBezTo>
                  <a:pt x="2189313" y="1143221"/>
                  <a:pt x="2100500" y="1130415"/>
                  <a:pt x="2011688" y="1117600"/>
                </a:cubicBezTo>
                <a:cubicBezTo>
                  <a:pt x="2015917" y="1032196"/>
                  <a:pt x="2015917" y="942524"/>
                  <a:pt x="2015917" y="857121"/>
                </a:cubicBezTo>
                <a:close/>
                <a:moveTo>
                  <a:pt x="1736811" y="857121"/>
                </a:moveTo>
                <a:cubicBezTo>
                  <a:pt x="1821853" y="857121"/>
                  <a:pt x="1906895" y="861194"/>
                  <a:pt x="1996186" y="861194"/>
                </a:cubicBezTo>
                <a:cubicBezTo>
                  <a:pt x="1996186" y="942544"/>
                  <a:pt x="1996186" y="1023883"/>
                  <a:pt x="1991936" y="1105233"/>
                </a:cubicBezTo>
                <a:cubicBezTo>
                  <a:pt x="1902645" y="1093032"/>
                  <a:pt x="1817603" y="1080832"/>
                  <a:pt x="1732562" y="1068632"/>
                </a:cubicBezTo>
                <a:cubicBezTo>
                  <a:pt x="1736811" y="999482"/>
                  <a:pt x="1736811" y="930333"/>
                  <a:pt x="1736811" y="857121"/>
                </a:cubicBezTo>
                <a:close/>
                <a:moveTo>
                  <a:pt x="1468947" y="857121"/>
                </a:moveTo>
                <a:cubicBezTo>
                  <a:pt x="1550228" y="857121"/>
                  <a:pt x="1631510" y="857121"/>
                  <a:pt x="1717059" y="857121"/>
                </a:cubicBezTo>
                <a:cubicBezTo>
                  <a:pt x="1717059" y="929493"/>
                  <a:pt x="1717059" y="1001856"/>
                  <a:pt x="1717059" y="1074219"/>
                </a:cubicBezTo>
                <a:cubicBezTo>
                  <a:pt x="1631510" y="1061452"/>
                  <a:pt x="1545950" y="1044425"/>
                  <a:pt x="1468947" y="1031649"/>
                </a:cubicBezTo>
                <a:cubicBezTo>
                  <a:pt x="1468947" y="972053"/>
                  <a:pt x="1468947" y="912457"/>
                  <a:pt x="1468947" y="857121"/>
                </a:cubicBezTo>
                <a:close/>
                <a:moveTo>
                  <a:pt x="1205323" y="857121"/>
                </a:moveTo>
                <a:cubicBezTo>
                  <a:pt x="1281447" y="857121"/>
                  <a:pt x="1357580" y="857121"/>
                  <a:pt x="1437933" y="860999"/>
                </a:cubicBezTo>
                <a:cubicBezTo>
                  <a:pt x="1437933" y="911393"/>
                  <a:pt x="1437933" y="961797"/>
                  <a:pt x="1437933" y="1012191"/>
                </a:cubicBezTo>
                <a:cubicBezTo>
                  <a:pt x="1357580" y="996689"/>
                  <a:pt x="1281447" y="981176"/>
                  <a:pt x="1205323" y="965675"/>
                </a:cubicBezTo>
                <a:cubicBezTo>
                  <a:pt x="1205323" y="930783"/>
                  <a:pt x="1205323" y="892013"/>
                  <a:pt x="1205323" y="857121"/>
                </a:cubicBezTo>
                <a:close/>
                <a:moveTo>
                  <a:pt x="972723" y="841619"/>
                </a:moveTo>
                <a:cubicBezTo>
                  <a:pt x="1045086" y="846053"/>
                  <a:pt x="1117458" y="846053"/>
                  <a:pt x="1189821" y="846053"/>
                </a:cubicBezTo>
                <a:cubicBezTo>
                  <a:pt x="1189821" y="885927"/>
                  <a:pt x="1189821" y="925801"/>
                  <a:pt x="1189821" y="965675"/>
                </a:cubicBezTo>
                <a:cubicBezTo>
                  <a:pt x="1117458" y="947955"/>
                  <a:pt x="1045086" y="925801"/>
                  <a:pt x="972723" y="908081"/>
                </a:cubicBezTo>
                <a:cubicBezTo>
                  <a:pt x="972723" y="885927"/>
                  <a:pt x="972723" y="863773"/>
                  <a:pt x="972723" y="841619"/>
                </a:cubicBezTo>
                <a:close/>
                <a:moveTo>
                  <a:pt x="740113" y="841619"/>
                </a:moveTo>
                <a:cubicBezTo>
                  <a:pt x="808744" y="950348"/>
                  <a:pt x="877375" y="1054888"/>
                  <a:pt x="941709" y="1159427"/>
                </a:cubicBezTo>
                <a:cubicBezTo>
                  <a:pt x="941709" y="1176150"/>
                  <a:pt x="941709" y="1197064"/>
                  <a:pt x="941709" y="1213787"/>
                </a:cubicBezTo>
                <a:cubicBezTo>
                  <a:pt x="873077" y="1092525"/>
                  <a:pt x="808744" y="97125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29630"/>
                  <a:pt x="874513" y="1013451"/>
                  <a:pt x="941709" y="1097282"/>
                </a:cubicBezTo>
                <a:cubicBezTo>
                  <a:pt x="941709" y="1114044"/>
                  <a:pt x="941709" y="1134997"/>
                  <a:pt x="937509" y="1151759"/>
                </a:cubicBezTo>
                <a:cubicBezTo>
                  <a:pt x="874513" y="1051176"/>
                  <a:pt x="807308" y="94640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04701"/>
                  <a:pt x="874513" y="971985"/>
                  <a:pt x="941709" y="1035068"/>
                </a:cubicBezTo>
                <a:cubicBezTo>
                  <a:pt x="941709" y="1051889"/>
                  <a:pt x="941709" y="1072910"/>
                  <a:pt x="941709" y="1089731"/>
                </a:cubicBezTo>
                <a:cubicBezTo>
                  <a:pt x="874513" y="1009837"/>
                  <a:pt x="807308" y="92572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83915"/>
                  <a:pt x="874513" y="930431"/>
                  <a:pt x="941709" y="968498"/>
                </a:cubicBezTo>
                <a:cubicBezTo>
                  <a:pt x="941709" y="989645"/>
                  <a:pt x="941709" y="1006554"/>
                  <a:pt x="941709" y="1027703"/>
                </a:cubicBezTo>
                <a:cubicBezTo>
                  <a:pt x="874513" y="968498"/>
                  <a:pt x="807308" y="90506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63011"/>
                  <a:pt x="874513" y="884403"/>
                  <a:pt x="941709" y="905786"/>
                </a:cubicBezTo>
                <a:cubicBezTo>
                  <a:pt x="941709" y="927178"/>
                  <a:pt x="941709" y="944292"/>
                  <a:pt x="941709" y="965675"/>
                </a:cubicBezTo>
                <a:cubicBezTo>
                  <a:pt x="874513" y="922900"/>
                  <a:pt x="807308" y="88440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41619"/>
                  <a:pt x="874513" y="841619"/>
                  <a:pt x="941709" y="841619"/>
                </a:cubicBezTo>
                <a:cubicBezTo>
                  <a:pt x="941709" y="863773"/>
                  <a:pt x="941709" y="881492"/>
                  <a:pt x="941709" y="903647"/>
                </a:cubicBezTo>
                <a:cubicBezTo>
                  <a:pt x="874513" y="881492"/>
                  <a:pt x="807308" y="859348"/>
                  <a:pt x="740113" y="841619"/>
                </a:cubicBezTo>
                <a:close/>
                <a:moveTo>
                  <a:pt x="941709" y="779591"/>
                </a:moveTo>
                <a:cubicBezTo>
                  <a:pt x="941709" y="800260"/>
                  <a:pt x="941709" y="816807"/>
                  <a:pt x="941709" y="837477"/>
                </a:cubicBezTo>
                <a:cubicBezTo>
                  <a:pt x="874513" y="837477"/>
                  <a:pt x="807308" y="837477"/>
                  <a:pt x="740113" y="841619"/>
                </a:cubicBezTo>
                <a:cubicBezTo>
                  <a:pt x="807308" y="820939"/>
                  <a:pt x="874513" y="800260"/>
                  <a:pt x="941709" y="779591"/>
                </a:cubicBezTo>
                <a:close/>
                <a:moveTo>
                  <a:pt x="1189821" y="717562"/>
                </a:moveTo>
                <a:cubicBezTo>
                  <a:pt x="1189821" y="758911"/>
                  <a:pt x="1189821" y="800260"/>
                  <a:pt x="1189821" y="837018"/>
                </a:cubicBezTo>
                <a:cubicBezTo>
                  <a:pt x="1117458" y="841619"/>
                  <a:pt x="1045086" y="841619"/>
                  <a:pt x="972723" y="841619"/>
                </a:cubicBezTo>
                <a:cubicBezTo>
                  <a:pt x="972723" y="823235"/>
                  <a:pt x="972723" y="800260"/>
                  <a:pt x="972723" y="777295"/>
                </a:cubicBezTo>
                <a:cubicBezTo>
                  <a:pt x="1045086" y="754320"/>
                  <a:pt x="1117458" y="735936"/>
                  <a:pt x="1189821" y="717562"/>
                </a:cubicBezTo>
                <a:close/>
                <a:moveTo>
                  <a:pt x="941709" y="717562"/>
                </a:moveTo>
                <a:cubicBezTo>
                  <a:pt x="941709" y="734100"/>
                  <a:pt x="941709" y="754779"/>
                  <a:pt x="941709" y="771317"/>
                </a:cubicBezTo>
                <a:cubicBezTo>
                  <a:pt x="874513" y="796128"/>
                  <a:pt x="807308" y="816807"/>
                  <a:pt x="740113" y="841619"/>
                </a:cubicBezTo>
                <a:cubicBezTo>
                  <a:pt x="807308" y="796128"/>
                  <a:pt x="874513" y="754779"/>
                  <a:pt x="941709" y="717562"/>
                </a:cubicBezTo>
                <a:close/>
                <a:moveTo>
                  <a:pt x="1437933" y="671037"/>
                </a:moveTo>
                <a:cubicBezTo>
                  <a:pt x="1437933" y="726471"/>
                  <a:pt x="1437933" y="786174"/>
                  <a:pt x="1437933" y="841619"/>
                </a:cubicBezTo>
                <a:cubicBezTo>
                  <a:pt x="1357580" y="841619"/>
                  <a:pt x="1281447" y="841619"/>
                  <a:pt x="1205323" y="841619"/>
                </a:cubicBezTo>
                <a:cubicBezTo>
                  <a:pt x="1205323" y="803239"/>
                  <a:pt x="1205323" y="764850"/>
                  <a:pt x="1205323" y="722212"/>
                </a:cubicBezTo>
                <a:cubicBezTo>
                  <a:pt x="1281447" y="705147"/>
                  <a:pt x="1357580" y="688092"/>
                  <a:pt x="1437933" y="671037"/>
                </a:cubicBezTo>
                <a:close/>
                <a:moveTo>
                  <a:pt x="941709" y="655534"/>
                </a:moveTo>
                <a:cubicBezTo>
                  <a:pt x="941709" y="676204"/>
                  <a:pt x="941709" y="692751"/>
                  <a:pt x="941709" y="713421"/>
                </a:cubicBezTo>
                <a:cubicBezTo>
                  <a:pt x="874513" y="754779"/>
                  <a:pt x="807308" y="796128"/>
                  <a:pt x="740113" y="841619"/>
                </a:cubicBezTo>
                <a:cubicBezTo>
                  <a:pt x="807308" y="775449"/>
                  <a:pt x="874513" y="713421"/>
                  <a:pt x="941709" y="655534"/>
                </a:cubicBezTo>
                <a:close/>
                <a:moveTo>
                  <a:pt x="1717059" y="609009"/>
                </a:moveTo>
                <a:cubicBezTo>
                  <a:pt x="1717059" y="681371"/>
                  <a:pt x="1717059" y="753734"/>
                  <a:pt x="1717059" y="826107"/>
                </a:cubicBezTo>
                <a:cubicBezTo>
                  <a:pt x="1631510" y="826107"/>
                  <a:pt x="1550228" y="826107"/>
                  <a:pt x="1468947" y="826107"/>
                </a:cubicBezTo>
                <a:cubicBezTo>
                  <a:pt x="1468947" y="770770"/>
                  <a:pt x="1468947" y="711174"/>
                  <a:pt x="1468947" y="655827"/>
                </a:cubicBezTo>
                <a:cubicBezTo>
                  <a:pt x="1545950" y="638802"/>
                  <a:pt x="1631510" y="621776"/>
                  <a:pt x="1717059" y="609009"/>
                </a:cubicBezTo>
                <a:close/>
                <a:moveTo>
                  <a:pt x="1189821" y="593506"/>
                </a:moveTo>
                <a:cubicBezTo>
                  <a:pt x="1189821" y="630059"/>
                  <a:pt x="1189821" y="666611"/>
                  <a:pt x="1189821" y="703164"/>
                </a:cubicBezTo>
                <a:cubicBezTo>
                  <a:pt x="1117458" y="723472"/>
                  <a:pt x="1045086" y="743780"/>
                  <a:pt x="972723" y="764088"/>
                </a:cubicBezTo>
                <a:cubicBezTo>
                  <a:pt x="972723" y="743780"/>
                  <a:pt x="972723" y="723472"/>
                  <a:pt x="972723" y="703164"/>
                </a:cubicBezTo>
                <a:cubicBezTo>
                  <a:pt x="1040836" y="666611"/>
                  <a:pt x="1113199" y="630059"/>
                  <a:pt x="1189821" y="593506"/>
                </a:cubicBezTo>
                <a:close/>
                <a:moveTo>
                  <a:pt x="941709" y="593506"/>
                </a:moveTo>
                <a:cubicBezTo>
                  <a:pt x="941709" y="614176"/>
                  <a:pt x="941709" y="630723"/>
                  <a:pt x="941709" y="651392"/>
                </a:cubicBezTo>
                <a:cubicBezTo>
                  <a:pt x="874513" y="709289"/>
                  <a:pt x="807308" y="775449"/>
                  <a:pt x="740113" y="841619"/>
                </a:cubicBezTo>
                <a:cubicBezTo>
                  <a:pt x="807308" y="754779"/>
                  <a:pt x="874513" y="672072"/>
                  <a:pt x="941709" y="593506"/>
                </a:cubicBezTo>
                <a:close/>
                <a:moveTo>
                  <a:pt x="1991936" y="562492"/>
                </a:moveTo>
                <a:cubicBezTo>
                  <a:pt x="1996186" y="647534"/>
                  <a:pt x="1996186" y="736825"/>
                  <a:pt x="1996186" y="821858"/>
                </a:cubicBezTo>
                <a:cubicBezTo>
                  <a:pt x="1906895" y="821858"/>
                  <a:pt x="1821853" y="821858"/>
                  <a:pt x="1736811" y="826116"/>
                </a:cubicBezTo>
                <a:cubicBezTo>
                  <a:pt x="1736811" y="749582"/>
                  <a:pt x="1736811" y="677298"/>
                  <a:pt x="1732562" y="605013"/>
                </a:cubicBezTo>
                <a:cubicBezTo>
                  <a:pt x="1817603" y="587997"/>
                  <a:pt x="1902645" y="575250"/>
                  <a:pt x="1991936" y="562492"/>
                </a:cubicBezTo>
                <a:close/>
                <a:moveTo>
                  <a:pt x="2282355" y="531478"/>
                </a:moveTo>
                <a:cubicBezTo>
                  <a:pt x="2286584" y="628281"/>
                  <a:pt x="2290814" y="725094"/>
                  <a:pt x="2290814" y="821906"/>
                </a:cubicBezTo>
                <a:cubicBezTo>
                  <a:pt x="2197772" y="821906"/>
                  <a:pt x="2104730" y="826116"/>
                  <a:pt x="2015917" y="826116"/>
                </a:cubicBezTo>
                <a:cubicBezTo>
                  <a:pt x="2015917" y="737724"/>
                  <a:pt x="2015917" y="653542"/>
                  <a:pt x="2011688" y="565149"/>
                </a:cubicBezTo>
                <a:cubicBezTo>
                  <a:pt x="2100500" y="552519"/>
                  <a:pt x="2189313" y="544099"/>
                  <a:pt x="2282355" y="531478"/>
                </a:cubicBezTo>
                <a:close/>
                <a:moveTo>
                  <a:pt x="937509" y="531478"/>
                </a:moveTo>
                <a:cubicBezTo>
                  <a:pt x="941709" y="548016"/>
                  <a:pt x="941709" y="568695"/>
                  <a:pt x="941709" y="585233"/>
                </a:cubicBezTo>
                <a:cubicBezTo>
                  <a:pt x="874513" y="667940"/>
                  <a:pt x="807308" y="750638"/>
                  <a:pt x="740113" y="841619"/>
                </a:cubicBezTo>
                <a:cubicBezTo>
                  <a:pt x="807308" y="734100"/>
                  <a:pt x="874513" y="630723"/>
                  <a:pt x="937509" y="531478"/>
                </a:cubicBezTo>
                <a:close/>
                <a:moveTo>
                  <a:pt x="2592544" y="500464"/>
                </a:moveTo>
                <a:cubicBezTo>
                  <a:pt x="2600964" y="610425"/>
                  <a:pt x="2600964" y="716156"/>
                  <a:pt x="2600964" y="826116"/>
                </a:cubicBezTo>
                <a:cubicBezTo>
                  <a:pt x="2504151" y="826116"/>
                  <a:pt x="2407349" y="826116"/>
                  <a:pt x="2314746" y="826116"/>
                </a:cubicBezTo>
                <a:cubicBezTo>
                  <a:pt x="2314746" y="728845"/>
                  <a:pt x="2314746" y="631573"/>
                  <a:pt x="2306326" y="530062"/>
                </a:cubicBezTo>
                <a:cubicBezTo>
                  <a:pt x="2403138" y="521612"/>
                  <a:pt x="2495741" y="508924"/>
                  <a:pt x="2592544" y="500464"/>
                </a:cubicBezTo>
                <a:close/>
                <a:moveTo>
                  <a:pt x="1418407" y="484952"/>
                </a:moveTo>
                <a:cubicBezTo>
                  <a:pt x="1422421" y="538199"/>
                  <a:pt x="1422421" y="591455"/>
                  <a:pt x="1422421" y="644701"/>
                </a:cubicBezTo>
                <a:cubicBezTo>
                  <a:pt x="1350059" y="665185"/>
                  <a:pt x="1277686" y="681567"/>
                  <a:pt x="1205323" y="702051"/>
                </a:cubicBezTo>
                <a:cubicBezTo>
                  <a:pt x="1205323" y="661083"/>
                  <a:pt x="1205323" y="624218"/>
                  <a:pt x="1205323" y="587352"/>
                </a:cubicBezTo>
                <a:cubicBezTo>
                  <a:pt x="1273671" y="550487"/>
                  <a:pt x="1346034" y="517715"/>
                  <a:pt x="1418407" y="484952"/>
                </a:cubicBezTo>
                <a:close/>
                <a:moveTo>
                  <a:pt x="2914035" y="469450"/>
                </a:moveTo>
                <a:cubicBezTo>
                  <a:pt x="2922416" y="585467"/>
                  <a:pt x="2926606" y="705792"/>
                  <a:pt x="2926606" y="821818"/>
                </a:cubicBezTo>
                <a:cubicBezTo>
                  <a:pt x="2826023" y="821818"/>
                  <a:pt x="2725440" y="821818"/>
                  <a:pt x="2629038" y="826116"/>
                </a:cubicBezTo>
                <a:cubicBezTo>
                  <a:pt x="2629038" y="714388"/>
                  <a:pt x="2624847" y="602659"/>
                  <a:pt x="2616466" y="495229"/>
                </a:cubicBezTo>
                <a:cubicBezTo>
                  <a:pt x="2717049" y="482335"/>
                  <a:pt x="2813452" y="473748"/>
                  <a:pt x="2914035" y="469450"/>
                </a:cubicBezTo>
                <a:close/>
                <a:moveTo>
                  <a:pt x="1185562" y="469450"/>
                </a:moveTo>
                <a:cubicBezTo>
                  <a:pt x="1185562" y="507507"/>
                  <a:pt x="1185562" y="545574"/>
                  <a:pt x="1189821" y="583641"/>
                </a:cubicBezTo>
                <a:cubicBezTo>
                  <a:pt x="1113199" y="621697"/>
                  <a:pt x="1040836" y="659764"/>
                  <a:pt x="972723" y="702060"/>
                </a:cubicBezTo>
                <a:cubicBezTo>
                  <a:pt x="972723" y="680912"/>
                  <a:pt x="972723" y="659764"/>
                  <a:pt x="972723" y="638616"/>
                </a:cubicBezTo>
                <a:cubicBezTo>
                  <a:pt x="1040836" y="579411"/>
                  <a:pt x="1113199" y="524426"/>
                  <a:pt x="1185562" y="469450"/>
                </a:cubicBezTo>
                <a:close/>
                <a:moveTo>
                  <a:pt x="941709" y="469450"/>
                </a:moveTo>
                <a:cubicBezTo>
                  <a:pt x="941709" y="485988"/>
                  <a:pt x="941709" y="506667"/>
                  <a:pt x="941709" y="523205"/>
                </a:cubicBezTo>
                <a:cubicBezTo>
                  <a:pt x="877375" y="626582"/>
                  <a:pt x="808744" y="729968"/>
                  <a:pt x="740113" y="841619"/>
                </a:cubicBezTo>
                <a:cubicBezTo>
                  <a:pt x="808744" y="713421"/>
                  <a:pt x="873077" y="589365"/>
                  <a:pt x="941709" y="469450"/>
                </a:cubicBezTo>
                <a:close/>
                <a:moveTo>
                  <a:pt x="3282071" y="453938"/>
                </a:moveTo>
                <a:cubicBezTo>
                  <a:pt x="3294604" y="571469"/>
                  <a:pt x="3298775" y="693064"/>
                  <a:pt x="3298775" y="810605"/>
                </a:cubicBezTo>
                <a:cubicBezTo>
                  <a:pt x="3194401" y="810605"/>
                  <a:pt x="3090028" y="810605"/>
                  <a:pt x="2985645" y="810605"/>
                </a:cubicBezTo>
                <a:cubicBezTo>
                  <a:pt x="2985645" y="697118"/>
                  <a:pt x="2981474" y="587685"/>
                  <a:pt x="2973122" y="474198"/>
                </a:cubicBezTo>
                <a:cubicBezTo>
                  <a:pt x="3073325" y="466100"/>
                  <a:pt x="3177698" y="457992"/>
                  <a:pt x="3282071" y="453938"/>
                </a:cubicBezTo>
                <a:close/>
                <a:moveTo>
                  <a:pt x="3634879" y="438436"/>
                </a:moveTo>
                <a:cubicBezTo>
                  <a:pt x="3647216" y="563840"/>
                  <a:pt x="3651319" y="685200"/>
                  <a:pt x="3655431" y="810605"/>
                </a:cubicBezTo>
                <a:cubicBezTo>
                  <a:pt x="3544454" y="810605"/>
                  <a:pt x="3437590" y="810605"/>
                  <a:pt x="3330717" y="810605"/>
                </a:cubicBezTo>
                <a:cubicBezTo>
                  <a:pt x="3330717" y="689244"/>
                  <a:pt x="3326604" y="571928"/>
                  <a:pt x="3314277" y="454612"/>
                </a:cubicBezTo>
                <a:cubicBezTo>
                  <a:pt x="3421141" y="446524"/>
                  <a:pt x="3528015" y="442480"/>
                  <a:pt x="3634879" y="438436"/>
                </a:cubicBezTo>
                <a:close/>
                <a:moveTo>
                  <a:pt x="4001938" y="422924"/>
                </a:moveTo>
                <a:cubicBezTo>
                  <a:pt x="4019042" y="550771"/>
                  <a:pt x="4023321" y="678626"/>
                  <a:pt x="4027599" y="806482"/>
                </a:cubicBezTo>
                <a:cubicBezTo>
                  <a:pt x="3907822" y="806482"/>
                  <a:pt x="3792322" y="806482"/>
                  <a:pt x="3676823" y="810605"/>
                </a:cubicBezTo>
                <a:cubicBezTo>
                  <a:pt x="3676823" y="682749"/>
                  <a:pt x="3668266" y="554903"/>
                  <a:pt x="3655431" y="431169"/>
                </a:cubicBezTo>
                <a:cubicBezTo>
                  <a:pt x="3770930" y="427047"/>
                  <a:pt x="3886429" y="422924"/>
                  <a:pt x="4001938" y="422924"/>
                </a:cubicBezTo>
                <a:close/>
                <a:moveTo>
                  <a:pt x="1708649" y="376408"/>
                </a:moveTo>
                <a:cubicBezTo>
                  <a:pt x="1712859" y="447540"/>
                  <a:pt x="1717059" y="518682"/>
                  <a:pt x="1717059" y="589814"/>
                </a:cubicBezTo>
                <a:cubicBezTo>
                  <a:pt x="1637155" y="606557"/>
                  <a:pt x="1553051" y="623290"/>
                  <a:pt x="1477357" y="640032"/>
                </a:cubicBezTo>
                <a:cubicBezTo>
                  <a:pt x="1473157" y="585633"/>
                  <a:pt x="1473157" y="527044"/>
                  <a:pt x="1468947" y="468464"/>
                </a:cubicBezTo>
                <a:cubicBezTo>
                  <a:pt x="1548851" y="439169"/>
                  <a:pt x="1628745" y="405693"/>
                  <a:pt x="1708649" y="376408"/>
                </a:cubicBezTo>
                <a:close/>
                <a:moveTo>
                  <a:pt x="1165801" y="345394"/>
                </a:moveTo>
                <a:cubicBezTo>
                  <a:pt x="1170050" y="383822"/>
                  <a:pt x="1170050" y="422250"/>
                  <a:pt x="1174309" y="460688"/>
                </a:cubicBezTo>
                <a:cubicBezTo>
                  <a:pt x="1101946" y="520470"/>
                  <a:pt x="1029574" y="580251"/>
                  <a:pt x="961470" y="640032"/>
                </a:cubicBezTo>
                <a:cubicBezTo>
                  <a:pt x="961470" y="622948"/>
                  <a:pt x="957211" y="601594"/>
                  <a:pt x="957211" y="580251"/>
                </a:cubicBezTo>
                <a:cubicBezTo>
                  <a:pt x="1025325" y="499116"/>
                  <a:pt x="1097687" y="422250"/>
                  <a:pt x="1165801" y="345394"/>
                </a:cubicBezTo>
                <a:close/>
                <a:moveTo>
                  <a:pt x="1414382" y="298868"/>
                </a:moveTo>
                <a:cubicBezTo>
                  <a:pt x="1418407" y="354694"/>
                  <a:pt x="1422421" y="410519"/>
                  <a:pt x="1422421" y="466344"/>
                </a:cubicBezTo>
                <a:cubicBezTo>
                  <a:pt x="1350059" y="504987"/>
                  <a:pt x="1277686" y="539342"/>
                  <a:pt x="1205323" y="577995"/>
                </a:cubicBezTo>
                <a:cubicBezTo>
                  <a:pt x="1205323" y="539342"/>
                  <a:pt x="1205323" y="500699"/>
                  <a:pt x="1205323" y="457758"/>
                </a:cubicBezTo>
                <a:cubicBezTo>
                  <a:pt x="1273671" y="401933"/>
                  <a:pt x="1342019" y="350396"/>
                  <a:pt x="1414382" y="298868"/>
                </a:cubicBezTo>
                <a:close/>
                <a:moveTo>
                  <a:pt x="1979453" y="283366"/>
                </a:moveTo>
                <a:cubicBezTo>
                  <a:pt x="1987814" y="366357"/>
                  <a:pt x="1992005" y="449357"/>
                  <a:pt x="1996186" y="532358"/>
                </a:cubicBezTo>
                <a:cubicBezTo>
                  <a:pt x="1908311" y="548954"/>
                  <a:pt x="1824627" y="561398"/>
                  <a:pt x="1740933" y="578004"/>
                </a:cubicBezTo>
                <a:cubicBezTo>
                  <a:pt x="1736752" y="507458"/>
                  <a:pt x="1736752" y="436903"/>
                  <a:pt x="1732562" y="362215"/>
                </a:cubicBezTo>
                <a:cubicBezTo>
                  <a:pt x="1812064" y="333164"/>
                  <a:pt x="1895759" y="308265"/>
                  <a:pt x="1979453" y="283366"/>
                </a:cubicBezTo>
                <a:close/>
                <a:moveTo>
                  <a:pt x="2269158" y="205826"/>
                </a:moveTo>
                <a:cubicBezTo>
                  <a:pt x="2277822" y="301848"/>
                  <a:pt x="2286496" y="397879"/>
                  <a:pt x="2290824" y="493900"/>
                </a:cubicBezTo>
                <a:cubicBezTo>
                  <a:pt x="2195506" y="506423"/>
                  <a:pt x="2104505" y="518956"/>
                  <a:pt x="2013514" y="531478"/>
                </a:cubicBezTo>
                <a:cubicBezTo>
                  <a:pt x="2009187" y="447980"/>
                  <a:pt x="2004850" y="364472"/>
                  <a:pt x="1996186" y="276802"/>
                </a:cubicBezTo>
                <a:cubicBezTo>
                  <a:pt x="2087176" y="251747"/>
                  <a:pt x="2178167" y="226701"/>
                  <a:pt x="2269158" y="205826"/>
                </a:cubicBezTo>
                <a:close/>
                <a:moveTo>
                  <a:pt x="2560905" y="143798"/>
                </a:moveTo>
                <a:cubicBezTo>
                  <a:pt x="2573173" y="245329"/>
                  <a:pt x="2581359" y="350923"/>
                  <a:pt x="2585452" y="452463"/>
                </a:cubicBezTo>
                <a:cubicBezTo>
                  <a:pt x="2495428" y="464644"/>
                  <a:pt x="2401302" y="472762"/>
                  <a:pt x="2311278" y="484952"/>
                </a:cubicBezTo>
                <a:cubicBezTo>
                  <a:pt x="2307185" y="391539"/>
                  <a:pt x="2299000" y="298126"/>
                  <a:pt x="2290814" y="200659"/>
                </a:cubicBezTo>
                <a:cubicBezTo>
                  <a:pt x="2376755" y="180351"/>
                  <a:pt x="2466778" y="160043"/>
                  <a:pt x="2560905" y="143798"/>
                </a:cubicBezTo>
                <a:close/>
                <a:moveTo>
                  <a:pt x="1684727" y="143798"/>
                </a:moveTo>
                <a:cubicBezTo>
                  <a:pt x="1693137" y="216024"/>
                  <a:pt x="1697347" y="288241"/>
                  <a:pt x="1701548" y="356217"/>
                </a:cubicBezTo>
                <a:cubicBezTo>
                  <a:pt x="1621644" y="390211"/>
                  <a:pt x="1541750" y="419945"/>
                  <a:pt x="1461846" y="453938"/>
                </a:cubicBezTo>
                <a:cubicBezTo>
                  <a:pt x="1457645" y="398709"/>
                  <a:pt x="1457645" y="339231"/>
                  <a:pt x="1453435" y="283991"/>
                </a:cubicBezTo>
                <a:cubicBezTo>
                  <a:pt x="1529129" y="233011"/>
                  <a:pt x="1604823" y="186280"/>
                  <a:pt x="1684727" y="143798"/>
                </a:cubicBezTo>
                <a:close/>
                <a:moveTo>
                  <a:pt x="1150582" y="97282"/>
                </a:moveTo>
                <a:cubicBezTo>
                  <a:pt x="1150582" y="134685"/>
                  <a:pt x="1154695" y="172097"/>
                  <a:pt x="1158807" y="205348"/>
                </a:cubicBezTo>
                <a:lnTo>
                  <a:pt x="989260" y="458715"/>
                </a:lnTo>
                <a:lnTo>
                  <a:pt x="1169884" y="221338"/>
                </a:lnTo>
                <a:cubicBezTo>
                  <a:pt x="1169884" y="258330"/>
                  <a:pt x="1174309" y="295322"/>
                  <a:pt x="1174309" y="332315"/>
                </a:cubicBezTo>
                <a:cubicBezTo>
                  <a:pt x="1103421" y="406299"/>
                  <a:pt x="1028099" y="484396"/>
                  <a:pt x="957211" y="562492"/>
                </a:cubicBezTo>
                <a:cubicBezTo>
                  <a:pt x="957211" y="541940"/>
                  <a:pt x="957211" y="521388"/>
                  <a:pt x="957211" y="500836"/>
                </a:cubicBezTo>
                <a:lnTo>
                  <a:pt x="961021" y="495834"/>
                </a:lnTo>
                <a:lnTo>
                  <a:pt x="957211" y="438114"/>
                </a:lnTo>
                <a:cubicBezTo>
                  <a:pt x="1023039" y="317574"/>
                  <a:pt x="1084754" y="205348"/>
                  <a:pt x="1150582" y="97282"/>
                </a:cubicBezTo>
                <a:close/>
                <a:moveTo>
                  <a:pt x="2873526" y="81770"/>
                </a:moveTo>
                <a:cubicBezTo>
                  <a:pt x="2890230" y="197553"/>
                  <a:pt x="2902752" y="309203"/>
                  <a:pt x="2911104" y="424986"/>
                </a:cubicBezTo>
                <a:cubicBezTo>
                  <a:pt x="2810902" y="433259"/>
                  <a:pt x="2710700" y="441533"/>
                  <a:pt x="2614679" y="453938"/>
                </a:cubicBezTo>
                <a:cubicBezTo>
                  <a:pt x="2606327" y="346420"/>
                  <a:pt x="2597975" y="238901"/>
                  <a:pt x="2585452" y="131393"/>
                </a:cubicBezTo>
                <a:cubicBezTo>
                  <a:pt x="2677302" y="114845"/>
                  <a:pt x="2773334" y="98308"/>
                  <a:pt x="2873526" y="81770"/>
                </a:cubicBezTo>
                <a:close/>
                <a:moveTo>
                  <a:pt x="3222553" y="35254"/>
                </a:moveTo>
                <a:cubicBezTo>
                  <a:pt x="3243096" y="156145"/>
                  <a:pt x="3259546" y="277027"/>
                  <a:pt x="3267761" y="402089"/>
                </a:cubicBezTo>
                <a:cubicBezTo>
                  <a:pt x="3165009" y="406260"/>
                  <a:pt x="3062247" y="414592"/>
                  <a:pt x="2963598" y="422934"/>
                </a:cubicBezTo>
                <a:cubicBezTo>
                  <a:pt x="2955383" y="306214"/>
                  <a:pt x="2943046" y="189494"/>
                  <a:pt x="2926606" y="72774"/>
                </a:cubicBezTo>
                <a:cubicBezTo>
                  <a:pt x="3025255" y="60261"/>
                  <a:pt x="3123904" y="47757"/>
                  <a:pt x="3222553" y="35254"/>
                </a:cubicBezTo>
                <a:close/>
                <a:moveTo>
                  <a:pt x="0" y="28232"/>
                </a:moveTo>
                <a:lnTo>
                  <a:pt x="11288" y="35254"/>
                </a:lnTo>
                <a:lnTo>
                  <a:pt x="0" y="29321"/>
                </a:lnTo>
                <a:close/>
                <a:moveTo>
                  <a:pt x="0" y="26353"/>
                </a:moveTo>
                <a:lnTo>
                  <a:pt x="11288" y="35254"/>
                </a:lnTo>
                <a:lnTo>
                  <a:pt x="0" y="28062"/>
                </a:lnTo>
                <a:close/>
                <a:moveTo>
                  <a:pt x="0" y="23491"/>
                </a:moveTo>
                <a:lnTo>
                  <a:pt x="11288" y="35254"/>
                </a:lnTo>
                <a:lnTo>
                  <a:pt x="0" y="26082"/>
                </a:lnTo>
                <a:close/>
                <a:moveTo>
                  <a:pt x="0" y="17897"/>
                </a:moveTo>
                <a:lnTo>
                  <a:pt x="11288" y="35254"/>
                </a:lnTo>
                <a:lnTo>
                  <a:pt x="0" y="23025"/>
                </a:lnTo>
                <a:close/>
                <a:moveTo>
                  <a:pt x="3565876" y="4240"/>
                </a:moveTo>
                <a:cubicBezTo>
                  <a:pt x="3590961" y="126665"/>
                  <a:pt x="3607694" y="253173"/>
                  <a:pt x="3624417" y="375598"/>
                </a:cubicBezTo>
                <a:cubicBezTo>
                  <a:pt x="3511516" y="379671"/>
                  <a:pt x="3406967" y="387837"/>
                  <a:pt x="3298247" y="391920"/>
                </a:cubicBezTo>
                <a:cubicBezTo>
                  <a:pt x="3289886" y="273569"/>
                  <a:pt x="3273162" y="151144"/>
                  <a:pt x="3252249" y="32802"/>
                </a:cubicBezTo>
                <a:cubicBezTo>
                  <a:pt x="3352607" y="20563"/>
                  <a:pt x="3457156" y="12396"/>
                  <a:pt x="3565876" y="4240"/>
                </a:cubicBezTo>
                <a:close/>
                <a:moveTo>
                  <a:pt x="1955579" y="4240"/>
                </a:moveTo>
                <a:cubicBezTo>
                  <a:pt x="1968131" y="92681"/>
                  <a:pt x="1972312" y="176922"/>
                  <a:pt x="1980683" y="261153"/>
                </a:cubicBezTo>
                <a:cubicBezTo>
                  <a:pt x="1896999" y="286424"/>
                  <a:pt x="1813305" y="315914"/>
                  <a:pt x="1729612" y="345394"/>
                </a:cubicBezTo>
                <a:cubicBezTo>
                  <a:pt x="1725431" y="273793"/>
                  <a:pt x="1721250" y="202193"/>
                  <a:pt x="1717059" y="130592"/>
                </a:cubicBezTo>
                <a:cubicBezTo>
                  <a:pt x="1792381" y="84261"/>
                  <a:pt x="1876076" y="46351"/>
                  <a:pt x="1955579" y="4240"/>
                </a:cubicBezTo>
                <a:close/>
                <a:moveTo>
                  <a:pt x="0" y="2006"/>
                </a:moveTo>
                <a:lnTo>
                  <a:pt x="11288" y="35254"/>
                </a:lnTo>
                <a:lnTo>
                  <a:pt x="0" y="16911"/>
                </a:lnTo>
                <a:close/>
                <a:moveTo>
                  <a:pt x="3595183" y="0"/>
                </a:moveTo>
                <a:lnTo>
                  <a:pt x="3930037" y="0"/>
                </a:lnTo>
                <a:lnTo>
                  <a:pt x="3965284" y="168517"/>
                </a:lnTo>
                <a:cubicBezTo>
                  <a:pt x="3977486" y="233614"/>
                  <a:pt x="3988097" y="298712"/>
                  <a:pt x="3996585" y="363807"/>
                </a:cubicBezTo>
                <a:cubicBezTo>
                  <a:pt x="3877755" y="368008"/>
                  <a:pt x="3763164" y="372208"/>
                  <a:pt x="3652823" y="376408"/>
                </a:cubicBezTo>
                <a:cubicBezTo>
                  <a:pt x="3646454" y="311308"/>
                  <a:pt x="3637965" y="247261"/>
                  <a:pt x="3627886" y="183214"/>
                </a:cubicBezTo>
                <a:close/>
                <a:moveTo>
                  <a:pt x="2919796" y="0"/>
                </a:moveTo>
                <a:lnTo>
                  <a:pt x="3156008" y="0"/>
                </a:lnTo>
                <a:lnTo>
                  <a:pt x="2926069" y="35254"/>
                </a:lnTo>
                <a:close/>
                <a:moveTo>
                  <a:pt x="2571311" y="0"/>
                </a:moveTo>
                <a:lnTo>
                  <a:pt x="2871626" y="0"/>
                </a:lnTo>
                <a:lnTo>
                  <a:pt x="2880080" y="44231"/>
                </a:lnTo>
                <a:cubicBezTo>
                  <a:pt x="2777739" y="60554"/>
                  <a:pt x="2683915" y="76876"/>
                  <a:pt x="2585833" y="97282"/>
                </a:cubicBezTo>
                <a:close/>
                <a:moveTo>
                  <a:pt x="2257958" y="0"/>
                </a:moveTo>
                <a:lnTo>
                  <a:pt x="2538980" y="0"/>
                </a:lnTo>
                <a:lnTo>
                  <a:pt x="2554438" y="107392"/>
                </a:lnTo>
                <a:cubicBezTo>
                  <a:pt x="2462236" y="128462"/>
                  <a:pt x="2370034" y="149532"/>
                  <a:pt x="2277832" y="174822"/>
                </a:cubicBezTo>
                <a:close/>
                <a:moveTo>
                  <a:pt x="1981485" y="0"/>
                </a:moveTo>
                <a:lnTo>
                  <a:pt x="2240290" y="0"/>
                </a:lnTo>
                <a:lnTo>
                  <a:pt x="2259800" y="175350"/>
                </a:lnTo>
                <a:cubicBezTo>
                  <a:pt x="2173596" y="201020"/>
                  <a:pt x="2087401" y="226681"/>
                  <a:pt x="2005299" y="252352"/>
                </a:cubicBezTo>
                <a:close/>
                <a:moveTo>
                  <a:pt x="1697583" y="0"/>
                </a:moveTo>
                <a:lnTo>
                  <a:pt x="1893277" y="0"/>
                </a:lnTo>
                <a:lnTo>
                  <a:pt x="1707310" y="97282"/>
                </a:lnTo>
                <a:close/>
                <a:moveTo>
                  <a:pt x="1536558" y="0"/>
                </a:moveTo>
                <a:lnTo>
                  <a:pt x="1675080" y="0"/>
                </a:lnTo>
                <a:lnTo>
                  <a:pt x="1686045" y="109688"/>
                </a:lnTo>
                <a:cubicBezTo>
                  <a:pt x="1604764" y="155842"/>
                  <a:pt x="1527771" y="201997"/>
                  <a:pt x="1450768" y="252352"/>
                </a:cubicBezTo>
                <a:cubicBezTo>
                  <a:pt x="1446490" y="197797"/>
                  <a:pt x="1442212" y="139061"/>
                  <a:pt x="1437933" y="80315"/>
                </a:cubicBezTo>
                <a:close/>
                <a:moveTo>
                  <a:pt x="1432462" y="0"/>
                </a:moveTo>
                <a:lnTo>
                  <a:pt x="1514581" y="0"/>
                </a:lnTo>
                <a:lnTo>
                  <a:pt x="1438744" y="66268"/>
                </a:lnTo>
                <a:close/>
                <a:moveTo>
                  <a:pt x="1334082" y="0"/>
                </a:moveTo>
                <a:lnTo>
                  <a:pt x="1397685" y="0"/>
                </a:lnTo>
                <a:lnTo>
                  <a:pt x="1406919" y="94694"/>
                </a:lnTo>
                <a:lnTo>
                  <a:pt x="1204229" y="307845"/>
                </a:lnTo>
                <a:lnTo>
                  <a:pt x="1409508" y="112784"/>
                </a:lnTo>
                <a:cubicBezTo>
                  <a:pt x="1413816" y="167056"/>
                  <a:pt x="1418123" y="221328"/>
                  <a:pt x="1422431" y="275610"/>
                </a:cubicBezTo>
                <a:cubicBezTo>
                  <a:pt x="1344891" y="325711"/>
                  <a:pt x="1271669" y="379983"/>
                  <a:pt x="1194129" y="438436"/>
                </a:cubicBezTo>
                <a:cubicBezTo>
                  <a:pt x="1194129" y="396687"/>
                  <a:pt x="1194129" y="359109"/>
                  <a:pt x="1189821" y="321531"/>
                </a:cubicBezTo>
                <a:lnTo>
                  <a:pt x="1197977" y="313784"/>
                </a:lnTo>
                <a:lnTo>
                  <a:pt x="1189821" y="193763"/>
                </a:lnTo>
                <a:cubicBezTo>
                  <a:pt x="1222594" y="146382"/>
                  <a:pt x="1256387" y="101153"/>
                  <a:pt x="1290180" y="57001"/>
                </a:cubicBezTo>
                <a:close/>
                <a:moveTo>
                  <a:pt x="1210237" y="0"/>
                </a:moveTo>
                <a:lnTo>
                  <a:pt x="1320122" y="0"/>
                </a:lnTo>
                <a:lnTo>
                  <a:pt x="1182827" y="174812"/>
                </a:lnTo>
                <a:cubicBezTo>
                  <a:pt x="1178568" y="136873"/>
                  <a:pt x="1178568" y="98933"/>
                  <a:pt x="1174309" y="56773"/>
                </a:cubicBezTo>
                <a:close/>
                <a:moveTo>
                  <a:pt x="66865" y="0"/>
                </a:moveTo>
                <a:lnTo>
                  <a:pt x="77812" y="0"/>
                </a:lnTo>
                <a:lnTo>
                  <a:pt x="11288" y="35254"/>
                </a:lnTo>
                <a:close/>
                <a:moveTo>
                  <a:pt x="55995" y="0"/>
                </a:moveTo>
                <a:lnTo>
                  <a:pt x="65524" y="0"/>
                </a:lnTo>
                <a:lnTo>
                  <a:pt x="11288" y="35254"/>
                </a:lnTo>
                <a:close/>
                <a:moveTo>
                  <a:pt x="44381" y="0"/>
                </a:moveTo>
                <a:lnTo>
                  <a:pt x="54677" y="0"/>
                </a:lnTo>
                <a:lnTo>
                  <a:pt x="11288" y="35254"/>
                </a:lnTo>
                <a:close/>
                <a:moveTo>
                  <a:pt x="34029" y="0"/>
                </a:moveTo>
                <a:lnTo>
                  <a:pt x="43830" y="0"/>
                </a:lnTo>
                <a:lnTo>
                  <a:pt x="11288" y="35254"/>
                </a:lnTo>
                <a:close/>
                <a:moveTo>
                  <a:pt x="23258" y="0"/>
                </a:moveTo>
                <a:lnTo>
                  <a:pt x="32982" y="0"/>
                </a:lnTo>
                <a:lnTo>
                  <a:pt x="11288" y="35254"/>
                </a:lnTo>
                <a:close/>
                <a:moveTo>
                  <a:pt x="12062" y="0"/>
                </a:moveTo>
                <a:lnTo>
                  <a:pt x="22135" y="0"/>
                </a:lnTo>
                <a:lnTo>
                  <a:pt x="11288" y="35254"/>
                </a:lnTo>
                <a:close/>
                <a:moveTo>
                  <a:pt x="441" y="0"/>
                </a:moveTo>
                <a:lnTo>
                  <a:pt x="10513" y="0"/>
                </a:lnTo>
                <a:lnTo>
                  <a:pt x="11288" y="35254"/>
                </a:lnTo>
                <a:close/>
              </a:path>
            </a:pathLst>
          </a:custGeom>
          <a:solidFill>
            <a:schemeClr val="accent2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53" name="Picture Placeholder 25">
            <a:extLst>
              <a:ext uri="{FF2B5EF4-FFF2-40B4-BE49-F238E27FC236}">
                <a16:creationId xmlns:a16="http://schemas.microsoft.com/office/drawing/2014/main" id="{4AA47961-CFA4-412F-B943-CB76645CC70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4565700" y="0"/>
            <a:ext cx="4577954" cy="6858000"/>
          </a:xfrm>
        </p:spPr>
        <p:txBody>
          <a:bodyPr lIns="720000" rIns="720000" anchor="ctr">
            <a:normAutofit/>
          </a:bodyPr>
          <a:lstStyle>
            <a:lvl1pPr algn="ctr">
              <a:defRPr sz="1200" b="0"/>
            </a:lvl1pPr>
          </a:lstStyle>
          <a:p>
            <a:r>
              <a:rPr lang="en-GB" dirty="0"/>
              <a:t>Click icon to add picture. Ensure once picture is added that you right click on the picture and click ‘Send to Back’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962685-E143-4935-9D9C-8195F7C04E10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F60B8AF2-EDA2-4970-B912-B2589C9115ED}" type="datetime4">
              <a:rPr lang="en-US" smtClean="0"/>
              <a:t>July 20, 2020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1EE1BE-9091-4CB5-AC4F-F8FE5024B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8FD7A4-1CC6-4D18-B9E6-345A402B1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1D04F9A-0280-45EB-95F0-6DA7BDF0AC7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97BED6-7F87-4FCC-9A3A-6277B2943E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0531" y="377584"/>
            <a:ext cx="3577500" cy="423125"/>
          </a:xfrm>
        </p:spPr>
        <p:txBody>
          <a:bodyPr wrap="none" anchor="t">
            <a:normAutofit/>
          </a:bodyPr>
          <a:lstStyle>
            <a:lvl1pPr>
              <a:defRPr sz="2400" b="0" cap="all" spc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slide title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8F5E184-1069-458C-B706-74FA889DF81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5293" y="1627200"/>
            <a:ext cx="3577500" cy="380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2" name="Text Placeholder 6">
            <a:extLst>
              <a:ext uri="{FF2B5EF4-FFF2-40B4-BE49-F238E27FC236}">
                <a16:creationId xmlns:a16="http://schemas.microsoft.com/office/drawing/2014/main" id="{E539CD5F-F7C7-41E7-8C8C-1DB31E94E43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0532" y="5625245"/>
            <a:ext cx="4131469" cy="395833"/>
          </a:xfrm>
        </p:spPr>
        <p:txBody>
          <a:bodyPr anchor="b"/>
          <a:lstStyle>
            <a:lvl1pPr>
              <a:spcBef>
                <a:spcPts val="0"/>
              </a:spcBef>
              <a:spcAft>
                <a:spcPts val="0"/>
              </a:spcAft>
              <a:defRPr sz="800" b="0">
                <a:solidFill>
                  <a:schemeClr val="tx1"/>
                </a:solidFill>
              </a:defRPr>
            </a:lvl1pPr>
            <a:lvl2pPr>
              <a:spcBef>
                <a:spcPts val="200"/>
              </a:spcBef>
              <a:spcAft>
                <a:spcPts val="200"/>
              </a:spcAft>
              <a:defRPr sz="800">
                <a:solidFill>
                  <a:schemeClr val="accent1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Add any source information here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7" name="Text Placeholder 6">
            <a:extLst>
              <a:ext uri="{FF2B5EF4-FFF2-40B4-BE49-F238E27FC236}">
                <a16:creationId xmlns:a16="http://schemas.microsoft.com/office/drawing/2014/main" id="{E01AF118-F24C-4ADF-8E25-BBFA505D6AB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0531" y="815857"/>
            <a:ext cx="3577500" cy="496397"/>
          </a:xfrm>
        </p:spPr>
        <p:txBody>
          <a:bodyPr/>
          <a:lstStyle>
            <a:lvl1pPr>
              <a:spcBef>
                <a:spcPts val="200"/>
              </a:spcBef>
              <a:spcAft>
                <a:spcPts val="200"/>
              </a:spcAft>
              <a:defRPr sz="1400"/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GB" dirty="0"/>
              <a:t>This is your subtitle area.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285EC65-AF9B-4D49-A19D-39A207416C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6093296"/>
            <a:ext cx="2201317" cy="70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72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3 pictures + captio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74AAAF7-1F47-4163-8FFF-7CECE6165CF9}"/>
              </a:ext>
            </a:extLst>
          </p:cNvPr>
          <p:cNvSpPr/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Freeform: Shape 47">
            <a:extLst>
              <a:ext uri="{FF2B5EF4-FFF2-40B4-BE49-F238E27FC236}">
                <a16:creationId xmlns:a16="http://schemas.microsoft.com/office/drawing/2014/main" id="{42B87378-3709-40ED-A5E2-5C2A3D377CFB}"/>
              </a:ext>
            </a:extLst>
          </p:cNvPr>
          <p:cNvSpPr>
            <a:spLocks/>
          </p:cNvSpPr>
          <p:nvPr userDrawn="1"/>
        </p:nvSpPr>
        <p:spPr bwMode="gray">
          <a:xfrm>
            <a:off x="0" y="0"/>
            <a:ext cx="2201317" cy="2714472"/>
          </a:xfrm>
          <a:custGeom>
            <a:avLst/>
            <a:gdLst>
              <a:gd name="connsiteX0" fmla="*/ 421640 w 4027599"/>
              <a:gd name="connsiteY0" fmla="*/ 4594315 h 4966483"/>
              <a:gd name="connsiteX1" fmla="*/ 429982 w 4027599"/>
              <a:gd name="connsiteY1" fmla="*/ 4940822 h 4966483"/>
              <a:gd name="connsiteX2" fmla="*/ 42302 w 4027599"/>
              <a:gd name="connsiteY2" fmla="*/ 4966483 h 4966483"/>
              <a:gd name="connsiteX3" fmla="*/ 42302 w 4027599"/>
              <a:gd name="connsiteY3" fmla="*/ 4615707 h 4966483"/>
              <a:gd name="connsiteX4" fmla="*/ 421640 w 4027599"/>
              <a:gd name="connsiteY4" fmla="*/ 4594315 h 4966483"/>
              <a:gd name="connsiteX5" fmla="*/ 843177 w 4027599"/>
              <a:gd name="connsiteY5" fmla="*/ 4532287 h 4966483"/>
              <a:gd name="connsiteX6" fmla="*/ 864179 w 4027599"/>
              <a:gd name="connsiteY6" fmla="*/ 4864073 h 4966483"/>
              <a:gd name="connsiteX7" fmla="*/ 473597 w 4027599"/>
              <a:gd name="connsiteY7" fmla="*/ 4935469 h 4966483"/>
              <a:gd name="connsiteX8" fmla="*/ 460996 w 4027599"/>
              <a:gd name="connsiteY8" fmla="*/ 4595282 h 4966483"/>
              <a:gd name="connsiteX9" fmla="*/ 843177 w 4027599"/>
              <a:gd name="connsiteY9" fmla="*/ 4532287 h 4966483"/>
              <a:gd name="connsiteX10" fmla="*/ 1268465 w 4027599"/>
              <a:gd name="connsiteY10" fmla="*/ 4423733 h 4966483"/>
              <a:gd name="connsiteX11" fmla="*/ 1298375 w 4027599"/>
              <a:gd name="connsiteY11" fmla="*/ 4738738 h 4966483"/>
              <a:gd name="connsiteX12" fmla="*/ 901044 w 4027599"/>
              <a:gd name="connsiteY12" fmla="*/ 4857929 h 4966483"/>
              <a:gd name="connsiteX13" fmla="*/ 879681 w 4027599"/>
              <a:gd name="connsiteY13" fmla="*/ 4525899 h 4966483"/>
              <a:gd name="connsiteX14" fmla="*/ 1268465 w 4027599"/>
              <a:gd name="connsiteY14" fmla="*/ 4423733 h 4966483"/>
              <a:gd name="connsiteX15" fmla="*/ 1694886 w 4027599"/>
              <a:gd name="connsiteY15" fmla="*/ 4268663 h 4966483"/>
              <a:gd name="connsiteX16" fmla="*/ 1732571 w 4027599"/>
              <a:gd name="connsiteY16" fmla="*/ 4552917 h 4966483"/>
              <a:gd name="connsiteX17" fmla="*/ 1343191 w 4027599"/>
              <a:gd name="connsiteY17" fmla="*/ 4718371 h 4966483"/>
              <a:gd name="connsiteX18" fmla="*/ 1313877 w 4027599"/>
              <a:gd name="connsiteY18" fmla="*/ 4408670 h 4966483"/>
              <a:gd name="connsiteX19" fmla="*/ 1694886 w 4027599"/>
              <a:gd name="connsiteY19" fmla="*/ 4268663 h 4966483"/>
              <a:gd name="connsiteX20" fmla="*/ 402065 w 4027599"/>
              <a:gd name="connsiteY20" fmla="*/ 4237649 h 4966483"/>
              <a:gd name="connsiteX21" fmla="*/ 414470 w 4027599"/>
              <a:gd name="connsiteY21" fmla="*/ 4562363 h 4966483"/>
              <a:gd name="connsiteX22" fmla="*/ 42302 w 4027599"/>
              <a:gd name="connsiteY22" fmla="*/ 4578803 h 4966483"/>
              <a:gd name="connsiteX23" fmla="*/ 42302 w 4027599"/>
              <a:gd name="connsiteY23" fmla="*/ 4254089 h 4966483"/>
              <a:gd name="connsiteX24" fmla="*/ 402065 w 4027599"/>
              <a:gd name="connsiteY24" fmla="*/ 4237649 h 4966483"/>
              <a:gd name="connsiteX25" fmla="*/ 818962 w 4027599"/>
              <a:gd name="connsiteY25" fmla="*/ 4191133 h 4966483"/>
              <a:gd name="connsiteX26" fmla="*/ 848667 w 4027599"/>
              <a:gd name="connsiteY26" fmla="*/ 4504760 h 4966483"/>
              <a:gd name="connsiteX27" fmla="*/ 462462 w 4027599"/>
              <a:gd name="connsiteY27" fmla="*/ 4563301 h 4966483"/>
              <a:gd name="connsiteX28" fmla="*/ 445484 w 4027599"/>
              <a:gd name="connsiteY28" fmla="*/ 4237131 h 4966483"/>
              <a:gd name="connsiteX29" fmla="*/ 818962 w 4027599"/>
              <a:gd name="connsiteY29" fmla="*/ 4191133 h 4966483"/>
              <a:gd name="connsiteX30" fmla="*/ 1220366 w 4027599"/>
              <a:gd name="connsiteY30" fmla="*/ 4098091 h 4966483"/>
              <a:gd name="connsiteX31" fmla="*/ 1267361 w 4027599"/>
              <a:gd name="connsiteY31" fmla="*/ 4399420 h 4966483"/>
              <a:gd name="connsiteX32" fmla="*/ 878577 w 4027599"/>
              <a:gd name="connsiteY32" fmla="*/ 4501273 h 4966483"/>
              <a:gd name="connsiteX33" fmla="*/ 848667 w 4027599"/>
              <a:gd name="connsiteY33" fmla="*/ 4178727 h 4966483"/>
              <a:gd name="connsiteX34" fmla="*/ 1220366 w 4027599"/>
              <a:gd name="connsiteY34" fmla="*/ 4098091 h 4966483"/>
              <a:gd name="connsiteX35" fmla="*/ 2131680 w 4027599"/>
              <a:gd name="connsiteY35" fmla="*/ 4067077 h 4966483"/>
              <a:gd name="connsiteX36" fmla="*/ 2182270 w 4027599"/>
              <a:gd name="connsiteY36" fmla="*/ 4316918 h 4966483"/>
              <a:gd name="connsiteX37" fmla="*/ 1790233 w 4027599"/>
              <a:gd name="connsiteY37" fmla="*/ 4532287 h 4966483"/>
              <a:gd name="connsiteX38" fmla="*/ 1748073 w 4027599"/>
              <a:gd name="connsiteY38" fmla="*/ 4252301 h 4966483"/>
              <a:gd name="connsiteX39" fmla="*/ 2131680 w 4027599"/>
              <a:gd name="connsiteY39" fmla="*/ 4067077 h 4966483"/>
              <a:gd name="connsiteX40" fmla="*/ 1624486 w 4027599"/>
              <a:gd name="connsiteY40" fmla="*/ 3974035 h 4966483"/>
              <a:gd name="connsiteX41" fmla="*/ 1686055 w 4027599"/>
              <a:gd name="connsiteY41" fmla="*/ 4241459 h 4966483"/>
              <a:gd name="connsiteX42" fmla="*/ 1312519 w 4027599"/>
              <a:gd name="connsiteY42" fmla="*/ 4377217 h 4966483"/>
              <a:gd name="connsiteX43" fmla="*/ 1267361 w 4027599"/>
              <a:gd name="connsiteY43" fmla="*/ 4085119 h 4966483"/>
              <a:gd name="connsiteX44" fmla="*/ 1624486 w 4027599"/>
              <a:gd name="connsiteY44" fmla="*/ 3974035 h 4966483"/>
              <a:gd name="connsiteX45" fmla="*/ 377820 w 4027599"/>
              <a:gd name="connsiteY45" fmla="*/ 3896495 h 4966483"/>
              <a:gd name="connsiteX46" fmla="*/ 398968 w 4027599"/>
              <a:gd name="connsiteY46" fmla="*/ 4205658 h 4966483"/>
              <a:gd name="connsiteX47" fmla="*/ 26800 w 4027599"/>
              <a:gd name="connsiteY47" fmla="*/ 4222147 h 4966483"/>
              <a:gd name="connsiteX48" fmla="*/ 26800 w 4027599"/>
              <a:gd name="connsiteY48" fmla="*/ 3912983 h 4966483"/>
              <a:gd name="connsiteX49" fmla="*/ 377820 w 4027599"/>
              <a:gd name="connsiteY49" fmla="*/ 3896495 h 4966483"/>
              <a:gd name="connsiteX50" fmla="*/ 775523 w 4027599"/>
              <a:gd name="connsiteY50" fmla="*/ 3849979 h 4966483"/>
              <a:gd name="connsiteX51" fmla="*/ 817663 w 4027599"/>
              <a:gd name="connsiteY51" fmla="*/ 4159943 h 4966483"/>
              <a:gd name="connsiteX52" fmla="*/ 451052 w 4027599"/>
              <a:gd name="connsiteY52" fmla="*/ 4206645 h 4966483"/>
              <a:gd name="connsiteX53" fmla="*/ 429982 w 4027599"/>
              <a:gd name="connsiteY53" fmla="*/ 3892441 h 4966483"/>
              <a:gd name="connsiteX54" fmla="*/ 775523 w 4027599"/>
              <a:gd name="connsiteY54" fmla="*/ 3849979 h 4966483"/>
              <a:gd name="connsiteX55" fmla="*/ 2558570 w 4027599"/>
              <a:gd name="connsiteY55" fmla="*/ 3834467 h 4966483"/>
              <a:gd name="connsiteX56" fmla="*/ 2616466 w 4027599"/>
              <a:gd name="connsiteY56" fmla="*/ 4028375 h 4966483"/>
              <a:gd name="connsiteX57" fmla="*/ 2231892 w 4027599"/>
              <a:gd name="connsiteY57" fmla="*/ 4284175 h 4966483"/>
              <a:gd name="connsiteX58" fmla="*/ 2182270 w 4027599"/>
              <a:gd name="connsiteY58" fmla="*/ 4049006 h 4966483"/>
              <a:gd name="connsiteX59" fmla="*/ 2558570 w 4027599"/>
              <a:gd name="connsiteY59" fmla="*/ 3834467 h 4966483"/>
              <a:gd name="connsiteX60" fmla="*/ 2045808 w 4027599"/>
              <a:gd name="connsiteY60" fmla="*/ 3818965 h 4966483"/>
              <a:gd name="connsiteX61" fmla="*/ 2120242 w 4027599"/>
              <a:gd name="connsiteY61" fmla="*/ 4051106 h 4966483"/>
              <a:gd name="connsiteX62" fmla="*/ 1743941 w 4027599"/>
              <a:gd name="connsiteY62" fmla="*/ 4222147 h 4966483"/>
              <a:gd name="connsiteX63" fmla="*/ 1686045 w 4027599"/>
              <a:gd name="connsiteY63" fmla="*/ 3957438 h 4966483"/>
              <a:gd name="connsiteX64" fmla="*/ 2045808 w 4027599"/>
              <a:gd name="connsiteY64" fmla="*/ 3818965 h 4966483"/>
              <a:gd name="connsiteX65" fmla="*/ 1147144 w 4027599"/>
              <a:gd name="connsiteY65" fmla="*/ 3787951 h 4966483"/>
              <a:gd name="connsiteX66" fmla="*/ 1205333 w 4027599"/>
              <a:gd name="connsiteY66" fmla="*/ 4070828 h 4966483"/>
              <a:gd name="connsiteX67" fmla="*/ 843714 w 4027599"/>
              <a:gd name="connsiteY67" fmla="*/ 4144617 h 4966483"/>
              <a:gd name="connsiteX68" fmla="*/ 802151 w 4027599"/>
              <a:gd name="connsiteY68" fmla="*/ 3849451 h 4966483"/>
              <a:gd name="connsiteX69" fmla="*/ 1147144 w 4027599"/>
              <a:gd name="connsiteY69" fmla="*/ 3787951 h 4966483"/>
              <a:gd name="connsiteX70" fmla="*/ 1541935 w 4027599"/>
              <a:gd name="connsiteY70" fmla="*/ 3679397 h 4966483"/>
              <a:gd name="connsiteX71" fmla="*/ 1624027 w 4027599"/>
              <a:gd name="connsiteY71" fmla="*/ 3955084 h 4966483"/>
              <a:gd name="connsiteX72" fmla="*/ 1266912 w 4027599"/>
              <a:gd name="connsiteY72" fmla="*/ 4067077 h 4966483"/>
              <a:gd name="connsiteX73" fmla="*/ 1205333 w 4027599"/>
              <a:gd name="connsiteY73" fmla="*/ 3774168 h 4966483"/>
              <a:gd name="connsiteX74" fmla="*/ 1541935 w 4027599"/>
              <a:gd name="connsiteY74" fmla="*/ 3679397 h 4966483"/>
              <a:gd name="connsiteX75" fmla="*/ 2464815 w 4027599"/>
              <a:gd name="connsiteY75" fmla="*/ 3617369 h 4966483"/>
              <a:gd name="connsiteX76" fmla="*/ 2554438 w 4027599"/>
              <a:gd name="connsiteY76" fmla="*/ 3810730 h 4966483"/>
              <a:gd name="connsiteX77" fmla="*/ 2170323 w 4027599"/>
              <a:gd name="connsiteY77" fmla="*/ 4020551 h 4966483"/>
              <a:gd name="connsiteX78" fmla="*/ 2089228 w 4027599"/>
              <a:gd name="connsiteY78" fmla="*/ 3790168 h 4966483"/>
              <a:gd name="connsiteX79" fmla="*/ 2464815 w 4027599"/>
              <a:gd name="connsiteY79" fmla="*/ 3617369 h 4966483"/>
              <a:gd name="connsiteX80" fmla="*/ 1941845 w 4027599"/>
              <a:gd name="connsiteY80" fmla="*/ 3555340 h 4966483"/>
              <a:gd name="connsiteX81" fmla="*/ 2042712 w 4027599"/>
              <a:gd name="connsiteY81" fmla="*/ 3786915 h 4966483"/>
              <a:gd name="connsiteX82" fmla="*/ 1677059 w 4027599"/>
              <a:gd name="connsiteY82" fmla="*/ 3927509 h 4966483"/>
              <a:gd name="connsiteX83" fmla="*/ 1593003 w 4027599"/>
              <a:gd name="connsiteY83" fmla="*/ 3666991 h 4966483"/>
              <a:gd name="connsiteX84" fmla="*/ 1941845 w 4027599"/>
              <a:gd name="connsiteY84" fmla="*/ 3555340 h 4966483"/>
              <a:gd name="connsiteX85" fmla="*/ 357366 w 4027599"/>
              <a:gd name="connsiteY85" fmla="*/ 3539838 h 4966483"/>
              <a:gd name="connsiteX86" fmla="*/ 383466 w 4027599"/>
              <a:gd name="connsiteY86" fmla="*/ 3852469 h 4966483"/>
              <a:gd name="connsiteX87" fmla="*/ 26800 w 4027599"/>
              <a:gd name="connsiteY87" fmla="*/ 3865490 h 4966483"/>
              <a:gd name="connsiteX88" fmla="*/ 26800 w 4027599"/>
              <a:gd name="connsiteY88" fmla="*/ 3552869 h 4966483"/>
              <a:gd name="connsiteX89" fmla="*/ 357366 w 4027599"/>
              <a:gd name="connsiteY89" fmla="*/ 3539838 h 4966483"/>
              <a:gd name="connsiteX90" fmla="*/ 720957 w 4027599"/>
              <a:gd name="connsiteY90" fmla="*/ 3508824 h 4966483"/>
              <a:gd name="connsiteX91" fmla="*/ 771137 w 4027599"/>
              <a:gd name="connsiteY91" fmla="*/ 3796908 h 4966483"/>
              <a:gd name="connsiteX92" fmla="*/ 428244 w 4027599"/>
              <a:gd name="connsiteY92" fmla="*/ 3834476 h 4966483"/>
              <a:gd name="connsiteX93" fmla="*/ 398968 w 4027599"/>
              <a:gd name="connsiteY93" fmla="*/ 3538051 h 4966483"/>
              <a:gd name="connsiteX94" fmla="*/ 720957 w 4027599"/>
              <a:gd name="connsiteY94" fmla="*/ 3508824 h 4966483"/>
              <a:gd name="connsiteX95" fmla="*/ 1066097 w 4027599"/>
              <a:gd name="connsiteY95" fmla="*/ 3462298 h 4966483"/>
              <a:gd name="connsiteX96" fmla="*/ 1143305 w 4027599"/>
              <a:gd name="connsiteY96" fmla="*/ 3740282 h 4966483"/>
              <a:gd name="connsiteX97" fmla="*/ 791591 w 4027599"/>
              <a:gd name="connsiteY97" fmla="*/ 3803453 h 4966483"/>
              <a:gd name="connsiteX98" fmla="*/ 740123 w 4027599"/>
              <a:gd name="connsiteY98" fmla="*/ 3512839 h 4966483"/>
              <a:gd name="connsiteX99" fmla="*/ 1066097 w 4027599"/>
              <a:gd name="connsiteY99" fmla="*/ 3462298 h 4966483"/>
              <a:gd name="connsiteX100" fmla="*/ 2324358 w 4027599"/>
              <a:gd name="connsiteY100" fmla="*/ 3400270 h 4966483"/>
              <a:gd name="connsiteX101" fmla="*/ 2445894 w 4027599"/>
              <a:gd name="connsiteY101" fmla="*/ 3594814 h 4966483"/>
              <a:gd name="connsiteX102" fmla="*/ 2081267 w 4027599"/>
              <a:gd name="connsiteY102" fmla="*/ 3772439 h 4966483"/>
              <a:gd name="connsiteX103" fmla="*/ 1980683 w 4027599"/>
              <a:gd name="connsiteY103" fmla="*/ 3539838 h 4966483"/>
              <a:gd name="connsiteX104" fmla="*/ 2324358 w 4027599"/>
              <a:gd name="connsiteY104" fmla="*/ 3400270 h 4966483"/>
              <a:gd name="connsiteX105" fmla="*/ 1431486 w 4027599"/>
              <a:gd name="connsiteY105" fmla="*/ 3384768 h 4966483"/>
              <a:gd name="connsiteX106" fmla="*/ 1530975 w 4027599"/>
              <a:gd name="connsiteY106" fmla="*/ 3642717 h 4966483"/>
              <a:gd name="connsiteX107" fmla="*/ 1191042 w 4027599"/>
              <a:gd name="connsiteY107" fmla="*/ 3725922 h 4966483"/>
              <a:gd name="connsiteX108" fmla="*/ 1112281 w 4027599"/>
              <a:gd name="connsiteY108" fmla="*/ 3451339 h 4966483"/>
              <a:gd name="connsiteX109" fmla="*/ 1431486 w 4027599"/>
              <a:gd name="connsiteY109" fmla="*/ 3384768 h 4966483"/>
              <a:gd name="connsiteX110" fmla="*/ 1788367 w 4027599"/>
              <a:gd name="connsiteY110" fmla="*/ 3291726 h 4966483"/>
              <a:gd name="connsiteX111" fmla="*/ 1918655 w 4027599"/>
              <a:gd name="connsiteY111" fmla="*/ 3523379 h 4966483"/>
              <a:gd name="connsiteX112" fmla="*/ 1574024 w 4027599"/>
              <a:gd name="connsiteY112" fmla="*/ 3632880 h 4966483"/>
              <a:gd name="connsiteX113" fmla="*/ 1468947 w 4027599"/>
              <a:gd name="connsiteY113" fmla="*/ 3380177 h 4966483"/>
              <a:gd name="connsiteX114" fmla="*/ 1788367 w 4027599"/>
              <a:gd name="connsiteY114" fmla="*/ 3291726 h 4966483"/>
              <a:gd name="connsiteX115" fmla="*/ 318615 w 4027599"/>
              <a:gd name="connsiteY115" fmla="*/ 3229698 h 4966483"/>
              <a:gd name="connsiteX116" fmla="*/ 352452 w 4027599"/>
              <a:gd name="connsiteY116" fmla="*/ 3516043 h 4966483"/>
              <a:gd name="connsiteX117" fmla="*/ 31030 w 4027599"/>
              <a:gd name="connsiteY117" fmla="*/ 3524336 h 4966483"/>
              <a:gd name="connsiteX118" fmla="*/ 26800 w 4027599"/>
              <a:gd name="connsiteY118" fmla="*/ 3238001 h 4966483"/>
              <a:gd name="connsiteX119" fmla="*/ 318615 w 4027599"/>
              <a:gd name="connsiteY119" fmla="*/ 3229698 h 4966483"/>
              <a:gd name="connsiteX120" fmla="*/ 649659 w 4027599"/>
              <a:gd name="connsiteY120" fmla="*/ 3214186 h 4966483"/>
              <a:gd name="connsiteX121" fmla="*/ 709109 w 4027599"/>
              <a:gd name="connsiteY121" fmla="*/ 3480575 h 4966483"/>
              <a:gd name="connsiteX122" fmla="*/ 386406 w 4027599"/>
              <a:gd name="connsiteY122" fmla="*/ 3508824 h 4966483"/>
              <a:gd name="connsiteX123" fmla="*/ 352442 w 4027599"/>
              <a:gd name="connsiteY123" fmla="*/ 3234367 h 4966483"/>
              <a:gd name="connsiteX124" fmla="*/ 649659 w 4027599"/>
              <a:gd name="connsiteY124" fmla="*/ 3214186 h 4966483"/>
              <a:gd name="connsiteX125" fmla="*/ 2148921 w 4027599"/>
              <a:gd name="connsiteY125" fmla="*/ 3167670 h 4966483"/>
              <a:gd name="connsiteX126" fmla="*/ 2306326 w 4027599"/>
              <a:gd name="connsiteY126" fmla="*/ 3370634 h 4966483"/>
              <a:gd name="connsiteX127" fmla="*/ 1957484 w 4027599"/>
              <a:gd name="connsiteY127" fmla="*/ 3508824 h 4966483"/>
              <a:gd name="connsiteX128" fmla="*/ 1825604 w 4027599"/>
              <a:gd name="connsiteY128" fmla="*/ 3275628 h 4966483"/>
              <a:gd name="connsiteX129" fmla="*/ 2148921 w 4027599"/>
              <a:gd name="connsiteY129" fmla="*/ 3167670 h 4966483"/>
              <a:gd name="connsiteX130" fmla="*/ 964381 w 4027599"/>
              <a:gd name="connsiteY130" fmla="*/ 3167670 h 4966483"/>
              <a:gd name="connsiteX131" fmla="*/ 1050263 w 4027599"/>
              <a:gd name="connsiteY131" fmla="*/ 3431714 h 4966483"/>
              <a:gd name="connsiteX132" fmla="*/ 739439 w 4027599"/>
              <a:gd name="connsiteY132" fmla="*/ 3477810 h 4966483"/>
              <a:gd name="connsiteX133" fmla="*/ 678095 w 4027599"/>
              <a:gd name="connsiteY133" fmla="*/ 3201204 h 4966483"/>
              <a:gd name="connsiteX134" fmla="*/ 964381 w 4027599"/>
              <a:gd name="connsiteY134" fmla="*/ 3167670 h 4966483"/>
              <a:gd name="connsiteX135" fmla="*/ 1298531 w 4027599"/>
              <a:gd name="connsiteY135" fmla="*/ 3121154 h 4966483"/>
              <a:gd name="connsiteX136" fmla="*/ 1422431 w 4027599"/>
              <a:gd name="connsiteY136" fmla="*/ 3365134 h 4966483"/>
              <a:gd name="connsiteX137" fmla="*/ 1097726 w 4027599"/>
              <a:gd name="connsiteY137" fmla="*/ 3431294 h 4966483"/>
              <a:gd name="connsiteX138" fmla="*/ 1003737 w 4027599"/>
              <a:gd name="connsiteY138" fmla="*/ 3170776 h 4966483"/>
              <a:gd name="connsiteX139" fmla="*/ 1298531 w 4027599"/>
              <a:gd name="connsiteY139" fmla="*/ 3121154 h 4966483"/>
              <a:gd name="connsiteX140" fmla="*/ 1622113 w 4027599"/>
              <a:gd name="connsiteY140" fmla="*/ 3043614 h 4966483"/>
              <a:gd name="connsiteX141" fmla="*/ 1779087 w 4027599"/>
              <a:gd name="connsiteY141" fmla="*/ 3265743 h 4966483"/>
              <a:gd name="connsiteX142" fmla="*/ 1456659 w 4027599"/>
              <a:gd name="connsiteY142" fmla="*/ 3353754 h 4966483"/>
              <a:gd name="connsiteX143" fmla="*/ 1329379 w 4027599"/>
              <a:gd name="connsiteY143" fmla="*/ 3106482 h 4966483"/>
              <a:gd name="connsiteX144" fmla="*/ 1622113 w 4027599"/>
              <a:gd name="connsiteY144" fmla="*/ 3043614 h 4966483"/>
              <a:gd name="connsiteX145" fmla="*/ 3118053 w 4027599"/>
              <a:gd name="connsiteY145" fmla="*/ 3028102 h 4966483"/>
              <a:gd name="connsiteX146" fmla="*/ 3345291 w 4027599"/>
              <a:gd name="connsiteY146" fmla="*/ 3079014 h 4966483"/>
              <a:gd name="connsiteX147" fmla="*/ 3097755 w 4027599"/>
              <a:gd name="connsiteY147" fmla="*/ 3477810 h 4966483"/>
              <a:gd name="connsiteX148" fmla="*/ 2911094 w 4027599"/>
              <a:gd name="connsiteY148" fmla="*/ 3418420 h 4966483"/>
              <a:gd name="connsiteX149" fmla="*/ 3118053 w 4027599"/>
              <a:gd name="connsiteY149" fmla="*/ 3028102 h 4966483"/>
              <a:gd name="connsiteX150" fmla="*/ 2868573 w 4027599"/>
              <a:gd name="connsiteY150" fmla="*/ 2950572 h 4966483"/>
              <a:gd name="connsiteX151" fmla="*/ 3097179 w 4027599"/>
              <a:gd name="connsiteY151" fmla="*/ 3030925 h 4966483"/>
              <a:gd name="connsiteX152" fmla="*/ 2885199 w 4027599"/>
              <a:gd name="connsiteY152" fmla="*/ 3415782 h 4966483"/>
              <a:gd name="connsiteX153" fmla="*/ 2693996 w 4027599"/>
              <a:gd name="connsiteY153" fmla="*/ 3322740 h 4966483"/>
              <a:gd name="connsiteX154" fmla="*/ 2868573 w 4027599"/>
              <a:gd name="connsiteY154" fmla="*/ 2950572 h 4966483"/>
              <a:gd name="connsiteX155" fmla="*/ 1945997 w 4027599"/>
              <a:gd name="connsiteY155" fmla="*/ 2950572 h 4966483"/>
              <a:gd name="connsiteX156" fmla="*/ 2135754 w 4027599"/>
              <a:gd name="connsiteY156" fmla="*/ 3155880 h 4966483"/>
              <a:gd name="connsiteX157" fmla="*/ 1815269 w 4027599"/>
              <a:gd name="connsiteY157" fmla="*/ 3260712 h 4966483"/>
              <a:gd name="connsiteX158" fmla="*/ 1655031 w 4027599"/>
              <a:gd name="connsiteY158" fmla="*/ 3033572 h 4966483"/>
              <a:gd name="connsiteX159" fmla="*/ 1945997 w 4027599"/>
              <a:gd name="connsiteY159" fmla="*/ 2950572 h 4966483"/>
              <a:gd name="connsiteX160" fmla="*/ 283557 w 4027599"/>
              <a:gd name="connsiteY160" fmla="*/ 2935060 h 4966483"/>
              <a:gd name="connsiteX161" fmla="*/ 321438 w 4027599"/>
              <a:gd name="connsiteY161" fmla="*/ 3205854 h 4966483"/>
              <a:gd name="connsiteX162" fmla="*/ 31010 w 4027599"/>
              <a:gd name="connsiteY162" fmla="*/ 3214186 h 4966483"/>
              <a:gd name="connsiteX163" fmla="*/ 26800 w 4027599"/>
              <a:gd name="connsiteY163" fmla="*/ 2943392 h 4966483"/>
              <a:gd name="connsiteX164" fmla="*/ 283557 w 4027599"/>
              <a:gd name="connsiteY164" fmla="*/ 2935060 h 4966483"/>
              <a:gd name="connsiteX165" fmla="*/ 576105 w 4027599"/>
              <a:gd name="connsiteY165" fmla="*/ 2919558 h 4966483"/>
              <a:gd name="connsiteX166" fmla="*/ 647080 w 4027599"/>
              <a:gd name="connsiteY166" fmla="*/ 3178161 h 4966483"/>
              <a:gd name="connsiteX167" fmla="*/ 363178 w 4027599"/>
              <a:gd name="connsiteY167" fmla="*/ 3198684 h 4966483"/>
              <a:gd name="connsiteX168" fmla="*/ 321428 w 4027599"/>
              <a:gd name="connsiteY168" fmla="*/ 2931876 h 4966483"/>
              <a:gd name="connsiteX169" fmla="*/ 576105 w 4027599"/>
              <a:gd name="connsiteY169" fmla="*/ 2919558 h 4966483"/>
              <a:gd name="connsiteX170" fmla="*/ 853541 w 4027599"/>
              <a:gd name="connsiteY170" fmla="*/ 2888544 h 4966483"/>
              <a:gd name="connsiteX171" fmla="*/ 957221 w 4027599"/>
              <a:gd name="connsiteY171" fmla="*/ 3149023 h 4966483"/>
              <a:gd name="connsiteX172" fmla="*/ 675203 w 4027599"/>
              <a:gd name="connsiteY172" fmla="*/ 3183182 h 4966483"/>
              <a:gd name="connsiteX173" fmla="*/ 600555 w 4027599"/>
              <a:gd name="connsiteY173" fmla="*/ 2914166 h 4966483"/>
              <a:gd name="connsiteX174" fmla="*/ 853541 w 4027599"/>
              <a:gd name="connsiteY174" fmla="*/ 2888544 h 4966483"/>
              <a:gd name="connsiteX175" fmla="*/ 1138567 w 4027599"/>
              <a:gd name="connsiteY175" fmla="*/ 2857530 h 4966483"/>
              <a:gd name="connsiteX176" fmla="*/ 1282863 w 4027599"/>
              <a:gd name="connsiteY176" fmla="*/ 3088118 h 4966483"/>
              <a:gd name="connsiteX177" fmla="*/ 990022 w 4027599"/>
              <a:gd name="connsiteY177" fmla="*/ 3136656 h 4966483"/>
              <a:gd name="connsiteX178" fmla="*/ 879681 w 4027599"/>
              <a:gd name="connsiteY178" fmla="*/ 2889892 h 4966483"/>
              <a:gd name="connsiteX179" fmla="*/ 1138567 w 4027599"/>
              <a:gd name="connsiteY179" fmla="*/ 2857530 h 4966483"/>
              <a:gd name="connsiteX180" fmla="*/ 2616466 w 4027599"/>
              <a:gd name="connsiteY180" fmla="*/ 2842018 h 4966483"/>
              <a:gd name="connsiteX181" fmla="*/ 2849066 w 4027599"/>
              <a:gd name="connsiteY181" fmla="*/ 2944946 h 4966483"/>
              <a:gd name="connsiteX182" fmla="*/ 2675671 w 4027599"/>
              <a:gd name="connsiteY182" fmla="*/ 3307228 h 4966483"/>
              <a:gd name="connsiteX183" fmla="*/ 2476898 w 4027599"/>
              <a:gd name="connsiteY183" fmla="*/ 3187841 h 4966483"/>
              <a:gd name="connsiteX184" fmla="*/ 2616466 w 4027599"/>
              <a:gd name="connsiteY184" fmla="*/ 2842018 h 4966483"/>
              <a:gd name="connsiteX185" fmla="*/ 1427237 w 4027599"/>
              <a:gd name="connsiteY185" fmla="*/ 2795502 h 4966483"/>
              <a:gd name="connsiteX186" fmla="*/ 1608505 w 4027599"/>
              <a:gd name="connsiteY186" fmla="*/ 3025152 h 4966483"/>
              <a:gd name="connsiteX187" fmla="*/ 1321848 w 4027599"/>
              <a:gd name="connsiteY187" fmla="*/ 3090140 h 4966483"/>
              <a:gd name="connsiteX188" fmla="*/ 1174309 w 4027599"/>
              <a:gd name="connsiteY188" fmla="*/ 2843171 h 4966483"/>
              <a:gd name="connsiteX189" fmla="*/ 1427237 w 4027599"/>
              <a:gd name="connsiteY189" fmla="*/ 2795502 h 4966483"/>
              <a:gd name="connsiteX190" fmla="*/ 1712937 w 4027599"/>
              <a:gd name="connsiteY190" fmla="*/ 2748986 h 4966483"/>
              <a:gd name="connsiteX191" fmla="*/ 1934158 w 4027599"/>
              <a:gd name="connsiteY191" fmla="*/ 2939612 h 4966483"/>
              <a:gd name="connsiteX192" fmla="*/ 1640623 w 4027599"/>
              <a:gd name="connsiteY192" fmla="*/ 3012610 h 4966483"/>
              <a:gd name="connsiteX193" fmla="*/ 1453435 w 4027599"/>
              <a:gd name="connsiteY193" fmla="*/ 2801714 h 4966483"/>
              <a:gd name="connsiteX194" fmla="*/ 1712937 w 4027599"/>
              <a:gd name="connsiteY194" fmla="*/ 2748986 h 4966483"/>
              <a:gd name="connsiteX195" fmla="*/ 2352256 w 4027599"/>
              <a:gd name="connsiteY195" fmla="*/ 2686948 h 4966483"/>
              <a:gd name="connsiteX196" fmla="*/ 2585452 w 4027599"/>
              <a:gd name="connsiteY196" fmla="*/ 2821886 h 4966483"/>
              <a:gd name="connsiteX197" fmla="*/ 2447261 w 4027599"/>
              <a:gd name="connsiteY197" fmla="*/ 3167670 h 4966483"/>
              <a:gd name="connsiteX198" fmla="*/ 2244298 w 4027599"/>
              <a:gd name="connsiteY198" fmla="*/ 3011653 h 4966483"/>
              <a:gd name="connsiteX199" fmla="*/ 2352256 w 4027599"/>
              <a:gd name="connsiteY199" fmla="*/ 2686948 h 4966483"/>
              <a:gd name="connsiteX200" fmla="*/ 234237 w 4027599"/>
              <a:gd name="connsiteY200" fmla="*/ 2655934 h 4966483"/>
              <a:gd name="connsiteX201" fmla="*/ 274912 w 4027599"/>
              <a:gd name="connsiteY201" fmla="*/ 2915377 h 4966483"/>
              <a:gd name="connsiteX202" fmla="*/ 26800 w 4027599"/>
              <a:gd name="connsiteY202" fmla="*/ 2919558 h 4966483"/>
              <a:gd name="connsiteX203" fmla="*/ 26800 w 4027599"/>
              <a:gd name="connsiteY203" fmla="*/ 2660124 h 4966483"/>
              <a:gd name="connsiteX204" fmla="*/ 234237 w 4027599"/>
              <a:gd name="connsiteY204" fmla="*/ 2655934 h 4966483"/>
              <a:gd name="connsiteX205" fmla="*/ 486550 w 4027599"/>
              <a:gd name="connsiteY205" fmla="*/ 2640432 h 4966483"/>
              <a:gd name="connsiteX206" fmla="*/ 569550 w 4027599"/>
              <a:gd name="connsiteY206" fmla="*/ 2891699 h 4966483"/>
              <a:gd name="connsiteX207" fmla="*/ 316408 w 4027599"/>
              <a:gd name="connsiteY207" fmla="*/ 2904056 h 4966483"/>
              <a:gd name="connsiteX208" fmla="*/ 274912 w 4027599"/>
              <a:gd name="connsiteY208" fmla="*/ 2652789 h 4966483"/>
              <a:gd name="connsiteX209" fmla="*/ 486550 w 4027599"/>
              <a:gd name="connsiteY209" fmla="*/ 2640432 h 4966483"/>
              <a:gd name="connsiteX210" fmla="*/ 715116 w 4027599"/>
              <a:gd name="connsiteY210" fmla="*/ 2624930 h 4966483"/>
              <a:gd name="connsiteX211" fmla="*/ 833165 w 4027599"/>
              <a:gd name="connsiteY211" fmla="*/ 2867962 h 4966483"/>
              <a:gd name="connsiteX212" fmla="*/ 588921 w 4027599"/>
              <a:gd name="connsiteY212" fmla="*/ 2888554 h 4966483"/>
              <a:gd name="connsiteX213" fmla="*/ 507513 w 4027599"/>
              <a:gd name="connsiteY213" fmla="*/ 2641409 h 4966483"/>
              <a:gd name="connsiteX214" fmla="*/ 715116 w 4027599"/>
              <a:gd name="connsiteY214" fmla="*/ 2624930 h 4966483"/>
              <a:gd name="connsiteX215" fmla="*/ 959800 w 4027599"/>
              <a:gd name="connsiteY215" fmla="*/ 2593916 h 4966483"/>
              <a:gd name="connsiteX216" fmla="*/ 1127793 w 4027599"/>
              <a:gd name="connsiteY216" fmla="*/ 2824592 h 4966483"/>
              <a:gd name="connsiteX217" fmla="*/ 869336 w 4027599"/>
              <a:gd name="connsiteY217" fmla="*/ 2857540 h 4966483"/>
              <a:gd name="connsiteX218" fmla="*/ 740113 w 4027599"/>
              <a:gd name="connsiteY218" fmla="*/ 2618629 h 4966483"/>
              <a:gd name="connsiteX219" fmla="*/ 959800 w 4027599"/>
              <a:gd name="connsiteY219" fmla="*/ 2593916 h 4966483"/>
              <a:gd name="connsiteX220" fmla="*/ 3318594 w 4027599"/>
              <a:gd name="connsiteY220" fmla="*/ 2593906 h 4966483"/>
              <a:gd name="connsiteX221" fmla="*/ 3593413 w 4027599"/>
              <a:gd name="connsiteY221" fmla="*/ 2631846 h 4966483"/>
              <a:gd name="connsiteX222" fmla="*/ 3385213 w 4027599"/>
              <a:gd name="connsiteY222" fmla="*/ 3028102 h 4966483"/>
              <a:gd name="connsiteX223" fmla="*/ 3143704 w 4027599"/>
              <a:gd name="connsiteY223" fmla="*/ 2977522 h 4966483"/>
              <a:gd name="connsiteX224" fmla="*/ 3318594 w 4027599"/>
              <a:gd name="connsiteY224" fmla="*/ 2593906 h 4966483"/>
              <a:gd name="connsiteX225" fmla="*/ 1201758 w 4027599"/>
              <a:gd name="connsiteY225" fmla="*/ 2562902 h 4966483"/>
              <a:gd name="connsiteX226" fmla="*/ 1406919 w 4027599"/>
              <a:gd name="connsiteY226" fmla="*/ 2779756 h 4966483"/>
              <a:gd name="connsiteX227" fmla="*/ 1155701 w 4027599"/>
              <a:gd name="connsiteY227" fmla="*/ 2826526 h 4966483"/>
              <a:gd name="connsiteX228" fmla="*/ 988225 w 4027599"/>
              <a:gd name="connsiteY228" fmla="*/ 2592665 h 4966483"/>
              <a:gd name="connsiteX229" fmla="*/ 1201758 w 4027599"/>
              <a:gd name="connsiteY229" fmla="*/ 2562902 h 4966483"/>
              <a:gd name="connsiteX230" fmla="*/ 1444839 w 4027599"/>
              <a:gd name="connsiteY230" fmla="*/ 2531888 h 4966483"/>
              <a:gd name="connsiteX231" fmla="*/ 1686045 w 4027599"/>
              <a:gd name="connsiteY231" fmla="*/ 2726245 h 4966483"/>
              <a:gd name="connsiteX232" fmla="*/ 1440746 w 4027599"/>
              <a:gd name="connsiteY232" fmla="*/ 2780000 h 4966483"/>
              <a:gd name="connsiteX233" fmla="*/ 1236337 w 4027599"/>
              <a:gd name="connsiteY233" fmla="*/ 2569104 h 4966483"/>
              <a:gd name="connsiteX234" fmla="*/ 1444839 w 4027599"/>
              <a:gd name="connsiteY234" fmla="*/ 2531888 h 4966483"/>
              <a:gd name="connsiteX235" fmla="*/ 3025343 w 4027599"/>
              <a:gd name="connsiteY235" fmla="*/ 2531878 h 4966483"/>
              <a:gd name="connsiteX236" fmla="*/ 3298775 w 4027599"/>
              <a:gd name="connsiteY236" fmla="*/ 2591278 h 4966483"/>
              <a:gd name="connsiteX237" fmla="*/ 3119333 w 4027599"/>
              <a:gd name="connsiteY237" fmla="*/ 2981586 h 4966483"/>
              <a:gd name="connsiteX238" fmla="*/ 2880080 w 4027599"/>
              <a:gd name="connsiteY238" fmla="*/ 2905218 h 4966483"/>
              <a:gd name="connsiteX239" fmla="*/ 3025343 w 4027599"/>
              <a:gd name="connsiteY239" fmla="*/ 2531878 h 4966483"/>
              <a:gd name="connsiteX240" fmla="*/ 2121551 w 4027599"/>
              <a:gd name="connsiteY240" fmla="*/ 2516376 h 4966483"/>
              <a:gd name="connsiteX241" fmla="*/ 2337340 w 4027599"/>
              <a:gd name="connsiteY241" fmla="*/ 2675226 h 4966483"/>
              <a:gd name="connsiteX242" fmla="*/ 2237743 w 4027599"/>
              <a:gd name="connsiteY242" fmla="*/ 2997098 h 4966483"/>
              <a:gd name="connsiteX243" fmla="*/ 2042702 w 4027599"/>
              <a:gd name="connsiteY243" fmla="*/ 2808992 h 4966483"/>
              <a:gd name="connsiteX244" fmla="*/ 2121551 w 4027599"/>
              <a:gd name="connsiteY244" fmla="*/ 2516376 h 4966483"/>
              <a:gd name="connsiteX245" fmla="*/ 2744879 w 4027599"/>
              <a:gd name="connsiteY245" fmla="*/ 2438836 h 4966483"/>
              <a:gd name="connsiteX246" fmla="*/ 3004136 w 4027599"/>
              <a:gd name="connsiteY246" fmla="*/ 2522119 h 4966483"/>
              <a:gd name="connsiteX247" fmla="*/ 2866141 w 4027599"/>
              <a:gd name="connsiteY247" fmla="*/ 2888544 h 4966483"/>
              <a:gd name="connsiteX248" fmla="*/ 2631968 w 4027599"/>
              <a:gd name="connsiteY248" fmla="*/ 2788615 h 4966483"/>
              <a:gd name="connsiteX249" fmla="*/ 2744879 w 4027599"/>
              <a:gd name="connsiteY249" fmla="*/ 2438836 h 4966483"/>
              <a:gd name="connsiteX250" fmla="*/ 382958 w 4027599"/>
              <a:gd name="connsiteY250" fmla="*/ 2376808 h 4966483"/>
              <a:gd name="connsiteX251" fmla="*/ 476508 w 4027599"/>
              <a:gd name="connsiteY251" fmla="*/ 2616509 h 4966483"/>
              <a:gd name="connsiteX252" fmla="*/ 263903 w 4027599"/>
              <a:gd name="connsiteY252" fmla="*/ 2624920 h 4966483"/>
              <a:gd name="connsiteX253" fmla="*/ 212884 w 4027599"/>
              <a:gd name="connsiteY253" fmla="*/ 2381018 h 4966483"/>
              <a:gd name="connsiteX254" fmla="*/ 382958 w 4027599"/>
              <a:gd name="connsiteY254" fmla="*/ 2376808 h 4966483"/>
              <a:gd name="connsiteX255" fmla="*/ 26800 w 4027599"/>
              <a:gd name="connsiteY255" fmla="*/ 2376808 h 4966483"/>
              <a:gd name="connsiteX256" fmla="*/ 184918 w 4027599"/>
              <a:gd name="connsiteY256" fmla="*/ 2376808 h 4966483"/>
              <a:gd name="connsiteX257" fmla="*/ 228396 w 4027599"/>
              <a:gd name="connsiteY257" fmla="*/ 2620720 h 4966483"/>
              <a:gd name="connsiteX258" fmla="*/ 30756 w 4027599"/>
              <a:gd name="connsiteY258" fmla="*/ 2624920 h 4966483"/>
              <a:gd name="connsiteX259" fmla="*/ 26800 w 4027599"/>
              <a:gd name="connsiteY259" fmla="*/ 2376808 h 4966483"/>
              <a:gd name="connsiteX260" fmla="*/ 573145 w 4027599"/>
              <a:gd name="connsiteY260" fmla="*/ 2361306 h 4966483"/>
              <a:gd name="connsiteX261" fmla="*/ 709099 w 4027599"/>
              <a:gd name="connsiteY261" fmla="*/ 2592880 h 4966483"/>
              <a:gd name="connsiteX262" fmla="*/ 496670 w 4027599"/>
              <a:gd name="connsiteY262" fmla="*/ 2609418 h 4966483"/>
              <a:gd name="connsiteX263" fmla="*/ 398959 w 4027599"/>
              <a:gd name="connsiteY263" fmla="*/ 2369579 h 4966483"/>
              <a:gd name="connsiteX264" fmla="*/ 573145 w 4027599"/>
              <a:gd name="connsiteY264" fmla="*/ 2361306 h 4966483"/>
              <a:gd name="connsiteX265" fmla="*/ 754882 w 4027599"/>
              <a:gd name="connsiteY265" fmla="*/ 2345804 h 4966483"/>
              <a:gd name="connsiteX266" fmla="*/ 941709 w 4027599"/>
              <a:gd name="connsiteY266" fmla="*/ 2572533 h 4966483"/>
              <a:gd name="connsiteX267" fmla="*/ 729407 w 4027599"/>
              <a:gd name="connsiteY267" fmla="*/ 2593916 h 4966483"/>
              <a:gd name="connsiteX268" fmla="*/ 585043 w 4027599"/>
              <a:gd name="connsiteY268" fmla="*/ 2358639 h 4966483"/>
              <a:gd name="connsiteX269" fmla="*/ 754882 w 4027599"/>
              <a:gd name="connsiteY269" fmla="*/ 2345804 h 4966483"/>
              <a:gd name="connsiteX270" fmla="*/ 956400 w 4027599"/>
              <a:gd name="connsiteY270" fmla="*/ 2330292 h 4966483"/>
              <a:gd name="connsiteX271" fmla="*/ 1189821 w 4027599"/>
              <a:gd name="connsiteY271" fmla="*/ 2547937 h 4966483"/>
              <a:gd name="connsiteX272" fmla="*/ 977617 w 4027599"/>
              <a:gd name="connsiteY272" fmla="*/ 2578404 h 4966483"/>
              <a:gd name="connsiteX273" fmla="*/ 786639 w 4027599"/>
              <a:gd name="connsiteY273" fmla="*/ 2343352 h 4966483"/>
              <a:gd name="connsiteX274" fmla="*/ 956400 w 4027599"/>
              <a:gd name="connsiteY274" fmla="*/ 2330292 h 4966483"/>
              <a:gd name="connsiteX275" fmla="*/ 1142426 w 4027599"/>
              <a:gd name="connsiteY275" fmla="*/ 2314789 h 4966483"/>
              <a:gd name="connsiteX276" fmla="*/ 1422431 w 4027599"/>
              <a:gd name="connsiteY276" fmla="*/ 2513572 h 4966483"/>
              <a:gd name="connsiteX277" fmla="*/ 1210305 w 4027599"/>
              <a:gd name="connsiteY277" fmla="*/ 2547400 h 4966483"/>
              <a:gd name="connsiteX278" fmla="*/ 972723 w 4027599"/>
              <a:gd name="connsiteY278" fmla="*/ 2335938 h 4966483"/>
              <a:gd name="connsiteX279" fmla="*/ 1142426 w 4027599"/>
              <a:gd name="connsiteY279" fmla="*/ 2314789 h 4966483"/>
              <a:gd name="connsiteX280" fmla="*/ 2456805 w 4027599"/>
              <a:gd name="connsiteY280" fmla="*/ 2314780 h 4966483"/>
              <a:gd name="connsiteX281" fmla="*/ 2709508 w 4027599"/>
              <a:gd name="connsiteY281" fmla="*/ 2418879 h 4966483"/>
              <a:gd name="connsiteX282" fmla="*/ 2595787 w 4027599"/>
              <a:gd name="connsiteY282" fmla="*/ 2764488 h 4966483"/>
              <a:gd name="connsiteX283" fmla="*/ 2368354 w 4027599"/>
              <a:gd name="connsiteY283" fmla="*/ 2635411 h 4966483"/>
              <a:gd name="connsiteX284" fmla="*/ 2456805 w 4027599"/>
              <a:gd name="connsiteY284" fmla="*/ 2314780 h 4966483"/>
              <a:gd name="connsiteX285" fmla="*/ 1875031 w 4027599"/>
              <a:gd name="connsiteY285" fmla="*/ 2314780 h 4966483"/>
              <a:gd name="connsiteX286" fmla="*/ 2089228 w 4027599"/>
              <a:gd name="connsiteY286" fmla="*/ 2495921 h 4966483"/>
              <a:gd name="connsiteX287" fmla="*/ 2015087 w 4027599"/>
              <a:gd name="connsiteY287" fmla="*/ 2779990 h 4966483"/>
              <a:gd name="connsiteX288" fmla="*/ 1825604 w 4027599"/>
              <a:gd name="connsiteY288" fmla="*/ 2565910 h 4966483"/>
              <a:gd name="connsiteX289" fmla="*/ 1875031 w 4027599"/>
              <a:gd name="connsiteY289" fmla="*/ 2314780 h 4966483"/>
              <a:gd name="connsiteX290" fmla="*/ 2183969 w 4027599"/>
              <a:gd name="connsiteY290" fmla="*/ 2175222 h 4966483"/>
              <a:gd name="connsiteX291" fmla="*/ 2430382 w 4027599"/>
              <a:gd name="connsiteY291" fmla="*/ 2305510 h 4966483"/>
              <a:gd name="connsiteX292" fmla="*/ 2345408 w 4027599"/>
              <a:gd name="connsiteY292" fmla="*/ 2624930 h 4966483"/>
              <a:gd name="connsiteX293" fmla="*/ 2120242 w 4027599"/>
              <a:gd name="connsiteY293" fmla="*/ 2469430 h 4966483"/>
              <a:gd name="connsiteX294" fmla="*/ 2183969 w 4027599"/>
              <a:gd name="connsiteY294" fmla="*/ 2175222 h 4966483"/>
              <a:gd name="connsiteX295" fmla="*/ 3481752 w 4027599"/>
              <a:gd name="connsiteY295" fmla="*/ 2159710 h 4966483"/>
              <a:gd name="connsiteX296" fmla="*/ 3779487 w 4027599"/>
              <a:gd name="connsiteY296" fmla="*/ 2189805 h 4966483"/>
              <a:gd name="connsiteX297" fmla="*/ 3622346 w 4027599"/>
              <a:gd name="connsiteY297" fmla="*/ 2593906 h 4966483"/>
              <a:gd name="connsiteX298" fmla="*/ 3345291 w 4027599"/>
              <a:gd name="connsiteY298" fmla="*/ 2555214 h 4966483"/>
              <a:gd name="connsiteX299" fmla="*/ 3481752 w 4027599"/>
              <a:gd name="connsiteY299" fmla="*/ 2159710 h 4966483"/>
              <a:gd name="connsiteX300" fmla="*/ 3159861 w 4027599"/>
              <a:gd name="connsiteY300" fmla="*/ 2113193 h 4966483"/>
              <a:gd name="connsiteX301" fmla="*/ 3453845 w 4027599"/>
              <a:gd name="connsiteY301" fmla="*/ 2159563 h 4966483"/>
              <a:gd name="connsiteX302" fmla="*/ 3319454 w 4027599"/>
              <a:gd name="connsiteY302" fmla="*/ 2547390 h 4966483"/>
              <a:gd name="connsiteX303" fmla="*/ 3050662 w 4027599"/>
              <a:gd name="connsiteY303" fmla="*/ 2484160 h 4966483"/>
              <a:gd name="connsiteX304" fmla="*/ 3159861 w 4027599"/>
              <a:gd name="connsiteY304" fmla="*/ 2113193 h 4966483"/>
              <a:gd name="connsiteX305" fmla="*/ 265545 w 4027599"/>
              <a:gd name="connsiteY305" fmla="*/ 2113193 h 4966483"/>
              <a:gd name="connsiteX306" fmla="*/ 367954 w 4027599"/>
              <a:gd name="connsiteY306" fmla="*/ 2341652 h 4966483"/>
              <a:gd name="connsiteX307" fmla="*/ 208205 w 4027599"/>
              <a:gd name="connsiteY307" fmla="*/ 2345804 h 4966483"/>
              <a:gd name="connsiteX308" fmla="*/ 150856 w 4027599"/>
              <a:gd name="connsiteY308" fmla="*/ 2117345 h 4966483"/>
              <a:gd name="connsiteX309" fmla="*/ 265545 w 4027599"/>
              <a:gd name="connsiteY309" fmla="*/ 2113193 h 4966483"/>
              <a:gd name="connsiteX310" fmla="*/ 11288 w 4027599"/>
              <a:gd name="connsiteY310" fmla="*/ 2113193 h 4966483"/>
              <a:gd name="connsiteX311" fmla="*/ 130694 w 4027599"/>
              <a:gd name="connsiteY311" fmla="*/ 2113193 h 4966483"/>
              <a:gd name="connsiteX312" fmla="*/ 181870 w 4027599"/>
              <a:gd name="connsiteY312" fmla="*/ 2345804 h 4966483"/>
              <a:gd name="connsiteX313" fmla="*/ 15547 w 4027599"/>
              <a:gd name="connsiteY313" fmla="*/ 2345804 h 4966483"/>
              <a:gd name="connsiteX314" fmla="*/ 11288 w 4027599"/>
              <a:gd name="connsiteY314" fmla="*/ 2113193 h 4966483"/>
              <a:gd name="connsiteX315" fmla="*/ 654309 w 4027599"/>
              <a:gd name="connsiteY315" fmla="*/ 2097691 h 4966483"/>
              <a:gd name="connsiteX316" fmla="*/ 910695 w 4027599"/>
              <a:gd name="connsiteY316" fmla="*/ 2302501 h 4966483"/>
              <a:gd name="connsiteX317" fmla="*/ 749422 w 4027599"/>
              <a:gd name="connsiteY317" fmla="*/ 2314789 h 4966483"/>
              <a:gd name="connsiteX318" fmla="*/ 538527 w 4027599"/>
              <a:gd name="connsiteY318" fmla="*/ 2105887 h 4966483"/>
              <a:gd name="connsiteX319" fmla="*/ 654309 w 4027599"/>
              <a:gd name="connsiteY319" fmla="*/ 2097691 h 4966483"/>
              <a:gd name="connsiteX320" fmla="*/ 527244 w 4027599"/>
              <a:gd name="connsiteY320" fmla="*/ 2097691 h 4966483"/>
              <a:gd name="connsiteX321" fmla="*/ 724611 w 4027599"/>
              <a:gd name="connsiteY321" fmla="*/ 2317378 h 4966483"/>
              <a:gd name="connsiteX322" fmla="*/ 567528 w 4027599"/>
              <a:gd name="connsiteY322" fmla="*/ 2330301 h 4966483"/>
              <a:gd name="connsiteX323" fmla="*/ 414470 w 4027599"/>
              <a:gd name="connsiteY323" fmla="*/ 2101999 h 4966483"/>
              <a:gd name="connsiteX324" fmla="*/ 527244 w 4027599"/>
              <a:gd name="connsiteY324" fmla="*/ 2097691 h 4966483"/>
              <a:gd name="connsiteX325" fmla="*/ 386113 w 4027599"/>
              <a:gd name="connsiteY325" fmla="*/ 2097691 h 4966483"/>
              <a:gd name="connsiteX326" fmla="*/ 538527 w 4027599"/>
              <a:gd name="connsiteY326" fmla="*/ 2321842 h 4966483"/>
              <a:gd name="connsiteX327" fmla="*/ 377879 w 4027599"/>
              <a:gd name="connsiteY327" fmla="*/ 2330301 h 4966483"/>
              <a:gd name="connsiteX328" fmla="*/ 274902 w 4027599"/>
              <a:gd name="connsiteY328" fmla="*/ 2101921 h 4966483"/>
              <a:gd name="connsiteX329" fmla="*/ 386113 w 4027599"/>
              <a:gd name="connsiteY329" fmla="*/ 2097691 h 4966483"/>
              <a:gd name="connsiteX330" fmla="*/ 1642147 w 4027599"/>
              <a:gd name="connsiteY330" fmla="*/ 2082179 h 4966483"/>
              <a:gd name="connsiteX331" fmla="*/ 1856618 w 4027599"/>
              <a:gd name="connsiteY331" fmla="*/ 2295927 h 4966483"/>
              <a:gd name="connsiteX332" fmla="*/ 1801955 w 4027599"/>
              <a:gd name="connsiteY332" fmla="*/ 2547390 h 4966483"/>
              <a:gd name="connsiteX333" fmla="*/ 1608505 w 4027599"/>
              <a:gd name="connsiteY333" fmla="*/ 2300118 h 4966483"/>
              <a:gd name="connsiteX334" fmla="*/ 1642147 w 4027599"/>
              <a:gd name="connsiteY334" fmla="*/ 2082179 h 4966483"/>
              <a:gd name="connsiteX335" fmla="*/ 788915 w 4027599"/>
              <a:gd name="connsiteY335" fmla="*/ 2082179 h 4966483"/>
              <a:gd name="connsiteX336" fmla="*/ 1096779 w 4027599"/>
              <a:gd name="connsiteY336" fmla="*/ 2282252 h 4966483"/>
              <a:gd name="connsiteX337" fmla="*/ 936688 w 4027599"/>
              <a:gd name="connsiteY337" fmla="*/ 2299278 h 4966483"/>
              <a:gd name="connsiteX338" fmla="*/ 678085 w 4027599"/>
              <a:gd name="connsiteY338" fmla="*/ 2090697 h 4966483"/>
              <a:gd name="connsiteX339" fmla="*/ 788915 w 4027599"/>
              <a:gd name="connsiteY339" fmla="*/ 2082179 h 4966483"/>
              <a:gd name="connsiteX340" fmla="*/ 2844837 w 4027599"/>
              <a:gd name="connsiteY340" fmla="*/ 2051165 h 4966483"/>
              <a:gd name="connsiteX341" fmla="*/ 3128193 w 4027599"/>
              <a:gd name="connsiteY341" fmla="*/ 2114405 h 4966483"/>
              <a:gd name="connsiteX342" fmla="*/ 3018232 w 4027599"/>
              <a:gd name="connsiteY342" fmla="*/ 2485362 h 4966483"/>
              <a:gd name="connsiteX343" fmla="*/ 2756024 w 4027599"/>
              <a:gd name="connsiteY343" fmla="*/ 2401052 h 4966483"/>
              <a:gd name="connsiteX344" fmla="*/ 2844837 w 4027599"/>
              <a:gd name="connsiteY344" fmla="*/ 2051165 h 4966483"/>
              <a:gd name="connsiteX345" fmla="*/ 1933464 w 4027599"/>
              <a:gd name="connsiteY345" fmla="*/ 2020151 h 4966483"/>
              <a:gd name="connsiteX346" fmla="*/ 2166758 w 4027599"/>
              <a:gd name="connsiteY346" fmla="*/ 2166274 h 4966483"/>
              <a:gd name="connsiteX347" fmla="*/ 2104270 w 4027599"/>
              <a:gd name="connsiteY347" fmla="*/ 2454348 h 4966483"/>
              <a:gd name="connsiteX348" fmla="*/ 1887631 w 4027599"/>
              <a:gd name="connsiteY348" fmla="*/ 2274828 h 4966483"/>
              <a:gd name="connsiteX349" fmla="*/ 1933464 w 4027599"/>
              <a:gd name="connsiteY349" fmla="*/ 2020151 h 4966483"/>
              <a:gd name="connsiteX350" fmla="*/ 2528787 w 4027599"/>
              <a:gd name="connsiteY350" fmla="*/ 1958123 h 4966483"/>
              <a:gd name="connsiteX351" fmla="*/ 2802550 w 4027599"/>
              <a:gd name="connsiteY351" fmla="*/ 2036122 h 4966483"/>
              <a:gd name="connsiteX352" fmla="*/ 2718319 w 4027599"/>
              <a:gd name="connsiteY352" fmla="*/ 2376818 h 4966483"/>
              <a:gd name="connsiteX353" fmla="*/ 2461396 w 4027599"/>
              <a:gd name="connsiteY353" fmla="*/ 2274203 h 4966483"/>
              <a:gd name="connsiteX354" fmla="*/ 2528787 w 4027599"/>
              <a:gd name="connsiteY354" fmla="*/ 1958123 h 4966483"/>
              <a:gd name="connsiteX355" fmla="*/ 150846 w 4027599"/>
              <a:gd name="connsiteY355" fmla="*/ 1880593 h 4966483"/>
              <a:gd name="connsiteX356" fmla="*/ 212874 w 4027599"/>
              <a:gd name="connsiteY356" fmla="*/ 1880593 h 4966483"/>
              <a:gd name="connsiteX357" fmla="*/ 214281 w 4027599"/>
              <a:gd name="connsiteY357" fmla="*/ 1880593 h 4966483"/>
              <a:gd name="connsiteX358" fmla="*/ 276924 w 4027599"/>
              <a:gd name="connsiteY358" fmla="*/ 1880593 h 4966483"/>
              <a:gd name="connsiteX359" fmla="*/ 507513 w 4027599"/>
              <a:gd name="connsiteY359" fmla="*/ 2078155 h 4966483"/>
              <a:gd name="connsiteX360" fmla="*/ 392218 w 4027599"/>
              <a:gd name="connsiteY360" fmla="*/ 2082189 h 4966483"/>
              <a:gd name="connsiteX361" fmla="*/ 237754 w 4027599"/>
              <a:gd name="connsiteY361" fmla="*/ 1908569 h 4966483"/>
              <a:gd name="connsiteX362" fmla="*/ 383456 w 4027599"/>
              <a:gd name="connsiteY362" fmla="*/ 2082189 h 4966483"/>
              <a:gd name="connsiteX363" fmla="*/ 269266 w 4027599"/>
              <a:gd name="connsiteY363" fmla="*/ 2082189 h 4966483"/>
              <a:gd name="connsiteX364" fmla="*/ 150846 w 4027599"/>
              <a:gd name="connsiteY364" fmla="*/ 1880593 h 4966483"/>
              <a:gd name="connsiteX365" fmla="*/ 73316 w 4027599"/>
              <a:gd name="connsiteY365" fmla="*/ 1880583 h 4966483"/>
              <a:gd name="connsiteX366" fmla="*/ 139769 w 4027599"/>
              <a:gd name="connsiteY366" fmla="*/ 1880583 h 4966483"/>
              <a:gd name="connsiteX367" fmla="*/ 259400 w 4027599"/>
              <a:gd name="connsiteY367" fmla="*/ 2093511 h 4966483"/>
              <a:gd name="connsiteX368" fmla="*/ 139769 w 4027599"/>
              <a:gd name="connsiteY368" fmla="*/ 2097682 h 4966483"/>
              <a:gd name="connsiteX369" fmla="*/ 73316 w 4027599"/>
              <a:gd name="connsiteY369" fmla="*/ 1880583 h 4966483"/>
              <a:gd name="connsiteX370" fmla="*/ 11288 w 4027599"/>
              <a:gd name="connsiteY370" fmla="*/ 1880583 h 4966483"/>
              <a:gd name="connsiteX371" fmla="*/ 73316 w 4027599"/>
              <a:gd name="connsiteY371" fmla="*/ 1880583 h 4966483"/>
              <a:gd name="connsiteX372" fmla="*/ 135344 w 4027599"/>
              <a:gd name="connsiteY372" fmla="*/ 2097682 h 4966483"/>
              <a:gd name="connsiteX373" fmla="*/ 15713 w 4027599"/>
              <a:gd name="connsiteY373" fmla="*/ 2097682 h 4966483"/>
              <a:gd name="connsiteX374" fmla="*/ 11288 w 4027599"/>
              <a:gd name="connsiteY374" fmla="*/ 1880583 h 4966483"/>
              <a:gd name="connsiteX375" fmla="*/ 0 w 4027599"/>
              <a:gd name="connsiteY375" fmla="*/ 1880583 h 4966483"/>
              <a:gd name="connsiteX376" fmla="*/ 11288 w 4027599"/>
              <a:gd name="connsiteY376" fmla="*/ 1880583 h 4966483"/>
              <a:gd name="connsiteX377" fmla="*/ 6697 w 4027599"/>
              <a:gd name="connsiteY377" fmla="*/ 2097682 h 4966483"/>
              <a:gd name="connsiteX378" fmla="*/ 0 w 4027599"/>
              <a:gd name="connsiteY378" fmla="*/ 2097682 h 4966483"/>
              <a:gd name="connsiteX379" fmla="*/ 352442 w 4027599"/>
              <a:gd name="connsiteY379" fmla="*/ 1865081 h 4966483"/>
              <a:gd name="connsiteX380" fmla="*/ 415437 w 4027599"/>
              <a:gd name="connsiteY380" fmla="*/ 1865081 h 4966483"/>
              <a:gd name="connsiteX381" fmla="*/ 755625 w 4027599"/>
              <a:gd name="connsiteY381" fmla="*/ 2058277 h 4966483"/>
              <a:gd name="connsiteX382" fmla="*/ 646426 w 4027599"/>
              <a:gd name="connsiteY382" fmla="*/ 2066677 h 4966483"/>
              <a:gd name="connsiteX383" fmla="*/ 352442 w 4027599"/>
              <a:gd name="connsiteY383" fmla="*/ 1865081 h 4966483"/>
              <a:gd name="connsiteX384" fmla="*/ 348662 w 4027599"/>
              <a:gd name="connsiteY384" fmla="*/ 1865081 h 4966483"/>
              <a:gd name="connsiteX385" fmla="*/ 631569 w 4027599"/>
              <a:gd name="connsiteY385" fmla="*/ 2077842 h 4966483"/>
              <a:gd name="connsiteX386" fmla="*/ 519234 w 4027599"/>
              <a:gd name="connsiteY386" fmla="*/ 2082179 h 4966483"/>
              <a:gd name="connsiteX387" fmla="*/ 290414 w 4027599"/>
              <a:gd name="connsiteY387" fmla="*/ 1869428 h 4966483"/>
              <a:gd name="connsiteX388" fmla="*/ 348662 w 4027599"/>
              <a:gd name="connsiteY388" fmla="*/ 1865081 h 4966483"/>
              <a:gd name="connsiteX389" fmla="*/ 2248068 w 4027599"/>
              <a:gd name="connsiteY389" fmla="*/ 1849569 h 4966483"/>
              <a:gd name="connsiteX390" fmla="*/ 2507912 w 4027599"/>
              <a:gd name="connsiteY390" fmla="*/ 1945874 h 4966483"/>
              <a:gd name="connsiteX391" fmla="*/ 2445044 w 4027599"/>
              <a:gd name="connsiteY391" fmla="*/ 2268264 h 4966483"/>
              <a:gd name="connsiteX392" fmla="*/ 2197772 w 4027599"/>
              <a:gd name="connsiteY392" fmla="*/ 2142654 h 4966483"/>
              <a:gd name="connsiteX393" fmla="*/ 2248068 w 4027599"/>
              <a:gd name="connsiteY393" fmla="*/ 1849569 h 4966483"/>
              <a:gd name="connsiteX394" fmla="*/ 1683506 w 4027599"/>
              <a:gd name="connsiteY394" fmla="*/ 1834067 h 4966483"/>
              <a:gd name="connsiteX395" fmla="*/ 1903144 w 4027599"/>
              <a:gd name="connsiteY395" fmla="*/ 1999892 h 4966483"/>
              <a:gd name="connsiteX396" fmla="*/ 1862468 w 4027599"/>
              <a:gd name="connsiteY396" fmla="*/ 2252761 h 4966483"/>
              <a:gd name="connsiteX397" fmla="*/ 1655031 w 4027599"/>
              <a:gd name="connsiteY397" fmla="*/ 2045490 h 4966483"/>
              <a:gd name="connsiteX398" fmla="*/ 1683506 w 4027599"/>
              <a:gd name="connsiteY398" fmla="*/ 1834067 h 4966483"/>
              <a:gd name="connsiteX399" fmla="*/ 1427022 w 4027599"/>
              <a:gd name="connsiteY399" fmla="*/ 1818555 h 4966483"/>
              <a:gd name="connsiteX400" fmla="*/ 1624017 w 4027599"/>
              <a:gd name="connsiteY400" fmla="*/ 2055903 h 4966483"/>
              <a:gd name="connsiteX401" fmla="*/ 1595875 w 4027599"/>
              <a:gd name="connsiteY401" fmla="*/ 2268264 h 4966483"/>
              <a:gd name="connsiteX402" fmla="*/ 1406919 w 4027599"/>
              <a:gd name="connsiteY402" fmla="*/ 1989284 h 4966483"/>
              <a:gd name="connsiteX403" fmla="*/ 1427022 w 4027599"/>
              <a:gd name="connsiteY403" fmla="*/ 1818555 h 4966483"/>
              <a:gd name="connsiteX404" fmla="*/ 3595708 w 4027599"/>
              <a:gd name="connsiteY404" fmla="*/ 1725513 h 4966483"/>
              <a:gd name="connsiteX405" fmla="*/ 3919055 w 4027599"/>
              <a:gd name="connsiteY405" fmla="*/ 1746661 h 4966483"/>
              <a:gd name="connsiteX406" fmla="*/ 3802980 w 4027599"/>
              <a:gd name="connsiteY406" fmla="*/ 2144207 h 4966483"/>
              <a:gd name="connsiteX407" fmla="*/ 3500361 w 4027599"/>
              <a:gd name="connsiteY407" fmla="*/ 2114610 h 4966483"/>
              <a:gd name="connsiteX408" fmla="*/ 3595708 w 4027599"/>
              <a:gd name="connsiteY408" fmla="*/ 1725513 h 4966483"/>
              <a:gd name="connsiteX409" fmla="*/ 1968825 w 4027599"/>
              <a:gd name="connsiteY409" fmla="*/ 1725513 h 4966483"/>
              <a:gd name="connsiteX410" fmla="*/ 2228796 w 4027599"/>
              <a:gd name="connsiteY410" fmla="*/ 1838912 h 4966483"/>
              <a:gd name="connsiteX411" fmla="*/ 2181137 w 4027599"/>
              <a:gd name="connsiteY411" fmla="*/ 2128696 h 4966483"/>
              <a:gd name="connsiteX412" fmla="*/ 1934158 w 4027599"/>
              <a:gd name="connsiteY412" fmla="*/ 1985904 h 4966483"/>
              <a:gd name="connsiteX413" fmla="*/ 1968825 w 4027599"/>
              <a:gd name="connsiteY413" fmla="*/ 1725513 h 4966483"/>
              <a:gd name="connsiteX414" fmla="*/ 3253079 w 4027599"/>
              <a:gd name="connsiteY414" fmla="*/ 1694499 h 4966483"/>
              <a:gd name="connsiteX415" fmla="*/ 3562399 w 4027599"/>
              <a:gd name="connsiteY415" fmla="*/ 1728336 h 4966483"/>
              <a:gd name="connsiteX416" fmla="*/ 3467540 w 4027599"/>
              <a:gd name="connsiteY416" fmla="*/ 2113193 h 4966483"/>
              <a:gd name="connsiteX417" fmla="*/ 3174718 w 4027599"/>
              <a:gd name="connsiteY417" fmla="*/ 2070907 h 4966483"/>
              <a:gd name="connsiteX418" fmla="*/ 3253079 w 4027599"/>
              <a:gd name="connsiteY418" fmla="*/ 1694499 h 4966483"/>
              <a:gd name="connsiteX419" fmla="*/ 2926069 w 4027599"/>
              <a:gd name="connsiteY419" fmla="*/ 1647983 h 4966483"/>
              <a:gd name="connsiteX420" fmla="*/ 3221244 w 4027599"/>
              <a:gd name="connsiteY420" fmla="*/ 1691149 h 4966483"/>
              <a:gd name="connsiteX421" fmla="*/ 3143353 w 4027599"/>
              <a:gd name="connsiteY421" fmla="*/ 2066677 h 4966483"/>
              <a:gd name="connsiteX422" fmla="*/ 2864578 w 4027599"/>
              <a:gd name="connsiteY422" fmla="*/ 2006251 h 4966483"/>
              <a:gd name="connsiteX423" fmla="*/ 2926069 w 4027599"/>
              <a:gd name="connsiteY423" fmla="*/ 1647983 h 4966483"/>
              <a:gd name="connsiteX424" fmla="*/ 11288 w 4027599"/>
              <a:gd name="connsiteY424" fmla="*/ 1647983 h 4966483"/>
              <a:gd name="connsiteX425" fmla="*/ 0 w 4027599"/>
              <a:gd name="connsiteY425" fmla="*/ 1655005 h 4966483"/>
              <a:gd name="connsiteX426" fmla="*/ 0 w 4027599"/>
              <a:gd name="connsiteY426" fmla="*/ 1653916 h 4966483"/>
              <a:gd name="connsiteX427" fmla="*/ 11288 w 4027599"/>
              <a:gd name="connsiteY427" fmla="*/ 1647983 h 4966483"/>
              <a:gd name="connsiteX428" fmla="*/ 0 w 4027599"/>
              <a:gd name="connsiteY428" fmla="*/ 1656884 h 4966483"/>
              <a:gd name="connsiteX429" fmla="*/ 0 w 4027599"/>
              <a:gd name="connsiteY429" fmla="*/ 1655175 h 4966483"/>
              <a:gd name="connsiteX430" fmla="*/ 11288 w 4027599"/>
              <a:gd name="connsiteY430" fmla="*/ 1647983 h 4966483"/>
              <a:gd name="connsiteX431" fmla="*/ 0 w 4027599"/>
              <a:gd name="connsiteY431" fmla="*/ 1659747 h 4966483"/>
              <a:gd name="connsiteX432" fmla="*/ 0 w 4027599"/>
              <a:gd name="connsiteY432" fmla="*/ 1656928 h 4966483"/>
              <a:gd name="connsiteX433" fmla="*/ 11288 w 4027599"/>
              <a:gd name="connsiteY433" fmla="*/ 1647983 h 4966483"/>
              <a:gd name="connsiteX434" fmla="*/ 0 w 4027599"/>
              <a:gd name="connsiteY434" fmla="*/ 1666675 h 4966483"/>
              <a:gd name="connsiteX435" fmla="*/ 0 w 4027599"/>
              <a:gd name="connsiteY435" fmla="*/ 1660884 h 4966483"/>
              <a:gd name="connsiteX436" fmla="*/ 11288 w 4027599"/>
              <a:gd name="connsiteY436" fmla="*/ 1647983 h 4966483"/>
              <a:gd name="connsiteX437" fmla="*/ 0 w 4027599"/>
              <a:gd name="connsiteY437" fmla="*/ 1683787 h 4966483"/>
              <a:gd name="connsiteX438" fmla="*/ 0 w 4027599"/>
              <a:gd name="connsiteY438" fmla="*/ 1667737 h 4966483"/>
              <a:gd name="connsiteX439" fmla="*/ 11288 w 4027599"/>
              <a:gd name="connsiteY439" fmla="*/ 1647983 h 4966483"/>
              <a:gd name="connsiteX440" fmla="*/ 6853 w 4027599"/>
              <a:gd name="connsiteY440" fmla="*/ 1865081 h 4966483"/>
              <a:gd name="connsiteX441" fmla="*/ 0 w 4027599"/>
              <a:gd name="connsiteY441" fmla="*/ 1865081 h 4966483"/>
              <a:gd name="connsiteX442" fmla="*/ 0 w 4027599"/>
              <a:gd name="connsiteY442" fmla="*/ 1687491 h 4966483"/>
              <a:gd name="connsiteX443" fmla="*/ 11288 w 4027599"/>
              <a:gd name="connsiteY443" fmla="*/ 1647983 h 4966483"/>
              <a:gd name="connsiteX444" fmla="*/ 73316 w 4027599"/>
              <a:gd name="connsiteY444" fmla="*/ 1865081 h 4966483"/>
              <a:gd name="connsiteX445" fmla="*/ 15713 w 4027599"/>
              <a:gd name="connsiteY445" fmla="*/ 1865081 h 4966483"/>
              <a:gd name="connsiteX446" fmla="*/ 11288 w 4027599"/>
              <a:gd name="connsiteY446" fmla="*/ 1647983 h 4966483"/>
              <a:gd name="connsiteX447" fmla="*/ 11288 w 4027599"/>
              <a:gd name="connsiteY447" fmla="*/ 1647983 h 4966483"/>
              <a:gd name="connsiteX448" fmla="*/ 135344 w 4027599"/>
              <a:gd name="connsiteY448" fmla="*/ 1865081 h 4966483"/>
              <a:gd name="connsiteX449" fmla="*/ 79734 w 4027599"/>
              <a:gd name="connsiteY449" fmla="*/ 1865081 h 4966483"/>
              <a:gd name="connsiteX450" fmla="*/ 11288 w 4027599"/>
              <a:gd name="connsiteY450" fmla="*/ 1647983 h 4966483"/>
              <a:gd name="connsiteX451" fmla="*/ 11288 w 4027599"/>
              <a:gd name="connsiteY451" fmla="*/ 1647983 h 4966483"/>
              <a:gd name="connsiteX452" fmla="*/ 197372 w 4027599"/>
              <a:gd name="connsiteY452" fmla="*/ 1860656 h 4966483"/>
              <a:gd name="connsiteX453" fmla="*/ 138167 w 4027599"/>
              <a:gd name="connsiteY453" fmla="*/ 1865081 h 4966483"/>
              <a:gd name="connsiteX454" fmla="*/ 11288 w 4027599"/>
              <a:gd name="connsiteY454" fmla="*/ 1647983 h 4966483"/>
              <a:gd name="connsiteX455" fmla="*/ 11288 w 4027599"/>
              <a:gd name="connsiteY455" fmla="*/ 1647983 h 4966483"/>
              <a:gd name="connsiteX456" fmla="*/ 259400 w 4027599"/>
              <a:gd name="connsiteY456" fmla="*/ 1849579 h 4966483"/>
              <a:gd name="connsiteX457" fmla="*/ 200527 w 4027599"/>
              <a:gd name="connsiteY457" fmla="*/ 1849579 h 4966483"/>
              <a:gd name="connsiteX458" fmla="*/ 11288 w 4027599"/>
              <a:gd name="connsiteY458" fmla="*/ 1647983 h 4966483"/>
              <a:gd name="connsiteX459" fmla="*/ 11288 w 4027599"/>
              <a:gd name="connsiteY459" fmla="*/ 1647983 h 4966483"/>
              <a:gd name="connsiteX460" fmla="*/ 321428 w 4027599"/>
              <a:gd name="connsiteY460" fmla="*/ 1849579 h 4966483"/>
              <a:gd name="connsiteX461" fmla="*/ 262751 w 4027599"/>
              <a:gd name="connsiteY461" fmla="*/ 1849579 h 4966483"/>
              <a:gd name="connsiteX462" fmla="*/ 11288 w 4027599"/>
              <a:gd name="connsiteY462" fmla="*/ 1647983 h 4966483"/>
              <a:gd name="connsiteX463" fmla="*/ 11288 w 4027599"/>
              <a:gd name="connsiteY463" fmla="*/ 1647983 h 4966483"/>
              <a:gd name="connsiteX464" fmla="*/ 383456 w 4027599"/>
              <a:gd name="connsiteY464" fmla="*/ 1845379 h 4966483"/>
              <a:gd name="connsiteX465" fmla="*/ 324916 w 4027599"/>
              <a:gd name="connsiteY465" fmla="*/ 1849579 h 4966483"/>
              <a:gd name="connsiteX466" fmla="*/ 11288 w 4027599"/>
              <a:gd name="connsiteY466" fmla="*/ 1647983 h 4966483"/>
              <a:gd name="connsiteX467" fmla="*/ 1438744 w 4027599"/>
              <a:gd name="connsiteY467" fmla="*/ 1632471 h 4966483"/>
              <a:gd name="connsiteX468" fmla="*/ 1655031 w 4027599"/>
              <a:gd name="connsiteY468" fmla="*/ 1825667 h 4966483"/>
              <a:gd name="connsiteX469" fmla="*/ 1626469 w 4027599"/>
              <a:gd name="connsiteY469" fmla="*/ 2035654 h 4966483"/>
              <a:gd name="connsiteX470" fmla="*/ 1422421 w 4027599"/>
              <a:gd name="connsiteY470" fmla="*/ 1804665 h 4966483"/>
              <a:gd name="connsiteX471" fmla="*/ 1438744 w 4027599"/>
              <a:gd name="connsiteY471" fmla="*/ 1632471 h 4966483"/>
              <a:gd name="connsiteX472" fmla="*/ 2585833 w 4027599"/>
              <a:gd name="connsiteY472" fmla="*/ 1585955 h 4966483"/>
              <a:gd name="connsiteX473" fmla="*/ 2880080 w 4027599"/>
              <a:gd name="connsiteY473" fmla="*/ 1641126 h 4966483"/>
              <a:gd name="connsiteX474" fmla="*/ 2816118 w 4027599"/>
              <a:gd name="connsiteY474" fmla="*/ 1989137 h 4966483"/>
              <a:gd name="connsiteX475" fmla="*/ 2538926 w 4027599"/>
              <a:gd name="connsiteY475" fmla="*/ 1912750 h 4966483"/>
              <a:gd name="connsiteX476" fmla="*/ 2585833 w 4027599"/>
              <a:gd name="connsiteY476" fmla="*/ 1585955 h 4966483"/>
              <a:gd name="connsiteX477" fmla="*/ 1707310 w 4027599"/>
              <a:gd name="connsiteY477" fmla="*/ 1585955 h 4966483"/>
              <a:gd name="connsiteX478" fmla="*/ 1949669 w 4027599"/>
              <a:gd name="connsiteY478" fmla="*/ 1718021 h 4966483"/>
              <a:gd name="connsiteX479" fmla="*/ 1919906 w 4027599"/>
              <a:gd name="connsiteY479" fmla="*/ 1973635 h 4966483"/>
              <a:gd name="connsiteX480" fmla="*/ 1686045 w 4027599"/>
              <a:gd name="connsiteY480" fmla="*/ 1807488 h 4966483"/>
              <a:gd name="connsiteX481" fmla="*/ 1707310 w 4027599"/>
              <a:gd name="connsiteY481" fmla="*/ 1585955 h 4966483"/>
              <a:gd name="connsiteX482" fmla="*/ 2277832 w 4027599"/>
              <a:gd name="connsiteY482" fmla="*/ 1523927 h 4966483"/>
              <a:gd name="connsiteX483" fmla="*/ 2554438 w 4027599"/>
              <a:gd name="connsiteY483" fmla="*/ 1591357 h 4966483"/>
              <a:gd name="connsiteX484" fmla="*/ 2508342 w 4027599"/>
              <a:gd name="connsiteY484" fmla="*/ 1911607 h 4966483"/>
              <a:gd name="connsiteX485" fmla="*/ 2244298 w 4027599"/>
              <a:gd name="connsiteY485" fmla="*/ 1818907 h 4966483"/>
              <a:gd name="connsiteX486" fmla="*/ 2277832 w 4027599"/>
              <a:gd name="connsiteY486" fmla="*/ 1523927 h 4966483"/>
              <a:gd name="connsiteX487" fmla="*/ 1182827 w 4027599"/>
              <a:gd name="connsiteY487" fmla="*/ 1508415 h 4966483"/>
              <a:gd name="connsiteX488" fmla="*/ 1391407 w 4027599"/>
              <a:gd name="connsiteY488" fmla="*/ 1773993 h 4966483"/>
              <a:gd name="connsiteX489" fmla="*/ 1374381 w 4027599"/>
              <a:gd name="connsiteY489" fmla="*/ 1942611 h 4966483"/>
              <a:gd name="connsiteX490" fmla="*/ 1174309 w 4027599"/>
              <a:gd name="connsiteY490" fmla="*/ 1626454 h 4966483"/>
              <a:gd name="connsiteX491" fmla="*/ 1182827 w 4027599"/>
              <a:gd name="connsiteY491" fmla="*/ 1508415 h 4966483"/>
              <a:gd name="connsiteX492" fmla="*/ 2005299 w 4027599"/>
              <a:gd name="connsiteY492" fmla="*/ 1430885 h 4966483"/>
              <a:gd name="connsiteX493" fmla="*/ 2259800 w 4027599"/>
              <a:gd name="connsiteY493" fmla="*/ 1507888 h 4966483"/>
              <a:gd name="connsiteX494" fmla="*/ 2226959 w 4027599"/>
              <a:gd name="connsiteY494" fmla="*/ 1803053 h 4966483"/>
              <a:gd name="connsiteX495" fmla="*/ 1980674 w 4027599"/>
              <a:gd name="connsiteY495" fmla="*/ 1691833 h 4966483"/>
              <a:gd name="connsiteX496" fmla="*/ 2005299 w 4027599"/>
              <a:gd name="connsiteY496" fmla="*/ 1430885 h 4966483"/>
              <a:gd name="connsiteX497" fmla="*/ 1450768 w 4027599"/>
              <a:gd name="connsiteY497" fmla="*/ 1430885 h 4966483"/>
              <a:gd name="connsiteX498" fmla="*/ 1686045 w 4027599"/>
              <a:gd name="connsiteY498" fmla="*/ 1573550 h 4966483"/>
              <a:gd name="connsiteX499" fmla="*/ 1664653 w 4027599"/>
              <a:gd name="connsiteY499" fmla="*/ 1787551 h 4966483"/>
              <a:gd name="connsiteX500" fmla="*/ 1437933 w 4027599"/>
              <a:gd name="connsiteY500" fmla="*/ 1602923 h 4966483"/>
              <a:gd name="connsiteX501" fmla="*/ 1450768 w 4027599"/>
              <a:gd name="connsiteY501" fmla="*/ 1430885 h 4966483"/>
              <a:gd name="connsiteX502" fmla="*/ 1198017 w 4027599"/>
              <a:gd name="connsiteY502" fmla="*/ 1384359 h 4966483"/>
              <a:gd name="connsiteX503" fmla="*/ 1406919 w 4027599"/>
              <a:gd name="connsiteY503" fmla="*/ 1595254 h 4966483"/>
              <a:gd name="connsiteX504" fmla="*/ 1390538 w 4027599"/>
              <a:gd name="connsiteY504" fmla="*/ 1756527 h 4966483"/>
              <a:gd name="connsiteX505" fmla="*/ 1189821 w 4027599"/>
              <a:gd name="connsiteY505" fmla="*/ 1500151 h 4966483"/>
              <a:gd name="connsiteX506" fmla="*/ 1198017 w 4027599"/>
              <a:gd name="connsiteY506" fmla="*/ 1384359 h 4966483"/>
              <a:gd name="connsiteX507" fmla="*/ 1729612 w 4027599"/>
              <a:gd name="connsiteY507" fmla="*/ 1353345 h 4966483"/>
              <a:gd name="connsiteX508" fmla="*/ 1980683 w 4027599"/>
              <a:gd name="connsiteY508" fmla="*/ 1433757 h 4966483"/>
              <a:gd name="connsiteX509" fmla="*/ 1955579 w 4027599"/>
              <a:gd name="connsiteY509" fmla="*/ 1678997 h 4966483"/>
              <a:gd name="connsiteX510" fmla="*/ 1717059 w 4027599"/>
              <a:gd name="connsiteY510" fmla="*/ 1558389 h 4966483"/>
              <a:gd name="connsiteX511" fmla="*/ 1729612 w 4027599"/>
              <a:gd name="connsiteY511" fmla="*/ 1353345 h 4966483"/>
              <a:gd name="connsiteX512" fmla="*/ 3652823 w 4027599"/>
              <a:gd name="connsiteY512" fmla="*/ 1306829 h 4966483"/>
              <a:gd name="connsiteX513" fmla="*/ 3996585 w 4027599"/>
              <a:gd name="connsiteY513" fmla="*/ 1319430 h 4966483"/>
              <a:gd name="connsiteX514" fmla="*/ 3924437 w 4027599"/>
              <a:gd name="connsiteY514" fmla="*/ 1710011 h 4966483"/>
              <a:gd name="connsiteX515" fmla="*/ 3593403 w 4027599"/>
              <a:gd name="connsiteY515" fmla="*/ 1693210 h 4966483"/>
              <a:gd name="connsiteX516" fmla="*/ 3652823 w 4027599"/>
              <a:gd name="connsiteY516" fmla="*/ 1306829 h 4966483"/>
              <a:gd name="connsiteX517" fmla="*/ 3302428 w 4027599"/>
              <a:gd name="connsiteY517" fmla="*/ 1275815 h 4966483"/>
              <a:gd name="connsiteX518" fmla="*/ 3624417 w 4027599"/>
              <a:gd name="connsiteY518" fmla="*/ 1292792 h 4966483"/>
              <a:gd name="connsiteX519" fmla="*/ 3565876 w 4027599"/>
              <a:gd name="connsiteY519" fmla="*/ 1678997 h 4966483"/>
              <a:gd name="connsiteX520" fmla="*/ 3252249 w 4027599"/>
              <a:gd name="connsiteY520" fmla="*/ 1649292 h 4966483"/>
              <a:gd name="connsiteX521" fmla="*/ 3302428 w 4027599"/>
              <a:gd name="connsiteY521" fmla="*/ 1275815 h 4966483"/>
              <a:gd name="connsiteX522" fmla="*/ 2964819 w 4027599"/>
              <a:gd name="connsiteY522" fmla="*/ 1260303 h 4966483"/>
              <a:gd name="connsiteX523" fmla="*/ 3283272 w 4027599"/>
              <a:gd name="connsiteY523" fmla="*/ 1281148 h 4966483"/>
              <a:gd name="connsiteX524" fmla="*/ 3232322 w 4027599"/>
              <a:gd name="connsiteY524" fmla="*/ 1647983 h 4966483"/>
              <a:gd name="connsiteX525" fmla="*/ 2926606 w 4027599"/>
              <a:gd name="connsiteY525" fmla="*/ 1610464 h 4966483"/>
              <a:gd name="connsiteX526" fmla="*/ 2964819 w 4027599"/>
              <a:gd name="connsiteY526" fmla="*/ 1260303 h 4966483"/>
              <a:gd name="connsiteX527" fmla="*/ 1461846 w 4027599"/>
              <a:gd name="connsiteY527" fmla="*/ 1244801 h 4966483"/>
              <a:gd name="connsiteX528" fmla="*/ 1701548 w 4027599"/>
              <a:gd name="connsiteY528" fmla="*/ 1341193 h 4966483"/>
              <a:gd name="connsiteX529" fmla="*/ 1684727 w 4027599"/>
              <a:gd name="connsiteY529" fmla="*/ 1554941 h 4966483"/>
              <a:gd name="connsiteX530" fmla="*/ 1453435 w 4027599"/>
              <a:gd name="connsiteY530" fmla="*/ 1416633 h 4966483"/>
              <a:gd name="connsiteX531" fmla="*/ 1461846 w 4027599"/>
              <a:gd name="connsiteY531" fmla="*/ 1244801 h 4966483"/>
              <a:gd name="connsiteX532" fmla="*/ 1194129 w 4027599"/>
              <a:gd name="connsiteY532" fmla="*/ 1244801 h 4966483"/>
              <a:gd name="connsiteX533" fmla="*/ 1422431 w 4027599"/>
              <a:gd name="connsiteY533" fmla="*/ 1405517 h 4966483"/>
              <a:gd name="connsiteX534" fmla="*/ 1409508 w 4027599"/>
              <a:gd name="connsiteY534" fmla="*/ 1570453 h 4966483"/>
              <a:gd name="connsiteX535" fmla="*/ 1189821 w 4027599"/>
              <a:gd name="connsiteY535" fmla="*/ 1363221 h 4966483"/>
              <a:gd name="connsiteX536" fmla="*/ 1194129 w 4027599"/>
              <a:gd name="connsiteY536" fmla="*/ 1244801 h 4966483"/>
              <a:gd name="connsiteX537" fmla="*/ 2614679 w 4027599"/>
              <a:gd name="connsiteY537" fmla="*/ 1229289 h 4966483"/>
              <a:gd name="connsiteX538" fmla="*/ 2911104 w 4027599"/>
              <a:gd name="connsiteY538" fmla="*/ 1254384 h 4966483"/>
              <a:gd name="connsiteX539" fmla="*/ 2873526 w 4027599"/>
              <a:gd name="connsiteY539" fmla="*/ 1601457 h 4966483"/>
              <a:gd name="connsiteX540" fmla="*/ 2585452 w 4027599"/>
              <a:gd name="connsiteY540" fmla="*/ 1551278 h 4966483"/>
              <a:gd name="connsiteX541" fmla="*/ 2614679 w 4027599"/>
              <a:gd name="connsiteY541" fmla="*/ 1229289 h 4966483"/>
              <a:gd name="connsiteX542" fmla="*/ 2312060 w 4027599"/>
              <a:gd name="connsiteY542" fmla="*/ 1198275 h 4966483"/>
              <a:gd name="connsiteX543" fmla="*/ 2600954 w 4027599"/>
              <a:gd name="connsiteY543" fmla="*/ 1231848 h 4966483"/>
              <a:gd name="connsiteX544" fmla="*/ 2571220 w 4027599"/>
              <a:gd name="connsiteY544" fmla="*/ 1554941 h 4966483"/>
              <a:gd name="connsiteX545" fmla="*/ 2290814 w 4027599"/>
              <a:gd name="connsiteY545" fmla="*/ 1492005 h 4966483"/>
              <a:gd name="connsiteX546" fmla="*/ 2312060 w 4027599"/>
              <a:gd name="connsiteY546" fmla="*/ 1198275 h 4966483"/>
              <a:gd name="connsiteX547" fmla="*/ 961323 w 4027599"/>
              <a:gd name="connsiteY547" fmla="*/ 1198275 h 4966483"/>
              <a:gd name="connsiteX548" fmla="*/ 1158807 w 4027599"/>
              <a:gd name="connsiteY548" fmla="*/ 1489230 h 4966483"/>
              <a:gd name="connsiteX549" fmla="*/ 1150582 w 4027599"/>
              <a:gd name="connsiteY549" fmla="*/ 1601457 h 4966483"/>
              <a:gd name="connsiteX550" fmla="*/ 957211 w 4027599"/>
              <a:gd name="connsiteY550" fmla="*/ 1256464 h 4966483"/>
              <a:gd name="connsiteX551" fmla="*/ 961323 w 4027599"/>
              <a:gd name="connsiteY551" fmla="*/ 1198275 h 4966483"/>
              <a:gd name="connsiteX552" fmla="*/ 2013514 w 4027599"/>
              <a:gd name="connsiteY552" fmla="*/ 1151759 h 4966483"/>
              <a:gd name="connsiteX553" fmla="*/ 2290824 w 4027599"/>
              <a:gd name="connsiteY553" fmla="*/ 1188858 h 4966483"/>
              <a:gd name="connsiteX554" fmla="*/ 2269158 w 4027599"/>
              <a:gd name="connsiteY554" fmla="*/ 1477411 h 4966483"/>
              <a:gd name="connsiteX555" fmla="*/ 1996186 w 4027599"/>
              <a:gd name="connsiteY555" fmla="*/ 1407334 h 4966483"/>
              <a:gd name="connsiteX556" fmla="*/ 2013514 w 4027599"/>
              <a:gd name="connsiteY556" fmla="*/ 1151759 h 4966483"/>
              <a:gd name="connsiteX557" fmla="*/ 1205323 w 4027599"/>
              <a:gd name="connsiteY557" fmla="*/ 1120745 h 4966483"/>
              <a:gd name="connsiteX558" fmla="*/ 1422421 w 4027599"/>
              <a:gd name="connsiteY558" fmla="*/ 1226193 h 4966483"/>
              <a:gd name="connsiteX559" fmla="*/ 1414382 w 4027599"/>
              <a:gd name="connsiteY559" fmla="*/ 1384369 h 4966483"/>
              <a:gd name="connsiteX560" fmla="*/ 1205323 w 4027599"/>
              <a:gd name="connsiteY560" fmla="*/ 1234310 h 4966483"/>
              <a:gd name="connsiteX561" fmla="*/ 1205323 w 4027599"/>
              <a:gd name="connsiteY561" fmla="*/ 1120745 h 4966483"/>
              <a:gd name="connsiteX562" fmla="*/ 1740933 w 4027599"/>
              <a:gd name="connsiteY562" fmla="*/ 1105233 h 4966483"/>
              <a:gd name="connsiteX563" fmla="*/ 1996186 w 4027599"/>
              <a:gd name="connsiteY563" fmla="*/ 1146738 h 4966483"/>
              <a:gd name="connsiteX564" fmla="*/ 1983633 w 4027599"/>
              <a:gd name="connsiteY564" fmla="*/ 1399871 h 4966483"/>
              <a:gd name="connsiteX565" fmla="*/ 1732562 w 4027599"/>
              <a:gd name="connsiteY565" fmla="*/ 1321022 h 4966483"/>
              <a:gd name="connsiteX566" fmla="*/ 1740933 w 4027599"/>
              <a:gd name="connsiteY566" fmla="*/ 1105233 h 4966483"/>
              <a:gd name="connsiteX567" fmla="*/ 961470 w 4027599"/>
              <a:gd name="connsiteY567" fmla="*/ 1058717 h 4966483"/>
              <a:gd name="connsiteX568" fmla="*/ 1174309 w 4027599"/>
              <a:gd name="connsiteY568" fmla="*/ 1238061 h 4966483"/>
              <a:gd name="connsiteX569" fmla="*/ 1165889 w 4027599"/>
              <a:gd name="connsiteY569" fmla="*/ 1352065 h 4966483"/>
              <a:gd name="connsiteX570" fmla="*/ 1174309 w 4027599"/>
              <a:gd name="connsiteY570" fmla="*/ 1361394 h 4966483"/>
              <a:gd name="connsiteX571" fmla="*/ 1169884 w 4027599"/>
              <a:gd name="connsiteY571" fmla="*/ 1477411 h 4966483"/>
              <a:gd name="connsiteX572" fmla="*/ 957211 w 4027599"/>
              <a:gd name="connsiteY572" fmla="*/ 1185205 h 4966483"/>
              <a:gd name="connsiteX573" fmla="*/ 957211 w 4027599"/>
              <a:gd name="connsiteY573" fmla="*/ 1120745 h 4966483"/>
              <a:gd name="connsiteX574" fmla="*/ 1085643 w 4027599"/>
              <a:gd name="connsiteY574" fmla="*/ 1263107 h 4966483"/>
              <a:gd name="connsiteX575" fmla="*/ 957211 w 4027599"/>
              <a:gd name="connsiteY575" fmla="*/ 1118498 h 4966483"/>
              <a:gd name="connsiteX576" fmla="*/ 961470 w 4027599"/>
              <a:gd name="connsiteY576" fmla="*/ 1058717 h 4966483"/>
              <a:gd name="connsiteX577" fmla="*/ 1477357 w 4027599"/>
              <a:gd name="connsiteY577" fmla="*/ 1043204 h 4966483"/>
              <a:gd name="connsiteX578" fmla="*/ 1717059 w 4027599"/>
              <a:gd name="connsiteY578" fmla="*/ 1093423 h 4966483"/>
              <a:gd name="connsiteX579" fmla="*/ 1708649 w 4027599"/>
              <a:gd name="connsiteY579" fmla="*/ 1306829 h 4966483"/>
              <a:gd name="connsiteX580" fmla="*/ 1468947 w 4027599"/>
              <a:gd name="connsiteY580" fmla="*/ 1214774 h 4966483"/>
              <a:gd name="connsiteX581" fmla="*/ 1477357 w 4027599"/>
              <a:gd name="connsiteY581" fmla="*/ 1043204 h 4966483"/>
              <a:gd name="connsiteX582" fmla="*/ 1205323 w 4027599"/>
              <a:gd name="connsiteY582" fmla="*/ 981176 h 4966483"/>
              <a:gd name="connsiteX583" fmla="*/ 1422421 w 4027599"/>
              <a:gd name="connsiteY583" fmla="*/ 1035448 h 4966483"/>
              <a:gd name="connsiteX584" fmla="*/ 1418407 w 4027599"/>
              <a:gd name="connsiteY584" fmla="*/ 1198275 h 4966483"/>
              <a:gd name="connsiteX585" fmla="*/ 1205323 w 4027599"/>
              <a:gd name="connsiteY585" fmla="*/ 1098083 h 4966483"/>
              <a:gd name="connsiteX586" fmla="*/ 1205323 w 4027599"/>
              <a:gd name="connsiteY586" fmla="*/ 981176 h 4966483"/>
              <a:gd name="connsiteX587" fmla="*/ 972723 w 4027599"/>
              <a:gd name="connsiteY587" fmla="*/ 981176 h 4966483"/>
              <a:gd name="connsiteX588" fmla="*/ 1189821 w 4027599"/>
              <a:gd name="connsiteY588" fmla="*/ 1099597 h 4966483"/>
              <a:gd name="connsiteX589" fmla="*/ 1185562 w 4027599"/>
              <a:gd name="connsiteY589" fmla="*/ 1213787 h 4966483"/>
              <a:gd name="connsiteX590" fmla="*/ 972723 w 4027599"/>
              <a:gd name="connsiteY590" fmla="*/ 1044621 h 4966483"/>
              <a:gd name="connsiteX591" fmla="*/ 972723 w 4027599"/>
              <a:gd name="connsiteY591" fmla="*/ 981176 h 4966483"/>
              <a:gd name="connsiteX592" fmla="*/ 972723 w 4027599"/>
              <a:gd name="connsiteY592" fmla="*/ 919149 h 4966483"/>
              <a:gd name="connsiteX593" fmla="*/ 1189821 w 4027599"/>
              <a:gd name="connsiteY593" fmla="*/ 977397 h 4966483"/>
              <a:gd name="connsiteX594" fmla="*/ 1189821 w 4027599"/>
              <a:gd name="connsiteY594" fmla="*/ 1089731 h 4966483"/>
              <a:gd name="connsiteX595" fmla="*/ 972723 w 4027599"/>
              <a:gd name="connsiteY595" fmla="*/ 977397 h 4966483"/>
              <a:gd name="connsiteX596" fmla="*/ 972723 w 4027599"/>
              <a:gd name="connsiteY596" fmla="*/ 919149 h 4966483"/>
              <a:gd name="connsiteX597" fmla="*/ 3676823 w 4027599"/>
              <a:gd name="connsiteY597" fmla="*/ 857121 h 4966483"/>
              <a:gd name="connsiteX598" fmla="*/ 4027599 w 4027599"/>
              <a:gd name="connsiteY598" fmla="*/ 861409 h 4966483"/>
              <a:gd name="connsiteX599" fmla="*/ 4001938 w 4027599"/>
              <a:gd name="connsiteY599" fmla="*/ 1260303 h 4966483"/>
              <a:gd name="connsiteX600" fmla="*/ 3655431 w 4027599"/>
              <a:gd name="connsiteY600" fmla="*/ 1251727 h 4966483"/>
              <a:gd name="connsiteX601" fmla="*/ 3676823 w 4027599"/>
              <a:gd name="connsiteY601" fmla="*/ 857121 h 4966483"/>
              <a:gd name="connsiteX602" fmla="*/ 3326760 w 4027599"/>
              <a:gd name="connsiteY602" fmla="*/ 857121 h 4966483"/>
              <a:gd name="connsiteX603" fmla="*/ 3655431 w 4027599"/>
              <a:gd name="connsiteY603" fmla="*/ 857121 h 4966483"/>
              <a:gd name="connsiteX604" fmla="*/ 3634634 w 4027599"/>
              <a:gd name="connsiteY604" fmla="*/ 1244801 h 4966483"/>
              <a:gd name="connsiteX605" fmla="*/ 3314277 w 4027599"/>
              <a:gd name="connsiteY605" fmla="*/ 1227951 h 4966483"/>
              <a:gd name="connsiteX606" fmla="*/ 3326760 w 4027599"/>
              <a:gd name="connsiteY606" fmla="*/ 857121 h 4966483"/>
              <a:gd name="connsiteX607" fmla="*/ 2985645 w 4027599"/>
              <a:gd name="connsiteY607" fmla="*/ 857121 h 4966483"/>
              <a:gd name="connsiteX608" fmla="*/ 3298775 w 4027599"/>
              <a:gd name="connsiteY608" fmla="*/ 857121 h 4966483"/>
              <a:gd name="connsiteX609" fmla="*/ 3282071 w 4027599"/>
              <a:gd name="connsiteY609" fmla="*/ 1229289 h 4966483"/>
              <a:gd name="connsiteX610" fmla="*/ 2973122 w 4027599"/>
              <a:gd name="connsiteY610" fmla="*/ 1208141 h 4966483"/>
              <a:gd name="connsiteX611" fmla="*/ 2985645 w 4027599"/>
              <a:gd name="connsiteY611" fmla="*/ 857121 h 4966483"/>
              <a:gd name="connsiteX612" fmla="*/ 2624964 w 4027599"/>
              <a:gd name="connsiteY612" fmla="*/ 857121 h 4966483"/>
              <a:gd name="connsiteX613" fmla="*/ 2926606 w 4027599"/>
              <a:gd name="connsiteY613" fmla="*/ 857121 h 4966483"/>
              <a:gd name="connsiteX614" fmla="*/ 2913859 w 4027599"/>
              <a:gd name="connsiteY614" fmla="*/ 1213787 h 4966483"/>
              <a:gd name="connsiteX615" fmla="*/ 2616466 w 4027599"/>
              <a:gd name="connsiteY615" fmla="*/ 1188009 h 4966483"/>
              <a:gd name="connsiteX616" fmla="*/ 2624964 w 4027599"/>
              <a:gd name="connsiteY616" fmla="*/ 857121 h 4966483"/>
              <a:gd name="connsiteX617" fmla="*/ 2310595 w 4027599"/>
              <a:gd name="connsiteY617" fmla="*/ 857121 h 4966483"/>
              <a:gd name="connsiteX618" fmla="*/ 2600964 w 4027599"/>
              <a:gd name="connsiteY618" fmla="*/ 861350 h 4966483"/>
              <a:gd name="connsiteX619" fmla="*/ 2592427 w 4027599"/>
              <a:gd name="connsiteY619" fmla="*/ 1182773 h 4966483"/>
              <a:gd name="connsiteX620" fmla="*/ 2306326 w 4027599"/>
              <a:gd name="connsiteY620" fmla="*/ 1153175 h 4966483"/>
              <a:gd name="connsiteX621" fmla="*/ 2310595 w 4027599"/>
              <a:gd name="connsiteY621" fmla="*/ 857121 h 4966483"/>
              <a:gd name="connsiteX622" fmla="*/ 2015917 w 4027599"/>
              <a:gd name="connsiteY622" fmla="*/ 857121 h 4966483"/>
              <a:gd name="connsiteX623" fmla="*/ 2290814 w 4027599"/>
              <a:gd name="connsiteY623" fmla="*/ 857121 h 4966483"/>
              <a:gd name="connsiteX624" fmla="*/ 2282355 w 4027599"/>
              <a:gd name="connsiteY624" fmla="*/ 1151759 h 4966483"/>
              <a:gd name="connsiteX625" fmla="*/ 2011688 w 4027599"/>
              <a:gd name="connsiteY625" fmla="*/ 1117600 h 4966483"/>
              <a:gd name="connsiteX626" fmla="*/ 2015917 w 4027599"/>
              <a:gd name="connsiteY626" fmla="*/ 857121 h 4966483"/>
              <a:gd name="connsiteX627" fmla="*/ 1736811 w 4027599"/>
              <a:gd name="connsiteY627" fmla="*/ 857121 h 4966483"/>
              <a:gd name="connsiteX628" fmla="*/ 1996186 w 4027599"/>
              <a:gd name="connsiteY628" fmla="*/ 861194 h 4966483"/>
              <a:gd name="connsiteX629" fmla="*/ 1991936 w 4027599"/>
              <a:gd name="connsiteY629" fmla="*/ 1105233 h 4966483"/>
              <a:gd name="connsiteX630" fmla="*/ 1732562 w 4027599"/>
              <a:gd name="connsiteY630" fmla="*/ 1068632 h 4966483"/>
              <a:gd name="connsiteX631" fmla="*/ 1736811 w 4027599"/>
              <a:gd name="connsiteY631" fmla="*/ 857121 h 4966483"/>
              <a:gd name="connsiteX632" fmla="*/ 1468947 w 4027599"/>
              <a:gd name="connsiteY632" fmla="*/ 857121 h 4966483"/>
              <a:gd name="connsiteX633" fmla="*/ 1717059 w 4027599"/>
              <a:gd name="connsiteY633" fmla="*/ 857121 h 4966483"/>
              <a:gd name="connsiteX634" fmla="*/ 1717059 w 4027599"/>
              <a:gd name="connsiteY634" fmla="*/ 1074219 h 4966483"/>
              <a:gd name="connsiteX635" fmla="*/ 1468947 w 4027599"/>
              <a:gd name="connsiteY635" fmla="*/ 1031649 h 4966483"/>
              <a:gd name="connsiteX636" fmla="*/ 1468947 w 4027599"/>
              <a:gd name="connsiteY636" fmla="*/ 857121 h 4966483"/>
              <a:gd name="connsiteX637" fmla="*/ 1205323 w 4027599"/>
              <a:gd name="connsiteY637" fmla="*/ 857121 h 4966483"/>
              <a:gd name="connsiteX638" fmla="*/ 1437933 w 4027599"/>
              <a:gd name="connsiteY638" fmla="*/ 860999 h 4966483"/>
              <a:gd name="connsiteX639" fmla="*/ 1437933 w 4027599"/>
              <a:gd name="connsiteY639" fmla="*/ 1012191 h 4966483"/>
              <a:gd name="connsiteX640" fmla="*/ 1205323 w 4027599"/>
              <a:gd name="connsiteY640" fmla="*/ 965675 h 4966483"/>
              <a:gd name="connsiteX641" fmla="*/ 1205323 w 4027599"/>
              <a:gd name="connsiteY641" fmla="*/ 857121 h 4966483"/>
              <a:gd name="connsiteX642" fmla="*/ 972723 w 4027599"/>
              <a:gd name="connsiteY642" fmla="*/ 841619 h 4966483"/>
              <a:gd name="connsiteX643" fmla="*/ 1189821 w 4027599"/>
              <a:gd name="connsiteY643" fmla="*/ 846053 h 4966483"/>
              <a:gd name="connsiteX644" fmla="*/ 1189821 w 4027599"/>
              <a:gd name="connsiteY644" fmla="*/ 965675 h 4966483"/>
              <a:gd name="connsiteX645" fmla="*/ 972723 w 4027599"/>
              <a:gd name="connsiteY645" fmla="*/ 908081 h 4966483"/>
              <a:gd name="connsiteX646" fmla="*/ 972723 w 4027599"/>
              <a:gd name="connsiteY646" fmla="*/ 841619 h 4966483"/>
              <a:gd name="connsiteX647" fmla="*/ 740113 w 4027599"/>
              <a:gd name="connsiteY647" fmla="*/ 841619 h 4966483"/>
              <a:gd name="connsiteX648" fmla="*/ 941709 w 4027599"/>
              <a:gd name="connsiteY648" fmla="*/ 1159427 h 4966483"/>
              <a:gd name="connsiteX649" fmla="*/ 941709 w 4027599"/>
              <a:gd name="connsiteY649" fmla="*/ 1213787 h 4966483"/>
              <a:gd name="connsiteX650" fmla="*/ 740113 w 4027599"/>
              <a:gd name="connsiteY650" fmla="*/ 841619 h 4966483"/>
              <a:gd name="connsiteX651" fmla="*/ 740113 w 4027599"/>
              <a:gd name="connsiteY651" fmla="*/ 841619 h 4966483"/>
              <a:gd name="connsiteX652" fmla="*/ 941709 w 4027599"/>
              <a:gd name="connsiteY652" fmla="*/ 1097282 h 4966483"/>
              <a:gd name="connsiteX653" fmla="*/ 937509 w 4027599"/>
              <a:gd name="connsiteY653" fmla="*/ 1151759 h 4966483"/>
              <a:gd name="connsiteX654" fmla="*/ 740113 w 4027599"/>
              <a:gd name="connsiteY654" fmla="*/ 841619 h 4966483"/>
              <a:gd name="connsiteX655" fmla="*/ 740113 w 4027599"/>
              <a:gd name="connsiteY655" fmla="*/ 841619 h 4966483"/>
              <a:gd name="connsiteX656" fmla="*/ 941709 w 4027599"/>
              <a:gd name="connsiteY656" fmla="*/ 1035068 h 4966483"/>
              <a:gd name="connsiteX657" fmla="*/ 941709 w 4027599"/>
              <a:gd name="connsiteY657" fmla="*/ 1089731 h 4966483"/>
              <a:gd name="connsiteX658" fmla="*/ 740113 w 4027599"/>
              <a:gd name="connsiteY658" fmla="*/ 841619 h 4966483"/>
              <a:gd name="connsiteX659" fmla="*/ 740113 w 4027599"/>
              <a:gd name="connsiteY659" fmla="*/ 841619 h 4966483"/>
              <a:gd name="connsiteX660" fmla="*/ 941709 w 4027599"/>
              <a:gd name="connsiteY660" fmla="*/ 968498 h 4966483"/>
              <a:gd name="connsiteX661" fmla="*/ 941709 w 4027599"/>
              <a:gd name="connsiteY661" fmla="*/ 1027703 h 4966483"/>
              <a:gd name="connsiteX662" fmla="*/ 740113 w 4027599"/>
              <a:gd name="connsiteY662" fmla="*/ 841619 h 4966483"/>
              <a:gd name="connsiteX663" fmla="*/ 740113 w 4027599"/>
              <a:gd name="connsiteY663" fmla="*/ 841619 h 4966483"/>
              <a:gd name="connsiteX664" fmla="*/ 941709 w 4027599"/>
              <a:gd name="connsiteY664" fmla="*/ 905786 h 4966483"/>
              <a:gd name="connsiteX665" fmla="*/ 941709 w 4027599"/>
              <a:gd name="connsiteY665" fmla="*/ 965675 h 4966483"/>
              <a:gd name="connsiteX666" fmla="*/ 740113 w 4027599"/>
              <a:gd name="connsiteY666" fmla="*/ 841619 h 4966483"/>
              <a:gd name="connsiteX667" fmla="*/ 740113 w 4027599"/>
              <a:gd name="connsiteY667" fmla="*/ 841619 h 4966483"/>
              <a:gd name="connsiteX668" fmla="*/ 941709 w 4027599"/>
              <a:gd name="connsiteY668" fmla="*/ 841619 h 4966483"/>
              <a:gd name="connsiteX669" fmla="*/ 941709 w 4027599"/>
              <a:gd name="connsiteY669" fmla="*/ 903647 h 4966483"/>
              <a:gd name="connsiteX670" fmla="*/ 740113 w 4027599"/>
              <a:gd name="connsiteY670" fmla="*/ 841619 h 4966483"/>
              <a:gd name="connsiteX671" fmla="*/ 941709 w 4027599"/>
              <a:gd name="connsiteY671" fmla="*/ 779591 h 4966483"/>
              <a:gd name="connsiteX672" fmla="*/ 941709 w 4027599"/>
              <a:gd name="connsiteY672" fmla="*/ 837477 h 4966483"/>
              <a:gd name="connsiteX673" fmla="*/ 740113 w 4027599"/>
              <a:gd name="connsiteY673" fmla="*/ 841619 h 4966483"/>
              <a:gd name="connsiteX674" fmla="*/ 941709 w 4027599"/>
              <a:gd name="connsiteY674" fmla="*/ 779591 h 4966483"/>
              <a:gd name="connsiteX675" fmla="*/ 1189821 w 4027599"/>
              <a:gd name="connsiteY675" fmla="*/ 717562 h 4966483"/>
              <a:gd name="connsiteX676" fmla="*/ 1189821 w 4027599"/>
              <a:gd name="connsiteY676" fmla="*/ 837018 h 4966483"/>
              <a:gd name="connsiteX677" fmla="*/ 972723 w 4027599"/>
              <a:gd name="connsiteY677" fmla="*/ 841619 h 4966483"/>
              <a:gd name="connsiteX678" fmla="*/ 972723 w 4027599"/>
              <a:gd name="connsiteY678" fmla="*/ 777295 h 4966483"/>
              <a:gd name="connsiteX679" fmla="*/ 1189821 w 4027599"/>
              <a:gd name="connsiteY679" fmla="*/ 717562 h 4966483"/>
              <a:gd name="connsiteX680" fmla="*/ 941709 w 4027599"/>
              <a:gd name="connsiteY680" fmla="*/ 717562 h 4966483"/>
              <a:gd name="connsiteX681" fmla="*/ 941709 w 4027599"/>
              <a:gd name="connsiteY681" fmla="*/ 771317 h 4966483"/>
              <a:gd name="connsiteX682" fmla="*/ 740113 w 4027599"/>
              <a:gd name="connsiteY682" fmla="*/ 841619 h 4966483"/>
              <a:gd name="connsiteX683" fmla="*/ 941709 w 4027599"/>
              <a:gd name="connsiteY683" fmla="*/ 717562 h 4966483"/>
              <a:gd name="connsiteX684" fmla="*/ 1437933 w 4027599"/>
              <a:gd name="connsiteY684" fmla="*/ 671037 h 4966483"/>
              <a:gd name="connsiteX685" fmla="*/ 1437933 w 4027599"/>
              <a:gd name="connsiteY685" fmla="*/ 841619 h 4966483"/>
              <a:gd name="connsiteX686" fmla="*/ 1205323 w 4027599"/>
              <a:gd name="connsiteY686" fmla="*/ 841619 h 4966483"/>
              <a:gd name="connsiteX687" fmla="*/ 1205323 w 4027599"/>
              <a:gd name="connsiteY687" fmla="*/ 722212 h 4966483"/>
              <a:gd name="connsiteX688" fmla="*/ 1437933 w 4027599"/>
              <a:gd name="connsiteY688" fmla="*/ 671037 h 4966483"/>
              <a:gd name="connsiteX689" fmla="*/ 941709 w 4027599"/>
              <a:gd name="connsiteY689" fmla="*/ 655534 h 4966483"/>
              <a:gd name="connsiteX690" fmla="*/ 941709 w 4027599"/>
              <a:gd name="connsiteY690" fmla="*/ 713421 h 4966483"/>
              <a:gd name="connsiteX691" fmla="*/ 740113 w 4027599"/>
              <a:gd name="connsiteY691" fmla="*/ 841619 h 4966483"/>
              <a:gd name="connsiteX692" fmla="*/ 941709 w 4027599"/>
              <a:gd name="connsiteY692" fmla="*/ 655534 h 4966483"/>
              <a:gd name="connsiteX693" fmla="*/ 1717059 w 4027599"/>
              <a:gd name="connsiteY693" fmla="*/ 609009 h 4966483"/>
              <a:gd name="connsiteX694" fmla="*/ 1717059 w 4027599"/>
              <a:gd name="connsiteY694" fmla="*/ 826107 h 4966483"/>
              <a:gd name="connsiteX695" fmla="*/ 1468947 w 4027599"/>
              <a:gd name="connsiteY695" fmla="*/ 826107 h 4966483"/>
              <a:gd name="connsiteX696" fmla="*/ 1468947 w 4027599"/>
              <a:gd name="connsiteY696" fmla="*/ 655827 h 4966483"/>
              <a:gd name="connsiteX697" fmla="*/ 1717059 w 4027599"/>
              <a:gd name="connsiteY697" fmla="*/ 609009 h 4966483"/>
              <a:gd name="connsiteX698" fmla="*/ 1189821 w 4027599"/>
              <a:gd name="connsiteY698" fmla="*/ 593506 h 4966483"/>
              <a:gd name="connsiteX699" fmla="*/ 1189821 w 4027599"/>
              <a:gd name="connsiteY699" fmla="*/ 703164 h 4966483"/>
              <a:gd name="connsiteX700" fmla="*/ 972723 w 4027599"/>
              <a:gd name="connsiteY700" fmla="*/ 764088 h 4966483"/>
              <a:gd name="connsiteX701" fmla="*/ 972723 w 4027599"/>
              <a:gd name="connsiteY701" fmla="*/ 703164 h 4966483"/>
              <a:gd name="connsiteX702" fmla="*/ 1189821 w 4027599"/>
              <a:gd name="connsiteY702" fmla="*/ 593506 h 4966483"/>
              <a:gd name="connsiteX703" fmla="*/ 941709 w 4027599"/>
              <a:gd name="connsiteY703" fmla="*/ 593506 h 4966483"/>
              <a:gd name="connsiteX704" fmla="*/ 941709 w 4027599"/>
              <a:gd name="connsiteY704" fmla="*/ 651392 h 4966483"/>
              <a:gd name="connsiteX705" fmla="*/ 740113 w 4027599"/>
              <a:gd name="connsiteY705" fmla="*/ 841619 h 4966483"/>
              <a:gd name="connsiteX706" fmla="*/ 941709 w 4027599"/>
              <a:gd name="connsiteY706" fmla="*/ 593506 h 4966483"/>
              <a:gd name="connsiteX707" fmla="*/ 1991936 w 4027599"/>
              <a:gd name="connsiteY707" fmla="*/ 562492 h 4966483"/>
              <a:gd name="connsiteX708" fmla="*/ 1996186 w 4027599"/>
              <a:gd name="connsiteY708" fmla="*/ 821858 h 4966483"/>
              <a:gd name="connsiteX709" fmla="*/ 1736811 w 4027599"/>
              <a:gd name="connsiteY709" fmla="*/ 826116 h 4966483"/>
              <a:gd name="connsiteX710" fmla="*/ 1732562 w 4027599"/>
              <a:gd name="connsiteY710" fmla="*/ 605013 h 4966483"/>
              <a:gd name="connsiteX711" fmla="*/ 1991936 w 4027599"/>
              <a:gd name="connsiteY711" fmla="*/ 562492 h 4966483"/>
              <a:gd name="connsiteX712" fmla="*/ 2282355 w 4027599"/>
              <a:gd name="connsiteY712" fmla="*/ 531478 h 4966483"/>
              <a:gd name="connsiteX713" fmla="*/ 2290814 w 4027599"/>
              <a:gd name="connsiteY713" fmla="*/ 821906 h 4966483"/>
              <a:gd name="connsiteX714" fmla="*/ 2015917 w 4027599"/>
              <a:gd name="connsiteY714" fmla="*/ 826116 h 4966483"/>
              <a:gd name="connsiteX715" fmla="*/ 2011688 w 4027599"/>
              <a:gd name="connsiteY715" fmla="*/ 565149 h 4966483"/>
              <a:gd name="connsiteX716" fmla="*/ 2282355 w 4027599"/>
              <a:gd name="connsiteY716" fmla="*/ 531478 h 4966483"/>
              <a:gd name="connsiteX717" fmla="*/ 937509 w 4027599"/>
              <a:gd name="connsiteY717" fmla="*/ 531478 h 4966483"/>
              <a:gd name="connsiteX718" fmla="*/ 941709 w 4027599"/>
              <a:gd name="connsiteY718" fmla="*/ 585233 h 4966483"/>
              <a:gd name="connsiteX719" fmla="*/ 740113 w 4027599"/>
              <a:gd name="connsiteY719" fmla="*/ 841619 h 4966483"/>
              <a:gd name="connsiteX720" fmla="*/ 937509 w 4027599"/>
              <a:gd name="connsiteY720" fmla="*/ 531478 h 4966483"/>
              <a:gd name="connsiteX721" fmla="*/ 2592544 w 4027599"/>
              <a:gd name="connsiteY721" fmla="*/ 500464 h 4966483"/>
              <a:gd name="connsiteX722" fmla="*/ 2600964 w 4027599"/>
              <a:gd name="connsiteY722" fmla="*/ 826116 h 4966483"/>
              <a:gd name="connsiteX723" fmla="*/ 2314746 w 4027599"/>
              <a:gd name="connsiteY723" fmla="*/ 826116 h 4966483"/>
              <a:gd name="connsiteX724" fmla="*/ 2306326 w 4027599"/>
              <a:gd name="connsiteY724" fmla="*/ 530062 h 4966483"/>
              <a:gd name="connsiteX725" fmla="*/ 2592544 w 4027599"/>
              <a:gd name="connsiteY725" fmla="*/ 500464 h 4966483"/>
              <a:gd name="connsiteX726" fmla="*/ 1418407 w 4027599"/>
              <a:gd name="connsiteY726" fmla="*/ 484952 h 4966483"/>
              <a:gd name="connsiteX727" fmla="*/ 1422421 w 4027599"/>
              <a:gd name="connsiteY727" fmla="*/ 644701 h 4966483"/>
              <a:gd name="connsiteX728" fmla="*/ 1205323 w 4027599"/>
              <a:gd name="connsiteY728" fmla="*/ 702051 h 4966483"/>
              <a:gd name="connsiteX729" fmla="*/ 1205323 w 4027599"/>
              <a:gd name="connsiteY729" fmla="*/ 587352 h 4966483"/>
              <a:gd name="connsiteX730" fmla="*/ 1418407 w 4027599"/>
              <a:gd name="connsiteY730" fmla="*/ 484952 h 4966483"/>
              <a:gd name="connsiteX731" fmla="*/ 2914035 w 4027599"/>
              <a:gd name="connsiteY731" fmla="*/ 469450 h 4966483"/>
              <a:gd name="connsiteX732" fmla="*/ 2926606 w 4027599"/>
              <a:gd name="connsiteY732" fmla="*/ 821818 h 4966483"/>
              <a:gd name="connsiteX733" fmla="*/ 2629038 w 4027599"/>
              <a:gd name="connsiteY733" fmla="*/ 826116 h 4966483"/>
              <a:gd name="connsiteX734" fmla="*/ 2616466 w 4027599"/>
              <a:gd name="connsiteY734" fmla="*/ 495229 h 4966483"/>
              <a:gd name="connsiteX735" fmla="*/ 2914035 w 4027599"/>
              <a:gd name="connsiteY735" fmla="*/ 469450 h 4966483"/>
              <a:gd name="connsiteX736" fmla="*/ 1185562 w 4027599"/>
              <a:gd name="connsiteY736" fmla="*/ 469450 h 4966483"/>
              <a:gd name="connsiteX737" fmla="*/ 1189821 w 4027599"/>
              <a:gd name="connsiteY737" fmla="*/ 583641 h 4966483"/>
              <a:gd name="connsiteX738" fmla="*/ 972723 w 4027599"/>
              <a:gd name="connsiteY738" fmla="*/ 702060 h 4966483"/>
              <a:gd name="connsiteX739" fmla="*/ 972723 w 4027599"/>
              <a:gd name="connsiteY739" fmla="*/ 638616 h 4966483"/>
              <a:gd name="connsiteX740" fmla="*/ 1185562 w 4027599"/>
              <a:gd name="connsiteY740" fmla="*/ 469450 h 4966483"/>
              <a:gd name="connsiteX741" fmla="*/ 941709 w 4027599"/>
              <a:gd name="connsiteY741" fmla="*/ 469450 h 4966483"/>
              <a:gd name="connsiteX742" fmla="*/ 941709 w 4027599"/>
              <a:gd name="connsiteY742" fmla="*/ 523205 h 4966483"/>
              <a:gd name="connsiteX743" fmla="*/ 740113 w 4027599"/>
              <a:gd name="connsiteY743" fmla="*/ 841619 h 4966483"/>
              <a:gd name="connsiteX744" fmla="*/ 941709 w 4027599"/>
              <a:gd name="connsiteY744" fmla="*/ 469450 h 4966483"/>
              <a:gd name="connsiteX745" fmla="*/ 3282071 w 4027599"/>
              <a:gd name="connsiteY745" fmla="*/ 453938 h 4966483"/>
              <a:gd name="connsiteX746" fmla="*/ 3298775 w 4027599"/>
              <a:gd name="connsiteY746" fmla="*/ 810605 h 4966483"/>
              <a:gd name="connsiteX747" fmla="*/ 2985645 w 4027599"/>
              <a:gd name="connsiteY747" fmla="*/ 810605 h 4966483"/>
              <a:gd name="connsiteX748" fmla="*/ 2973122 w 4027599"/>
              <a:gd name="connsiteY748" fmla="*/ 474198 h 4966483"/>
              <a:gd name="connsiteX749" fmla="*/ 3282071 w 4027599"/>
              <a:gd name="connsiteY749" fmla="*/ 453938 h 4966483"/>
              <a:gd name="connsiteX750" fmla="*/ 3634879 w 4027599"/>
              <a:gd name="connsiteY750" fmla="*/ 438436 h 4966483"/>
              <a:gd name="connsiteX751" fmla="*/ 3655431 w 4027599"/>
              <a:gd name="connsiteY751" fmla="*/ 810605 h 4966483"/>
              <a:gd name="connsiteX752" fmla="*/ 3330717 w 4027599"/>
              <a:gd name="connsiteY752" fmla="*/ 810605 h 4966483"/>
              <a:gd name="connsiteX753" fmla="*/ 3314277 w 4027599"/>
              <a:gd name="connsiteY753" fmla="*/ 454612 h 4966483"/>
              <a:gd name="connsiteX754" fmla="*/ 3634879 w 4027599"/>
              <a:gd name="connsiteY754" fmla="*/ 438436 h 4966483"/>
              <a:gd name="connsiteX755" fmla="*/ 4001938 w 4027599"/>
              <a:gd name="connsiteY755" fmla="*/ 422924 h 4966483"/>
              <a:gd name="connsiteX756" fmla="*/ 4027599 w 4027599"/>
              <a:gd name="connsiteY756" fmla="*/ 806482 h 4966483"/>
              <a:gd name="connsiteX757" fmla="*/ 3676823 w 4027599"/>
              <a:gd name="connsiteY757" fmla="*/ 810605 h 4966483"/>
              <a:gd name="connsiteX758" fmla="*/ 3655431 w 4027599"/>
              <a:gd name="connsiteY758" fmla="*/ 431169 h 4966483"/>
              <a:gd name="connsiteX759" fmla="*/ 4001938 w 4027599"/>
              <a:gd name="connsiteY759" fmla="*/ 422924 h 4966483"/>
              <a:gd name="connsiteX760" fmla="*/ 1708649 w 4027599"/>
              <a:gd name="connsiteY760" fmla="*/ 376408 h 4966483"/>
              <a:gd name="connsiteX761" fmla="*/ 1717059 w 4027599"/>
              <a:gd name="connsiteY761" fmla="*/ 589814 h 4966483"/>
              <a:gd name="connsiteX762" fmla="*/ 1477357 w 4027599"/>
              <a:gd name="connsiteY762" fmla="*/ 640032 h 4966483"/>
              <a:gd name="connsiteX763" fmla="*/ 1468947 w 4027599"/>
              <a:gd name="connsiteY763" fmla="*/ 468464 h 4966483"/>
              <a:gd name="connsiteX764" fmla="*/ 1708649 w 4027599"/>
              <a:gd name="connsiteY764" fmla="*/ 376408 h 4966483"/>
              <a:gd name="connsiteX765" fmla="*/ 1165801 w 4027599"/>
              <a:gd name="connsiteY765" fmla="*/ 345394 h 4966483"/>
              <a:gd name="connsiteX766" fmla="*/ 1174309 w 4027599"/>
              <a:gd name="connsiteY766" fmla="*/ 460688 h 4966483"/>
              <a:gd name="connsiteX767" fmla="*/ 961470 w 4027599"/>
              <a:gd name="connsiteY767" fmla="*/ 640032 h 4966483"/>
              <a:gd name="connsiteX768" fmla="*/ 957211 w 4027599"/>
              <a:gd name="connsiteY768" fmla="*/ 580251 h 4966483"/>
              <a:gd name="connsiteX769" fmla="*/ 1165801 w 4027599"/>
              <a:gd name="connsiteY769" fmla="*/ 345394 h 4966483"/>
              <a:gd name="connsiteX770" fmla="*/ 1414382 w 4027599"/>
              <a:gd name="connsiteY770" fmla="*/ 298868 h 4966483"/>
              <a:gd name="connsiteX771" fmla="*/ 1422421 w 4027599"/>
              <a:gd name="connsiteY771" fmla="*/ 466344 h 4966483"/>
              <a:gd name="connsiteX772" fmla="*/ 1205323 w 4027599"/>
              <a:gd name="connsiteY772" fmla="*/ 577995 h 4966483"/>
              <a:gd name="connsiteX773" fmla="*/ 1205323 w 4027599"/>
              <a:gd name="connsiteY773" fmla="*/ 457758 h 4966483"/>
              <a:gd name="connsiteX774" fmla="*/ 1414382 w 4027599"/>
              <a:gd name="connsiteY774" fmla="*/ 298868 h 4966483"/>
              <a:gd name="connsiteX775" fmla="*/ 1979453 w 4027599"/>
              <a:gd name="connsiteY775" fmla="*/ 283366 h 4966483"/>
              <a:gd name="connsiteX776" fmla="*/ 1996186 w 4027599"/>
              <a:gd name="connsiteY776" fmla="*/ 532358 h 4966483"/>
              <a:gd name="connsiteX777" fmla="*/ 1740933 w 4027599"/>
              <a:gd name="connsiteY777" fmla="*/ 578004 h 4966483"/>
              <a:gd name="connsiteX778" fmla="*/ 1732562 w 4027599"/>
              <a:gd name="connsiteY778" fmla="*/ 362215 h 4966483"/>
              <a:gd name="connsiteX779" fmla="*/ 1979453 w 4027599"/>
              <a:gd name="connsiteY779" fmla="*/ 283366 h 4966483"/>
              <a:gd name="connsiteX780" fmla="*/ 2269158 w 4027599"/>
              <a:gd name="connsiteY780" fmla="*/ 205826 h 4966483"/>
              <a:gd name="connsiteX781" fmla="*/ 2290824 w 4027599"/>
              <a:gd name="connsiteY781" fmla="*/ 493900 h 4966483"/>
              <a:gd name="connsiteX782" fmla="*/ 2013514 w 4027599"/>
              <a:gd name="connsiteY782" fmla="*/ 531478 h 4966483"/>
              <a:gd name="connsiteX783" fmla="*/ 1996186 w 4027599"/>
              <a:gd name="connsiteY783" fmla="*/ 276802 h 4966483"/>
              <a:gd name="connsiteX784" fmla="*/ 2269158 w 4027599"/>
              <a:gd name="connsiteY784" fmla="*/ 205826 h 4966483"/>
              <a:gd name="connsiteX785" fmla="*/ 2560905 w 4027599"/>
              <a:gd name="connsiteY785" fmla="*/ 143798 h 4966483"/>
              <a:gd name="connsiteX786" fmla="*/ 2585452 w 4027599"/>
              <a:gd name="connsiteY786" fmla="*/ 452463 h 4966483"/>
              <a:gd name="connsiteX787" fmla="*/ 2311278 w 4027599"/>
              <a:gd name="connsiteY787" fmla="*/ 484952 h 4966483"/>
              <a:gd name="connsiteX788" fmla="*/ 2290814 w 4027599"/>
              <a:gd name="connsiteY788" fmla="*/ 200659 h 4966483"/>
              <a:gd name="connsiteX789" fmla="*/ 2560905 w 4027599"/>
              <a:gd name="connsiteY789" fmla="*/ 143798 h 4966483"/>
              <a:gd name="connsiteX790" fmla="*/ 1684727 w 4027599"/>
              <a:gd name="connsiteY790" fmla="*/ 143798 h 4966483"/>
              <a:gd name="connsiteX791" fmla="*/ 1701548 w 4027599"/>
              <a:gd name="connsiteY791" fmla="*/ 356217 h 4966483"/>
              <a:gd name="connsiteX792" fmla="*/ 1461846 w 4027599"/>
              <a:gd name="connsiteY792" fmla="*/ 453938 h 4966483"/>
              <a:gd name="connsiteX793" fmla="*/ 1453435 w 4027599"/>
              <a:gd name="connsiteY793" fmla="*/ 283991 h 4966483"/>
              <a:gd name="connsiteX794" fmla="*/ 1684727 w 4027599"/>
              <a:gd name="connsiteY794" fmla="*/ 143798 h 4966483"/>
              <a:gd name="connsiteX795" fmla="*/ 1150582 w 4027599"/>
              <a:gd name="connsiteY795" fmla="*/ 97282 h 4966483"/>
              <a:gd name="connsiteX796" fmla="*/ 1158807 w 4027599"/>
              <a:gd name="connsiteY796" fmla="*/ 205348 h 4966483"/>
              <a:gd name="connsiteX797" fmla="*/ 989260 w 4027599"/>
              <a:gd name="connsiteY797" fmla="*/ 458715 h 4966483"/>
              <a:gd name="connsiteX798" fmla="*/ 1169884 w 4027599"/>
              <a:gd name="connsiteY798" fmla="*/ 221338 h 4966483"/>
              <a:gd name="connsiteX799" fmla="*/ 1174309 w 4027599"/>
              <a:gd name="connsiteY799" fmla="*/ 332315 h 4966483"/>
              <a:gd name="connsiteX800" fmla="*/ 957211 w 4027599"/>
              <a:gd name="connsiteY800" fmla="*/ 562492 h 4966483"/>
              <a:gd name="connsiteX801" fmla="*/ 957211 w 4027599"/>
              <a:gd name="connsiteY801" fmla="*/ 500836 h 4966483"/>
              <a:gd name="connsiteX802" fmla="*/ 961021 w 4027599"/>
              <a:gd name="connsiteY802" fmla="*/ 495834 h 4966483"/>
              <a:gd name="connsiteX803" fmla="*/ 957211 w 4027599"/>
              <a:gd name="connsiteY803" fmla="*/ 438114 h 4966483"/>
              <a:gd name="connsiteX804" fmla="*/ 1150582 w 4027599"/>
              <a:gd name="connsiteY804" fmla="*/ 97282 h 4966483"/>
              <a:gd name="connsiteX805" fmla="*/ 2873526 w 4027599"/>
              <a:gd name="connsiteY805" fmla="*/ 81770 h 4966483"/>
              <a:gd name="connsiteX806" fmla="*/ 2911104 w 4027599"/>
              <a:gd name="connsiteY806" fmla="*/ 424986 h 4966483"/>
              <a:gd name="connsiteX807" fmla="*/ 2614679 w 4027599"/>
              <a:gd name="connsiteY807" fmla="*/ 453938 h 4966483"/>
              <a:gd name="connsiteX808" fmla="*/ 2585452 w 4027599"/>
              <a:gd name="connsiteY808" fmla="*/ 131393 h 4966483"/>
              <a:gd name="connsiteX809" fmla="*/ 2873526 w 4027599"/>
              <a:gd name="connsiteY809" fmla="*/ 81770 h 4966483"/>
              <a:gd name="connsiteX810" fmla="*/ 3222553 w 4027599"/>
              <a:gd name="connsiteY810" fmla="*/ 35254 h 4966483"/>
              <a:gd name="connsiteX811" fmla="*/ 3267761 w 4027599"/>
              <a:gd name="connsiteY811" fmla="*/ 402089 h 4966483"/>
              <a:gd name="connsiteX812" fmla="*/ 2963598 w 4027599"/>
              <a:gd name="connsiteY812" fmla="*/ 422934 h 4966483"/>
              <a:gd name="connsiteX813" fmla="*/ 2926606 w 4027599"/>
              <a:gd name="connsiteY813" fmla="*/ 72774 h 4966483"/>
              <a:gd name="connsiteX814" fmla="*/ 3222553 w 4027599"/>
              <a:gd name="connsiteY814" fmla="*/ 35254 h 4966483"/>
              <a:gd name="connsiteX815" fmla="*/ 0 w 4027599"/>
              <a:gd name="connsiteY815" fmla="*/ 28232 h 4966483"/>
              <a:gd name="connsiteX816" fmla="*/ 11288 w 4027599"/>
              <a:gd name="connsiteY816" fmla="*/ 35254 h 4966483"/>
              <a:gd name="connsiteX817" fmla="*/ 0 w 4027599"/>
              <a:gd name="connsiteY817" fmla="*/ 29321 h 4966483"/>
              <a:gd name="connsiteX818" fmla="*/ 0 w 4027599"/>
              <a:gd name="connsiteY818" fmla="*/ 26353 h 4966483"/>
              <a:gd name="connsiteX819" fmla="*/ 11288 w 4027599"/>
              <a:gd name="connsiteY819" fmla="*/ 35254 h 4966483"/>
              <a:gd name="connsiteX820" fmla="*/ 0 w 4027599"/>
              <a:gd name="connsiteY820" fmla="*/ 28062 h 4966483"/>
              <a:gd name="connsiteX821" fmla="*/ 0 w 4027599"/>
              <a:gd name="connsiteY821" fmla="*/ 23491 h 4966483"/>
              <a:gd name="connsiteX822" fmla="*/ 11288 w 4027599"/>
              <a:gd name="connsiteY822" fmla="*/ 35254 h 4966483"/>
              <a:gd name="connsiteX823" fmla="*/ 0 w 4027599"/>
              <a:gd name="connsiteY823" fmla="*/ 26082 h 4966483"/>
              <a:gd name="connsiteX824" fmla="*/ 0 w 4027599"/>
              <a:gd name="connsiteY824" fmla="*/ 17897 h 4966483"/>
              <a:gd name="connsiteX825" fmla="*/ 11288 w 4027599"/>
              <a:gd name="connsiteY825" fmla="*/ 35254 h 4966483"/>
              <a:gd name="connsiteX826" fmla="*/ 0 w 4027599"/>
              <a:gd name="connsiteY826" fmla="*/ 23025 h 4966483"/>
              <a:gd name="connsiteX827" fmla="*/ 3565876 w 4027599"/>
              <a:gd name="connsiteY827" fmla="*/ 4240 h 4966483"/>
              <a:gd name="connsiteX828" fmla="*/ 3624417 w 4027599"/>
              <a:gd name="connsiteY828" fmla="*/ 375598 h 4966483"/>
              <a:gd name="connsiteX829" fmla="*/ 3298247 w 4027599"/>
              <a:gd name="connsiteY829" fmla="*/ 391920 h 4966483"/>
              <a:gd name="connsiteX830" fmla="*/ 3252249 w 4027599"/>
              <a:gd name="connsiteY830" fmla="*/ 32802 h 4966483"/>
              <a:gd name="connsiteX831" fmla="*/ 3565876 w 4027599"/>
              <a:gd name="connsiteY831" fmla="*/ 4240 h 4966483"/>
              <a:gd name="connsiteX832" fmla="*/ 1955579 w 4027599"/>
              <a:gd name="connsiteY832" fmla="*/ 4240 h 4966483"/>
              <a:gd name="connsiteX833" fmla="*/ 1980683 w 4027599"/>
              <a:gd name="connsiteY833" fmla="*/ 261153 h 4966483"/>
              <a:gd name="connsiteX834" fmla="*/ 1729612 w 4027599"/>
              <a:gd name="connsiteY834" fmla="*/ 345394 h 4966483"/>
              <a:gd name="connsiteX835" fmla="*/ 1717059 w 4027599"/>
              <a:gd name="connsiteY835" fmla="*/ 130592 h 4966483"/>
              <a:gd name="connsiteX836" fmla="*/ 1955579 w 4027599"/>
              <a:gd name="connsiteY836" fmla="*/ 4240 h 4966483"/>
              <a:gd name="connsiteX837" fmla="*/ 0 w 4027599"/>
              <a:gd name="connsiteY837" fmla="*/ 2006 h 4966483"/>
              <a:gd name="connsiteX838" fmla="*/ 11288 w 4027599"/>
              <a:gd name="connsiteY838" fmla="*/ 35254 h 4966483"/>
              <a:gd name="connsiteX839" fmla="*/ 0 w 4027599"/>
              <a:gd name="connsiteY839" fmla="*/ 16911 h 4966483"/>
              <a:gd name="connsiteX840" fmla="*/ 3595183 w 4027599"/>
              <a:gd name="connsiteY840" fmla="*/ 0 h 4966483"/>
              <a:gd name="connsiteX841" fmla="*/ 3930037 w 4027599"/>
              <a:gd name="connsiteY841" fmla="*/ 0 h 4966483"/>
              <a:gd name="connsiteX842" fmla="*/ 3965284 w 4027599"/>
              <a:gd name="connsiteY842" fmla="*/ 168517 h 4966483"/>
              <a:gd name="connsiteX843" fmla="*/ 3996585 w 4027599"/>
              <a:gd name="connsiteY843" fmla="*/ 363807 h 4966483"/>
              <a:gd name="connsiteX844" fmla="*/ 3652823 w 4027599"/>
              <a:gd name="connsiteY844" fmla="*/ 376408 h 4966483"/>
              <a:gd name="connsiteX845" fmla="*/ 3627886 w 4027599"/>
              <a:gd name="connsiteY845" fmla="*/ 183214 h 4966483"/>
              <a:gd name="connsiteX846" fmla="*/ 2919796 w 4027599"/>
              <a:gd name="connsiteY846" fmla="*/ 0 h 4966483"/>
              <a:gd name="connsiteX847" fmla="*/ 3156008 w 4027599"/>
              <a:gd name="connsiteY847" fmla="*/ 0 h 4966483"/>
              <a:gd name="connsiteX848" fmla="*/ 2926069 w 4027599"/>
              <a:gd name="connsiteY848" fmla="*/ 35254 h 4966483"/>
              <a:gd name="connsiteX849" fmla="*/ 2571311 w 4027599"/>
              <a:gd name="connsiteY849" fmla="*/ 0 h 4966483"/>
              <a:gd name="connsiteX850" fmla="*/ 2871626 w 4027599"/>
              <a:gd name="connsiteY850" fmla="*/ 0 h 4966483"/>
              <a:gd name="connsiteX851" fmla="*/ 2880080 w 4027599"/>
              <a:gd name="connsiteY851" fmla="*/ 44231 h 4966483"/>
              <a:gd name="connsiteX852" fmla="*/ 2585833 w 4027599"/>
              <a:gd name="connsiteY852" fmla="*/ 97282 h 4966483"/>
              <a:gd name="connsiteX853" fmla="*/ 2257958 w 4027599"/>
              <a:gd name="connsiteY853" fmla="*/ 0 h 4966483"/>
              <a:gd name="connsiteX854" fmla="*/ 2538980 w 4027599"/>
              <a:gd name="connsiteY854" fmla="*/ 0 h 4966483"/>
              <a:gd name="connsiteX855" fmla="*/ 2554438 w 4027599"/>
              <a:gd name="connsiteY855" fmla="*/ 107392 h 4966483"/>
              <a:gd name="connsiteX856" fmla="*/ 2277832 w 4027599"/>
              <a:gd name="connsiteY856" fmla="*/ 174822 h 4966483"/>
              <a:gd name="connsiteX857" fmla="*/ 1981485 w 4027599"/>
              <a:gd name="connsiteY857" fmla="*/ 0 h 4966483"/>
              <a:gd name="connsiteX858" fmla="*/ 2240290 w 4027599"/>
              <a:gd name="connsiteY858" fmla="*/ 0 h 4966483"/>
              <a:gd name="connsiteX859" fmla="*/ 2259800 w 4027599"/>
              <a:gd name="connsiteY859" fmla="*/ 175350 h 4966483"/>
              <a:gd name="connsiteX860" fmla="*/ 2005299 w 4027599"/>
              <a:gd name="connsiteY860" fmla="*/ 252352 h 4966483"/>
              <a:gd name="connsiteX861" fmla="*/ 1697583 w 4027599"/>
              <a:gd name="connsiteY861" fmla="*/ 0 h 4966483"/>
              <a:gd name="connsiteX862" fmla="*/ 1893277 w 4027599"/>
              <a:gd name="connsiteY862" fmla="*/ 0 h 4966483"/>
              <a:gd name="connsiteX863" fmla="*/ 1707310 w 4027599"/>
              <a:gd name="connsiteY863" fmla="*/ 97282 h 4966483"/>
              <a:gd name="connsiteX864" fmla="*/ 1536558 w 4027599"/>
              <a:gd name="connsiteY864" fmla="*/ 0 h 4966483"/>
              <a:gd name="connsiteX865" fmla="*/ 1675080 w 4027599"/>
              <a:gd name="connsiteY865" fmla="*/ 0 h 4966483"/>
              <a:gd name="connsiteX866" fmla="*/ 1686045 w 4027599"/>
              <a:gd name="connsiteY866" fmla="*/ 109688 h 4966483"/>
              <a:gd name="connsiteX867" fmla="*/ 1450768 w 4027599"/>
              <a:gd name="connsiteY867" fmla="*/ 252352 h 4966483"/>
              <a:gd name="connsiteX868" fmla="*/ 1437933 w 4027599"/>
              <a:gd name="connsiteY868" fmla="*/ 80315 h 4966483"/>
              <a:gd name="connsiteX869" fmla="*/ 1432462 w 4027599"/>
              <a:gd name="connsiteY869" fmla="*/ 0 h 4966483"/>
              <a:gd name="connsiteX870" fmla="*/ 1514581 w 4027599"/>
              <a:gd name="connsiteY870" fmla="*/ 0 h 4966483"/>
              <a:gd name="connsiteX871" fmla="*/ 1438744 w 4027599"/>
              <a:gd name="connsiteY871" fmla="*/ 66268 h 4966483"/>
              <a:gd name="connsiteX872" fmla="*/ 1334082 w 4027599"/>
              <a:gd name="connsiteY872" fmla="*/ 0 h 4966483"/>
              <a:gd name="connsiteX873" fmla="*/ 1397685 w 4027599"/>
              <a:gd name="connsiteY873" fmla="*/ 0 h 4966483"/>
              <a:gd name="connsiteX874" fmla="*/ 1406919 w 4027599"/>
              <a:gd name="connsiteY874" fmla="*/ 94694 h 4966483"/>
              <a:gd name="connsiteX875" fmla="*/ 1204229 w 4027599"/>
              <a:gd name="connsiteY875" fmla="*/ 307845 h 4966483"/>
              <a:gd name="connsiteX876" fmla="*/ 1409508 w 4027599"/>
              <a:gd name="connsiteY876" fmla="*/ 112784 h 4966483"/>
              <a:gd name="connsiteX877" fmla="*/ 1422431 w 4027599"/>
              <a:gd name="connsiteY877" fmla="*/ 275610 h 4966483"/>
              <a:gd name="connsiteX878" fmla="*/ 1194129 w 4027599"/>
              <a:gd name="connsiteY878" fmla="*/ 438436 h 4966483"/>
              <a:gd name="connsiteX879" fmla="*/ 1189821 w 4027599"/>
              <a:gd name="connsiteY879" fmla="*/ 321531 h 4966483"/>
              <a:gd name="connsiteX880" fmla="*/ 1197977 w 4027599"/>
              <a:gd name="connsiteY880" fmla="*/ 313784 h 4966483"/>
              <a:gd name="connsiteX881" fmla="*/ 1189821 w 4027599"/>
              <a:gd name="connsiteY881" fmla="*/ 193763 h 4966483"/>
              <a:gd name="connsiteX882" fmla="*/ 1290180 w 4027599"/>
              <a:gd name="connsiteY882" fmla="*/ 57001 h 4966483"/>
              <a:gd name="connsiteX883" fmla="*/ 1210237 w 4027599"/>
              <a:gd name="connsiteY883" fmla="*/ 0 h 4966483"/>
              <a:gd name="connsiteX884" fmla="*/ 1320122 w 4027599"/>
              <a:gd name="connsiteY884" fmla="*/ 0 h 4966483"/>
              <a:gd name="connsiteX885" fmla="*/ 1182827 w 4027599"/>
              <a:gd name="connsiteY885" fmla="*/ 174812 h 4966483"/>
              <a:gd name="connsiteX886" fmla="*/ 1174309 w 4027599"/>
              <a:gd name="connsiteY886" fmla="*/ 56773 h 4966483"/>
              <a:gd name="connsiteX887" fmla="*/ 66865 w 4027599"/>
              <a:gd name="connsiteY887" fmla="*/ 0 h 4966483"/>
              <a:gd name="connsiteX888" fmla="*/ 77812 w 4027599"/>
              <a:gd name="connsiteY888" fmla="*/ 0 h 4966483"/>
              <a:gd name="connsiteX889" fmla="*/ 11288 w 4027599"/>
              <a:gd name="connsiteY889" fmla="*/ 35254 h 4966483"/>
              <a:gd name="connsiteX890" fmla="*/ 55995 w 4027599"/>
              <a:gd name="connsiteY890" fmla="*/ 0 h 4966483"/>
              <a:gd name="connsiteX891" fmla="*/ 65524 w 4027599"/>
              <a:gd name="connsiteY891" fmla="*/ 0 h 4966483"/>
              <a:gd name="connsiteX892" fmla="*/ 11288 w 4027599"/>
              <a:gd name="connsiteY892" fmla="*/ 35254 h 4966483"/>
              <a:gd name="connsiteX893" fmla="*/ 44381 w 4027599"/>
              <a:gd name="connsiteY893" fmla="*/ 0 h 4966483"/>
              <a:gd name="connsiteX894" fmla="*/ 54677 w 4027599"/>
              <a:gd name="connsiteY894" fmla="*/ 0 h 4966483"/>
              <a:gd name="connsiteX895" fmla="*/ 11288 w 4027599"/>
              <a:gd name="connsiteY895" fmla="*/ 35254 h 4966483"/>
              <a:gd name="connsiteX896" fmla="*/ 34029 w 4027599"/>
              <a:gd name="connsiteY896" fmla="*/ 0 h 4966483"/>
              <a:gd name="connsiteX897" fmla="*/ 43830 w 4027599"/>
              <a:gd name="connsiteY897" fmla="*/ 0 h 4966483"/>
              <a:gd name="connsiteX898" fmla="*/ 11288 w 4027599"/>
              <a:gd name="connsiteY898" fmla="*/ 35254 h 4966483"/>
              <a:gd name="connsiteX899" fmla="*/ 23258 w 4027599"/>
              <a:gd name="connsiteY899" fmla="*/ 0 h 4966483"/>
              <a:gd name="connsiteX900" fmla="*/ 32982 w 4027599"/>
              <a:gd name="connsiteY900" fmla="*/ 0 h 4966483"/>
              <a:gd name="connsiteX901" fmla="*/ 11288 w 4027599"/>
              <a:gd name="connsiteY901" fmla="*/ 35254 h 4966483"/>
              <a:gd name="connsiteX902" fmla="*/ 12062 w 4027599"/>
              <a:gd name="connsiteY902" fmla="*/ 0 h 4966483"/>
              <a:gd name="connsiteX903" fmla="*/ 22135 w 4027599"/>
              <a:gd name="connsiteY903" fmla="*/ 0 h 4966483"/>
              <a:gd name="connsiteX904" fmla="*/ 11288 w 4027599"/>
              <a:gd name="connsiteY904" fmla="*/ 35254 h 4966483"/>
              <a:gd name="connsiteX905" fmla="*/ 441 w 4027599"/>
              <a:gd name="connsiteY905" fmla="*/ 0 h 4966483"/>
              <a:gd name="connsiteX906" fmla="*/ 10513 w 4027599"/>
              <a:gd name="connsiteY906" fmla="*/ 0 h 4966483"/>
              <a:gd name="connsiteX907" fmla="*/ 11288 w 4027599"/>
              <a:gd name="connsiteY907" fmla="*/ 35254 h 496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</a:cxnLst>
            <a:rect l="l" t="t" r="r" b="b"/>
            <a:pathLst>
              <a:path w="4027599" h="4966483">
                <a:moveTo>
                  <a:pt x="421640" y="4594315"/>
                </a:moveTo>
                <a:cubicBezTo>
                  <a:pt x="425811" y="4709814"/>
                  <a:pt x="425811" y="4825323"/>
                  <a:pt x="429982" y="4940822"/>
                </a:cubicBezTo>
                <a:cubicBezTo>
                  <a:pt x="300759" y="4957926"/>
                  <a:pt x="171526" y="4966483"/>
                  <a:pt x="42302" y="4966483"/>
                </a:cubicBezTo>
                <a:cubicBezTo>
                  <a:pt x="42302" y="4846706"/>
                  <a:pt x="42302" y="4731207"/>
                  <a:pt x="42302" y="4615707"/>
                </a:cubicBezTo>
                <a:cubicBezTo>
                  <a:pt x="167354" y="4615707"/>
                  <a:pt x="292417" y="4607150"/>
                  <a:pt x="421640" y="4594315"/>
                </a:cubicBezTo>
                <a:close/>
                <a:moveTo>
                  <a:pt x="843177" y="4532287"/>
                </a:moveTo>
                <a:cubicBezTo>
                  <a:pt x="851578" y="4641486"/>
                  <a:pt x="859978" y="4750684"/>
                  <a:pt x="864179" y="4864073"/>
                </a:cubicBezTo>
                <a:cubicBezTo>
                  <a:pt x="733978" y="4893476"/>
                  <a:pt x="603788" y="4918668"/>
                  <a:pt x="473597" y="4935469"/>
                </a:cubicBezTo>
                <a:cubicBezTo>
                  <a:pt x="469397" y="4817880"/>
                  <a:pt x="469397" y="4704481"/>
                  <a:pt x="460996" y="4595282"/>
                </a:cubicBezTo>
                <a:cubicBezTo>
                  <a:pt x="591187" y="4578491"/>
                  <a:pt x="717187" y="4561689"/>
                  <a:pt x="843177" y="4532287"/>
                </a:cubicBezTo>
                <a:close/>
                <a:moveTo>
                  <a:pt x="1268465" y="4423733"/>
                </a:moveTo>
                <a:cubicBezTo>
                  <a:pt x="1281290" y="4525899"/>
                  <a:pt x="1289828" y="4632323"/>
                  <a:pt x="1298375" y="4738738"/>
                </a:cubicBezTo>
                <a:cubicBezTo>
                  <a:pt x="1165928" y="4785567"/>
                  <a:pt x="1033491" y="4823877"/>
                  <a:pt x="901044" y="4857929"/>
                </a:cubicBezTo>
                <a:cubicBezTo>
                  <a:pt x="896775" y="4742997"/>
                  <a:pt x="888228" y="4632323"/>
                  <a:pt x="879681" y="4525899"/>
                </a:cubicBezTo>
                <a:cubicBezTo>
                  <a:pt x="1007849" y="4496106"/>
                  <a:pt x="1140296" y="4462044"/>
                  <a:pt x="1268465" y="4423733"/>
                </a:cubicBezTo>
                <a:close/>
                <a:moveTo>
                  <a:pt x="1694886" y="4268663"/>
                </a:moveTo>
                <a:cubicBezTo>
                  <a:pt x="1711638" y="4361998"/>
                  <a:pt x="1724200" y="4459582"/>
                  <a:pt x="1732571" y="4552917"/>
                </a:cubicBezTo>
                <a:cubicBezTo>
                  <a:pt x="1602781" y="4616557"/>
                  <a:pt x="1472981" y="4671708"/>
                  <a:pt x="1343191" y="4718371"/>
                </a:cubicBezTo>
                <a:cubicBezTo>
                  <a:pt x="1334810" y="4616557"/>
                  <a:pt x="1326439" y="4510494"/>
                  <a:pt x="1313877" y="4408670"/>
                </a:cubicBezTo>
                <a:cubicBezTo>
                  <a:pt x="1439486" y="4370487"/>
                  <a:pt x="1565096" y="4323814"/>
                  <a:pt x="1694886" y="4268663"/>
                </a:cubicBezTo>
                <a:close/>
                <a:moveTo>
                  <a:pt x="402065" y="4237649"/>
                </a:moveTo>
                <a:cubicBezTo>
                  <a:pt x="406197" y="4344523"/>
                  <a:pt x="410338" y="4451387"/>
                  <a:pt x="414470" y="4562363"/>
                </a:cubicBezTo>
                <a:cubicBezTo>
                  <a:pt x="290414" y="4574691"/>
                  <a:pt x="166358" y="4578803"/>
                  <a:pt x="42302" y="4578803"/>
                </a:cubicBezTo>
                <a:cubicBezTo>
                  <a:pt x="42302" y="4471939"/>
                  <a:pt x="42302" y="4360963"/>
                  <a:pt x="42302" y="4254089"/>
                </a:cubicBezTo>
                <a:cubicBezTo>
                  <a:pt x="162226" y="4254089"/>
                  <a:pt x="282141" y="4249986"/>
                  <a:pt x="402065" y="4237649"/>
                </a:cubicBezTo>
                <a:close/>
                <a:moveTo>
                  <a:pt x="818962" y="4191133"/>
                </a:moveTo>
                <a:cubicBezTo>
                  <a:pt x="831690" y="4291491"/>
                  <a:pt x="840178" y="4400221"/>
                  <a:pt x="848667" y="4504760"/>
                </a:cubicBezTo>
                <a:cubicBezTo>
                  <a:pt x="721348" y="4529855"/>
                  <a:pt x="589780" y="4550759"/>
                  <a:pt x="462462" y="4563301"/>
                </a:cubicBezTo>
                <a:cubicBezTo>
                  <a:pt x="458212" y="4454581"/>
                  <a:pt x="453973" y="4345861"/>
                  <a:pt x="445484" y="4237131"/>
                </a:cubicBezTo>
                <a:cubicBezTo>
                  <a:pt x="568564" y="4228770"/>
                  <a:pt x="695882" y="4212046"/>
                  <a:pt x="818962" y="4191133"/>
                </a:cubicBezTo>
                <a:close/>
                <a:moveTo>
                  <a:pt x="1220366" y="4098091"/>
                </a:moveTo>
                <a:cubicBezTo>
                  <a:pt x="1241729" y="4199953"/>
                  <a:pt x="1254545" y="4297567"/>
                  <a:pt x="1267361" y="4399420"/>
                </a:cubicBezTo>
                <a:cubicBezTo>
                  <a:pt x="1139192" y="4437614"/>
                  <a:pt x="1011014" y="4471568"/>
                  <a:pt x="878577" y="4501273"/>
                </a:cubicBezTo>
                <a:cubicBezTo>
                  <a:pt x="870030" y="4390931"/>
                  <a:pt x="861483" y="4284829"/>
                  <a:pt x="848667" y="4178727"/>
                </a:cubicBezTo>
                <a:cubicBezTo>
                  <a:pt x="972567" y="4157511"/>
                  <a:pt x="1096466" y="4132045"/>
                  <a:pt x="1220366" y="4098091"/>
                </a:cubicBezTo>
                <a:close/>
                <a:moveTo>
                  <a:pt x="2131680" y="4067077"/>
                </a:moveTo>
                <a:cubicBezTo>
                  <a:pt x="2152760" y="4148924"/>
                  <a:pt x="2169620" y="4235070"/>
                  <a:pt x="2182270" y="4316918"/>
                </a:cubicBezTo>
                <a:cubicBezTo>
                  <a:pt x="2051591" y="4394448"/>
                  <a:pt x="1920912" y="4467680"/>
                  <a:pt x="1790233" y="4532287"/>
                </a:cubicBezTo>
                <a:cubicBezTo>
                  <a:pt x="1781803" y="4437526"/>
                  <a:pt x="1764933" y="4342755"/>
                  <a:pt x="1748073" y="4252301"/>
                </a:cubicBezTo>
                <a:cubicBezTo>
                  <a:pt x="1878752" y="4196300"/>
                  <a:pt x="2005221" y="4136001"/>
                  <a:pt x="2131680" y="4067077"/>
                </a:cubicBezTo>
                <a:close/>
                <a:moveTo>
                  <a:pt x="1624486" y="3974035"/>
                </a:moveTo>
                <a:cubicBezTo>
                  <a:pt x="1649112" y="4064547"/>
                  <a:pt x="1665532" y="4150946"/>
                  <a:pt x="1686055" y="4241459"/>
                </a:cubicBezTo>
                <a:cubicBezTo>
                  <a:pt x="1558805" y="4294939"/>
                  <a:pt x="1435657" y="4336083"/>
                  <a:pt x="1312519" y="4377217"/>
                </a:cubicBezTo>
                <a:cubicBezTo>
                  <a:pt x="1300202" y="4278480"/>
                  <a:pt x="1283781" y="4179743"/>
                  <a:pt x="1267361" y="4085119"/>
                </a:cubicBezTo>
                <a:cubicBezTo>
                  <a:pt x="1386406" y="4052209"/>
                  <a:pt x="1505441" y="4015178"/>
                  <a:pt x="1624486" y="3974035"/>
                </a:cubicBezTo>
                <a:close/>
                <a:moveTo>
                  <a:pt x="377820" y="3896495"/>
                </a:moveTo>
                <a:cubicBezTo>
                  <a:pt x="386279" y="3999549"/>
                  <a:pt x="390509" y="4102604"/>
                  <a:pt x="398968" y="4205658"/>
                </a:cubicBezTo>
                <a:cubicBezTo>
                  <a:pt x="276319" y="4218025"/>
                  <a:pt x="153679" y="4222147"/>
                  <a:pt x="26800" y="4222147"/>
                </a:cubicBezTo>
                <a:cubicBezTo>
                  <a:pt x="26800" y="4114970"/>
                  <a:pt x="26800" y="4011916"/>
                  <a:pt x="26800" y="3912983"/>
                </a:cubicBezTo>
                <a:cubicBezTo>
                  <a:pt x="145220" y="3908861"/>
                  <a:pt x="259400" y="3904739"/>
                  <a:pt x="377820" y="3896495"/>
                </a:cubicBezTo>
                <a:close/>
                <a:moveTo>
                  <a:pt x="775523" y="3849979"/>
                </a:moveTo>
                <a:cubicBezTo>
                  <a:pt x="792382" y="3951890"/>
                  <a:pt x="805022" y="4053792"/>
                  <a:pt x="817663" y="4159943"/>
                </a:cubicBezTo>
                <a:cubicBezTo>
                  <a:pt x="695462" y="4181169"/>
                  <a:pt x="573252" y="4198156"/>
                  <a:pt x="451052" y="4206645"/>
                </a:cubicBezTo>
                <a:cubicBezTo>
                  <a:pt x="442622" y="4100494"/>
                  <a:pt x="438412" y="3994343"/>
                  <a:pt x="429982" y="3892441"/>
                </a:cubicBezTo>
                <a:cubicBezTo>
                  <a:pt x="543753" y="3879703"/>
                  <a:pt x="661743" y="3866965"/>
                  <a:pt x="775523" y="3849979"/>
                </a:cubicBezTo>
                <a:close/>
                <a:moveTo>
                  <a:pt x="2558570" y="3834467"/>
                </a:moveTo>
                <a:cubicBezTo>
                  <a:pt x="2583381" y="3900480"/>
                  <a:pt x="2604060" y="3962371"/>
                  <a:pt x="2616466" y="4028375"/>
                </a:cubicBezTo>
                <a:cubicBezTo>
                  <a:pt x="2488278" y="4119151"/>
                  <a:pt x="2360080" y="4205785"/>
                  <a:pt x="2231892" y="4284175"/>
                </a:cubicBezTo>
                <a:cubicBezTo>
                  <a:pt x="2219487" y="4205785"/>
                  <a:pt x="2202949" y="4127395"/>
                  <a:pt x="2182270" y="4049006"/>
                </a:cubicBezTo>
                <a:cubicBezTo>
                  <a:pt x="2306326" y="3982992"/>
                  <a:pt x="2434514" y="3912856"/>
                  <a:pt x="2558570" y="3834467"/>
                </a:cubicBezTo>
                <a:close/>
                <a:moveTo>
                  <a:pt x="2045808" y="3818965"/>
                </a:moveTo>
                <a:cubicBezTo>
                  <a:pt x="2074751" y="3896348"/>
                  <a:pt x="2099562" y="3973722"/>
                  <a:pt x="2120242" y="4051106"/>
                </a:cubicBezTo>
                <a:cubicBezTo>
                  <a:pt x="1996186" y="4112186"/>
                  <a:pt x="1872130" y="4169203"/>
                  <a:pt x="1743941" y="4222147"/>
                </a:cubicBezTo>
                <a:cubicBezTo>
                  <a:pt x="1727394" y="4132553"/>
                  <a:pt x="1706724" y="4047032"/>
                  <a:pt x="1686045" y="3957438"/>
                </a:cubicBezTo>
                <a:cubicBezTo>
                  <a:pt x="1805970" y="3916705"/>
                  <a:pt x="1925884" y="3871908"/>
                  <a:pt x="2045808" y="3818965"/>
                </a:cubicBezTo>
                <a:close/>
                <a:moveTo>
                  <a:pt x="1147144" y="3787951"/>
                </a:moveTo>
                <a:cubicBezTo>
                  <a:pt x="1167921" y="3882243"/>
                  <a:pt x="1188707" y="3972433"/>
                  <a:pt x="1205333" y="4070828"/>
                </a:cubicBezTo>
                <a:cubicBezTo>
                  <a:pt x="1084793" y="4099527"/>
                  <a:pt x="964254" y="4124123"/>
                  <a:pt x="843714" y="4144617"/>
                </a:cubicBezTo>
                <a:cubicBezTo>
                  <a:pt x="831250" y="4046231"/>
                  <a:pt x="818776" y="3947836"/>
                  <a:pt x="802151" y="3849451"/>
                </a:cubicBezTo>
                <a:cubicBezTo>
                  <a:pt x="918539" y="3833050"/>
                  <a:pt x="1030756" y="3812547"/>
                  <a:pt x="1147144" y="3787951"/>
                </a:cubicBezTo>
                <a:close/>
                <a:moveTo>
                  <a:pt x="1541935" y="3679397"/>
                </a:moveTo>
                <a:cubicBezTo>
                  <a:pt x="1574766" y="3769860"/>
                  <a:pt x="1599401" y="3860313"/>
                  <a:pt x="1624027" y="3955084"/>
                </a:cubicBezTo>
                <a:cubicBezTo>
                  <a:pt x="1504992" y="3993854"/>
                  <a:pt x="1385947" y="4032614"/>
                  <a:pt x="1266912" y="4067077"/>
                </a:cubicBezTo>
                <a:cubicBezTo>
                  <a:pt x="1246379" y="3968008"/>
                  <a:pt x="1225856" y="3868929"/>
                  <a:pt x="1205333" y="3774168"/>
                </a:cubicBezTo>
                <a:cubicBezTo>
                  <a:pt x="1316163" y="3748321"/>
                  <a:pt x="1431105" y="3713859"/>
                  <a:pt x="1541935" y="3679397"/>
                </a:cubicBezTo>
                <a:close/>
                <a:moveTo>
                  <a:pt x="2464815" y="3617369"/>
                </a:moveTo>
                <a:cubicBezTo>
                  <a:pt x="2498955" y="3679084"/>
                  <a:pt x="2528836" y="3744912"/>
                  <a:pt x="2554438" y="3810730"/>
                </a:cubicBezTo>
                <a:cubicBezTo>
                  <a:pt x="2426397" y="3884792"/>
                  <a:pt x="2298365" y="3954723"/>
                  <a:pt x="2170323" y="4020551"/>
                </a:cubicBezTo>
                <a:cubicBezTo>
                  <a:pt x="2148980" y="3942386"/>
                  <a:pt x="2119109" y="3864221"/>
                  <a:pt x="2089228" y="3790168"/>
                </a:cubicBezTo>
                <a:cubicBezTo>
                  <a:pt x="2213001" y="3736677"/>
                  <a:pt x="2341042" y="3679084"/>
                  <a:pt x="2464815" y="3617369"/>
                </a:cubicBezTo>
                <a:close/>
                <a:moveTo>
                  <a:pt x="1941845" y="3555340"/>
                </a:moveTo>
                <a:cubicBezTo>
                  <a:pt x="1979668" y="3629774"/>
                  <a:pt x="2013290" y="3708349"/>
                  <a:pt x="2042712" y="3786915"/>
                </a:cubicBezTo>
                <a:cubicBezTo>
                  <a:pt x="1920834" y="3836538"/>
                  <a:pt x="1798946" y="3882028"/>
                  <a:pt x="1677059" y="3927509"/>
                </a:cubicBezTo>
                <a:cubicBezTo>
                  <a:pt x="1651846" y="3840669"/>
                  <a:pt x="1626625" y="3753830"/>
                  <a:pt x="1593003" y="3666991"/>
                </a:cubicBezTo>
                <a:cubicBezTo>
                  <a:pt x="1710681" y="3633916"/>
                  <a:pt x="1824168" y="3596699"/>
                  <a:pt x="1941845" y="3555340"/>
                </a:cubicBezTo>
                <a:close/>
                <a:moveTo>
                  <a:pt x="357366" y="3539838"/>
                </a:moveTo>
                <a:cubicBezTo>
                  <a:pt x="366069" y="3644045"/>
                  <a:pt x="374763" y="3743915"/>
                  <a:pt x="383466" y="3852469"/>
                </a:cubicBezTo>
                <a:cubicBezTo>
                  <a:pt x="266023" y="3856807"/>
                  <a:pt x="144233" y="3861153"/>
                  <a:pt x="26800" y="3865490"/>
                </a:cubicBezTo>
                <a:cubicBezTo>
                  <a:pt x="26800" y="3756946"/>
                  <a:pt x="26800" y="3652729"/>
                  <a:pt x="26800" y="3552869"/>
                </a:cubicBezTo>
                <a:cubicBezTo>
                  <a:pt x="135539" y="3548522"/>
                  <a:pt x="248626" y="3548522"/>
                  <a:pt x="357366" y="3539838"/>
                </a:cubicBezTo>
                <a:close/>
                <a:moveTo>
                  <a:pt x="720957" y="3508824"/>
                </a:moveTo>
                <a:cubicBezTo>
                  <a:pt x="737681" y="3600675"/>
                  <a:pt x="754413" y="3696706"/>
                  <a:pt x="771137" y="3796908"/>
                </a:cubicBezTo>
                <a:cubicBezTo>
                  <a:pt x="654045" y="3813602"/>
                  <a:pt x="541144" y="3826125"/>
                  <a:pt x="428244" y="3834476"/>
                </a:cubicBezTo>
                <a:cubicBezTo>
                  <a:pt x="419872" y="3734274"/>
                  <a:pt x="407330" y="3634082"/>
                  <a:pt x="398968" y="3538051"/>
                </a:cubicBezTo>
                <a:cubicBezTo>
                  <a:pt x="507688" y="3529699"/>
                  <a:pt x="612228" y="3521347"/>
                  <a:pt x="720957" y="3508824"/>
                </a:cubicBezTo>
                <a:close/>
                <a:moveTo>
                  <a:pt x="1066097" y="3462298"/>
                </a:moveTo>
                <a:cubicBezTo>
                  <a:pt x="1096124" y="3554960"/>
                  <a:pt x="1121864" y="3647621"/>
                  <a:pt x="1143305" y="3740282"/>
                </a:cubicBezTo>
                <a:cubicBezTo>
                  <a:pt x="1027503" y="3765552"/>
                  <a:pt x="911691" y="3786612"/>
                  <a:pt x="791591" y="3803453"/>
                </a:cubicBezTo>
                <a:cubicBezTo>
                  <a:pt x="778726" y="3702371"/>
                  <a:pt x="757285" y="3605500"/>
                  <a:pt x="740123" y="3512839"/>
                </a:cubicBezTo>
                <a:cubicBezTo>
                  <a:pt x="847358" y="3500209"/>
                  <a:pt x="958872" y="3483359"/>
                  <a:pt x="1066097" y="3462298"/>
                </a:cubicBezTo>
                <a:close/>
                <a:moveTo>
                  <a:pt x="2324358" y="3400270"/>
                </a:moveTo>
                <a:cubicBezTo>
                  <a:pt x="2370454" y="3463715"/>
                  <a:pt x="2412369" y="3531379"/>
                  <a:pt x="2445894" y="3594814"/>
                </a:cubicBezTo>
                <a:cubicBezTo>
                  <a:pt x="2324358" y="3658248"/>
                  <a:pt x="2202812" y="3717463"/>
                  <a:pt x="2081267" y="3772439"/>
                </a:cubicBezTo>
                <a:cubicBezTo>
                  <a:pt x="2051933" y="3692085"/>
                  <a:pt x="2018408" y="3615962"/>
                  <a:pt x="1980683" y="3539838"/>
                </a:cubicBezTo>
                <a:cubicBezTo>
                  <a:pt x="2093848" y="3497542"/>
                  <a:pt x="2211193" y="3451026"/>
                  <a:pt x="2324358" y="3400270"/>
                </a:cubicBezTo>
                <a:close/>
                <a:moveTo>
                  <a:pt x="1431486" y="3384768"/>
                </a:moveTo>
                <a:cubicBezTo>
                  <a:pt x="1464649" y="3472135"/>
                  <a:pt x="1501954" y="3555350"/>
                  <a:pt x="1530975" y="3642717"/>
                </a:cubicBezTo>
                <a:cubicBezTo>
                  <a:pt x="1419051" y="3671836"/>
                  <a:pt x="1302976" y="3700965"/>
                  <a:pt x="1191042" y="3725922"/>
                </a:cubicBezTo>
                <a:cubicBezTo>
                  <a:pt x="1166172" y="3634394"/>
                  <a:pt x="1141302" y="3542867"/>
                  <a:pt x="1112281" y="3451339"/>
                </a:cubicBezTo>
                <a:cubicBezTo>
                  <a:pt x="1220063" y="3434694"/>
                  <a:pt x="1323704" y="3409736"/>
                  <a:pt x="1431486" y="3384768"/>
                </a:cubicBezTo>
                <a:close/>
                <a:moveTo>
                  <a:pt x="1788367" y="3291726"/>
                </a:moveTo>
                <a:cubicBezTo>
                  <a:pt x="1834600" y="3367537"/>
                  <a:pt x="1876633" y="3447568"/>
                  <a:pt x="1918655" y="3523379"/>
                </a:cubicBezTo>
                <a:cubicBezTo>
                  <a:pt x="1800978" y="3565490"/>
                  <a:pt x="1687501" y="3603400"/>
                  <a:pt x="1574024" y="3632880"/>
                </a:cubicBezTo>
                <a:cubicBezTo>
                  <a:pt x="1540402" y="3548649"/>
                  <a:pt x="1506769" y="3464408"/>
                  <a:pt x="1468947" y="3380177"/>
                </a:cubicBezTo>
                <a:cubicBezTo>
                  <a:pt x="1574024" y="3354907"/>
                  <a:pt x="1679090" y="3325426"/>
                  <a:pt x="1788367" y="3291726"/>
                </a:cubicBezTo>
                <a:close/>
                <a:moveTo>
                  <a:pt x="318615" y="3229698"/>
                </a:moveTo>
                <a:cubicBezTo>
                  <a:pt x="331304" y="3325143"/>
                  <a:pt x="339763" y="3416447"/>
                  <a:pt x="352452" y="3516043"/>
                </a:cubicBezTo>
                <a:cubicBezTo>
                  <a:pt x="242492" y="3520185"/>
                  <a:pt x="136760" y="3524336"/>
                  <a:pt x="31030" y="3524336"/>
                </a:cubicBezTo>
                <a:cubicBezTo>
                  <a:pt x="26800" y="3428891"/>
                  <a:pt x="26800" y="3333446"/>
                  <a:pt x="26800" y="3238001"/>
                </a:cubicBezTo>
                <a:cubicBezTo>
                  <a:pt x="124072" y="3238001"/>
                  <a:pt x="221343" y="3238001"/>
                  <a:pt x="318615" y="3229698"/>
                </a:cubicBezTo>
                <a:close/>
                <a:moveTo>
                  <a:pt x="649659" y="3214186"/>
                </a:moveTo>
                <a:cubicBezTo>
                  <a:pt x="670895" y="3302979"/>
                  <a:pt x="692122" y="3391782"/>
                  <a:pt x="709109" y="3480575"/>
                </a:cubicBezTo>
                <a:cubicBezTo>
                  <a:pt x="602958" y="3492678"/>
                  <a:pt x="496807" y="3504790"/>
                  <a:pt x="386406" y="3508824"/>
                </a:cubicBezTo>
                <a:cubicBezTo>
                  <a:pt x="377918" y="3415997"/>
                  <a:pt x="365180" y="3323160"/>
                  <a:pt x="352442" y="3234367"/>
                </a:cubicBezTo>
                <a:cubicBezTo>
                  <a:pt x="450095" y="3230333"/>
                  <a:pt x="552007" y="3222265"/>
                  <a:pt x="649659" y="3214186"/>
                </a:cubicBezTo>
                <a:close/>
                <a:moveTo>
                  <a:pt x="2148921" y="3167670"/>
                </a:moveTo>
                <a:cubicBezTo>
                  <a:pt x="2208478" y="3236770"/>
                  <a:pt x="2259526" y="3301543"/>
                  <a:pt x="2306326" y="3370634"/>
                </a:cubicBezTo>
                <a:cubicBezTo>
                  <a:pt x="2191462" y="3422454"/>
                  <a:pt x="2076597" y="3465639"/>
                  <a:pt x="1957484" y="3508824"/>
                </a:cubicBezTo>
                <a:cubicBezTo>
                  <a:pt x="1919193" y="3431099"/>
                  <a:pt x="1872403" y="3353364"/>
                  <a:pt x="1825604" y="3275628"/>
                </a:cubicBezTo>
                <a:cubicBezTo>
                  <a:pt x="1931959" y="3245405"/>
                  <a:pt x="2042565" y="3206538"/>
                  <a:pt x="2148921" y="3167670"/>
                </a:cubicBezTo>
                <a:close/>
                <a:moveTo>
                  <a:pt x="964381" y="3167670"/>
                </a:moveTo>
                <a:cubicBezTo>
                  <a:pt x="993011" y="3255682"/>
                  <a:pt x="1025725" y="3343703"/>
                  <a:pt x="1050263" y="3431714"/>
                </a:cubicBezTo>
                <a:cubicBezTo>
                  <a:pt x="948019" y="3452667"/>
                  <a:pt x="845775" y="3465239"/>
                  <a:pt x="739439" y="3477810"/>
                </a:cubicBezTo>
                <a:cubicBezTo>
                  <a:pt x="723077" y="3385608"/>
                  <a:pt x="702632" y="3293406"/>
                  <a:pt x="678095" y="3201204"/>
                </a:cubicBezTo>
                <a:cubicBezTo>
                  <a:pt x="772162" y="3192823"/>
                  <a:pt x="866220" y="3180242"/>
                  <a:pt x="964381" y="3167670"/>
                </a:cubicBezTo>
                <a:close/>
                <a:moveTo>
                  <a:pt x="1298531" y="3121154"/>
                </a:moveTo>
                <a:cubicBezTo>
                  <a:pt x="1341257" y="3199729"/>
                  <a:pt x="1383983" y="3282427"/>
                  <a:pt x="1422431" y="3365134"/>
                </a:cubicBezTo>
                <a:cubicBezTo>
                  <a:pt x="1315626" y="3389945"/>
                  <a:pt x="1208810" y="3410625"/>
                  <a:pt x="1097726" y="3431294"/>
                </a:cubicBezTo>
                <a:cubicBezTo>
                  <a:pt x="1067826" y="3340323"/>
                  <a:pt x="1037916" y="3253484"/>
                  <a:pt x="1003737" y="3170776"/>
                </a:cubicBezTo>
                <a:cubicBezTo>
                  <a:pt x="1102005" y="3154239"/>
                  <a:pt x="1200263" y="3137701"/>
                  <a:pt x="1298531" y="3121154"/>
                </a:cubicBezTo>
                <a:close/>
                <a:moveTo>
                  <a:pt x="1622113" y="3043614"/>
                </a:moveTo>
                <a:cubicBezTo>
                  <a:pt x="1677264" y="3114863"/>
                  <a:pt x="1732424" y="3190303"/>
                  <a:pt x="1779087" y="3265743"/>
                </a:cubicBezTo>
                <a:cubicBezTo>
                  <a:pt x="1673024" y="3299277"/>
                  <a:pt x="1562721" y="3324420"/>
                  <a:pt x="1456659" y="3353754"/>
                </a:cubicBezTo>
                <a:cubicBezTo>
                  <a:pt x="1418475" y="3269933"/>
                  <a:pt x="1376052" y="3186112"/>
                  <a:pt x="1329379" y="3106482"/>
                </a:cubicBezTo>
                <a:cubicBezTo>
                  <a:pt x="1426964" y="3085529"/>
                  <a:pt x="1524538" y="3064577"/>
                  <a:pt x="1622113" y="3043614"/>
                </a:cubicBezTo>
                <a:close/>
                <a:moveTo>
                  <a:pt x="3118053" y="3028102"/>
                </a:moveTo>
                <a:cubicBezTo>
                  <a:pt x="3195154" y="3049319"/>
                  <a:pt x="3272254" y="3066286"/>
                  <a:pt x="3345291" y="3079014"/>
                </a:cubicBezTo>
                <a:cubicBezTo>
                  <a:pt x="3272254" y="3214772"/>
                  <a:pt x="3187036" y="3346291"/>
                  <a:pt x="3097755" y="3477810"/>
                </a:cubicBezTo>
                <a:cubicBezTo>
                  <a:pt x="3036889" y="3465082"/>
                  <a:pt x="2971960" y="3443876"/>
                  <a:pt x="2911094" y="3418420"/>
                </a:cubicBezTo>
                <a:cubicBezTo>
                  <a:pt x="2984141" y="3286901"/>
                  <a:pt x="3057178" y="3159621"/>
                  <a:pt x="3118053" y="3028102"/>
                </a:cubicBezTo>
                <a:close/>
                <a:moveTo>
                  <a:pt x="2868573" y="2950572"/>
                </a:moveTo>
                <a:cubicBezTo>
                  <a:pt x="2943388" y="2980179"/>
                  <a:pt x="3022364" y="3009787"/>
                  <a:pt x="3097179" y="3030925"/>
                </a:cubicBezTo>
                <a:cubicBezTo>
                  <a:pt x="3034828" y="3157804"/>
                  <a:pt x="2964175" y="3288913"/>
                  <a:pt x="2885199" y="3415782"/>
                </a:cubicBezTo>
                <a:cubicBezTo>
                  <a:pt x="2822849" y="3390414"/>
                  <a:pt x="2756347" y="3360807"/>
                  <a:pt x="2693996" y="3322740"/>
                </a:cubicBezTo>
                <a:cubicBezTo>
                  <a:pt x="2756347" y="3200101"/>
                  <a:pt x="2814536" y="3077451"/>
                  <a:pt x="2868573" y="2950572"/>
                </a:cubicBezTo>
                <a:close/>
                <a:moveTo>
                  <a:pt x="1945997" y="2950572"/>
                </a:moveTo>
                <a:cubicBezTo>
                  <a:pt x="2013466" y="3020463"/>
                  <a:pt x="2076715" y="3085988"/>
                  <a:pt x="2135754" y="3155880"/>
                </a:cubicBezTo>
                <a:cubicBezTo>
                  <a:pt x="2026115" y="3195197"/>
                  <a:pt x="1920697" y="3230138"/>
                  <a:pt x="1815269" y="3260712"/>
                </a:cubicBezTo>
                <a:cubicBezTo>
                  <a:pt x="1764670" y="3186454"/>
                  <a:pt x="1714070" y="3107830"/>
                  <a:pt x="1655031" y="3033572"/>
                </a:cubicBezTo>
                <a:cubicBezTo>
                  <a:pt x="1752020" y="3007364"/>
                  <a:pt x="1849008" y="2981156"/>
                  <a:pt x="1945997" y="2950572"/>
                </a:cubicBezTo>
                <a:close/>
                <a:moveTo>
                  <a:pt x="283557" y="2935060"/>
                </a:moveTo>
                <a:cubicBezTo>
                  <a:pt x="296178" y="3026715"/>
                  <a:pt x="308808" y="3114199"/>
                  <a:pt x="321438" y="3205854"/>
                </a:cubicBezTo>
                <a:cubicBezTo>
                  <a:pt x="224626" y="3210025"/>
                  <a:pt x="127813" y="3214186"/>
                  <a:pt x="31010" y="3214186"/>
                </a:cubicBezTo>
                <a:cubicBezTo>
                  <a:pt x="31010" y="3122531"/>
                  <a:pt x="31010" y="3030886"/>
                  <a:pt x="26800" y="2943392"/>
                </a:cubicBezTo>
                <a:cubicBezTo>
                  <a:pt x="115192" y="2943392"/>
                  <a:pt x="199375" y="2939231"/>
                  <a:pt x="283557" y="2935060"/>
                </a:cubicBezTo>
                <a:close/>
                <a:moveTo>
                  <a:pt x="576105" y="2919558"/>
                </a:moveTo>
                <a:cubicBezTo>
                  <a:pt x="601150" y="3001660"/>
                  <a:pt x="626206" y="3087854"/>
                  <a:pt x="647080" y="3178161"/>
                </a:cubicBezTo>
                <a:cubicBezTo>
                  <a:pt x="551049" y="3186376"/>
                  <a:pt x="455028" y="3194582"/>
                  <a:pt x="363178" y="3198684"/>
                </a:cubicBezTo>
                <a:cubicBezTo>
                  <a:pt x="350655" y="3108377"/>
                  <a:pt x="338132" y="3018080"/>
                  <a:pt x="321428" y="2931876"/>
                </a:cubicBezTo>
                <a:cubicBezTo>
                  <a:pt x="409098" y="2927773"/>
                  <a:pt x="492606" y="2923661"/>
                  <a:pt x="576105" y="2919558"/>
                </a:cubicBezTo>
                <a:close/>
                <a:moveTo>
                  <a:pt x="853541" y="2888544"/>
                </a:moveTo>
                <a:cubicBezTo>
                  <a:pt x="890865" y="2973947"/>
                  <a:pt x="924048" y="3059351"/>
                  <a:pt x="957221" y="3149023"/>
                </a:cubicBezTo>
                <a:cubicBezTo>
                  <a:pt x="865986" y="3161839"/>
                  <a:pt x="770590" y="3174645"/>
                  <a:pt x="675203" y="3183182"/>
                </a:cubicBezTo>
                <a:cubicBezTo>
                  <a:pt x="650324" y="3093510"/>
                  <a:pt x="625434" y="3003838"/>
                  <a:pt x="600555" y="2914166"/>
                </a:cubicBezTo>
                <a:cubicBezTo>
                  <a:pt x="683496" y="2909897"/>
                  <a:pt x="770590" y="2901360"/>
                  <a:pt x="853541" y="2888544"/>
                </a:cubicBezTo>
                <a:close/>
                <a:moveTo>
                  <a:pt x="1138567" y="2857530"/>
                </a:moveTo>
                <a:cubicBezTo>
                  <a:pt x="1189499" y="2934396"/>
                  <a:pt x="1236181" y="3011252"/>
                  <a:pt x="1282863" y="3088118"/>
                </a:cubicBezTo>
                <a:cubicBezTo>
                  <a:pt x="1185249" y="3108338"/>
                  <a:pt x="1087636" y="3120480"/>
                  <a:pt x="990022" y="3136656"/>
                </a:cubicBezTo>
                <a:cubicBezTo>
                  <a:pt x="956078" y="3051712"/>
                  <a:pt x="917874" y="2970802"/>
                  <a:pt x="879681" y="2889892"/>
                </a:cubicBezTo>
                <a:cubicBezTo>
                  <a:pt x="964566" y="2881804"/>
                  <a:pt x="1049442" y="2869672"/>
                  <a:pt x="1138567" y="2857530"/>
                </a:cubicBezTo>
                <a:close/>
                <a:moveTo>
                  <a:pt x="2616466" y="2842018"/>
                </a:moveTo>
                <a:cubicBezTo>
                  <a:pt x="2692590" y="2883191"/>
                  <a:pt x="2768713" y="2916129"/>
                  <a:pt x="2849066" y="2944946"/>
                </a:cubicBezTo>
                <a:cubicBezTo>
                  <a:pt x="2794091" y="3068455"/>
                  <a:pt x="2734876" y="3187841"/>
                  <a:pt x="2675671" y="3307228"/>
                </a:cubicBezTo>
                <a:cubicBezTo>
                  <a:pt x="2608007" y="3270178"/>
                  <a:pt x="2544562" y="3233127"/>
                  <a:pt x="2476898" y="3187841"/>
                </a:cubicBezTo>
                <a:cubicBezTo>
                  <a:pt x="2527654" y="3072567"/>
                  <a:pt x="2574170" y="2957293"/>
                  <a:pt x="2616466" y="2842018"/>
                </a:cubicBezTo>
                <a:close/>
                <a:moveTo>
                  <a:pt x="1427237" y="2795502"/>
                </a:moveTo>
                <a:cubicBezTo>
                  <a:pt x="1494686" y="2873501"/>
                  <a:pt x="1553706" y="2947153"/>
                  <a:pt x="1608505" y="3025152"/>
                </a:cubicBezTo>
                <a:cubicBezTo>
                  <a:pt x="1515766" y="3046818"/>
                  <a:pt x="1418807" y="3068474"/>
                  <a:pt x="1321848" y="3090140"/>
                </a:cubicBezTo>
                <a:cubicBezTo>
                  <a:pt x="1275478" y="3003486"/>
                  <a:pt x="1224899" y="2921160"/>
                  <a:pt x="1174309" y="2843171"/>
                </a:cubicBezTo>
                <a:cubicBezTo>
                  <a:pt x="1258618" y="2830169"/>
                  <a:pt x="1342928" y="2812840"/>
                  <a:pt x="1427237" y="2795502"/>
                </a:cubicBezTo>
                <a:close/>
                <a:moveTo>
                  <a:pt x="1712937" y="2748986"/>
                </a:moveTo>
                <a:cubicBezTo>
                  <a:pt x="1793769" y="2809822"/>
                  <a:pt x="1866093" y="2874712"/>
                  <a:pt x="1934158" y="2939612"/>
                </a:cubicBezTo>
                <a:cubicBezTo>
                  <a:pt x="1836310" y="2963945"/>
                  <a:pt x="1738471" y="2988277"/>
                  <a:pt x="1640623" y="3012610"/>
                </a:cubicBezTo>
                <a:cubicBezTo>
                  <a:pt x="1585316" y="2939612"/>
                  <a:pt x="1521500" y="2870658"/>
                  <a:pt x="1453435" y="2801714"/>
                </a:cubicBezTo>
                <a:cubicBezTo>
                  <a:pt x="1542775" y="2785490"/>
                  <a:pt x="1627856" y="2765211"/>
                  <a:pt x="1712937" y="2748986"/>
                </a:cubicBezTo>
                <a:close/>
                <a:moveTo>
                  <a:pt x="2352256" y="2686948"/>
                </a:moveTo>
                <a:cubicBezTo>
                  <a:pt x="2429991" y="2737557"/>
                  <a:pt x="2507727" y="2779716"/>
                  <a:pt x="2585452" y="2821886"/>
                </a:cubicBezTo>
                <a:cubicBezTo>
                  <a:pt x="2542267" y="2935744"/>
                  <a:pt x="2494764" y="3053822"/>
                  <a:pt x="2447261" y="3167670"/>
                </a:cubicBezTo>
                <a:cubicBezTo>
                  <a:pt x="2378171" y="3121291"/>
                  <a:pt x="2313398" y="3070682"/>
                  <a:pt x="2244298" y="3011653"/>
                </a:cubicBezTo>
                <a:cubicBezTo>
                  <a:pt x="2283165" y="2906224"/>
                  <a:pt x="2322033" y="2796586"/>
                  <a:pt x="2352256" y="2686948"/>
                </a:cubicBezTo>
                <a:close/>
                <a:moveTo>
                  <a:pt x="234237" y="2655934"/>
                </a:moveTo>
                <a:cubicBezTo>
                  <a:pt x="246438" y="2739628"/>
                  <a:pt x="262712" y="2827503"/>
                  <a:pt x="274912" y="2915377"/>
                </a:cubicBezTo>
                <a:cubicBezTo>
                  <a:pt x="193563" y="2915377"/>
                  <a:pt x="112213" y="2919558"/>
                  <a:pt x="26800" y="2919558"/>
                </a:cubicBezTo>
                <a:cubicBezTo>
                  <a:pt x="26800" y="2831683"/>
                  <a:pt x="26800" y="2743809"/>
                  <a:pt x="26800" y="2660124"/>
                </a:cubicBezTo>
                <a:cubicBezTo>
                  <a:pt x="95949" y="2660124"/>
                  <a:pt x="165088" y="2655934"/>
                  <a:pt x="234237" y="2655934"/>
                </a:cubicBezTo>
                <a:close/>
                <a:moveTo>
                  <a:pt x="486550" y="2640432"/>
                </a:moveTo>
                <a:cubicBezTo>
                  <a:pt x="515601" y="2722817"/>
                  <a:pt x="540500" y="2805202"/>
                  <a:pt x="569550" y="2891699"/>
                </a:cubicBezTo>
                <a:cubicBezTo>
                  <a:pt x="482398" y="2895821"/>
                  <a:pt x="399408" y="2899943"/>
                  <a:pt x="316408" y="2904056"/>
                </a:cubicBezTo>
                <a:cubicBezTo>
                  <a:pt x="303963" y="2817558"/>
                  <a:pt x="287357" y="2735174"/>
                  <a:pt x="274912" y="2652789"/>
                </a:cubicBezTo>
                <a:cubicBezTo>
                  <a:pt x="345458" y="2648676"/>
                  <a:pt x="416004" y="2644554"/>
                  <a:pt x="486550" y="2640432"/>
                </a:cubicBezTo>
                <a:close/>
                <a:moveTo>
                  <a:pt x="715116" y="2624930"/>
                </a:moveTo>
                <a:cubicBezTo>
                  <a:pt x="759893" y="2703192"/>
                  <a:pt x="796534" y="2785577"/>
                  <a:pt x="833165" y="2867962"/>
                </a:cubicBezTo>
                <a:cubicBezTo>
                  <a:pt x="751756" y="2876197"/>
                  <a:pt x="670339" y="2884441"/>
                  <a:pt x="588921" y="2888554"/>
                </a:cubicBezTo>
                <a:cubicBezTo>
                  <a:pt x="564500" y="2806169"/>
                  <a:pt x="536006" y="2723794"/>
                  <a:pt x="507513" y="2641409"/>
                </a:cubicBezTo>
                <a:cubicBezTo>
                  <a:pt x="576710" y="2637286"/>
                  <a:pt x="645918" y="2633174"/>
                  <a:pt x="715116" y="2624930"/>
                </a:cubicBezTo>
                <a:close/>
                <a:moveTo>
                  <a:pt x="959800" y="2593916"/>
                </a:moveTo>
                <a:cubicBezTo>
                  <a:pt x="1020108" y="2672178"/>
                  <a:pt x="1076100" y="2746329"/>
                  <a:pt x="1127793" y="2824592"/>
                </a:cubicBezTo>
                <a:cubicBezTo>
                  <a:pt x="1041647" y="2836948"/>
                  <a:pt x="955492" y="2845183"/>
                  <a:pt x="869336" y="2857540"/>
                </a:cubicBezTo>
                <a:cubicBezTo>
                  <a:pt x="830576" y="2775155"/>
                  <a:pt x="787498" y="2696892"/>
                  <a:pt x="740113" y="2618629"/>
                </a:cubicBezTo>
                <a:cubicBezTo>
                  <a:pt x="813345" y="2610395"/>
                  <a:pt x="886567" y="2602160"/>
                  <a:pt x="959800" y="2593916"/>
                </a:cubicBezTo>
                <a:close/>
                <a:moveTo>
                  <a:pt x="3318594" y="2593906"/>
                </a:moveTo>
                <a:cubicBezTo>
                  <a:pt x="3410200" y="2610766"/>
                  <a:pt x="3501807" y="2623416"/>
                  <a:pt x="3593413" y="2631846"/>
                </a:cubicBezTo>
                <a:cubicBezTo>
                  <a:pt x="3530955" y="2766744"/>
                  <a:pt x="3460165" y="2897423"/>
                  <a:pt x="3385213" y="3028102"/>
                </a:cubicBezTo>
                <a:cubicBezTo>
                  <a:pt x="3301939" y="3015462"/>
                  <a:pt x="3222817" y="2998592"/>
                  <a:pt x="3143704" y="2977522"/>
                </a:cubicBezTo>
                <a:cubicBezTo>
                  <a:pt x="3210333" y="2851054"/>
                  <a:pt x="3268620" y="2720375"/>
                  <a:pt x="3318594" y="2593906"/>
                </a:cubicBezTo>
                <a:close/>
                <a:moveTo>
                  <a:pt x="1201758" y="2562902"/>
                </a:moveTo>
                <a:cubicBezTo>
                  <a:pt x="1277129" y="2635186"/>
                  <a:pt x="1344119" y="2707471"/>
                  <a:pt x="1406919" y="2779756"/>
                </a:cubicBezTo>
                <a:cubicBezTo>
                  <a:pt x="1323186" y="2796762"/>
                  <a:pt x="1239443" y="2813768"/>
                  <a:pt x="1155701" y="2826526"/>
                </a:cubicBezTo>
                <a:cubicBezTo>
                  <a:pt x="1101272" y="2745743"/>
                  <a:pt x="1046844" y="2669209"/>
                  <a:pt x="988225" y="2592665"/>
                </a:cubicBezTo>
                <a:cubicBezTo>
                  <a:pt x="1059406" y="2584167"/>
                  <a:pt x="1130587" y="2571410"/>
                  <a:pt x="1201758" y="2562902"/>
                </a:cubicBezTo>
                <a:close/>
                <a:moveTo>
                  <a:pt x="1444839" y="2531888"/>
                </a:moveTo>
                <a:cubicBezTo>
                  <a:pt x="1530692" y="2598057"/>
                  <a:pt x="1612461" y="2664217"/>
                  <a:pt x="1686045" y="2726245"/>
                </a:cubicBezTo>
                <a:cubicBezTo>
                  <a:pt x="1604286" y="2746925"/>
                  <a:pt x="1522516" y="2763462"/>
                  <a:pt x="1440746" y="2780000"/>
                </a:cubicBezTo>
                <a:cubicBezTo>
                  <a:pt x="1375339" y="2709708"/>
                  <a:pt x="1309931" y="2639406"/>
                  <a:pt x="1236337" y="2569104"/>
                </a:cubicBezTo>
                <a:cubicBezTo>
                  <a:pt x="1305838" y="2556699"/>
                  <a:pt x="1375339" y="2544293"/>
                  <a:pt x="1444839" y="2531888"/>
                </a:cubicBezTo>
                <a:close/>
                <a:moveTo>
                  <a:pt x="3025343" y="2531878"/>
                </a:moveTo>
                <a:cubicBezTo>
                  <a:pt x="3115064" y="2553094"/>
                  <a:pt x="3204785" y="2574301"/>
                  <a:pt x="3298775" y="2591278"/>
                </a:cubicBezTo>
                <a:cubicBezTo>
                  <a:pt x="3243233" y="2722797"/>
                  <a:pt x="3183422" y="2850067"/>
                  <a:pt x="3119333" y="2981586"/>
                </a:cubicBezTo>
                <a:cubicBezTo>
                  <a:pt x="3038159" y="2960379"/>
                  <a:pt x="2956985" y="2934923"/>
                  <a:pt x="2880080" y="2905218"/>
                </a:cubicBezTo>
                <a:cubicBezTo>
                  <a:pt x="2931354" y="2777948"/>
                  <a:pt x="2982617" y="2654918"/>
                  <a:pt x="3025343" y="2531878"/>
                </a:cubicBezTo>
                <a:close/>
                <a:moveTo>
                  <a:pt x="2121551" y="2516376"/>
                </a:moveTo>
                <a:cubicBezTo>
                  <a:pt x="2192097" y="2574897"/>
                  <a:pt x="2266794" y="2625066"/>
                  <a:pt x="2337340" y="2675226"/>
                </a:cubicBezTo>
                <a:cubicBezTo>
                  <a:pt x="2308289" y="2783907"/>
                  <a:pt x="2275097" y="2888417"/>
                  <a:pt x="2237743" y="2997098"/>
                </a:cubicBezTo>
                <a:cubicBezTo>
                  <a:pt x="2171349" y="2938577"/>
                  <a:pt x="2109096" y="2875875"/>
                  <a:pt x="2042702" y="2808992"/>
                </a:cubicBezTo>
                <a:cubicBezTo>
                  <a:pt x="2071752" y="2712843"/>
                  <a:pt x="2096651" y="2612524"/>
                  <a:pt x="2121551" y="2516376"/>
                </a:cubicBezTo>
                <a:close/>
                <a:moveTo>
                  <a:pt x="2744879" y="2438836"/>
                </a:moveTo>
                <a:cubicBezTo>
                  <a:pt x="2832685" y="2467984"/>
                  <a:pt x="2916320" y="2497132"/>
                  <a:pt x="3004136" y="2522119"/>
                </a:cubicBezTo>
                <a:cubicBezTo>
                  <a:pt x="2962319" y="2642874"/>
                  <a:pt x="2916320" y="2767790"/>
                  <a:pt x="2866141" y="2888544"/>
                </a:cubicBezTo>
                <a:cubicBezTo>
                  <a:pt x="2786687" y="2859396"/>
                  <a:pt x="2711423" y="2826086"/>
                  <a:pt x="2631968" y="2788615"/>
                </a:cubicBezTo>
                <a:cubicBezTo>
                  <a:pt x="2673786" y="2672022"/>
                  <a:pt x="2711423" y="2555429"/>
                  <a:pt x="2744879" y="2438836"/>
                </a:cubicBezTo>
                <a:close/>
                <a:moveTo>
                  <a:pt x="382958" y="2376808"/>
                </a:moveTo>
                <a:cubicBezTo>
                  <a:pt x="416981" y="2452502"/>
                  <a:pt x="446745" y="2532405"/>
                  <a:pt x="476508" y="2616509"/>
                </a:cubicBezTo>
                <a:cubicBezTo>
                  <a:pt x="404224" y="2620720"/>
                  <a:pt x="336188" y="2624920"/>
                  <a:pt x="263903" y="2624920"/>
                </a:cubicBezTo>
                <a:cubicBezTo>
                  <a:pt x="246897" y="2540816"/>
                  <a:pt x="229891" y="2460912"/>
                  <a:pt x="212884" y="2381018"/>
                </a:cubicBezTo>
                <a:cubicBezTo>
                  <a:pt x="268162" y="2381018"/>
                  <a:pt x="327690" y="2376808"/>
                  <a:pt x="382958" y="2376808"/>
                </a:cubicBezTo>
                <a:close/>
                <a:moveTo>
                  <a:pt x="26800" y="2376808"/>
                </a:moveTo>
                <a:cubicBezTo>
                  <a:pt x="78190" y="2376808"/>
                  <a:pt x="133527" y="2376808"/>
                  <a:pt x="184918" y="2376808"/>
                </a:cubicBezTo>
                <a:cubicBezTo>
                  <a:pt x="200723" y="2456712"/>
                  <a:pt x="216537" y="2536615"/>
                  <a:pt x="228396" y="2620720"/>
                </a:cubicBezTo>
                <a:cubicBezTo>
                  <a:pt x="161201" y="2624920"/>
                  <a:pt x="97951" y="2624920"/>
                  <a:pt x="30756" y="2624920"/>
                </a:cubicBezTo>
                <a:cubicBezTo>
                  <a:pt x="26800" y="2540816"/>
                  <a:pt x="26800" y="2456712"/>
                  <a:pt x="26800" y="2376808"/>
                </a:cubicBezTo>
                <a:close/>
                <a:moveTo>
                  <a:pt x="573145" y="2361306"/>
                </a:moveTo>
                <a:cubicBezTo>
                  <a:pt x="619876" y="2435739"/>
                  <a:pt x="666617" y="2514315"/>
                  <a:pt x="709099" y="2592880"/>
                </a:cubicBezTo>
                <a:cubicBezTo>
                  <a:pt x="641122" y="2597012"/>
                  <a:pt x="568896" y="2605286"/>
                  <a:pt x="496670" y="2609418"/>
                </a:cubicBezTo>
                <a:cubicBezTo>
                  <a:pt x="466935" y="2526720"/>
                  <a:pt x="432942" y="2448145"/>
                  <a:pt x="398959" y="2369579"/>
                </a:cubicBezTo>
                <a:cubicBezTo>
                  <a:pt x="458437" y="2369579"/>
                  <a:pt x="513666" y="2365447"/>
                  <a:pt x="573145" y="2361306"/>
                </a:cubicBezTo>
                <a:close/>
                <a:moveTo>
                  <a:pt x="754882" y="2345804"/>
                </a:moveTo>
                <a:cubicBezTo>
                  <a:pt x="822820" y="2418528"/>
                  <a:pt x="886509" y="2495530"/>
                  <a:pt x="941709" y="2572533"/>
                </a:cubicBezTo>
                <a:cubicBezTo>
                  <a:pt x="873771" y="2581080"/>
                  <a:pt x="801594" y="2589637"/>
                  <a:pt x="729407" y="2593916"/>
                </a:cubicBezTo>
                <a:cubicBezTo>
                  <a:pt x="682695" y="2516913"/>
                  <a:pt x="635994" y="2435642"/>
                  <a:pt x="585043" y="2358639"/>
                </a:cubicBezTo>
                <a:cubicBezTo>
                  <a:pt x="640243" y="2354360"/>
                  <a:pt x="699682" y="2350082"/>
                  <a:pt x="754882" y="2345804"/>
                </a:cubicBezTo>
                <a:close/>
                <a:moveTo>
                  <a:pt x="956400" y="2330292"/>
                </a:moveTo>
                <a:cubicBezTo>
                  <a:pt x="1041286" y="2399939"/>
                  <a:pt x="1117673" y="2473943"/>
                  <a:pt x="1189821" y="2547937"/>
                </a:cubicBezTo>
                <a:cubicBezTo>
                  <a:pt x="1121922" y="2556640"/>
                  <a:pt x="1049765" y="2569700"/>
                  <a:pt x="977617" y="2578404"/>
                </a:cubicBezTo>
                <a:cubicBezTo>
                  <a:pt x="918207" y="2500053"/>
                  <a:pt x="854547" y="2421702"/>
                  <a:pt x="786639" y="2343352"/>
                </a:cubicBezTo>
                <a:cubicBezTo>
                  <a:pt x="841809" y="2338995"/>
                  <a:pt x="901229" y="2334648"/>
                  <a:pt x="956400" y="2330292"/>
                </a:cubicBezTo>
                <a:close/>
                <a:moveTo>
                  <a:pt x="1142426" y="2314789"/>
                </a:moveTo>
                <a:cubicBezTo>
                  <a:pt x="1240000" y="2382464"/>
                  <a:pt x="1333335" y="2445898"/>
                  <a:pt x="1422431" y="2513572"/>
                </a:cubicBezTo>
                <a:cubicBezTo>
                  <a:pt x="1354552" y="2526251"/>
                  <a:pt x="1282433" y="2538940"/>
                  <a:pt x="1210305" y="2547400"/>
                </a:cubicBezTo>
                <a:cubicBezTo>
                  <a:pt x="1133937" y="2475506"/>
                  <a:pt x="1053330" y="2407832"/>
                  <a:pt x="972723" y="2335938"/>
                </a:cubicBezTo>
                <a:cubicBezTo>
                  <a:pt x="1027874" y="2331708"/>
                  <a:pt x="1087274" y="2323249"/>
                  <a:pt x="1142426" y="2314789"/>
                </a:cubicBezTo>
                <a:close/>
                <a:moveTo>
                  <a:pt x="2456805" y="2314780"/>
                </a:moveTo>
                <a:cubicBezTo>
                  <a:pt x="2536826" y="2352260"/>
                  <a:pt x="2621057" y="2389731"/>
                  <a:pt x="2709508" y="2418879"/>
                </a:cubicBezTo>
                <a:cubicBezTo>
                  <a:pt x="2675818" y="2535473"/>
                  <a:pt x="2637907" y="2652066"/>
                  <a:pt x="2595787" y="2764488"/>
                </a:cubicBezTo>
                <a:cubicBezTo>
                  <a:pt x="2519976" y="2727017"/>
                  <a:pt x="2444165" y="2681214"/>
                  <a:pt x="2368354" y="2635411"/>
                </a:cubicBezTo>
                <a:cubicBezTo>
                  <a:pt x="2402054" y="2531311"/>
                  <a:pt x="2431535" y="2423041"/>
                  <a:pt x="2456805" y="2314780"/>
                </a:cubicBezTo>
                <a:close/>
                <a:moveTo>
                  <a:pt x="1875031" y="2314780"/>
                </a:moveTo>
                <a:cubicBezTo>
                  <a:pt x="1949181" y="2380656"/>
                  <a:pt x="2019199" y="2438289"/>
                  <a:pt x="2089228" y="2495921"/>
                </a:cubicBezTo>
                <a:cubicBezTo>
                  <a:pt x="2068636" y="2590614"/>
                  <a:pt x="2043923" y="2685307"/>
                  <a:pt x="2015087" y="2779990"/>
                </a:cubicBezTo>
                <a:cubicBezTo>
                  <a:pt x="1953293" y="2714123"/>
                  <a:pt x="1887387" y="2644134"/>
                  <a:pt x="1825604" y="2565910"/>
                </a:cubicBezTo>
                <a:cubicBezTo>
                  <a:pt x="1842083" y="2483574"/>
                  <a:pt x="1862674" y="2401238"/>
                  <a:pt x="1875031" y="2314780"/>
                </a:cubicBezTo>
                <a:close/>
                <a:moveTo>
                  <a:pt x="2183969" y="2175222"/>
                </a:moveTo>
                <a:cubicBezTo>
                  <a:pt x="2264694" y="2221454"/>
                  <a:pt x="2349658" y="2263487"/>
                  <a:pt x="2430382" y="2305510"/>
                </a:cubicBezTo>
                <a:cubicBezTo>
                  <a:pt x="2404897" y="2410586"/>
                  <a:pt x="2379402" y="2519863"/>
                  <a:pt x="2345408" y="2624930"/>
                </a:cubicBezTo>
                <a:cubicBezTo>
                  <a:pt x="2268943" y="2578697"/>
                  <a:pt x="2196717" y="2524063"/>
                  <a:pt x="2120242" y="2469430"/>
                </a:cubicBezTo>
                <a:cubicBezTo>
                  <a:pt x="2145737" y="2372764"/>
                  <a:pt x="2166973" y="2271888"/>
                  <a:pt x="2183969" y="2175222"/>
                </a:cubicBezTo>
                <a:close/>
                <a:moveTo>
                  <a:pt x="3481752" y="2159710"/>
                </a:moveTo>
                <a:cubicBezTo>
                  <a:pt x="3580997" y="2172613"/>
                  <a:pt x="3680242" y="2185507"/>
                  <a:pt x="3779487" y="2189805"/>
                </a:cubicBezTo>
                <a:cubicBezTo>
                  <a:pt x="3733997" y="2327371"/>
                  <a:pt x="3680242" y="2460638"/>
                  <a:pt x="3622346" y="2593906"/>
                </a:cubicBezTo>
                <a:cubicBezTo>
                  <a:pt x="3527243" y="2585310"/>
                  <a:pt x="3436262" y="2572416"/>
                  <a:pt x="3345291" y="2555214"/>
                </a:cubicBezTo>
                <a:cubicBezTo>
                  <a:pt x="3399045" y="2421947"/>
                  <a:pt x="3444536" y="2292977"/>
                  <a:pt x="3481752" y="2159710"/>
                </a:cubicBezTo>
                <a:close/>
                <a:moveTo>
                  <a:pt x="3159861" y="2113193"/>
                </a:moveTo>
                <a:cubicBezTo>
                  <a:pt x="3256459" y="2130053"/>
                  <a:pt x="3357247" y="2146923"/>
                  <a:pt x="3453845" y="2159563"/>
                </a:cubicBezTo>
                <a:cubicBezTo>
                  <a:pt x="3416052" y="2290242"/>
                  <a:pt x="3369848" y="2416711"/>
                  <a:pt x="3319454" y="2547390"/>
                </a:cubicBezTo>
                <a:cubicBezTo>
                  <a:pt x="3231257" y="2530530"/>
                  <a:pt x="3138859" y="2509450"/>
                  <a:pt x="3050662" y="2484160"/>
                </a:cubicBezTo>
                <a:cubicBezTo>
                  <a:pt x="3092666" y="2361911"/>
                  <a:pt x="3130459" y="2235442"/>
                  <a:pt x="3159861" y="2113193"/>
                </a:cubicBezTo>
                <a:close/>
                <a:moveTo>
                  <a:pt x="265545" y="2113193"/>
                </a:moveTo>
                <a:cubicBezTo>
                  <a:pt x="302410" y="2187959"/>
                  <a:pt x="335182" y="2262735"/>
                  <a:pt x="367954" y="2341652"/>
                </a:cubicBezTo>
                <a:cubicBezTo>
                  <a:pt x="314698" y="2341652"/>
                  <a:pt x="261452" y="2341652"/>
                  <a:pt x="208205" y="2345804"/>
                </a:cubicBezTo>
                <a:cubicBezTo>
                  <a:pt x="187721" y="2266886"/>
                  <a:pt x="171340" y="2192120"/>
                  <a:pt x="150856" y="2117345"/>
                </a:cubicBezTo>
                <a:cubicBezTo>
                  <a:pt x="191814" y="2117345"/>
                  <a:pt x="228679" y="2117345"/>
                  <a:pt x="265545" y="2113193"/>
                </a:cubicBezTo>
                <a:close/>
                <a:moveTo>
                  <a:pt x="11288" y="2113193"/>
                </a:moveTo>
                <a:cubicBezTo>
                  <a:pt x="49667" y="2113193"/>
                  <a:pt x="88047" y="2113193"/>
                  <a:pt x="130694" y="2113193"/>
                </a:cubicBezTo>
                <a:cubicBezTo>
                  <a:pt x="147750" y="2189327"/>
                  <a:pt x="164815" y="2265450"/>
                  <a:pt x="181870" y="2345804"/>
                </a:cubicBezTo>
                <a:cubicBezTo>
                  <a:pt x="126426" y="2345804"/>
                  <a:pt x="70991" y="2345804"/>
                  <a:pt x="15547" y="2345804"/>
                </a:cubicBezTo>
                <a:cubicBezTo>
                  <a:pt x="15547" y="2265450"/>
                  <a:pt x="11288" y="2189327"/>
                  <a:pt x="11288" y="2113193"/>
                </a:cubicBezTo>
                <a:close/>
                <a:moveTo>
                  <a:pt x="654309" y="2097691"/>
                </a:moveTo>
                <a:cubicBezTo>
                  <a:pt x="745290" y="2163236"/>
                  <a:pt x="827987" y="2232864"/>
                  <a:pt x="910695" y="2302501"/>
                </a:cubicBezTo>
                <a:cubicBezTo>
                  <a:pt x="856940" y="2306604"/>
                  <a:pt x="803176" y="2310697"/>
                  <a:pt x="749422" y="2314789"/>
                </a:cubicBezTo>
                <a:cubicBezTo>
                  <a:pt x="683262" y="2245152"/>
                  <a:pt x="612960" y="2175524"/>
                  <a:pt x="538527" y="2105887"/>
                </a:cubicBezTo>
                <a:cubicBezTo>
                  <a:pt x="579875" y="2101794"/>
                  <a:pt x="617092" y="2101794"/>
                  <a:pt x="654309" y="2097691"/>
                </a:cubicBezTo>
                <a:close/>
                <a:moveTo>
                  <a:pt x="527244" y="2097691"/>
                </a:moveTo>
                <a:cubicBezTo>
                  <a:pt x="595719" y="2170924"/>
                  <a:pt x="660160" y="2244156"/>
                  <a:pt x="724611" y="2317378"/>
                </a:cubicBezTo>
                <a:cubicBezTo>
                  <a:pt x="672243" y="2321686"/>
                  <a:pt x="619886" y="2325994"/>
                  <a:pt x="567528" y="2330301"/>
                </a:cubicBezTo>
                <a:cubicBezTo>
                  <a:pt x="519195" y="2252771"/>
                  <a:pt x="466828" y="2175231"/>
                  <a:pt x="414470" y="2101999"/>
                </a:cubicBezTo>
                <a:cubicBezTo>
                  <a:pt x="450720" y="2101999"/>
                  <a:pt x="490994" y="2097691"/>
                  <a:pt x="527244" y="2097691"/>
                </a:cubicBezTo>
                <a:close/>
                <a:moveTo>
                  <a:pt x="386113" y="2097691"/>
                </a:moveTo>
                <a:cubicBezTo>
                  <a:pt x="439663" y="2173825"/>
                  <a:pt x="489099" y="2245719"/>
                  <a:pt x="538527" y="2321842"/>
                </a:cubicBezTo>
                <a:cubicBezTo>
                  <a:pt x="484977" y="2326072"/>
                  <a:pt x="431428" y="2330301"/>
                  <a:pt x="377879" y="2330301"/>
                </a:cubicBezTo>
                <a:cubicBezTo>
                  <a:pt x="344931" y="2254178"/>
                  <a:pt x="311973" y="2178054"/>
                  <a:pt x="274902" y="2101921"/>
                </a:cubicBezTo>
                <a:cubicBezTo>
                  <a:pt x="311973" y="2101921"/>
                  <a:pt x="349043" y="2101921"/>
                  <a:pt x="386113" y="2097691"/>
                </a:cubicBezTo>
                <a:close/>
                <a:moveTo>
                  <a:pt x="1642147" y="2082179"/>
                </a:moveTo>
                <a:cubicBezTo>
                  <a:pt x="1713641" y="2157619"/>
                  <a:pt x="1785124" y="2228868"/>
                  <a:pt x="1856618" y="2295927"/>
                </a:cubicBezTo>
                <a:cubicBezTo>
                  <a:pt x="1839797" y="2379748"/>
                  <a:pt x="1822975" y="2463569"/>
                  <a:pt x="1801955" y="2547390"/>
                </a:cubicBezTo>
                <a:cubicBezTo>
                  <a:pt x="1738872" y="2471950"/>
                  <a:pt x="1671588" y="2388129"/>
                  <a:pt x="1608505" y="2300118"/>
                </a:cubicBezTo>
                <a:cubicBezTo>
                  <a:pt x="1621126" y="2228868"/>
                  <a:pt x="1633737" y="2153429"/>
                  <a:pt x="1642147" y="2082179"/>
                </a:cubicBezTo>
                <a:close/>
                <a:moveTo>
                  <a:pt x="788915" y="2082179"/>
                </a:moveTo>
                <a:cubicBezTo>
                  <a:pt x="895642" y="2146034"/>
                  <a:pt x="998267" y="2214148"/>
                  <a:pt x="1096779" y="2282252"/>
                </a:cubicBezTo>
                <a:cubicBezTo>
                  <a:pt x="1043415" y="2286511"/>
                  <a:pt x="990052" y="2295019"/>
                  <a:pt x="936688" y="2299278"/>
                </a:cubicBezTo>
                <a:cubicBezTo>
                  <a:pt x="854596" y="2226915"/>
                  <a:pt x="768392" y="2158801"/>
                  <a:pt x="678085" y="2090697"/>
                </a:cubicBezTo>
                <a:cubicBezTo>
                  <a:pt x="715028" y="2086438"/>
                  <a:pt x="751971" y="2086438"/>
                  <a:pt x="788915" y="2082179"/>
                </a:cubicBezTo>
                <a:close/>
                <a:moveTo>
                  <a:pt x="2844837" y="2051165"/>
                </a:moveTo>
                <a:cubicBezTo>
                  <a:pt x="2937879" y="2072245"/>
                  <a:pt x="3030921" y="2093325"/>
                  <a:pt x="3128193" y="2114405"/>
                </a:cubicBezTo>
                <a:cubicBezTo>
                  <a:pt x="3098585" y="2236654"/>
                  <a:pt x="3060528" y="2358903"/>
                  <a:pt x="3018232" y="2485362"/>
                </a:cubicBezTo>
                <a:cubicBezTo>
                  <a:pt x="2929420" y="2460072"/>
                  <a:pt x="2840607" y="2430562"/>
                  <a:pt x="2756024" y="2401052"/>
                </a:cubicBezTo>
                <a:cubicBezTo>
                  <a:pt x="2785632" y="2283023"/>
                  <a:pt x="2815229" y="2169204"/>
                  <a:pt x="2844837" y="2051165"/>
                </a:cubicBezTo>
                <a:close/>
                <a:moveTo>
                  <a:pt x="1933464" y="2020151"/>
                </a:moveTo>
                <a:cubicBezTo>
                  <a:pt x="2008445" y="2070252"/>
                  <a:pt x="2087606" y="2120354"/>
                  <a:pt x="2166758" y="2166274"/>
                </a:cubicBezTo>
                <a:cubicBezTo>
                  <a:pt x="2145932" y="2262305"/>
                  <a:pt x="2129268" y="2358326"/>
                  <a:pt x="2104270" y="2454348"/>
                </a:cubicBezTo>
                <a:cubicBezTo>
                  <a:pt x="2033442" y="2400076"/>
                  <a:pt x="1958451" y="2337452"/>
                  <a:pt x="1887631" y="2274828"/>
                </a:cubicBezTo>
                <a:cubicBezTo>
                  <a:pt x="1904296" y="2191329"/>
                  <a:pt x="1916799" y="2103650"/>
                  <a:pt x="1933464" y="2020151"/>
                </a:cubicBezTo>
                <a:close/>
                <a:moveTo>
                  <a:pt x="2528787" y="1958123"/>
                </a:moveTo>
                <a:cubicBezTo>
                  <a:pt x="2617238" y="1986861"/>
                  <a:pt x="2709889" y="2011487"/>
                  <a:pt x="2802550" y="2036122"/>
                </a:cubicBezTo>
                <a:cubicBezTo>
                  <a:pt x="2777280" y="2151055"/>
                  <a:pt x="2747799" y="2261885"/>
                  <a:pt x="2718319" y="2376818"/>
                </a:cubicBezTo>
                <a:cubicBezTo>
                  <a:pt x="2629868" y="2343977"/>
                  <a:pt x="2545637" y="2311146"/>
                  <a:pt x="2461396" y="2274203"/>
                </a:cubicBezTo>
                <a:cubicBezTo>
                  <a:pt x="2486666" y="2167475"/>
                  <a:pt x="2507727" y="2064851"/>
                  <a:pt x="2528787" y="1958123"/>
                </a:cubicBezTo>
                <a:close/>
                <a:moveTo>
                  <a:pt x="150846" y="1880593"/>
                </a:moveTo>
                <a:lnTo>
                  <a:pt x="212874" y="1880593"/>
                </a:lnTo>
                <a:lnTo>
                  <a:pt x="214281" y="1880593"/>
                </a:lnTo>
                <a:lnTo>
                  <a:pt x="276924" y="1880593"/>
                </a:lnTo>
                <a:cubicBezTo>
                  <a:pt x="358059" y="1945102"/>
                  <a:pt x="434915" y="2009621"/>
                  <a:pt x="507513" y="2078155"/>
                </a:cubicBezTo>
                <a:cubicBezTo>
                  <a:pt x="469084" y="2082189"/>
                  <a:pt x="430647" y="2082189"/>
                  <a:pt x="392218" y="2082189"/>
                </a:cubicBezTo>
                <a:lnTo>
                  <a:pt x="237754" y="1908569"/>
                </a:lnTo>
                <a:lnTo>
                  <a:pt x="383456" y="2082189"/>
                </a:lnTo>
                <a:cubicBezTo>
                  <a:pt x="345390" y="2082189"/>
                  <a:pt x="307333" y="2082189"/>
                  <a:pt x="269266" y="2082189"/>
                </a:cubicBezTo>
                <a:cubicBezTo>
                  <a:pt x="231200" y="2014994"/>
                  <a:pt x="193143" y="1947798"/>
                  <a:pt x="150846" y="1880593"/>
                </a:cubicBezTo>
                <a:close/>
                <a:moveTo>
                  <a:pt x="73316" y="1880583"/>
                </a:moveTo>
                <a:cubicBezTo>
                  <a:pt x="95470" y="1880583"/>
                  <a:pt x="117625" y="1880583"/>
                  <a:pt x="139769" y="1880583"/>
                </a:cubicBezTo>
                <a:cubicBezTo>
                  <a:pt x="179653" y="1951559"/>
                  <a:pt x="219527" y="2022535"/>
                  <a:pt x="259400" y="2093511"/>
                </a:cubicBezTo>
                <a:cubicBezTo>
                  <a:pt x="219527" y="2097682"/>
                  <a:pt x="179653" y="2097682"/>
                  <a:pt x="139769" y="2097682"/>
                </a:cubicBezTo>
                <a:cubicBezTo>
                  <a:pt x="117625" y="2022535"/>
                  <a:pt x="95470" y="1951559"/>
                  <a:pt x="73316" y="1880583"/>
                </a:cubicBezTo>
                <a:close/>
                <a:moveTo>
                  <a:pt x="11288" y="1880583"/>
                </a:moveTo>
                <a:cubicBezTo>
                  <a:pt x="33442" y="1880583"/>
                  <a:pt x="55597" y="1880583"/>
                  <a:pt x="73316" y="1880583"/>
                </a:cubicBezTo>
                <a:cubicBezTo>
                  <a:pt x="95470" y="1951559"/>
                  <a:pt x="113190" y="2022535"/>
                  <a:pt x="135344" y="2097682"/>
                </a:cubicBezTo>
                <a:cubicBezTo>
                  <a:pt x="95470" y="2097682"/>
                  <a:pt x="55597" y="2097682"/>
                  <a:pt x="15713" y="2097682"/>
                </a:cubicBezTo>
                <a:cubicBezTo>
                  <a:pt x="15713" y="2022535"/>
                  <a:pt x="11288" y="1951559"/>
                  <a:pt x="11288" y="1880583"/>
                </a:cubicBezTo>
                <a:close/>
                <a:moveTo>
                  <a:pt x="0" y="1880583"/>
                </a:moveTo>
                <a:lnTo>
                  <a:pt x="11288" y="1880583"/>
                </a:lnTo>
                <a:cubicBezTo>
                  <a:pt x="11288" y="1951559"/>
                  <a:pt x="11288" y="2022535"/>
                  <a:pt x="6697" y="2097682"/>
                </a:cubicBezTo>
                <a:lnTo>
                  <a:pt x="0" y="2097682"/>
                </a:lnTo>
                <a:close/>
                <a:moveTo>
                  <a:pt x="352442" y="1865081"/>
                </a:moveTo>
                <a:cubicBezTo>
                  <a:pt x="373444" y="1865081"/>
                  <a:pt x="394436" y="1865081"/>
                  <a:pt x="415437" y="1865081"/>
                </a:cubicBezTo>
                <a:cubicBezTo>
                  <a:pt x="533037" y="1928086"/>
                  <a:pt x="646426" y="1995282"/>
                  <a:pt x="755625" y="2058277"/>
                </a:cubicBezTo>
                <a:cubicBezTo>
                  <a:pt x="717822" y="2062477"/>
                  <a:pt x="684229" y="2066677"/>
                  <a:pt x="646426" y="2066677"/>
                </a:cubicBezTo>
                <a:cubicBezTo>
                  <a:pt x="549828" y="1999482"/>
                  <a:pt x="453240" y="1932287"/>
                  <a:pt x="352442" y="1865081"/>
                </a:cubicBezTo>
                <a:close/>
                <a:moveTo>
                  <a:pt x="348662" y="1865081"/>
                </a:moveTo>
                <a:cubicBezTo>
                  <a:pt x="448513" y="1934553"/>
                  <a:pt x="540041" y="2004024"/>
                  <a:pt x="631569" y="2077842"/>
                </a:cubicBezTo>
                <a:cubicBezTo>
                  <a:pt x="594127" y="2077842"/>
                  <a:pt x="556676" y="2082179"/>
                  <a:pt x="519234" y="2082179"/>
                </a:cubicBezTo>
                <a:cubicBezTo>
                  <a:pt x="448513" y="2008371"/>
                  <a:pt x="369459" y="1938900"/>
                  <a:pt x="290414" y="1869428"/>
                </a:cubicBezTo>
                <a:cubicBezTo>
                  <a:pt x="311211" y="1865081"/>
                  <a:pt x="327856" y="1865081"/>
                  <a:pt x="348662" y="1865081"/>
                </a:cubicBezTo>
                <a:close/>
                <a:moveTo>
                  <a:pt x="2248068" y="1849569"/>
                </a:moveTo>
                <a:cubicBezTo>
                  <a:pt x="2331889" y="1883065"/>
                  <a:pt x="2419901" y="1916560"/>
                  <a:pt x="2507912" y="1945874"/>
                </a:cubicBezTo>
                <a:cubicBezTo>
                  <a:pt x="2491150" y="2054731"/>
                  <a:pt x="2466007" y="2159407"/>
                  <a:pt x="2445044" y="2268264"/>
                </a:cubicBezTo>
                <a:cubicBezTo>
                  <a:pt x="2361223" y="2230588"/>
                  <a:pt x="2277402" y="2188711"/>
                  <a:pt x="2197772" y="2142654"/>
                </a:cubicBezTo>
                <a:cubicBezTo>
                  <a:pt x="2214534" y="2046359"/>
                  <a:pt x="2231306" y="1950055"/>
                  <a:pt x="2248068" y="1849569"/>
                </a:cubicBezTo>
                <a:close/>
                <a:moveTo>
                  <a:pt x="1683506" y="1834067"/>
                </a:moveTo>
                <a:cubicBezTo>
                  <a:pt x="1756718" y="1892110"/>
                  <a:pt x="1829930" y="1946001"/>
                  <a:pt x="1903144" y="1999892"/>
                </a:cubicBezTo>
                <a:cubicBezTo>
                  <a:pt x="1890943" y="2082795"/>
                  <a:pt x="1878743" y="2169859"/>
                  <a:pt x="1862468" y="2252761"/>
                </a:cubicBezTo>
                <a:cubicBezTo>
                  <a:pt x="1793329" y="2186435"/>
                  <a:pt x="1724180" y="2120109"/>
                  <a:pt x="1655031" y="2045490"/>
                </a:cubicBezTo>
                <a:cubicBezTo>
                  <a:pt x="1667231" y="1975013"/>
                  <a:pt x="1675369" y="1904545"/>
                  <a:pt x="1683506" y="1834067"/>
                </a:cubicBezTo>
                <a:close/>
                <a:moveTo>
                  <a:pt x="1427022" y="1818555"/>
                </a:moveTo>
                <a:cubicBezTo>
                  <a:pt x="1491346" y="1901839"/>
                  <a:pt x="1559694" y="1980952"/>
                  <a:pt x="1624017" y="2055903"/>
                </a:cubicBezTo>
                <a:cubicBezTo>
                  <a:pt x="1615978" y="2126693"/>
                  <a:pt x="1603914" y="2197483"/>
                  <a:pt x="1595875" y="2268264"/>
                </a:cubicBezTo>
                <a:cubicBezTo>
                  <a:pt x="1531552" y="2180819"/>
                  <a:pt x="1471243" y="2089213"/>
                  <a:pt x="1406919" y="1989284"/>
                </a:cubicBezTo>
                <a:cubicBezTo>
                  <a:pt x="1414958" y="1930987"/>
                  <a:pt x="1418983" y="1876852"/>
                  <a:pt x="1427022" y="1818555"/>
                </a:cubicBezTo>
                <a:close/>
                <a:moveTo>
                  <a:pt x="3595708" y="1725513"/>
                </a:moveTo>
                <a:cubicBezTo>
                  <a:pt x="3699349" y="1738202"/>
                  <a:pt x="3807131" y="1742432"/>
                  <a:pt x="3919055" y="1746661"/>
                </a:cubicBezTo>
                <a:cubicBezTo>
                  <a:pt x="3885892" y="1882000"/>
                  <a:pt x="3848587" y="2013109"/>
                  <a:pt x="3802980" y="2144207"/>
                </a:cubicBezTo>
                <a:cubicBezTo>
                  <a:pt x="3699349" y="2135748"/>
                  <a:pt x="3599850" y="2127289"/>
                  <a:pt x="3500361" y="2114610"/>
                </a:cubicBezTo>
                <a:cubicBezTo>
                  <a:pt x="3537675" y="1987731"/>
                  <a:pt x="3570838" y="1856622"/>
                  <a:pt x="3595708" y="1725513"/>
                </a:cubicBezTo>
                <a:close/>
                <a:moveTo>
                  <a:pt x="1968825" y="1725513"/>
                </a:moveTo>
                <a:cubicBezTo>
                  <a:pt x="2055479" y="1767517"/>
                  <a:pt x="2142142" y="1805310"/>
                  <a:pt x="2228796" y="1838912"/>
                </a:cubicBezTo>
                <a:cubicBezTo>
                  <a:pt x="2215794" y="1935510"/>
                  <a:pt x="2198465" y="2032098"/>
                  <a:pt x="2181137" y="2128696"/>
                </a:cubicBezTo>
                <a:cubicBezTo>
                  <a:pt x="2094473" y="2082502"/>
                  <a:pt x="2012147" y="2036298"/>
                  <a:pt x="1934158" y="1985904"/>
                </a:cubicBezTo>
                <a:cubicBezTo>
                  <a:pt x="1947159" y="1897707"/>
                  <a:pt x="1960161" y="1813710"/>
                  <a:pt x="1968825" y="1725513"/>
                </a:cubicBezTo>
                <a:close/>
                <a:moveTo>
                  <a:pt x="3253079" y="1694499"/>
                </a:moveTo>
                <a:cubicBezTo>
                  <a:pt x="3356182" y="1707188"/>
                  <a:pt x="3459295" y="1719877"/>
                  <a:pt x="3562399" y="1728336"/>
                </a:cubicBezTo>
                <a:cubicBezTo>
                  <a:pt x="3537656" y="1855215"/>
                  <a:pt x="3504659" y="1986314"/>
                  <a:pt x="3467540" y="2113193"/>
                </a:cubicBezTo>
                <a:cubicBezTo>
                  <a:pt x="3368559" y="2100505"/>
                  <a:pt x="3273700" y="2087816"/>
                  <a:pt x="3174718" y="2070907"/>
                </a:cubicBezTo>
                <a:cubicBezTo>
                  <a:pt x="3207715" y="1944028"/>
                  <a:pt x="3232458" y="1821378"/>
                  <a:pt x="3253079" y="1694499"/>
                </a:cubicBezTo>
                <a:close/>
                <a:moveTo>
                  <a:pt x="2926069" y="1647983"/>
                </a:moveTo>
                <a:cubicBezTo>
                  <a:pt x="3020361" y="1660936"/>
                  <a:pt x="3118757" y="1678196"/>
                  <a:pt x="3221244" y="1691149"/>
                </a:cubicBezTo>
                <a:cubicBezTo>
                  <a:pt x="3200751" y="1816328"/>
                  <a:pt x="3172052" y="1941508"/>
                  <a:pt x="3143353" y="2066677"/>
                </a:cubicBezTo>
                <a:cubicBezTo>
                  <a:pt x="3049060" y="2049417"/>
                  <a:pt x="2954768" y="2027829"/>
                  <a:pt x="2864578" y="2006251"/>
                </a:cubicBezTo>
                <a:cubicBezTo>
                  <a:pt x="2889175" y="1885389"/>
                  <a:pt x="2909678" y="1764528"/>
                  <a:pt x="2926069" y="1647983"/>
                </a:cubicBezTo>
                <a:close/>
                <a:moveTo>
                  <a:pt x="11288" y="1647983"/>
                </a:moveTo>
                <a:lnTo>
                  <a:pt x="0" y="1655005"/>
                </a:lnTo>
                <a:lnTo>
                  <a:pt x="0" y="1653916"/>
                </a:lnTo>
                <a:close/>
                <a:moveTo>
                  <a:pt x="11288" y="1647983"/>
                </a:moveTo>
                <a:lnTo>
                  <a:pt x="0" y="1656884"/>
                </a:lnTo>
                <a:lnTo>
                  <a:pt x="0" y="1655175"/>
                </a:lnTo>
                <a:close/>
                <a:moveTo>
                  <a:pt x="11288" y="1647983"/>
                </a:moveTo>
                <a:lnTo>
                  <a:pt x="0" y="1659747"/>
                </a:lnTo>
                <a:lnTo>
                  <a:pt x="0" y="1656928"/>
                </a:lnTo>
                <a:close/>
                <a:moveTo>
                  <a:pt x="11288" y="1647983"/>
                </a:moveTo>
                <a:lnTo>
                  <a:pt x="0" y="1666675"/>
                </a:lnTo>
                <a:lnTo>
                  <a:pt x="0" y="1660884"/>
                </a:lnTo>
                <a:close/>
                <a:moveTo>
                  <a:pt x="11288" y="1647983"/>
                </a:moveTo>
                <a:lnTo>
                  <a:pt x="0" y="1683787"/>
                </a:lnTo>
                <a:lnTo>
                  <a:pt x="0" y="1667737"/>
                </a:lnTo>
                <a:close/>
                <a:moveTo>
                  <a:pt x="11288" y="1647983"/>
                </a:moveTo>
                <a:cubicBezTo>
                  <a:pt x="11288" y="1718871"/>
                  <a:pt x="6853" y="1789769"/>
                  <a:pt x="6853" y="1865081"/>
                </a:cubicBezTo>
                <a:lnTo>
                  <a:pt x="0" y="1865081"/>
                </a:lnTo>
                <a:lnTo>
                  <a:pt x="0" y="1687491"/>
                </a:lnTo>
                <a:close/>
                <a:moveTo>
                  <a:pt x="11288" y="1647983"/>
                </a:moveTo>
                <a:cubicBezTo>
                  <a:pt x="33442" y="1718871"/>
                  <a:pt x="55597" y="1789769"/>
                  <a:pt x="73316" y="1865081"/>
                </a:cubicBezTo>
                <a:cubicBezTo>
                  <a:pt x="55597" y="1865081"/>
                  <a:pt x="33442" y="1865081"/>
                  <a:pt x="15713" y="1865081"/>
                </a:cubicBezTo>
                <a:cubicBezTo>
                  <a:pt x="15713" y="1789769"/>
                  <a:pt x="11288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54063" y="1718871"/>
                  <a:pt x="96838" y="1789769"/>
                  <a:pt x="135344" y="1865081"/>
                </a:cubicBezTo>
                <a:cubicBezTo>
                  <a:pt x="118230" y="1865081"/>
                  <a:pt x="96838" y="1865081"/>
                  <a:pt x="79734" y="1865081"/>
                </a:cubicBezTo>
                <a:cubicBezTo>
                  <a:pt x="58341" y="1789769"/>
                  <a:pt x="32680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74723" y="1718871"/>
                  <a:pt x="138167" y="1789769"/>
                  <a:pt x="197372" y="1860656"/>
                </a:cubicBezTo>
                <a:cubicBezTo>
                  <a:pt x="176224" y="1860656"/>
                  <a:pt x="159305" y="1865081"/>
                  <a:pt x="138167" y="1865081"/>
                </a:cubicBezTo>
                <a:cubicBezTo>
                  <a:pt x="100100" y="1789769"/>
                  <a:pt x="53575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95392" y="1715188"/>
                  <a:pt x="179496" y="1782384"/>
                  <a:pt x="259400" y="1849579"/>
                </a:cubicBezTo>
                <a:cubicBezTo>
                  <a:pt x="238369" y="1849579"/>
                  <a:pt x="221549" y="1849579"/>
                  <a:pt x="200527" y="1849579"/>
                </a:cubicBezTo>
                <a:cubicBezTo>
                  <a:pt x="141654" y="1782384"/>
                  <a:pt x="78571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16062" y="1715188"/>
                  <a:pt x="220845" y="1782384"/>
                  <a:pt x="321428" y="1849579"/>
                </a:cubicBezTo>
                <a:cubicBezTo>
                  <a:pt x="300476" y="1849579"/>
                  <a:pt x="283704" y="1849579"/>
                  <a:pt x="262751" y="1849579"/>
                </a:cubicBezTo>
                <a:cubicBezTo>
                  <a:pt x="183121" y="1782384"/>
                  <a:pt x="99300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40922" y="1715188"/>
                  <a:pt x="262184" y="1782384"/>
                  <a:pt x="383456" y="1845379"/>
                </a:cubicBezTo>
                <a:cubicBezTo>
                  <a:pt x="362543" y="1845379"/>
                  <a:pt x="345820" y="1849579"/>
                  <a:pt x="324916" y="1849579"/>
                </a:cubicBezTo>
                <a:cubicBezTo>
                  <a:pt x="224547" y="1782384"/>
                  <a:pt x="120008" y="1715188"/>
                  <a:pt x="11288" y="1647983"/>
                </a:cubicBezTo>
                <a:close/>
                <a:moveTo>
                  <a:pt x="1438744" y="1632471"/>
                </a:moveTo>
                <a:cubicBezTo>
                  <a:pt x="1508118" y="1699667"/>
                  <a:pt x="1581575" y="1762672"/>
                  <a:pt x="1655031" y="1825667"/>
                </a:cubicBezTo>
                <a:cubicBezTo>
                  <a:pt x="1646875" y="1897062"/>
                  <a:pt x="1638709" y="1968458"/>
                  <a:pt x="1626469" y="2035654"/>
                </a:cubicBezTo>
                <a:cubicBezTo>
                  <a:pt x="1561169" y="1964258"/>
                  <a:pt x="1491795" y="1884461"/>
                  <a:pt x="1422421" y="1804665"/>
                </a:cubicBezTo>
                <a:cubicBezTo>
                  <a:pt x="1430588" y="1745870"/>
                  <a:pt x="1434661" y="1691276"/>
                  <a:pt x="1438744" y="1632471"/>
                </a:cubicBezTo>
                <a:close/>
                <a:moveTo>
                  <a:pt x="2585833" y="1585955"/>
                </a:moveTo>
                <a:cubicBezTo>
                  <a:pt x="2683915" y="1607181"/>
                  <a:pt x="2777739" y="1624159"/>
                  <a:pt x="2880080" y="1641126"/>
                </a:cubicBezTo>
                <a:cubicBezTo>
                  <a:pt x="2863025" y="1755717"/>
                  <a:pt x="2841701" y="1874547"/>
                  <a:pt x="2816118" y="1989137"/>
                </a:cubicBezTo>
                <a:cubicBezTo>
                  <a:pt x="2722295" y="1967921"/>
                  <a:pt x="2628481" y="1942455"/>
                  <a:pt x="2538926" y="1912750"/>
                </a:cubicBezTo>
                <a:cubicBezTo>
                  <a:pt x="2555981" y="1802399"/>
                  <a:pt x="2573046" y="1696306"/>
                  <a:pt x="2585833" y="1585955"/>
                </a:cubicBezTo>
                <a:close/>
                <a:moveTo>
                  <a:pt x="1707310" y="1585955"/>
                </a:moveTo>
                <a:cubicBezTo>
                  <a:pt x="1788094" y="1632823"/>
                  <a:pt x="1868886" y="1675422"/>
                  <a:pt x="1949669" y="1718021"/>
                </a:cubicBezTo>
                <a:cubicBezTo>
                  <a:pt x="1941171" y="1803229"/>
                  <a:pt x="1932663" y="1888437"/>
                  <a:pt x="1919906" y="1973635"/>
                </a:cubicBezTo>
                <a:cubicBezTo>
                  <a:pt x="1839122" y="1922518"/>
                  <a:pt x="1762579" y="1867133"/>
                  <a:pt x="1686045" y="1807488"/>
                </a:cubicBezTo>
                <a:cubicBezTo>
                  <a:pt x="1694553" y="1735067"/>
                  <a:pt x="1698803" y="1658377"/>
                  <a:pt x="1707310" y="1585955"/>
                </a:cubicBezTo>
                <a:close/>
                <a:moveTo>
                  <a:pt x="2277832" y="1523927"/>
                </a:moveTo>
                <a:cubicBezTo>
                  <a:pt x="2370034" y="1549217"/>
                  <a:pt x="2462236" y="1570287"/>
                  <a:pt x="2554438" y="1591357"/>
                </a:cubicBezTo>
                <a:cubicBezTo>
                  <a:pt x="2541866" y="1696697"/>
                  <a:pt x="2525104" y="1806257"/>
                  <a:pt x="2508342" y="1911607"/>
                </a:cubicBezTo>
                <a:cubicBezTo>
                  <a:pt x="2416130" y="1882117"/>
                  <a:pt x="2332309" y="1852617"/>
                  <a:pt x="2244298" y="1818907"/>
                </a:cubicBezTo>
                <a:cubicBezTo>
                  <a:pt x="2256869" y="1721987"/>
                  <a:pt x="2269441" y="1625067"/>
                  <a:pt x="2277832" y="1523927"/>
                </a:cubicBezTo>
                <a:close/>
                <a:moveTo>
                  <a:pt x="1182827" y="1508415"/>
                </a:moveTo>
                <a:cubicBezTo>
                  <a:pt x="1250931" y="1601154"/>
                  <a:pt x="1319044" y="1689684"/>
                  <a:pt x="1391407" y="1773993"/>
                </a:cubicBezTo>
                <a:cubicBezTo>
                  <a:pt x="1387148" y="1833012"/>
                  <a:pt x="1378640" y="1887812"/>
                  <a:pt x="1374381" y="1942611"/>
                </a:cubicBezTo>
                <a:cubicBezTo>
                  <a:pt x="1306268" y="1841442"/>
                  <a:pt x="1242423" y="1736053"/>
                  <a:pt x="1174309" y="1626454"/>
                </a:cubicBezTo>
                <a:cubicBezTo>
                  <a:pt x="1178568" y="1584295"/>
                  <a:pt x="1178568" y="1546355"/>
                  <a:pt x="1182827" y="1508415"/>
                </a:cubicBezTo>
                <a:close/>
                <a:moveTo>
                  <a:pt x="2005299" y="1430885"/>
                </a:moveTo>
                <a:cubicBezTo>
                  <a:pt x="2087401" y="1456556"/>
                  <a:pt x="2173596" y="1482217"/>
                  <a:pt x="2259800" y="1507888"/>
                </a:cubicBezTo>
                <a:cubicBezTo>
                  <a:pt x="2251595" y="1606273"/>
                  <a:pt x="2239277" y="1704668"/>
                  <a:pt x="2226959" y="1803053"/>
                </a:cubicBezTo>
                <a:cubicBezTo>
                  <a:pt x="2144867" y="1768835"/>
                  <a:pt x="2062775" y="1730329"/>
                  <a:pt x="1980674" y="1691833"/>
                </a:cubicBezTo>
                <a:cubicBezTo>
                  <a:pt x="1988889" y="1606273"/>
                  <a:pt x="1997094" y="1516445"/>
                  <a:pt x="2005299" y="1430885"/>
                </a:cubicBezTo>
                <a:close/>
                <a:moveTo>
                  <a:pt x="1450768" y="1430885"/>
                </a:moveTo>
                <a:cubicBezTo>
                  <a:pt x="1527771" y="1481240"/>
                  <a:pt x="1604764" y="1527395"/>
                  <a:pt x="1686045" y="1573550"/>
                </a:cubicBezTo>
                <a:cubicBezTo>
                  <a:pt x="1677488" y="1644887"/>
                  <a:pt x="1673210" y="1716224"/>
                  <a:pt x="1664653" y="1787551"/>
                </a:cubicBezTo>
                <a:cubicBezTo>
                  <a:pt x="1587660" y="1728805"/>
                  <a:pt x="1510657" y="1665869"/>
                  <a:pt x="1437933" y="1602923"/>
                </a:cubicBezTo>
                <a:cubicBezTo>
                  <a:pt x="1442212" y="1544177"/>
                  <a:pt x="1446490" y="1485440"/>
                  <a:pt x="1450768" y="1430885"/>
                </a:cubicBezTo>
                <a:close/>
                <a:moveTo>
                  <a:pt x="1198017" y="1384359"/>
                </a:moveTo>
                <a:cubicBezTo>
                  <a:pt x="1267654" y="1458793"/>
                  <a:pt x="1337282" y="1529094"/>
                  <a:pt x="1406919" y="1595254"/>
                </a:cubicBezTo>
                <a:cubicBezTo>
                  <a:pt x="1402826" y="1649019"/>
                  <a:pt x="1398724" y="1702773"/>
                  <a:pt x="1390538" y="1756527"/>
                </a:cubicBezTo>
                <a:cubicBezTo>
                  <a:pt x="1324993" y="1677962"/>
                  <a:pt x="1255366" y="1591123"/>
                  <a:pt x="1189821" y="1500151"/>
                </a:cubicBezTo>
                <a:cubicBezTo>
                  <a:pt x="1193914" y="1462935"/>
                  <a:pt x="1193914" y="1425718"/>
                  <a:pt x="1198017" y="1384359"/>
                </a:cubicBezTo>
                <a:close/>
                <a:moveTo>
                  <a:pt x="1729612" y="1353345"/>
                </a:moveTo>
                <a:cubicBezTo>
                  <a:pt x="1813305" y="1381487"/>
                  <a:pt x="1896999" y="1409629"/>
                  <a:pt x="1980683" y="1433757"/>
                </a:cubicBezTo>
                <a:cubicBezTo>
                  <a:pt x="1972312" y="1514159"/>
                  <a:pt x="1968131" y="1598595"/>
                  <a:pt x="1955579" y="1678997"/>
                </a:cubicBezTo>
                <a:cubicBezTo>
                  <a:pt x="1876076" y="1642816"/>
                  <a:pt x="1792381" y="1602610"/>
                  <a:pt x="1717059" y="1558389"/>
                </a:cubicBezTo>
                <a:cubicBezTo>
                  <a:pt x="1721250" y="1490041"/>
                  <a:pt x="1725431" y="1421693"/>
                  <a:pt x="1729612" y="1353345"/>
                </a:cubicBezTo>
                <a:close/>
                <a:moveTo>
                  <a:pt x="3652823" y="1306829"/>
                </a:moveTo>
                <a:cubicBezTo>
                  <a:pt x="3767414" y="1311029"/>
                  <a:pt x="3877755" y="1315230"/>
                  <a:pt x="3996585" y="1319430"/>
                </a:cubicBezTo>
                <a:cubicBezTo>
                  <a:pt x="3979608" y="1449620"/>
                  <a:pt x="3954142" y="1579821"/>
                  <a:pt x="3924437" y="1710011"/>
                </a:cubicBezTo>
                <a:cubicBezTo>
                  <a:pt x="3814096" y="1705811"/>
                  <a:pt x="3703744" y="1701611"/>
                  <a:pt x="3593403" y="1693210"/>
                </a:cubicBezTo>
                <a:cubicBezTo>
                  <a:pt x="3618869" y="1563019"/>
                  <a:pt x="3640085" y="1437029"/>
                  <a:pt x="3652823" y="1306829"/>
                </a:cubicBezTo>
                <a:close/>
                <a:moveTo>
                  <a:pt x="3302428" y="1275815"/>
                </a:moveTo>
                <a:cubicBezTo>
                  <a:pt x="3406967" y="1280064"/>
                  <a:pt x="3515697" y="1288553"/>
                  <a:pt x="3624417" y="1292792"/>
                </a:cubicBezTo>
                <a:cubicBezTo>
                  <a:pt x="3611875" y="1420111"/>
                  <a:pt x="3590961" y="1551679"/>
                  <a:pt x="3565876" y="1678997"/>
                </a:cubicBezTo>
                <a:cubicBezTo>
                  <a:pt x="3461337" y="1670509"/>
                  <a:pt x="3356788" y="1662020"/>
                  <a:pt x="3252249" y="1649292"/>
                </a:cubicBezTo>
                <a:cubicBezTo>
                  <a:pt x="3273162" y="1526213"/>
                  <a:pt x="3289886" y="1398894"/>
                  <a:pt x="3302428" y="1275815"/>
                </a:cubicBezTo>
                <a:close/>
                <a:moveTo>
                  <a:pt x="2964819" y="1260303"/>
                </a:moveTo>
                <a:cubicBezTo>
                  <a:pt x="3070970" y="1268645"/>
                  <a:pt x="3172872" y="1276977"/>
                  <a:pt x="3283272" y="1281148"/>
                </a:cubicBezTo>
                <a:cubicBezTo>
                  <a:pt x="3270535" y="1406211"/>
                  <a:pt x="3253548" y="1527092"/>
                  <a:pt x="3232322" y="1647983"/>
                </a:cubicBezTo>
                <a:cubicBezTo>
                  <a:pt x="3130420" y="1635480"/>
                  <a:pt x="3028508" y="1622977"/>
                  <a:pt x="2926606" y="1610464"/>
                </a:cubicBezTo>
                <a:cubicBezTo>
                  <a:pt x="2943593" y="1493743"/>
                  <a:pt x="2956331" y="1377023"/>
                  <a:pt x="2964819" y="1260303"/>
                </a:cubicBezTo>
                <a:close/>
                <a:moveTo>
                  <a:pt x="1461846" y="1244801"/>
                </a:moveTo>
                <a:cubicBezTo>
                  <a:pt x="1541750" y="1278335"/>
                  <a:pt x="1621644" y="1307669"/>
                  <a:pt x="1701548" y="1341193"/>
                </a:cubicBezTo>
                <a:cubicBezTo>
                  <a:pt x="1697347" y="1412443"/>
                  <a:pt x="1693137" y="1483692"/>
                  <a:pt x="1684727" y="1554941"/>
                </a:cubicBezTo>
                <a:cubicBezTo>
                  <a:pt x="1604823" y="1508845"/>
                  <a:pt x="1529129" y="1462739"/>
                  <a:pt x="1453435" y="1416633"/>
                </a:cubicBezTo>
                <a:cubicBezTo>
                  <a:pt x="1457645" y="1357965"/>
                  <a:pt x="1457645" y="1299288"/>
                  <a:pt x="1461846" y="1244801"/>
                </a:cubicBezTo>
                <a:close/>
                <a:moveTo>
                  <a:pt x="1194129" y="1244801"/>
                </a:moveTo>
                <a:cubicBezTo>
                  <a:pt x="1271669" y="1299786"/>
                  <a:pt x="1344891" y="1354762"/>
                  <a:pt x="1422431" y="1405517"/>
                </a:cubicBezTo>
                <a:cubicBezTo>
                  <a:pt x="1418123" y="1460492"/>
                  <a:pt x="1413816" y="1515478"/>
                  <a:pt x="1409508" y="1570453"/>
                </a:cubicBezTo>
                <a:cubicBezTo>
                  <a:pt x="1336276" y="1502789"/>
                  <a:pt x="1263053" y="1435115"/>
                  <a:pt x="1189821" y="1363221"/>
                </a:cubicBezTo>
                <a:cubicBezTo>
                  <a:pt x="1194129" y="1320934"/>
                  <a:pt x="1194129" y="1282868"/>
                  <a:pt x="1194129" y="1244801"/>
                </a:cubicBezTo>
                <a:close/>
                <a:moveTo>
                  <a:pt x="2614679" y="1229289"/>
                </a:moveTo>
                <a:cubicBezTo>
                  <a:pt x="2710700" y="1237651"/>
                  <a:pt x="2810902" y="1246022"/>
                  <a:pt x="2911104" y="1254384"/>
                </a:cubicBezTo>
                <a:cubicBezTo>
                  <a:pt x="2902752" y="1371465"/>
                  <a:pt x="2890230" y="1484375"/>
                  <a:pt x="2873526" y="1601457"/>
                </a:cubicBezTo>
                <a:cubicBezTo>
                  <a:pt x="2777505" y="1584734"/>
                  <a:pt x="2681483" y="1568011"/>
                  <a:pt x="2585452" y="1551278"/>
                </a:cubicBezTo>
                <a:cubicBezTo>
                  <a:pt x="2597975" y="1442558"/>
                  <a:pt x="2606327" y="1333828"/>
                  <a:pt x="2614679" y="1229289"/>
                </a:cubicBezTo>
                <a:close/>
                <a:moveTo>
                  <a:pt x="2312060" y="1198275"/>
                </a:moveTo>
                <a:cubicBezTo>
                  <a:pt x="2405522" y="1210866"/>
                  <a:pt x="2503243" y="1223457"/>
                  <a:pt x="2600954" y="1231848"/>
                </a:cubicBezTo>
                <a:cubicBezTo>
                  <a:pt x="2592456" y="1340940"/>
                  <a:pt x="2583958" y="1445850"/>
                  <a:pt x="2571220" y="1554941"/>
                </a:cubicBezTo>
                <a:cubicBezTo>
                  <a:pt x="2477748" y="1533959"/>
                  <a:pt x="2384286" y="1512987"/>
                  <a:pt x="2290814" y="1492005"/>
                </a:cubicBezTo>
                <a:cubicBezTo>
                  <a:pt x="2299312" y="1395495"/>
                  <a:pt x="2307811" y="1294785"/>
                  <a:pt x="2312060" y="1198275"/>
                </a:cubicBezTo>
                <a:close/>
                <a:moveTo>
                  <a:pt x="961323" y="1198275"/>
                </a:moveTo>
                <a:cubicBezTo>
                  <a:pt x="1027151" y="1298038"/>
                  <a:pt x="1092979" y="1393629"/>
                  <a:pt x="1158807" y="1489230"/>
                </a:cubicBezTo>
                <a:cubicBezTo>
                  <a:pt x="1154695" y="1526643"/>
                  <a:pt x="1150582" y="1564055"/>
                  <a:pt x="1150582" y="1601457"/>
                </a:cubicBezTo>
                <a:cubicBezTo>
                  <a:pt x="1084754" y="1489230"/>
                  <a:pt x="1023039" y="1377004"/>
                  <a:pt x="957211" y="1256464"/>
                </a:cubicBezTo>
                <a:cubicBezTo>
                  <a:pt x="957211" y="1235687"/>
                  <a:pt x="961323" y="1219062"/>
                  <a:pt x="961323" y="1198275"/>
                </a:cubicBezTo>
                <a:close/>
                <a:moveTo>
                  <a:pt x="2013514" y="1151759"/>
                </a:moveTo>
                <a:cubicBezTo>
                  <a:pt x="2104505" y="1164125"/>
                  <a:pt x="2195506" y="1180614"/>
                  <a:pt x="2290824" y="1188858"/>
                </a:cubicBezTo>
                <a:cubicBezTo>
                  <a:pt x="2286496" y="1283669"/>
                  <a:pt x="2277822" y="1382601"/>
                  <a:pt x="2269158" y="1477411"/>
                </a:cubicBezTo>
                <a:cubicBezTo>
                  <a:pt x="2178167" y="1452678"/>
                  <a:pt x="2087176" y="1432067"/>
                  <a:pt x="1996186" y="1407334"/>
                </a:cubicBezTo>
                <a:cubicBezTo>
                  <a:pt x="2004850" y="1320768"/>
                  <a:pt x="2009187" y="1238325"/>
                  <a:pt x="2013514" y="1151759"/>
                </a:cubicBezTo>
                <a:close/>
                <a:moveTo>
                  <a:pt x="1205323" y="1120745"/>
                </a:moveTo>
                <a:cubicBezTo>
                  <a:pt x="1277686" y="1157249"/>
                  <a:pt x="1350059" y="1193752"/>
                  <a:pt x="1422421" y="1226193"/>
                </a:cubicBezTo>
                <a:cubicBezTo>
                  <a:pt x="1422421" y="1278921"/>
                  <a:pt x="1418407" y="1331650"/>
                  <a:pt x="1414382" y="1384369"/>
                </a:cubicBezTo>
                <a:cubicBezTo>
                  <a:pt x="1342019" y="1335704"/>
                  <a:pt x="1273671" y="1287029"/>
                  <a:pt x="1205323" y="1234310"/>
                </a:cubicBezTo>
                <a:cubicBezTo>
                  <a:pt x="1205323" y="1197806"/>
                  <a:pt x="1205323" y="1157249"/>
                  <a:pt x="1205323" y="1120745"/>
                </a:cubicBezTo>
                <a:close/>
                <a:moveTo>
                  <a:pt x="1740933" y="1105233"/>
                </a:moveTo>
                <a:cubicBezTo>
                  <a:pt x="1824627" y="1121839"/>
                  <a:pt x="1908311" y="1134284"/>
                  <a:pt x="1996186" y="1146738"/>
                </a:cubicBezTo>
                <a:cubicBezTo>
                  <a:pt x="1992005" y="1233880"/>
                  <a:pt x="1987814" y="1316880"/>
                  <a:pt x="1983633" y="1399871"/>
                </a:cubicBezTo>
                <a:cubicBezTo>
                  <a:pt x="1895759" y="1374972"/>
                  <a:pt x="1812064" y="1345921"/>
                  <a:pt x="1732562" y="1321022"/>
                </a:cubicBezTo>
                <a:cubicBezTo>
                  <a:pt x="1736752" y="1246335"/>
                  <a:pt x="1736752" y="1175779"/>
                  <a:pt x="1740933" y="1105233"/>
                </a:cubicBezTo>
                <a:close/>
                <a:moveTo>
                  <a:pt x="961470" y="1058717"/>
                </a:moveTo>
                <a:cubicBezTo>
                  <a:pt x="1029574" y="1118498"/>
                  <a:pt x="1101946" y="1178280"/>
                  <a:pt x="1174309" y="1238061"/>
                </a:cubicBezTo>
                <a:lnTo>
                  <a:pt x="1165889" y="1352065"/>
                </a:lnTo>
                <a:lnTo>
                  <a:pt x="1174309" y="1361394"/>
                </a:lnTo>
                <a:cubicBezTo>
                  <a:pt x="1174309" y="1400066"/>
                  <a:pt x="1169884" y="1438739"/>
                  <a:pt x="1169884" y="1477411"/>
                </a:cubicBezTo>
                <a:cubicBezTo>
                  <a:pt x="1098987" y="1382874"/>
                  <a:pt x="1028099" y="1288338"/>
                  <a:pt x="957211" y="1185205"/>
                </a:cubicBezTo>
                <a:cubicBezTo>
                  <a:pt x="957211" y="1163715"/>
                  <a:pt x="957211" y="1142235"/>
                  <a:pt x="957211" y="1120745"/>
                </a:cubicBezTo>
                <a:lnTo>
                  <a:pt x="1085643" y="1263107"/>
                </a:lnTo>
                <a:lnTo>
                  <a:pt x="957211" y="1118498"/>
                </a:lnTo>
                <a:cubicBezTo>
                  <a:pt x="957211" y="1097155"/>
                  <a:pt x="961470" y="1080070"/>
                  <a:pt x="961470" y="1058717"/>
                </a:cubicBezTo>
                <a:close/>
                <a:moveTo>
                  <a:pt x="1477357" y="1043204"/>
                </a:moveTo>
                <a:cubicBezTo>
                  <a:pt x="1553051" y="1059948"/>
                  <a:pt x="1637155" y="1076681"/>
                  <a:pt x="1717059" y="1093423"/>
                </a:cubicBezTo>
                <a:cubicBezTo>
                  <a:pt x="1717059" y="1164555"/>
                  <a:pt x="1712859" y="1235697"/>
                  <a:pt x="1708649" y="1306829"/>
                </a:cubicBezTo>
                <a:cubicBezTo>
                  <a:pt x="1628745" y="1277544"/>
                  <a:pt x="1548851" y="1244068"/>
                  <a:pt x="1468947" y="1214774"/>
                </a:cubicBezTo>
                <a:cubicBezTo>
                  <a:pt x="1473157" y="1156194"/>
                  <a:pt x="1473157" y="1101794"/>
                  <a:pt x="1477357" y="1043204"/>
                </a:cubicBezTo>
                <a:close/>
                <a:moveTo>
                  <a:pt x="1205323" y="981176"/>
                </a:moveTo>
                <a:cubicBezTo>
                  <a:pt x="1277686" y="997881"/>
                  <a:pt x="1350059" y="1018755"/>
                  <a:pt x="1422421" y="1035448"/>
                </a:cubicBezTo>
                <a:cubicBezTo>
                  <a:pt x="1422421" y="1089731"/>
                  <a:pt x="1422421" y="1144003"/>
                  <a:pt x="1418407" y="1198275"/>
                </a:cubicBezTo>
                <a:cubicBezTo>
                  <a:pt x="1346034" y="1164878"/>
                  <a:pt x="1273671" y="1131480"/>
                  <a:pt x="1205323" y="1098083"/>
                </a:cubicBezTo>
                <a:cubicBezTo>
                  <a:pt x="1205323" y="1056333"/>
                  <a:pt x="1205323" y="1018755"/>
                  <a:pt x="1205323" y="981176"/>
                </a:cubicBezTo>
                <a:close/>
                <a:moveTo>
                  <a:pt x="972723" y="981176"/>
                </a:moveTo>
                <a:cubicBezTo>
                  <a:pt x="1040836" y="1023473"/>
                  <a:pt x="1113199" y="1061540"/>
                  <a:pt x="1189821" y="1099597"/>
                </a:cubicBezTo>
                <a:cubicBezTo>
                  <a:pt x="1185562" y="1137663"/>
                  <a:pt x="1185562" y="1175730"/>
                  <a:pt x="1185562" y="1213787"/>
                </a:cubicBezTo>
                <a:cubicBezTo>
                  <a:pt x="1113199" y="1158812"/>
                  <a:pt x="1040836" y="1103826"/>
                  <a:pt x="972723" y="1044621"/>
                </a:cubicBezTo>
                <a:cubicBezTo>
                  <a:pt x="972723" y="1023473"/>
                  <a:pt x="972723" y="1002325"/>
                  <a:pt x="972723" y="981176"/>
                </a:cubicBezTo>
                <a:close/>
                <a:moveTo>
                  <a:pt x="972723" y="919149"/>
                </a:moveTo>
                <a:cubicBezTo>
                  <a:pt x="1045086" y="939955"/>
                  <a:pt x="1117458" y="960761"/>
                  <a:pt x="1189821" y="977397"/>
                </a:cubicBezTo>
                <a:cubicBezTo>
                  <a:pt x="1189821" y="1014848"/>
                  <a:pt x="1189821" y="1052289"/>
                  <a:pt x="1189821" y="1089731"/>
                </a:cubicBezTo>
                <a:cubicBezTo>
                  <a:pt x="1113199" y="1056451"/>
                  <a:pt x="1040836" y="1018999"/>
                  <a:pt x="972723" y="977397"/>
                </a:cubicBezTo>
                <a:cubicBezTo>
                  <a:pt x="972723" y="960761"/>
                  <a:pt x="972723" y="939955"/>
                  <a:pt x="972723" y="919149"/>
                </a:cubicBezTo>
                <a:close/>
                <a:moveTo>
                  <a:pt x="3676823" y="857121"/>
                </a:moveTo>
                <a:cubicBezTo>
                  <a:pt x="3792322" y="857121"/>
                  <a:pt x="3907822" y="861409"/>
                  <a:pt x="4027599" y="861409"/>
                </a:cubicBezTo>
                <a:cubicBezTo>
                  <a:pt x="4027599" y="994374"/>
                  <a:pt x="4019042" y="1127338"/>
                  <a:pt x="4001938" y="1260303"/>
                </a:cubicBezTo>
                <a:cubicBezTo>
                  <a:pt x="3886429" y="1260303"/>
                  <a:pt x="3770930" y="1256015"/>
                  <a:pt x="3655431" y="1251727"/>
                </a:cubicBezTo>
                <a:cubicBezTo>
                  <a:pt x="3668266" y="1123050"/>
                  <a:pt x="3676823" y="990085"/>
                  <a:pt x="3676823" y="857121"/>
                </a:cubicBezTo>
                <a:close/>
                <a:moveTo>
                  <a:pt x="3326760" y="857121"/>
                </a:moveTo>
                <a:cubicBezTo>
                  <a:pt x="3434933" y="857121"/>
                  <a:pt x="3543097" y="857121"/>
                  <a:pt x="3655431" y="857121"/>
                </a:cubicBezTo>
                <a:cubicBezTo>
                  <a:pt x="3651270" y="987751"/>
                  <a:pt x="3647108" y="1114171"/>
                  <a:pt x="3634634" y="1244801"/>
                </a:cubicBezTo>
                <a:cubicBezTo>
                  <a:pt x="3526461" y="1240591"/>
                  <a:pt x="3418288" y="1236371"/>
                  <a:pt x="3314277" y="1227951"/>
                </a:cubicBezTo>
                <a:cubicBezTo>
                  <a:pt x="3322599" y="1105741"/>
                  <a:pt x="3326760" y="983540"/>
                  <a:pt x="3326760" y="857121"/>
                </a:cubicBezTo>
                <a:close/>
                <a:moveTo>
                  <a:pt x="2985645" y="857121"/>
                </a:moveTo>
                <a:cubicBezTo>
                  <a:pt x="3090028" y="857121"/>
                  <a:pt x="3194401" y="857121"/>
                  <a:pt x="3298775" y="857121"/>
                </a:cubicBezTo>
                <a:cubicBezTo>
                  <a:pt x="3298775" y="979770"/>
                  <a:pt x="3294604" y="1106649"/>
                  <a:pt x="3282071" y="1229289"/>
                </a:cubicBezTo>
                <a:cubicBezTo>
                  <a:pt x="3177698" y="1225059"/>
                  <a:pt x="3073325" y="1216600"/>
                  <a:pt x="2973122" y="1208141"/>
                </a:cubicBezTo>
                <a:cubicBezTo>
                  <a:pt x="2981474" y="1093960"/>
                  <a:pt x="2985645" y="975541"/>
                  <a:pt x="2985645" y="857121"/>
                </a:cubicBezTo>
                <a:close/>
                <a:moveTo>
                  <a:pt x="2624964" y="857121"/>
                </a:moveTo>
                <a:cubicBezTo>
                  <a:pt x="2722676" y="857121"/>
                  <a:pt x="2824646" y="857121"/>
                  <a:pt x="2926606" y="857121"/>
                </a:cubicBezTo>
                <a:cubicBezTo>
                  <a:pt x="2926606" y="973147"/>
                  <a:pt x="2922357" y="1093472"/>
                  <a:pt x="2913859" y="1213787"/>
                </a:cubicBezTo>
                <a:cubicBezTo>
                  <a:pt x="2811898" y="1205191"/>
                  <a:pt x="2714187" y="1196605"/>
                  <a:pt x="2616466" y="1188009"/>
                </a:cubicBezTo>
                <a:cubicBezTo>
                  <a:pt x="2620715" y="1076280"/>
                  <a:pt x="2624964" y="964551"/>
                  <a:pt x="2624964" y="857121"/>
                </a:cubicBezTo>
                <a:close/>
                <a:moveTo>
                  <a:pt x="2310595" y="857121"/>
                </a:moveTo>
                <a:cubicBezTo>
                  <a:pt x="2404535" y="857121"/>
                  <a:pt x="2502755" y="861350"/>
                  <a:pt x="2600964" y="861350"/>
                </a:cubicBezTo>
                <a:cubicBezTo>
                  <a:pt x="2600964" y="967081"/>
                  <a:pt x="2600964" y="1077042"/>
                  <a:pt x="2592427" y="1182773"/>
                </a:cubicBezTo>
                <a:cubicBezTo>
                  <a:pt x="2494217" y="1174314"/>
                  <a:pt x="2400267" y="1165854"/>
                  <a:pt x="2306326" y="1153175"/>
                </a:cubicBezTo>
                <a:cubicBezTo>
                  <a:pt x="2310595" y="1055894"/>
                  <a:pt x="2310595" y="958622"/>
                  <a:pt x="2310595" y="857121"/>
                </a:cubicBezTo>
                <a:close/>
                <a:moveTo>
                  <a:pt x="2015917" y="857121"/>
                </a:moveTo>
                <a:cubicBezTo>
                  <a:pt x="2104730" y="857121"/>
                  <a:pt x="2197772" y="857121"/>
                  <a:pt x="2290814" y="857121"/>
                </a:cubicBezTo>
                <a:cubicBezTo>
                  <a:pt x="2290814" y="955340"/>
                  <a:pt x="2286584" y="1053549"/>
                  <a:pt x="2282355" y="1151759"/>
                </a:cubicBezTo>
                <a:cubicBezTo>
                  <a:pt x="2189313" y="1143221"/>
                  <a:pt x="2100500" y="1130415"/>
                  <a:pt x="2011688" y="1117600"/>
                </a:cubicBezTo>
                <a:cubicBezTo>
                  <a:pt x="2015917" y="1032196"/>
                  <a:pt x="2015917" y="942524"/>
                  <a:pt x="2015917" y="857121"/>
                </a:cubicBezTo>
                <a:close/>
                <a:moveTo>
                  <a:pt x="1736811" y="857121"/>
                </a:moveTo>
                <a:cubicBezTo>
                  <a:pt x="1821853" y="857121"/>
                  <a:pt x="1906895" y="861194"/>
                  <a:pt x="1996186" y="861194"/>
                </a:cubicBezTo>
                <a:cubicBezTo>
                  <a:pt x="1996186" y="942544"/>
                  <a:pt x="1996186" y="1023883"/>
                  <a:pt x="1991936" y="1105233"/>
                </a:cubicBezTo>
                <a:cubicBezTo>
                  <a:pt x="1902645" y="1093032"/>
                  <a:pt x="1817603" y="1080832"/>
                  <a:pt x="1732562" y="1068632"/>
                </a:cubicBezTo>
                <a:cubicBezTo>
                  <a:pt x="1736811" y="999482"/>
                  <a:pt x="1736811" y="930333"/>
                  <a:pt x="1736811" y="857121"/>
                </a:cubicBezTo>
                <a:close/>
                <a:moveTo>
                  <a:pt x="1468947" y="857121"/>
                </a:moveTo>
                <a:cubicBezTo>
                  <a:pt x="1550228" y="857121"/>
                  <a:pt x="1631510" y="857121"/>
                  <a:pt x="1717059" y="857121"/>
                </a:cubicBezTo>
                <a:cubicBezTo>
                  <a:pt x="1717059" y="929493"/>
                  <a:pt x="1717059" y="1001856"/>
                  <a:pt x="1717059" y="1074219"/>
                </a:cubicBezTo>
                <a:cubicBezTo>
                  <a:pt x="1631510" y="1061452"/>
                  <a:pt x="1545950" y="1044425"/>
                  <a:pt x="1468947" y="1031649"/>
                </a:cubicBezTo>
                <a:cubicBezTo>
                  <a:pt x="1468947" y="972053"/>
                  <a:pt x="1468947" y="912457"/>
                  <a:pt x="1468947" y="857121"/>
                </a:cubicBezTo>
                <a:close/>
                <a:moveTo>
                  <a:pt x="1205323" y="857121"/>
                </a:moveTo>
                <a:cubicBezTo>
                  <a:pt x="1281447" y="857121"/>
                  <a:pt x="1357580" y="857121"/>
                  <a:pt x="1437933" y="860999"/>
                </a:cubicBezTo>
                <a:cubicBezTo>
                  <a:pt x="1437933" y="911393"/>
                  <a:pt x="1437933" y="961797"/>
                  <a:pt x="1437933" y="1012191"/>
                </a:cubicBezTo>
                <a:cubicBezTo>
                  <a:pt x="1357580" y="996689"/>
                  <a:pt x="1281447" y="981176"/>
                  <a:pt x="1205323" y="965675"/>
                </a:cubicBezTo>
                <a:cubicBezTo>
                  <a:pt x="1205323" y="930783"/>
                  <a:pt x="1205323" y="892013"/>
                  <a:pt x="1205323" y="857121"/>
                </a:cubicBezTo>
                <a:close/>
                <a:moveTo>
                  <a:pt x="972723" y="841619"/>
                </a:moveTo>
                <a:cubicBezTo>
                  <a:pt x="1045086" y="846053"/>
                  <a:pt x="1117458" y="846053"/>
                  <a:pt x="1189821" y="846053"/>
                </a:cubicBezTo>
                <a:cubicBezTo>
                  <a:pt x="1189821" y="885927"/>
                  <a:pt x="1189821" y="925801"/>
                  <a:pt x="1189821" y="965675"/>
                </a:cubicBezTo>
                <a:cubicBezTo>
                  <a:pt x="1117458" y="947955"/>
                  <a:pt x="1045086" y="925801"/>
                  <a:pt x="972723" y="908081"/>
                </a:cubicBezTo>
                <a:cubicBezTo>
                  <a:pt x="972723" y="885927"/>
                  <a:pt x="972723" y="863773"/>
                  <a:pt x="972723" y="841619"/>
                </a:cubicBezTo>
                <a:close/>
                <a:moveTo>
                  <a:pt x="740113" y="841619"/>
                </a:moveTo>
                <a:cubicBezTo>
                  <a:pt x="808744" y="950348"/>
                  <a:pt x="877375" y="1054888"/>
                  <a:pt x="941709" y="1159427"/>
                </a:cubicBezTo>
                <a:cubicBezTo>
                  <a:pt x="941709" y="1176150"/>
                  <a:pt x="941709" y="1197064"/>
                  <a:pt x="941709" y="1213787"/>
                </a:cubicBezTo>
                <a:cubicBezTo>
                  <a:pt x="873077" y="1092525"/>
                  <a:pt x="808744" y="97125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29630"/>
                  <a:pt x="874513" y="1013451"/>
                  <a:pt x="941709" y="1097282"/>
                </a:cubicBezTo>
                <a:cubicBezTo>
                  <a:pt x="941709" y="1114044"/>
                  <a:pt x="941709" y="1134997"/>
                  <a:pt x="937509" y="1151759"/>
                </a:cubicBezTo>
                <a:cubicBezTo>
                  <a:pt x="874513" y="1051176"/>
                  <a:pt x="807308" y="94640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04701"/>
                  <a:pt x="874513" y="971985"/>
                  <a:pt x="941709" y="1035068"/>
                </a:cubicBezTo>
                <a:cubicBezTo>
                  <a:pt x="941709" y="1051889"/>
                  <a:pt x="941709" y="1072910"/>
                  <a:pt x="941709" y="1089731"/>
                </a:cubicBezTo>
                <a:cubicBezTo>
                  <a:pt x="874513" y="1009837"/>
                  <a:pt x="807308" y="92572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83915"/>
                  <a:pt x="874513" y="930431"/>
                  <a:pt x="941709" y="968498"/>
                </a:cubicBezTo>
                <a:cubicBezTo>
                  <a:pt x="941709" y="989645"/>
                  <a:pt x="941709" y="1006554"/>
                  <a:pt x="941709" y="1027703"/>
                </a:cubicBezTo>
                <a:cubicBezTo>
                  <a:pt x="874513" y="968498"/>
                  <a:pt x="807308" y="90506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63011"/>
                  <a:pt x="874513" y="884403"/>
                  <a:pt x="941709" y="905786"/>
                </a:cubicBezTo>
                <a:cubicBezTo>
                  <a:pt x="941709" y="927178"/>
                  <a:pt x="941709" y="944292"/>
                  <a:pt x="941709" y="965675"/>
                </a:cubicBezTo>
                <a:cubicBezTo>
                  <a:pt x="874513" y="922900"/>
                  <a:pt x="807308" y="88440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41619"/>
                  <a:pt x="874513" y="841619"/>
                  <a:pt x="941709" y="841619"/>
                </a:cubicBezTo>
                <a:cubicBezTo>
                  <a:pt x="941709" y="863773"/>
                  <a:pt x="941709" y="881492"/>
                  <a:pt x="941709" y="903647"/>
                </a:cubicBezTo>
                <a:cubicBezTo>
                  <a:pt x="874513" y="881492"/>
                  <a:pt x="807308" y="859348"/>
                  <a:pt x="740113" y="841619"/>
                </a:cubicBezTo>
                <a:close/>
                <a:moveTo>
                  <a:pt x="941709" y="779591"/>
                </a:moveTo>
                <a:cubicBezTo>
                  <a:pt x="941709" y="800260"/>
                  <a:pt x="941709" y="816807"/>
                  <a:pt x="941709" y="837477"/>
                </a:cubicBezTo>
                <a:cubicBezTo>
                  <a:pt x="874513" y="837477"/>
                  <a:pt x="807308" y="837477"/>
                  <a:pt x="740113" y="841619"/>
                </a:cubicBezTo>
                <a:cubicBezTo>
                  <a:pt x="807308" y="820939"/>
                  <a:pt x="874513" y="800260"/>
                  <a:pt x="941709" y="779591"/>
                </a:cubicBezTo>
                <a:close/>
                <a:moveTo>
                  <a:pt x="1189821" y="717562"/>
                </a:moveTo>
                <a:cubicBezTo>
                  <a:pt x="1189821" y="758911"/>
                  <a:pt x="1189821" y="800260"/>
                  <a:pt x="1189821" y="837018"/>
                </a:cubicBezTo>
                <a:cubicBezTo>
                  <a:pt x="1117458" y="841619"/>
                  <a:pt x="1045086" y="841619"/>
                  <a:pt x="972723" y="841619"/>
                </a:cubicBezTo>
                <a:cubicBezTo>
                  <a:pt x="972723" y="823235"/>
                  <a:pt x="972723" y="800260"/>
                  <a:pt x="972723" y="777295"/>
                </a:cubicBezTo>
                <a:cubicBezTo>
                  <a:pt x="1045086" y="754320"/>
                  <a:pt x="1117458" y="735936"/>
                  <a:pt x="1189821" y="717562"/>
                </a:cubicBezTo>
                <a:close/>
                <a:moveTo>
                  <a:pt x="941709" y="717562"/>
                </a:moveTo>
                <a:cubicBezTo>
                  <a:pt x="941709" y="734100"/>
                  <a:pt x="941709" y="754779"/>
                  <a:pt x="941709" y="771317"/>
                </a:cubicBezTo>
                <a:cubicBezTo>
                  <a:pt x="874513" y="796128"/>
                  <a:pt x="807308" y="816807"/>
                  <a:pt x="740113" y="841619"/>
                </a:cubicBezTo>
                <a:cubicBezTo>
                  <a:pt x="807308" y="796128"/>
                  <a:pt x="874513" y="754779"/>
                  <a:pt x="941709" y="717562"/>
                </a:cubicBezTo>
                <a:close/>
                <a:moveTo>
                  <a:pt x="1437933" y="671037"/>
                </a:moveTo>
                <a:cubicBezTo>
                  <a:pt x="1437933" y="726471"/>
                  <a:pt x="1437933" y="786174"/>
                  <a:pt x="1437933" y="841619"/>
                </a:cubicBezTo>
                <a:cubicBezTo>
                  <a:pt x="1357580" y="841619"/>
                  <a:pt x="1281447" y="841619"/>
                  <a:pt x="1205323" y="841619"/>
                </a:cubicBezTo>
                <a:cubicBezTo>
                  <a:pt x="1205323" y="803239"/>
                  <a:pt x="1205323" y="764850"/>
                  <a:pt x="1205323" y="722212"/>
                </a:cubicBezTo>
                <a:cubicBezTo>
                  <a:pt x="1281447" y="705147"/>
                  <a:pt x="1357580" y="688092"/>
                  <a:pt x="1437933" y="671037"/>
                </a:cubicBezTo>
                <a:close/>
                <a:moveTo>
                  <a:pt x="941709" y="655534"/>
                </a:moveTo>
                <a:cubicBezTo>
                  <a:pt x="941709" y="676204"/>
                  <a:pt x="941709" y="692751"/>
                  <a:pt x="941709" y="713421"/>
                </a:cubicBezTo>
                <a:cubicBezTo>
                  <a:pt x="874513" y="754779"/>
                  <a:pt x="807308" y="796128"/>
                  <a:pt x="740113" y="841619"/>
                </a:cubicBezTo>
                <a:cubicBezTo>
                  <a:pt x="807308" y="775449"/>
                  <a:pt x="874513" y="713421"/>
                  <a:pt x="941709" y="655534"/>
                </a:cubicBezTo>
                <a:close/>
                <a:moveTo>
                  <a:pt x="1717059" y="609009"/>
                </a:moveTo>
                <a:cubicBezTo>
                  <a:pt x="1717059" y="681371"/>
                  <a:pt x="1717059" y="753734"/>
                  <a:pt x="1717059" y="826107"/>
                </a:cubicBezTo>
                <a:cubicBezTo>
                  <a:pt x="1631510" y="826107"/>
                  <a:pt x="1550228" y="826107"/>
                  <a:pt x="1468947" y="826107"/>
                </a:cubicBezTo>
                <a:cubicBezTo>
                  <a:pt x="1468947" y="770770"/>
                  <a:pt x="1468947" y="711174"/>
                  <a:pt x="1468947" y="655827"/>
                </a:cubicBezTo>
                <a:cubicBezTo>
                  <a:pt x="1545950" y="638802"/>
                  <a:pt x="1631510" y="621776"/>
                  <a:pt x="1717059" y="609009"/>
                </a:cubicBezTo>
                <a:close/>
                <a:moveTo>
                  <a:pt x="1189821" y="593506"/>
                </a:moveTo>
                <a:cubicBezTo>
                  <a:pt x="1189821" y="630059"/>
                  <a:pt x="1189821" y="666611"/>
                  <a:pt x="1189821" y="703164"/>
                </a:cubicBezTo>
                <a:cubicBezTo>
                  <a:pt x="1117458" y="723472"/>
                  <a:pt x="1045086" y="743780"/>
                  <a:pt x="972723" y="764088"/>
                </a:cubicBezTo>
                <a:cubicBezTo>
                  <a:pt x="972723" y="743780"/>
                  <a:pt x="972723" y="723472"/>
                  <a:pt x="972723" y="703164"/>
                </a:cubicBezTo>
                <a:cubicBezTo>
                  <a:pt x="1040836" y="666611"/>
                  <a:pt x="1113199" y="630059"/>
                  <a:pt x="1189821" y="593506"/>
                </a:cubicBezTo>
                <a:close/>
                <a:moveTo>
                  <a:pt x="941709" y="593506"/>
                </a:moveTo>
                <a:cubicBezTo>
                  <a:pt x="941709" y="614176"/>
                  <a:pt x="941709" y="630723"/>
                  <a:pt x="941709" y="651392"/>
                </a:cubicBezTo>
                <a:cubicBezTo>
                  <a:pt x="874513" y="709289"/>
                  <a:pt x="807308" y="775449"/>
                  <a:pt x="740113" y="841619"/>
                </a:cubicBezTo>
                <a:cubicBezTo>
                  <a:pt x="807308" y="754779"/>
                  <a:pt x="874513" y="672072"/>
                  <a:pt x="941709" y="593506"/>
                </a:cubicBezTo>
                <a:close/>
                <a:moveTo>
                  <a:pt x="1991936" y="562492"/>
                </a:moveTo>
                <a:cubicBezTo>
                  <a:pt x="1996186" y="647534"/>
                  <a:pt x="1996186" y="736825"/>
                  <a:pt x="1996186" y="821858"/>
                </a:cubicBezTo>
                <a:cubicBezTo>
                  <a:pt x="1906895" y="821858"/>
                  <a:pt x="1821853" y="821858"/>
                  <a:pt x="1736811" y="826116"/>
                </a:cubicBezTo>
                <a:cubicBezTo>
                  <a:pt x="1736811" y="749582"/>
                  <a:pt x="1736811" y="677298"/>
                  <a:pt x="1732562" y="605013"/>
                </a:cubicBezTo>
                <a:cubicBezTo>
                  <a:pt x="1817603" y="587997"/>
                  <a:pt x="1902645" y="575250"/>
                  <a:pt x="1991936" y="562492"/>
                </a:cubicBezTo>
                <a:close/>
                <a:moveTo>
                  <a:pt x="2282355" y="531478"/>
                </a:moveTo>
                <a:cubicBezTo>
                  <a:pt x="2286584" y="628281"/>
                  <a:pt x="2290814" y="725094"/>
                  <a:pt x="2290814" y="821906"/>
                </a:cubicBezTo>
                <a:cubicBezTo>
                  <a:pt x="2197772" y="821906"/>
                  <a:pt x="2104730" y="826116"/>
                  <a:pt x="2015917" y="826116"/>
                </a:cubicBezTo>
                <a:cubicBezTo>
                  <a:pt x="2015917" y="737724"/>
                  <a:pt x="2015917" y="653542"/>
                  <a:pt x="2011688" y="565149"/>
                </a:cubicBezTo>
                <a:cubicBezTo>
                  <a:pt x="2100500" y="552519"/>
                  <a:pt x="2189313" y="544099"/>
                  <a:pt x="2282355" y="531478"/>
                </a:cubicBezTo>
                <a:close/>
                <a:moveTo>
                  <a:pt x="937509" y="531478"/>
                </a:moveTo>
                <a:cubicBezTo>
                  <a:pt x="941709" y="548016"/>
                  <a:pt x="941709" y="568695"/>
                  <a:pt x="941709" y="585233"/>
                </a:cubicBezTo>
                <a:cubicBezTo>
                  <a:pt x="874513" y="667940"/>
                  <a:pt x="807308" y="750638"/>
                  <a:pt x="740113" y="841619"/>
                </a:cubicBezTo>
                <a:cubicBezTo>
                  <a:pt x="807308" y="734100"/>
                  <a:pt x="874513" y="630723"/>
                  <a:pt x="937509" y="531478"/>
                </a:cubicBezTo>
                <a:close/>
                <a:moveTo>
                  <a:pt x="2592544" y="500464"/>
                </a:moveTo>
                <a:cubicBezTo>
                  <a:pt x="2600964" y="610425"/>
                  <a:pt x="2600964" y="716156"/>
                  <a:pt x="2600964" y="826116"/>
                </a:cubicBezTo>
                <a:cubicBezTo>
                  <a:pt x="2504151" y="826116"/>
                  <a:pt x="2407349" y="826116"/>
                  <a:pt x="2314746" y="826116"/>
                </a:cubicBezTo>
                <a:cubicBezTo>
                  <a:pt x="2314746" y="728845"/>
                  <a:pt x="2314746" y="631573"/>
                  <a:pt x="2306326" y="530062"/>
                </a:cubicBezTo>
                <a:cubicBezTo>
                  <a:pt x="2403138" y="521612"/>
                  <a:pt x="2495741" y="508924"/>
                  <a:pt x="2592544" y="500464"/>
                </a:cubicBezTo>
                <a:close/>
                <a:moveTo>
                  <a:pt x="1418407" y="484952"/>
                </a:moveTo>
                <a:cubicBezTo>
                  <a:pt x="1422421" y="538199"/>
                  <a:pt x="1422421" y="591455"/>
                  <a:pt x="1422421" y="644701"/>
                </a:cubicBezTo>
                <a:cubicBezTo>
                  <a:pt x="1350059" y="665185"/>
                  <a:pt x="1277686" y="681567"/>
                  <a:pt x="1205323" y="702051"/>
                </a:cubicBezTo>
                <a:cubicBezTo>
                  <a:pt x="1205323" y="661083"/>
                  <a:pt x="1205323" y="624218"/>
                  <a:pt x="1205323" y="587352"/>
                </a:cubicBezTo>
                <a:cubicBezTo>
                  <a:pt x="1273671" y="550487"/>
                  <a:pt x="1346034" y="517715"/>
                  <a:pt x="1418407" y="484952"/>
                </a:cubicBezTo>
                <a:close/>
                <a:moveTo>
                  <a:pt x="2914035" y="469450"/>
                </a:moveTo>
                <a:cubicBezTo>
                  <a:pt x="2922416" y="585467"/>
                  <a:pt x="2926606" y="705792"/>
                  <a:pt x="2926606" y="821818"/>
                </a:cubicBezTo>
                <a:cubicBezTo>
                  <a:pt x="2826023" y="821818"/>
                  <a:pt x="2725440" y="821818"/>
                  <a:pt x="2629038" y="826116"/>
                </a:cubicBezTo>
                <a:cubicBezTo>
                  <a:pt x="2629038" y="714388"/>
                  <a:pt x="2624847" y="602659"/>
                  <a:pt x="2616466" y="495229"/>
                </a:cubicBezTo>
                <a:cubicBezTo>
                  <a:pt x="2717049" y="482335"/>
                  <a:pt x="2813452" y="473748"/>
                  <a:pt x="2914035" y="469450"/>
                </a:cubicBezTo>
                <a:close/>
                <a:moveTo>
                  <a:pt x="1185562" y="469450"/>
                </a:moveTo>
                <a:cubicBezTo>
                  <a:pt x="1185562" y="507507"/>
                  <a:pt x="1185562" y="545574"/>
                  <a:pt x="1189821" y="583641"/>
                </a:cubicBezTo>
                <a:cubicBezTo>
                  <a:pt x="1113199" y="621697"/>
                  <a:pt x="1040836" y="659764"/>
                  <a:pt x="972723" y="702060"/>
                </a:cubicBezTo>
                <a:cubicBezTo>
                  <a:pt x="972723" y="680912"/>
                  <a:pt x="972723" y="659764"/>
                  <a:pt x="972723" y="638616"/>
                </a:cubicBezTo>
                <a:cubicBezTo>
                  <a:pt x="1040836" y="579411"/>
                  <a:pt x="1113199" y="524426"/>
                  <a:pt x="1185562" y="469450"/>
                </a:cubicBezTo>
                <a:close/>
                <a:moveTo>
                  <a:pt x="941709" y="469450"/>
                </a:moveTo>
                <a:cubicBezTo>
                  <a:pt x="941709" y="485988"/>
                  <a:pt x="941709" y="506667"/>
                  <a:pt x="941709" y="523205"/>
                </a:cubicBezTo>
                <a:cubicBezTo>
                  <a:pt x="877375" y="626582"/>
                  <a:pt x="808744" y="729968"/>
                  <a:pt x="740113" y="841619"/>
                </a:cubicBezTo>
                <a:cubicBezTo>
                  <a:pt x="808744" y="713421"/>
                  <a:pt x="873077" y="589365"/>
                  <a:pt x="941709" y="469450"/>
                </a:cubicBezTo>
                <a:close/>
                <a:moveTo>
                  <a:pt x="3282071" y="453938"/>
                </a:moveTo>
                <a:cubicBezTo>
                  <a:pt x="3294604" y="571469"/>
                  <a:pt x="3298775" y="693064"/>
                  <a:pt x="3298775" y="810605"/>
                </a:cubicBezTo>
                <a:cubicBezTo>
                  <a:pt x="3194401" y="810605"/>
                  <a:pt x="3090028" y="810605"/>
                  <a:pt x="2985645" y="810605"/>
                </a:cubicBezTo>
                <a:cubicBezTo>
                  <a:pt x="2985645" y="697118"/>
                  <a:pt x="2981474" y="587685"/>
                  <a:pt x="2973122" y="474198"/>
                </a:cubicBezTo>
                <a:cubicBezTo>
                  <a:pt x="3073325" y="466100"/>
                  <a:pt x="3177698" y="457992"/>
                  <a:pt x="3282071" y="453938"/>
                </a:cubicBezTo>
                <a:close/>
                <a:moveTo>
                  <a:pt x="3634879" y="438436"/>
                </a:moveTo>
                <a:cubicBezTo>
                  <a:pt x="3647216" y="563840"/>
                  <a:pt x="3651319" y="685200"/>
                  <a:pt x="3655431" y="810605"/>
                </a:cubicBezTo>
                <a:cubicBezTo>
                  <a:pt x="3544454" y="810605"/>
                  <a:pt x="3437590" y="810605"/>
                  <a:pt x="3330717" y="810605"/>
                </a:cubicBezTo>
                <a:cubicBezTo>
                  <a:pt x="3330717" y="689244"/>
                  <a:pt x="3326604" y="571928"/>
                  <a:pt x="3314277" y="454612"/>
                </a:cubicBezTo>
                <a:cubicBezTo>
                  <a:pt x="3421141" y="446524"/>
                  <a:pt x="3528015" y="442480"/>
                  <a:pt x="3634879" y="438436"/>
                </a:cubicBezTo>
                <a:close/>
                <a:moveTo>
                  <a:pt x="4001938" y="422924"/>
                </a:moveTo>
                <a:cubicBezTo>
                  <a:pt x="4019042" y="550771"/>
                  <a:pt x="4023321" y="678626"/>
                  <a:pt x="4027599" y="806482"/>
                </a:cubicBezTo>
                <a:cubicBezTo>
                  <a:pt x="3907822" y="806482"/>
                  <a:pt x="3792322" y="806482"/>
                  <a:pt x="3676823" y="810605"/>
                </a:cubicBezTo>
                <a:cubicBezTo>
                  <a:pt x="3676823" y="682749"/>
                  <a:pt x="3668266" y="554903"/>
                  <a:pt x="3655431" y="431169"/>
                </a:cubicBezTo>
                <a:cubicBezTo>
                  <a:pt x="3770930" y="427047"/>
                  <a:pt x="3886429" y="422924"/>
                  <a:pt x="4001938" y="422924"/>
                </a:cubicBezTo>
                <a:close/>
                <a:moveTo>
                  <a:pt x="1708649" y="376408"/>
                </a:moveTo>
                <a:cubicBezTo>
                  <a:pt x="1712859" y="447540"/>
                  <a:pt x="1717059" y="518682"/>
                  <a:pt x="1717059" y="589814"/>
                </a:cubicBezTo>
                <a:cubicBezTo>
                  <a:pt x="1637155" y="606557"/>
                  <a:pt x="1553051" y="623290"/>
                  <a:pt x="1477357" y="640032"/>
                </a:cubicBezTo>
                <a:cubicBezTo>
                  <a:pt x="1473157" y="585633"/>
                  <a:pt x="1473157" y="527044"/>
                  <a:pt x="1468947" y="468464"/>
                </a:cubicBezTo>
                <a:cubicBezTo>
                  <a:pt x="1548851" y="439169"/>
                  <a:pt x="1628745" y="405693"/>
                  <a:pt x="1708649" y="376408"/>
                </a:cubicBezTo>
                <a:close/>
                <a:moveTo>
                  <a:pt x="1165801" y="345394"/>
                </a:moveTo>
                <a:cubicBezTo>
                  <a:pt x="1170050" y="383822"/>
                  <a:pt x="1170050" y="422250"/>
                  <a:pt x="1174309" y="460688"/>
                </a:cubicBezTo>
                <a:cubicBezTo>
                  <a:pt x="1101946" y="520470"/>
                  <a:pt x="1029574" y="580251"/>
                  <a:pt x="961470" y="640032"/>
                </a:cubicBezTo>
                <a:cubicBezTo>
                  <a:pt x="961470" y="622948"/>
                  <a:pt x="957211" y="601594"/>
                  <a:pt x="957211" y="580251"/>
                </a:cubicBezTo>
                <a:cubicBezTo>
                  <a:pt x="1025325" y="499116"/>
                  <a:pt x="1097687" y="422250"/>
                  <a:pt x="1165801" y="345394"/>
                </a:cubicBezTo>
                <a:close/>
                <a:moveTo>
                  <a:pt x="1414382" y="298868"/>
                </a:moveTo>
                <a:cubicBezTo>
                  <a:pt x="1418407" y="354694"/>
                  <a:pt x="1422421" y="410519"/>
                  <a:pt x="1422421" y="466344"/>
                </a:cubicBezTo>
                <a:cubicBezTo>
                  <a:pt x="1350059" y="504987"/>
                  <a:pt x="1277686" y="539342"/>
                  <a:pt x="1205323" y="577995"/>
                </a:cubicBezTo>
                <a:cubicBezTo>
                  <a:pt x="1205323" y="539342"/>
                  <a:pt x="1205323" y="500699"/>
                  <a:pt x="1205323" y="457758"/>
                </a:cubicBezTo>
                <a:cubicBezTo>
                  <a:pt x="1273671" y="401933"/>
                  <a:pt x="1342019" y="350396"/>
                  <a:pt x="1414382" y="298868"/>
                </a:cubicBezTo>
                <a:close/>
                <a:moveTo>
                  <a:pt x="1979453" y="283366"/>
                </a:moveTo>
                <a:cubicBezTo>
                  <a:pt x="1987814" y="366357"/>
                  <a:pt x="1992005" y="449357"/>
                  <a:pt x="1996186" y="532358"/>
                </a:cubicBezTo>
                <a:cubicBezTo>
                  <a:pt x="1908311" y="548954"/>
                  <a:pt x="1824627" y="561398"/>
                  <a:pt x="1740933" y="578004"/>
                </a:cubicBezTo>
                <a:cubicBezTo>
                  <a:pt x="1736752" y="507458"/>
                  <a:pt x="1736752" y="436903"/>
                  <a:pt x="1732562" y="362215"/>
                </a:cubicBezTo>
                <a:cubicBezTo>
                  <a:pt x="1812064" y="333164"/>
                  <a:pt x="1895759" y="308265"/>
                  <a:pt x="1979453" y="283366"/>
                </a:cubicBezTo>
                <a:close/>
                <a:moveTo>
                  <a:pt x="2269158" y="205826"/>
                </a:moveTo>
                <a:cubicBezTo>
                  <a:pt x="2277822" y="301848"/>
                  <a:pt x="2286496" y="397879"/>
                  <a:pt x="2290824" y="493900"/>
                </a:cubicBezTo>
                <a:cubicBezTo>
                  <a:pt x="2195506" y="506423"/>
                  <a:pt x="2104505" y="518956"/>
                  <a:pt x="2013514" y="531478"/>
                </a:cubicBezTo>
                <a:cubicBezTo>
                  <a:pt x="2009187" y="447980"/>
                  <a:pt x="2004850" y="364472"/>
                  <a:pt x="1996186" y="276802"/>
                </a:cubicBezTo>
                <a:cubicBezTo>
                  <a:pt x="2087176" y="251747"/>
                  <a:pt x="2178167" y="226701"/>
                  <a:pt x="2269158" y="205826"/>
                </a:cubicBezTo>
                <a:close/>
                <a:moveTo>
                  <a:pt x="2560905" y="143798"/>
                </a:moveTo>
                <a:cubicBezTo>
                  <a:pt x="2573173" y="245329"/>
                  <a:pt x="2581359" y="350923"/>
                  <a:pt x="2585452" y="452463"/>
                </a:cubicBezTo>
                <a:cubicBezTo>
                  <a:pt x="2495428" y="464644"/>
                  <a:pt x="2401302" y="472762"/>
                  <a:pt x="2311278" y="484952"/>
                </a:cubicBezTo>
                <a:cubicBezTo>
                  <a:pt x="2307185" y="391539"/>
                  <a:pt x="2299000" y="298126"/>
                  <a:pt x="2290814" y="200659"/>
                </a:cubicBezTo>
                <a:cubicBezTo>
                  <a:pt x="2376755" y="180351"/>
                  <a:pt x="2466778" y="160043"/>
                  <a:pt x="2560905" y="143798"/>
                </a:cubicBezTo>
                <a:close/>
                <a:moveTo>
                  <a:pt x="1684727" y="143798"/>
                </a:moveTo>
                <a:cubicBezTo>
                  <a:pt x="1693137" y="216024"/>
                  <a:pt x="1697347" y="288241"/>
                  <a:pt x="1701548" y="356217"/>
                </a:cubicBezTo>
                <a:cubicBezTo>
                  <a:pt x="1621644" y="390211"/>
                  <a:pt x="1541750" y="419945"/>
                  <a:pt x="1461846" y="453938"/>
                </a:cubicBezTo>
                <a:cubicBezTo>
                  <a:pt x="1457645" y="398709"/>
                  <a:pt x="1457645" y="339231"/>
                  <a:pt x="1453435" y="283991"/>
                </a:cubicBezTo>
                <a:cubicBezTo>
                  <a:pt x="1529129" y="233011"/>
                  <a:pt x="1604823" y="186280"/>
                  <a:pt x="1684727" y="143798"/>
                </a:cubicBezTo>
                <a:close/>
                <a:moveTo>
                  <a:pt x="1150582" y="97282"/>
                </a:moveTo>
                <a:cubicBezTo>
                  <a:pt x="1150582" y="134685"/>
                  <a:pt x="1154695" y="172097"/>
                  <a:pt x="1158807" y="205348"/>
                </a:cubicBezTo>
                <a:lnTo>
                  <a:pt x="989260" y="458715"/>
                </a:lnTo>
                <a:lnTo>
                  <a:pt x="1169884" y="221338"/>
                </a:lnTo>
                <a:cubicBezTo>
                  <a:pt x="1169884" y="258330"/>
                  <a:pt x="1174309" y="295322"/>
                  <a:pt x="1174309" y="332315"/>
                </a:cubicBezTo>
                <a:cubicBezTo>
                  <a:pt x="1103421" y="406299"/>
                  <a:pt x="1028099" y="484396"/>
                  <a:pt x="957211" y="562492"/>
                </a:cubicBezTo>
                <a:cubicBezTo>
                  <a:pt x="957211" y="541940"/>
                  <a:pt x="957211" y="521388"/>
                  <a:pt x="957211" y="500836"/>
                </a:cubicBezTo>
                <a:lnTo>
                  <a:pt x="961021" y="495834"/>
                </a:lnTo>
                <a:lnTo>
                  <a:pt x="957211" y="438114"/>
                </a:lnTo>
                <a:cubicBezTo>
                  <a:pt x="1023039" y="317574"/>
                  <a:pt x="1084754" y="205348"/>
                  <a:pt x="1150582" y="97282"/>
                </a:cubicBezTo>
                <a:close/>
                <a:moveTo>
                  <a:pt x="2873526" y="81770"/>
                </a:moveTo>
                <a:cubicBezTo>
                  <a:pt x="2890230" y="197553"/>
                  <a:pt x="2902752" y="309203"/>
                  <a:pt x="2911104" y="424986"/>
                </a:cubicBezTo>
                <a:cubicBezTo>
                  <a:pt x="2810902" y="433259"/>
                  <a:pt x="2710700" y="441533"/>
                  <a:pt x="2614679" y="453938"/>
                </a:cubicBezTo>
                <a:cubicBezTo>
                  <a:pt x="2606327" y="346420"/>
                  <a:pt x="2597975" y="238901"/>
                  <a:pt x="2585452" y="131393"/>
                </a:cubicBezTo>
                <a:cubicBezTo>
                  <a:pt x="2677302" y="114845"/>
                  <a:pt x="2773334" y="98308"/>
                  <a:pt x="2873526" y="81770"/>
                </a:cubicBezTo>
                <a:close/>
                <a:moveTo>
                  <a:pt x="3222553" y="35254"/>
                </a:moveTo>
                <a:cubicBezTo>
                  <a:pt x="3243096" y="156145"/>
                  <a:pt x="3259546" y="277027"/>
                  <a:pt x="3267761" y="402089"/>
                </a:cubicBezTo>
                <a:cubicBezTo>
                  <a:pt x="3165009" y="406260"/>
                  <a:pt x="3062247" y="414592"/>
                  <a:pt x="2963598" y="422934"/>
                </a:cubicBezTo>
                <a:cubicBezTo>
                  <a:pt x="2955383" y="306214"/>
                  <a:pt x="2943046" y="189494"/>
                  <a:pt x="2926606" y="72774"/>
                </a:cubicBezTo>
                <a:cubicBezTo>
                  <a:pt x="3025255" y="60261"/>
                  <a:pt x="3123904" y="47757"/>
                  <a:pt x="3222553" y="35254"/>
                </a:cubicBezTo>
                <a:close/>
                <a:moveTo>
                  <a:pt x="0" y="28232"/>
                </a:moveTo>
                <a:lnTo>
                  <a:pt x="11288" y="35254"/>
                </a:lnTo>
                <a:lnTo>
                  <a:pt x="0" y="29321"/>
                </a:lnTo>
                <a:close/>
                <a:moveTo>
                  <a:pt x="0" y="26353"/>
                </a:moveTo>
                <a:lnTo>
                  <a:pt x="11288" y="35254"/>
                </a:lnTo>
                <a:lnTo>
                  <a:pt x="0" y="28062"/>
                </a:lnTo>
                <a:close/>
                <a:moveTo>
                  <a:pt x="0" y="23491"/>
                </a:moveTo>
                <a:lnTo>
                  <a:pt x="11288" y="35254"/>
                </a:lnTo>
                <a:lnTo>
                  <a:pt x="0" y="26082"/>
                </a:lnTo>
                <a:close/>
                <a:moveTo>
                  <a:pt x="0" y="17897"/>
                </a:moveTo>
                <a:lnTo>
                  <a:pt x="11288" y="35254"/>
                </a:lnTo>
                <a:lnTo>
                  <a:pt x="0" y="23025"/>
                </a:lnTo>
                <a:close/>
                <a:moveTo>
                  <a:pt x="3565876" y="4240"/>
                </a:moveTo>
                <a:cubicBezTo>
                  <a:pt x="3590961" y="126665"/>
                  <a:pt x="3607694" y="253173"/>
                  <a:pt x="3624417" y="375598"/>
                </a:cubicBezTo>
                <a:cubicBezTo>
                  <a:pt x="3511516" y="379671"/>
                  <a:pt x="3406967" y="387837"/>
                  <a:pt x="3298247" y="391920"/>
                </a:cubicBezTo>
                <a:cubicBezTo>
                  <a:pt x="3289886" y="273569"/>
                  <a:pt x="3273162" y="151144"/>
                  <a:pt x="3252249" y="32802"/>
                </a:cubicBezTo>
                <a:cubicBezTo>
                  <a:pt x="3352607" y="20563"/>
                  <a:pt x="3457156" y="12396"/>
                  <a:pt x="3565876" y="4240"/>
                </a:cubicBezTo>
                <a:close/>
                <a:moveTo>
                  <a:pt x="1955579" y="4240"/>
                </a:moveTo>
                <a:cubicBezTo>
                  <a:pt x="1968131" y="92681"/>
                  <a:pt x="1972312" y="176922"/>
                  <a:pt x="1980683" y="261153"/>
                </a:cubicBezTo>
                <a:cubicBezTo>
                  <a:pt x="1896999" y="286424"/>
                  <a:pt x="1813305" y="315914"/>
                  <a:pt x="1729612" y="345394"/>
                </a:cubicBezTo>
                <a:cubicBezTo>
                  <a:pt x="1725431" y="273793"/>
                  <a:pt x="1721250" y="202193"/>
                  <a:pt x="1717059" y="130592"/>
                </a:cubicBezTo>
                <a:cubicBezTo>
                  <a:pt x="1792381" y="84261"/>
                  <a:pt x="1876076" y="46351"/>
                  <a:pt x="1955579" y="4240"/>
                </a:cubicBezTo>
                <a:close/>
                <a:moveTo>
                  <a:pt x="0" y="2006"/>
                </a:moveTo>
                <a:lnTo>
                  <a:pt x="11288" y="35254"/>
                </a:lnTo>
                <a:lnTo>
                  <a:pt x="0" y="16911"/>
                </a:lnTo>
                <a:close/>
                <a:moveTo>
                  <a:pt x="3595183" y="0"/>
                </a:moveTo>
                <a:lnTo>
                  <a:pt x="3930037" y="0"/>
                </a:lnTo>
                <a:lnTo>
                  <a:pt x="3965284" y="168517"/>
                </a:lnTo>
                <a:cubicBezTo>
                  <a:pt x="3977486" y="233614"/>
                  <a:pt x="3988097" y="298712"/>
                  <a:pt x="3996585" y="363807"/>
                </a:cubicBezTo>
                <a:cubicBezTo>
                  <a:pt x="3877755" y="368008"/>
                  <a:pt x="3763164" y="372208"/>
                  <a:pt x="3652823" y="376408"/>
                </a:cubicBezTo>
                <a:cubicBezTo>
                  <a:pt x="3646454" y="311308"/>
                  <a:pt x="3637965" y="247261"/>
                  <a:pt x="3627886" y="183214"/>
                </a:cubicBezTo>
                <a:close/>
                <a:moveTo>
                  <a:pt x="2919796" y="0"/>
                </a:moveTo>
                <a:lnTo>
                  <a:pt x="3156008" y="0"/>
                </a:lnTo>
                <a:lnTo>
                  <a:pt x="2926069" y="35254"/>
                </a:lnTo>
                <a:close/>
                <a:moveTo>
                  <a:pt x="2571311" y="0"/>
                </a:moveTo>
                <a:lnTo>
                  <a:pt x="2871626" y="0"/>
                </a:lnTo>
                <a:lnTo>
                  <a:pt x="2880080" y="44231"/>
                </a:lnTo>
                <a:cubicBezTo>
                  <a:pt x="2777739" y="60554"/>
                  <a:pt x="2683915" y="76876"/>
                  <a:pt x="2585833" y="97282"/>
                </a:cubicBezTo>
                <a:close/>
                <a:moveTo>
                  <a:pt x="2257958" y="0"/>
                </a:moveTo>
                <a:lnTo>
                  <a:pt x="2538980" y="0"/>
                </a:lnTo>
                <a:lnTo>
                  <a:pt x="2554438" y="107392"/>
                </a:lnTo>
                <a:cubicBezTo>
                  <a:pt x="2462236" y="128462"/>
                  <a:pt x="2370034" y="149532"/>
                  <a:pt x="2277832" y="174822"/>
                </a:cubicBezTo>
                <a:close/>
                <a:moveTo>
                  <a:pt x="1981485" y="0"/>
                </a:moveTo>
                <a:lnTo>
                  <a:pt x="2240290" y="0"/>
                </a:lnTo>
                <a:lnTo>
                  <a:pt x="2259800" y="175350"/>
                </a:lnTo>
                <a:cubicBezTo>
                  <a:pt x="2173596" y="201020"/>
                  <a:pt x="2087401" y="226681"/>
                  <a:pt x="2005299" y="252352"/>
                </a:cubicBezTo>
                <a:close/>
                <a:moveTo>
                  <a:pt x="1697583" y="0"/>
                </a:moveTo>
                <a:lnTo>
                  <a:pt x="1893277" y="0"/>
                </a:lnTo>
                <a:lnTo>
                  <a:pt x="1707310" y="97282"/>
                </a:lnTo>
                <a:close/>
                <a:moveTo>
                  <a:pt x="1536558" y="0"/>
                </a:moveTo>
                <a:lnTo>
                  <a:pt x="1675080" y="0"/>
                </a:lnTo>
                <a:lnTo>
                  <a:pt x="1686045" y="109688"/>
                </a:lnTo>
                <a:cubicBezTo>
                  <a:pt x="1604764" y="155842"/>
                  <a:pt x="1527771" y="201997"/>
                  <a:pt x="1450768" y="252352"/>
                </a:cubicBezTo>
                <a:cubicBezTo>
                  <a:pt x="1446490" y="197797"/>
                  <a:pt x="1442212" y="139061"/>
                  <a:pt x="1437933" y="80315"/>
                </a:cubicBezTo>
                <a:close/>
                <a:moveTo>
                  <a:pt x="1432462" y="0"/>
                </a:moveTo>
                <a:lnTo>
                  <a:pt x="1514581" y="0"/>
                </a:lnTo>
                <a:lnTo>
                  <a:pt x="1438744" y="66268"/>
                </a:lnTo>
                <a:close/>
                <a:moveTo>
                  <a:pt x="1334082" y="0"/>
                </a:moveTo>
                <a:lnTo>
                  <a:pt x="1397685" y="0"/>
                </a:lnTo>
                <a:lnTo>
                  <a:pt x="1406919" y="94694"/>
                </a:lnTo>
                <a:lnTo>
                  <a:pt x="1204229" y="307845"/>
                </a:lnTo>
                <a:lnTo>
                  <a:pt x="1409508" y="112784"/>
                </a:lnTo>
                <a:cubicBezTo>
                  <a:pt x="1413816" y="167056"/>
                  <a:pt x="1418123" y="221328"/>
                  <a:pt x="1422431" y="275610"/>
                </a:cubicBezTo>
                <a:cubicBezTo>
                  <a:pt x="1344891" y="325711"/>
                  <a:pt x="1271669" y="379983"/>
                  <a:pt x="1194129" y="438436"/>
                </a:cubicBezTo>
                <a:cubicBezTo>
                  <a:pt x="1194129" y="396687"/>
                  <a:pt x="1194129" y="359109"/>
                  <a:pt x="1189821" y="321531"/>
                </a:cubicBezTo>
                <a:lnTo>
                  <a:pt x="1197977" y="313784"/>
                </a:lnTo>
                <a:lnTo>
                  <a:pt x="1189821" y="193763"/>
                </a:lnTo>
                <a:cubicBezTo>
                  <a:pt x="1222594" y="146382"/>
                  <a:pt x="1256387" y="101153"/>
                  <a:pt x="1290180" y="57001"/>
                </a:cubicBezTo>
                <a:close/>
                <a:moveTo>
                  <a:pt x="1210237" y="0"/>
                </a:moveTo>
                <a:lnTo>
                  <a:pt x="1320122" y="0"/>
                </a:lnTo>
                <a:lnTo>
                  <a:pt x="1182827" y="174812"/>
                </a:lnTo>
                <a:cubicBezTo>
                  <a:pt x="1178568" y="136873"/>
                  <a:pt x="1178568" y="98933"/>
                  <a:pt x="1174309" y="56773"/>
                </a:cubicBezTo>
                <a:close/>
                <a:moveTo>
                  <a:pt x="66865" y="0"/>
                </a:moveTo>
                <a:lnTo>
                  <a:pt x="77812" y="0"/>
                </a:lnTo>
                <a:lnTo>
                  <a:pt x="11288" y="35254"/>
                </a:lnTo>
                <a:close/>
                <a:moveTo>
                  <a:pt x="55995" y="0"/>
                </a:moveTo>
                <a:lnTo>
                  <a:pt x="65524" y="0"/>
                </a:lnTo>
                <a:lnTo>
                  <a:pt x="11288" y="35254"/>
                </a:lnTo>
                <a:close/>
                <a:moveTo>
                  <a:pt x="44381" y="0"/>
                </a:moveTo>
                <a:lnTo>
                  <a:pt x="54677" y="0"/>
                </a:lnTo>
                <a:lnTo>
                  <a:pt x="11288" y="35254"/>
                </a:lnTo>
                <a:close/>
                <a:moveTo>
                  <a:pt x="34029" y="0"/>
                </a:moveTo>
                <a:lnTo>
                  <a:pt x="43830" y="0"/>
                </a:lnTo>
                <a:lnTo>
                  <a:pt x="11288" y="35254"/>
                </a:lnTo>
                <a:close/>
                <a:moveTo>
                  <a:pt x="23258" y="0"/>
                </a:moveTo>
                <a:lnTo>
                  <a:pt x="32982" y="0"/>
                </a:lnTo>
                <a:lnTo>
                  <a:pt x="11288" y="35254"/>
                </a:lnTo>
                <a:close/>
                <a:moveTo>
                  <a:pt x="12062" y="0"/>
                </a:moveTo>
                <a:lnTo>
                  <a:pt x="22135" y="0"/>
                </a:lnTo>
                <a:lnTo>
                  <a:pt x="11288" y="35254"/>
                </a:lnTo>
                <a:close/>
                <a:moveTo>
                  <a:pt x="441" y="0"/>
                </a:moveTo>
                <a:lnTo>
                  <a:pt x="10513" y="0"/>
                </a:lnTo>
                <a:lnTo>
                  <a:pt x="11288" y="35254"/>
                </a:lnTo>
                <a:close/>
              </a:path>
            </a:pathLst>
          </a:custGeom>
          <a:solidFill>
            <a:schemeClr val="accent2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962685-E143-4935-9D9C-8195F7C04E10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768B76AC-475E-4587-A1E4-1D69BE912D61}" type="datetime4">
              <a:rPr lang="en-US" smtClean="0"/>
              <a:t>July 20, 2020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1EE1BE-9091-4CB5-AC4F-F8FE5024B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8FD7A4-1CC6-4D18-B9E6-345A402B1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1D04F9A-0280-45EB-95F0-6DA7BDF0AC7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97BED6-7F87-4FCC-9A3A-6277B2943E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0531" y="377584"/>
            <a:ext cx="8262938" cy="423125"/>
          </a:xfrm>
        </p:spPr>
        <p:txBody>
          <a:bodyPr wrap="none" anchor="t">
            <a:normAutofit/>
          </a:bodyPr>
          <a:lstStyle>
            <a:lvl1pPr>
              <a:defRPr sz="2400" b="0" cap="all" spc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slide title on one line only</a:t>
            </a:r>
            <a:endParaRPr lang="en-GB" dirty="0"/>
          </a:p>
        </p:txBody>
      </p:sp>
      <p:sp>
        <p:nvSpPr>
          <p:cNvPr id="52" name="Text Placeholder 6">
            <a:extLst>
              <a:ext uri="{FF2B5EF4-FFF2-40B4-BE49-F238E27FC236}">
                <a16:creationId xmlns:a16="http://schemas.microsoft.com/office/drawing/2014/main" id="{E539CD5F-F7C7-41E7-8C8C-1DB31E94E43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0531" y="5625245"/>
            <a:ext cx="8262938" cy="395833"/>
          </a:xfrm>
        </p:spPr>
        <p:txBody>
          <a:bodyPr anchor="b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800" b="0">
                <a:solidFill>
                  <a:schemeClr val="tx1"/>
                </a:solidFill>
              </a:defRPr>
            </a:lvl1pPr>
            <a:lvl2pPr>
              <a:spcBef>
                <a:spcPts val="200"/>
              </a:spcBef>
              <a:spcAft>
                <a:spcPts val="200"/>
              </a:spcAft>
              <a:defRPr sz="800">
                <a:solidFill>
                  <a:schemeClr val="accent1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Add any source information here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7" name="Text Placeholder 6">
            <a:extLst>
              <a:ext uri="{FF2B5EF4-FFF2-40B4-BE49-F238E27FC236}">
                <a16:creationId xmlns:a16="http://schemas.microsoft.com/office/drawing/2014/main" id="{E01AF118-F24C-4ADF-8E25-BBFA505D6AB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0531" y="815857"/>
            <a:ext cx="8262938" cy="496397"/>
          </a:xfrm>
        </p:spPr>
        <p:txBody>
          <a:bodyPr>
            <a:noAutofit/>
          </a:bodyPr>
          <a:lstStyle>
            <a:lvl1pPr>
              <a:spcBef>
                <a:spcPts val="200"/>
              </a:spcBef>
              <a:spcAft>
                <a:spcPts val="200"/>
              </a:spcAft>
              <a:defRPr sz="1400"/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GB" dirty="0"/>
              <a:t>This is your subtitle area. </a:t>
            </a:r>
          </a:p>
        </p:txBody>
      </p:sp>
      <p:sp>
        <p:nvSpPr>
          <p:cNvPr id="51" name="Text Placeholder 6">
            <a:extLst>
              <a:ext uri="{FF2B5EF4-FFF2-40B4-BE49-F238E27FC236}">
                <a16:creationId xmlns:a16="http://schemas.microsoft.com/office/drawing/2014/main" id="{3BE61439-6D06-4C82-96D1-A2A9365BDAC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0531" y="4134404"/>
            <a:ext cx="2618279" cy="1301597"/>
          </a:xfrm>
        </p:spPr>
        <p:txBody>
          <a:bodyPr rIns="360000">
            <a:noAutofit/>
          </a:bodyPr>
          <a:lstStyle>
            <a:lvl1pPr>
              <a:defRPr/>
            </a:lvl1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8" name="Picture Placeholder 25">
            <a:extLst>
              <a:ext uri="{FF2B5EF4-FFF2-40B4-BE49-F238E27FC236}">
                <a16:creationId xmlns:a16="http://schemas.microsoft.com/office/drawing/2014/main" id="{51F52EF3-1D94-4CFA-86A6-2E7A57442C08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 bwMode="gray">
          <a:xfrm>
            <a:off x="0" y="1627201"/>
            <a:ext cx="3048300" cy="2286225"/>
          </a:xfrm>
        </p:spPr>
        <p:txBody>
          <a:bodyPr lIns="720000" rIns="720000" anchor="ctr">
            <a:noAutofit/>
          </a:bodyPr>
          <a:lstStyle>
            <a:lvl1pPr algn="ctr">
              <a:defRPr sz="1200" b="0"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59" name="Picture Placeholder 25">
            <a:extLst>
              <a:ext uri="{FF2B5EF4-FFF2-40B4-BE49-F238E27FC236}">
                <a16:creationId xmlns:a16="http://schemas.microsoft.com/office/drawing/2014/main" id="{AC8865BF-ADD4-4C1F-B3AA-092ED623D6AE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 bwMode="gray">
          <a:xfrm>
            <a:off x="3047850" y="1627201"/>
            <a:ext cx="3048300" cy="2286225"/>
          </a:xfrm>
        </p:spPr>
        <p:txBody>
          <a:bodyPr lIns="720000" rIns="720000" anchor="ctr">
            <a:noAutofit/>
          </a:bodyPr>
          <a:lstStyle>
            <a:lvl1pPr algn="ctr">
              <a:defRPr sz="1200" b="0"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60" name="Picture Placeholder 25">
            <a:extLst>
              <a:ext uri="{FF2B5EF4-FFF2-40B4-BE49-F238E27FC236}">
                <a16:creationId xmlns:a16="http://schemas.microsoft.com/office/drawing/2014/main" id="{4CC6FEAF-5C73-4A5B-8267-ED9B9994AA85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 bwMode="gray">
          <a:xfrm>
            <a:off x="6095700" y="1627201"/>
            <a:ext cx="3048300" cy="2286225"/>
          </a:xfrm>
        </p:spPr>
        <p:txBody>
          <a:bodyPr lIns="720000" rIns="720000" anchor="ctr">
            <a:noAutofit/>
          </a:bodyPr>
          <a:lstStyle>
            <a:lvl1pPr algn="ctr">
              <a:defRPr sz="1200" b="0"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61" name="Text Placeholder 6">
            <a:extLst>
              <a:ext uri="{FF2B5EF4-FFF2-40B4-BE49-F238E27FC236}">
                <a16:creationId xmlns:a16="http://schemas.microsoft.com/office/drawing/2014/main" id="{7157493B-9231-4DE6-B0F5-96F82AFE9B7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3262861" y="4134404"/>
            <a:ext cx="2618279" cy="1301597"/>
          </a:xfrm>
        </p:spPr>
        <p:txBody>
          <a:bodyPr lIns="180000" rIns="180000">
            <a:noAutofit/>
          </a:bodyPr>
          <a:lstStyle>
            <a:lvl1pPr>
              <a:defRPr/>
            </a:lvl1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2" name="Text Placeholder 6">
            <a:extLst>
              <a:ext uri="{FF2B5EF4-FFF2-40B4-BE49-F238E27FC236}">
                <a16:creationId xmlns:a16="http://schemas.microsoft.com/office/drawing/2014/main" id="{782272B9-A310-411D-8C74-E8A3F3979DC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6085190" y="4134404"/>
            <a:ext cx="2618279" cy="1301597"/>
          </a:xfrm>
        </p:spPr>
        <p:txBody>
          <a:bodyPr lIns="360000" rIns="0">
            <a:noAutofit/>
          </a:bodyPr>
          <a:lstStyle>
            <a:lvl1pPr>
              <a:defRPr/>
            </a:lvl1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3EEE38D-F363-4A64-A9C5-DA1D82F2C2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6093296"/>
            <a:ext cx="2201317" cy="70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693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7 text placeholder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74AAAF7-1F47-4163-8FFF-7CECE6165CF9}"/>
              </a:ext>
            </a:extLst>
          </p:cNvPr>
          <p:cNvSpPr/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Freeform: Shape 47">
            <a:extLst>
              <a:ext uri="{FF2B5EF4-FFF2-40B4-BE49-F238E27FC236}">
                <a16:creationId xmlns:a16="http://schemas.microsoft.com/office/drawing/2014/main" id="{42B87378-3709-40ED-A5E2-5C2A3D377CFB}"/>
              </a:ext>
            </a:extLst>
          </p:cNvPr>
          <p:cNvSpPr>
            <a:spLocks/>
          </p:cNvSpPr>
          <p:nvPr userDrawn="1"/>
        </p:nvSpPr>
        <p:spPr bwMode="gray">
          <a:xfrm>
            <a:off x="0" y="0"/>
            <a:ext cx="2201317" cy="2714472"/>
          </a:xfrm>
          <a:custGeom>
            <a:avLst/>
            <a:gdLst>
              <a:gd name="connsiteX0" fmla="*/ 421640 w 4027599"/>
              <a:gd name="connsiteY0" fmla="*/ 4594315 h 4966483"/>
              <a:gd name="connsiteX1" fmla="*/ 429982 w 4027599"/>
              <a:gd name="connsiteY1" fmla="*/ 4940822 h 4966483"/>
              <a:gd name="connsiteX2" fmla="*/ 42302 w 4027599"/>
              <a:gd name="connsiteY2" fmla="*/ 4966483 h 4966483"/>
              <a:gd name="connsiteX3" fmla="*/ 42302 w 4027599"/>
              <a:gd name="connsiteY3" fmla="*/ 4615707 h 4966483"/>
              <a:gd name="connsiteX4" fmla="*/ 421640 w 4027599"/>
              <a:gd name="connsiteY4" fmla="*/ 4594315 h 4966483"/>
              <a:gd name="connsiteX5" fmla="*/ 843177 w 4027599"/>
              <a:gd name="connsiteY5" fmla="*/ 4532287 h 4966483"/>
              <a:gd name="connsiteX6" fmla="*/ 864179 w 4027599"/>
              <a:gd name="connsiteY6" fmla="*/ 4864073 h 4966483"/>
              <a:gd name="connsiteX7" fmla="*/ 473597 w 4027599"/>
              <a:gd name="connsiteY7" fmla="*/ 4935469 h 4966483"/>
              <a:gd name="connsiteX8" fmla="*/ 460996 w 4027599"/>
              <a:gd name="connsiteY8" fmla="*/ 4595282 h 4966483"/>
              <a:gd name="connsiteX9" fmla="*/ 843177 w 4027599"/>
              <a:gd name="connsiteY9" fmla="*/ 4532287 h 4966483"/>
              <a:gd name="connsiteX10" fmla="*/ 1268465 w 4027599"/>
              <a:gd name="connsiteY10" fmla="*/ 4423733 h 4966483"/>
              <a:gd name="connsiteX11" fmla="*/ 1298375 w 4027599"/>
              <a:gd name="connsiteY11" fmla="*/ 4738738 h 4966483"/>
              <a:gd name="connsiteX12" fmla="*/ 901044 w 4027599"/>
              <a:gd name="connsiteY12" fmla="*/ 4857929 h 4966483"/>
              <a:gd name="connsiteX13" fmla="*/ 879681 w 4027599"/>
              <a:gd name="connsiteY13" fmla="*/ 4525899 h 4966483"/>
              <a:gd name="connsiteX14" fmla="*/ 1268465 w 4027599"/>
              <a:gd name="connsiteY14" fmla="*/ 4423733 h 4966483"/>
              <a:gd name="connsiteX15" fmla="*/ 1694886 w 4027599"/>
              <a:gd name="connsiteY15" fmla="*/ 4268663 h 4966483"/>
              <a:gd name="connsiteX16" fmla="*/ 1732571 w 4027599"/>
              <a:gd name="connsiteY16" fmla="*/ 4552917 h 4966483"/>
              <a:gd name="connsiteX17" fmla="*/ 1343191 w 4027599"/>
              <a:gd name="connsiteY17" fmla="*/ 4718371 h 4966483"/>
              <a:gd name="connsiteX18" fmla="*/ 1313877 w 4027599"/>
              <a:gd name="connsiteY18" fmla="*/ 4408670 h 4966483"/>
              <a:gd name="connsiteX19" fmla="*/ 1694886 w 4027599"/>
              <a:gd name="connsiteY19" fmla="*/ 4268663 h 4966483"/>
              <a:gd name="connsiteX20" fmla="*/ 402065 w 4027599"/>
              <a:gd name="connsiteY20" fmla="*/ 4237649 h 4966483"/>
              <a:gd name="connsiteX21" fmla="*/ 414470 w 4027599"/>
              <a:gd name="connsiteY21" fmla="*/ 4562363 h 4966483"/>
              <a:gd name="connsiteX22" fmla="*/ 42302 w 4027599"/>
              <a:gd name="connsiteY22" fmla="*/ 4578803 h 4966483"/>
              <a:gd name="connsiteX23" fmla="*/ 42302 w 4027599"/>
              <a:gd name="connsiteY23" fmla="*/ 4254089 h 4966483"/>
              <a:gd name="connsiteX24" fmla="*/ 402065 w 4027599"/>
              <a:gd name="connsiteY24" fmla="*/ 4237649 h 4966483"/>
              <a:gd name="connsiteX25" fmla="*/ 818962 w 4027599"/>
              <a:gd name="connsiteY25" fmla="*/ 4191133 h 4966483"/>
              <a:gd name="connsiteX26" fmla="*/ 848667 w 4027599"/>
              <a:gd name="connsiteY26" fmla="*/ 4504760 h 4966483"/>
              <a:gd name="connsiteX27" fmla="*/ 462462 w 4027599"/>
              <a:gd name="connsiteY27" fmla="*/ 4563301 h 4966483"/>
              <a:gd name="connsiteX28" fmla="*/ 445484 w 4027599"/>
              <a:gd name="connsiteY28" fmla="*/ 4237131 h 4966483"/>
              <a:gd name="connsiteX29" fmla="*/ 818962 w 4027599"/>
              <a:gd name="connsiteY29" fmla="*/ 4191133 h 4966483"/>
              <a:gd name="connsiteX30" fmla="*/ 1220366 w 4027599"/>
              <a:gd name="connsiteY30" fmla="*/ 4098091 h 4966483"/>
              <a:gd name="connsiteX31" fmla="*/ 1267361 w 4027599"/>
              <a:gd name="connsiteY31" fmla="*/ 4399420 h 4966483"/>
              <a:gd name="connsiteX32" fmla="*/ 878577 w 4027599"/>
              <a:gd name="connsiteY32" fmla="*/ 4501273 h 4966483"/>
              <a:gd name="connsiteX33" fmla="*/ 848667 w 4027599"/>
              <a:gd name="connsiteY33" fmla="*/ 4178727 h 4966483"/>
              <a:gd name="connsiteX34" fmla="*/ 1220366 w 4027599"/>
              <a:gd name="connsiteY34" fmla="*/ 4098091 h 4966483"/>
              <a:gd name="connsiteX35" fmla="*/ 2131680 w 4027599"/>
              <a:gd name="connsiteY35" fmla="*/ 4067077 h 4966483"/>
              <a:gd name="connsiteX36" fmla="*/ 2182270 w 4027599"/>
              <a:gd name="connsiteY36" fmla="*/ 4316918 h 4966483"/>
              <a:gd name="connsiteX37" fmla="*/ 1790233 w 4027599"/>
              <a:gd name="connsiteY37" fmla="*/ 4532287 h 4966483"/>
              <a:gd name="connsiteX38" fmla="*/ 1748073 w 4027599"/>
              <a:gd name="connsiteY38" fmla="*/ 4252301 h 4966483"/>
              <a:gd name="connsiteX39" fmla="*/ 2131680 w 4027599"/>
              <a:gd name="connsiteY39" fmla="*/ 4067077 h 4966483"/>
              <a:gd name="connsiteX40" fmla="*/ 1624486 w 4027599"/>
              <a:gd name="connsiteY40" fmla="*/ 3974035 h 4966483"/>
              <a:gd name="connsiteX41" fmla="*/ 1686055 w 4027599"/>
              <a:gd name="connsiteY41" fmla="*/ 4241459 h 4966483"/>
              <a:gd name="connsiteX42" fmla="*/ 1312519 w 4027599"/>
              <a:gd name="connsiteY42" fmla="*/ 4377217 h 4966483"/>
              <a:gd name="connsiteX43" fmla="*/ 1267361 w 4027599"/>
              <a:gd name="connsiteY43" fmla="*/ 4085119 h 4966483"/>
              <a:gd name="connsiteX44" fmla="*/ 1624486 w 4027599"/>
              <a:gd name="connsiteY44" fmla="*/ 3974035 h 4966483"/>
              <a:gd name="connsiteX45" fmla="*/ 377820 w 4027599"/>
              <a:gd name="connsiteY45" fmla="*/ 3896495 h 4966483"/>
              <a:gd name="connsiteX46" fmla="*/ 398968 w 4027599"/>
              <a:gd name="connsiteY46" fmla="*/ 4205658 h 4966483"/>
              <a:gd name="connsiteX47" fmla="*/ 26800 w 4027599"/>
              <a:gd name="connsiteY47" fmla="*/ 4222147 h 4966483"/>
              <a:gd name="connsiteX48" fmla="*/ 26800 w 4027599"/>
              <a:gd name="connsiteY48" fmla="*/ 3912983 h 4966483"/>
              <a:gd name="connsiteX49" fmla="*/ 377820 w 4027599"/>
              <a:gd name="connsiteY49" fmla="*/ 3896495 h 4966483"/>
              <a:gd name="connsiteX50" fmla="*/ 775523 w 4027599"/>
              <a:gd name="connsiteY50" fmla="*/ 3849979 h 4966483"/>
              <a:gd name="connsiteX51" fmla="*/ 817663 w 4027599"/>
              <a:gd name="connsiteY51" fmla="*/ 4159943 h 4966483"/>
              <a:gd name="connsiteX52" fmla="*/ 451052 w 4027599"/>
              <a:gd name="connsiteY52" fmla="*/ 4206645 h 4966483"/>
              <a:gd name="connsiteX53" fmla="*/ 429982 w 4027599"/>
              <a:gd name="connsiteY53" fmla="*/ 3892441 h 4966483"/>
              <a:gd name="connsiteX54" fmla="*/ 775523 w 4027599"/>
              <a:gd name="connsiteY54" fmla="*/ 3849979 h 4966483"/>
              <a:gd name="connsiteX55" fmla="*/ 2558570 w 4027599"/>
              <a:gd name="connsiteY55" fmla="*/ 3834467 h 4966483"/>
              <a:gd name="connsiteX56" fmla="*/ 2616466 w 4027599"/>
              <a:gd name="connsiteY56" fmla="*/ 4028375 h 4966483"/>
              <a:gd name="connsiteX57" fmla="*/ 2231892 w 4027599"/>
              <a:gd name="connsiteY57" fmla="*/ 4284175 h 4966483"/>
              <a:gd name="connsiteX58" fmla="*/ 2182270 w 4027599"/>
              <a:gd name="connsiteY58" fmla="*/ 4049006 h 4966483"/>
              <a:gd name="connsiteX59" fmla="*/ 2558570 w 4027599"/>
              <a:gd name="connsiteY59" fmla="*/ 3834467 h 4966483"/>
              <a:gd name="connsiteX60" fmla="*/ 2045808 w 4027599"/>
              <a:gd name="connsiteY60" fmla="*/ 3818965 h 4966483"/>
              <a:gd name="connsiteX61" fmla="*/ 2120242 w 4027599"/>
              <a:gd name="connsiteY61" fmla="*/ 4051106 h 4966483"/>
              <a:gd name="connsiteX62" fmla="*/ 1743941 w 4027599"/>
              <a:gd name="connsiteY62" fmla="*/ 4222147 h 4966483"/>
              <a:gd name="connsiteX63" fmla="*/ 1686045 w 4027599"/>
              <a:gd name="connsiteY63" fmla="*/ 3957438 h 4966483"/>
              <a:gd name="connsiteX64" fmla="*/ 2045808 w 4027599"/>
              <a:gd name="connsiteY64" fmla="*/ 3818965 h 4966483"/>
              <a:gd name="connsiteX65" fmla="*/ 1147144 w 4027599"/>
              <a:gd name="connsiteY65" fmla="*/ 3787951 h 4966483"/>
              <a:gd name="connsiteX66" fmla="*/ 1205333 w 4027599"/>
              <a:gd name="connsiteY66" fmla="*/ 4070828 h 4966483"/>
              <a:gd name="connsiteX67" fmla="*/ 843714 w 4027599"/>
              <a:gd name="connsiteY67" fmla="*/ 4144617 h 4966483"/>
              <a:gd name="connsiteX68" fmla="*/ 802151 w 4027599"/>
              <a:gd name="connsiteY68" fmla="*/ 3849451 h 4966483"/>
              <a:gd name="connsiteX69" fmla="*/ 1147144 w 4027599"/>
              <a:gd name="connsiteY69" fmla="*/ 3787951 h 4966483"/>
              <a:gd name="connsiteX70" fmla="*/ 1541935 w 4027599"/>
              <a:gd name="connsiteY70" fmla="*/ 3679397 h 4966483"/>
              <a:gd name="connsiteX71" fmla="*/ 1624027 w 4027599"/>
              <a:gd name="connsiteY71" fmla="*/ 3955084 h 4966483"/>
              <a:gd name="connsiteX72" fmla="*/ 1266912 w 4027599"/>
              <a:gd name="connsiteY72" fmla="*/ 4067077 h 4966483"/>
              <a:gd name="connsiteX73" fmla="*/ 1205333 w 4027599"/>
              <a:gd name="connsiteY73" fmla="*/ 3774168 h 4966483"/>
              <a:gd name="connsiteX74" fmla="*/ 1541935 w 4027599"/>
              <a:gd name="connsiteY74" fmla="*/ 3679397 h 4966483"/>
              <a:gd name="connsiteX75" fmla="*/ 2464815 w 4027599"/>
              <a:gd name="connsiteY75" fmla="*/ 3617369 h 4966483"/>
              <a:gd name="connsiteX76" fmla="*/ 2554438 w 4027599"/>
              <a:gd name="connsiteY76" fmla="*/ 3810730 h 4966483"/>
              <a:gd name="connsiteX77" fmla="*/ 2170323 w 4027599"/>
              <a:gd name="connsiteY77" fmla="*/ 4020551 h 4966483"/>
              <a:gd name="connsiteX78" fmla="*/ 2089228 w 4027599"/>
              <a:gd name="connsiteY78" fmla="*/ 3790168 h 4966483"/>
              <a:gd name="connsiteX79" fmla="*/ 2464815 w 4027599"/>
              <a:gd name="connsiteY79" fmla="*/ 3617369 h 4966483"/>
              <a:gd name="connsiteX80" fmla="*/ 1941845 w 4027599"/>
              <a:gd name="connsiteY80" fmla="*/ 3555340 h 4966483"/>
              <a:gd name="connsiteX81" fmla="*/ 2042712 w 4027599"/>
              <a:gd name="connsiteY81" fmla="*/ 3786915 h 4966483"/>
              <a:gd name="connsiteX82" fmla="*/ 1677059 w 4027599"/>
              <a:gd name="connsiteY82" fmla="*/ 3927509 h 4966483"/>
              <a:gd name="connsiteX83" fmla="*/ 1593003 w 4027599"/>
              <a:gd name="connsiteY83" fmla="*/ 3666991 h 4966483"/>
              <a:gd name="connsiteX84" fmla="*/ 1941845 w 4027599"/>
              <a:gd name="connsiteY84" fmla="*/ 3555340 h 4966483"/>
              <a:gd name="connsiteX85" fmla="*/ 357366 w 4027599"/>
              <a:gd name="connsiteY85" fmla="*/ 3539838 h 4966483"/>
              <a:gd name="connsiteX86" fmla="*/ 383466 w 4027599"/>
              <a:gd name="connsiteY86" fmla="*/ 3852469 h 4966483"/>
              <a:gd name="connsiteX87" fmla="*/ 26800 w 4027599"/>
              <a:gd name="connsiteY87" fmla="*/ 3865490 h 4966483"/>
              <a:gd name="connsiteX88" fmla="*/ 26800 w 4027599"/>
              <a:gd name="connsiteY88" fmla="*/ 3552869 h 4966483"/>
              <a:gd name="connsiteX89" fmla="*/ 357366 w 4027599"/>
              <a:gd name="connsiteY89" fmla="*/ 3539838 h 4966483"/>
              <a:gd name="connsiteX90" fmla="*/ 720957 w 4027599"/>
              <a:gd name="connsiteY90" fmla="*/ 3508824 h 4966483"/>
              <a:gd name="connsiteX91" fmla="*/ 771137 w 4027599"/>
              <a:gd name="connsiteY91" fmla="*/ 3796908 h 4966483"/>
              <a:gd name="connsiteX92" fmla="*/ 428244 w 4027599"/>
              <a:gd name="connsiteY92" fmla="*/ 3834476 h 4966483"/>
              <a:gd name="connsiteX93" fmla="*/ 398968 w 4027599"/>
              <a:gd name="connsiteY93" fmla="*/ 3538051 h 4966483"/>
              <a:gd name="connsiteX94" fmla="*/ 720957 w 4027599"/>
              <a:gd name="connsiteY94" fmla="*/ 3508824 h 4966483"/>
              <a:gd name="connsiteX95" fmla="*/ 1066097 w 4027599"/>
              <a:gd name="connsiteY95" fmla="*/ 3462298 h 4966483"/>
              <a:gd name="connsiteX96" fmla="*/ 1143305 w 4027599"/>
              <a:gd name="connsiteY96" fmla="*/ 3740282 h 4966483"/>
              <a:gd name="connsiteX97" fmla="*/ 791591 w 4027599"/>
              <a:gd name="connsiteY97" fmla="*/ 3803453 h 4966483"/>
              <a:gd name="connsiteX98" fmla="*/ 740123 w 4027599"/>
              <a:gd name="connsiteY98" fmla="*/ 3512839 h 4966483"/>
              <a:gd name="connsiteX99" fmla="*/ 1066097 w 4027599"/>
              <a:gd name="connsiteY99" fmla="*/ 3462298 h 4966483"/>
              <a:gd name="connsiteX100" fmla="*/ 2324358 w 4027599"/>
              <a:gd name="connsiteY100" fmla="*/ 3400270 h 4966483"/>
              <a:gd name="connsiteX101" fmla="*/ 2445894 w 4027599"/>
              <a:gd name="connsiteY101" fmla="*/ 3594814 h 4966483"/>
              <a:gd name="connsiteX102" fmla="*/ 2081267 w 4027599"/>
              <a:gd name="connsiteY102" fmla="*/ 3772439 h 4966483"/>
              <a:gd name="connsiteX103" fmla="*/ 1980683 w 4027599"/>
              <a:gd name="connsiteY103" fmla="*/ 3539838 h 4966483"/>
              <a:gd name="connsiteX104" fmla="*/ 2324358 w 4027599"/>
              <a:gd name="connsiteY104" fmla="*/ 3400270 h 4966483"/>
              <a:gd name="connsiteX105" fmla="*/ 1431486 w 4027599"/>
              <a:gd name="connsiteY105" fmla="*/ 3384768 h 4966483"/>
              <a:gd name="connsiteX106" fmla="*/ 1530975 w 4027599"/>
              <a:gd name="connsiteY106" fmla="*/ 3642717 h 4966483"/>
              <a:gd name="connsiteX107" fmla="*/ 1191042 w 4027599"/>
              <a:gd name="connsiteY107" fmla="*/ 3725922 h 4966483"/>
              <a:gd name="connsiteX108" fmla="*/ 1112281 w 4027599"/>
              <a:gd name="connsiteY108" fmla="*/ 3451339 h 4966483"/>
              <a:gd name="connsiteX109" fmla="*/ 1431486 w 4027599"/>
              <a:gd name="connsiteY109" fmla="*/ 3384768 h 4966483"/>
              <a:gd name="connsiteX110" fmla="*/ 1788367 w 4027599"/>
              <a:gd name="connsiteY110" fmla="*/ 3291726 h 4966483"/>
              <a:gd name="connsiteX111" fmla="*/ 1918655 w 4027599"/>
              <a:gd name="connsiteY111" fmla="*/ 3523379 h 4966483"/>
              <a:gd name="connsiteX112" fmla="*/ 1574024 w 4027599"/>
              <a:gd name="connsiteY112" fmla="*/ 3632880 h 4966483"/>
              <a:gd name="connsiteX113" fmla="*/ 1468947 w 4027599"/>
              <a:gd name="connsiteY113" fmla="*/ 3380177 h 4966483"/>
              <a:gd name="connsiteX114" fmla="*/ 1788367 w 4027599"/>
              <a:gd name="connsiteY114" fmla="*/ 3291726 h 4966483"/>
              <a:gd name="connsiteX115" fmla="*/ 318615 w 4027599"/>
              <a:gd name="connsiteY115" fmla="*/ 3229698 h 4966483"/>
              <a:gd name="connsiteX116" fmla="*/ 352452 w 4027599"/>
              <a:gd name="connsiteY116" fmla="*/ 3516043 h 4966483"/>
              <a:gd name="connsiteX117" fmla="*/ 31030 w 4027599"/>
              <a:gd name="connsiteY117" fmla="*/ 3524336 h 4966483"/>
              <a:gd name="connsiteX118" fmla="*/ 26800 w 4027599"/>
              <a:gd name="connsiteY118" fmla="*/ 3238001 h 4966483"/>
              <a:gd name="connsiteX119" fmla="*/ 318615 w 4027599"/>
              <a:gd name="connsiteY119" fmla="*/ 3229698 h 4966483"/>
              <a:gd name="connsiteX120" fmla="*/ 649659 w 4027599"/>
              <a:gd name="connsiteY120" fmla="*/ 3214186 h 4966483"/>
              <a:gd name="connsiteX121" fmla="*/ 709109 w 4027599"/>
              <a:gd name="connsiteY121" fmla="*/ 3480575 h 4966483"/>
              <a:gd name="connsiteX122" fmla="*/ 386406 w 4027599"/>
              <a:gd name="connsiteY122" fmla="*/ 3508824 h 4966483"/>
              <a:gd name="connsiteX123" fmla="*/ 352442 w 4027599"/>
              <a:gd name="connsiteY123" fmla="*/ 3234367 h 4966483"/>
              <a:gd name="connsiteX124" fmla="*/ 649659 w 4027599"/>
              <a:gd name="connsiteY124" fmla="*/ 3214186 h 4966483"/>
              <a:gd name="connsiteX125" fmla="*/ 2148921 w 4027599"/>
              <a:gd name="connsiteY125" fmla="*/ 3167670 h 4966483"/>
              <a:gd name="connsiteX126" fmla="*/ 2306326 w 4027599"/>
              <a:gd name="connsiteY126" fmla="*/ 3370634 h 4966483"/>
              <a:gd name="connsiteX127" fmla="*/ 1957484 w 4027599"/>
              <a:gd name="connsiteY127" fmla="*/ 3508824 h 4966483"/>
              <a:gd name="connsiteX128" fmla="*/ 1825604 w 4027599"/>
              <a:gd name="connsiteY128" fmla="*/ 3275628 h 4966483"/>
              <a:gd name="connsiteX129" fmla="*/ 2148921 w 4027599"/>
              <a:gd name="connsiteY129" fmla="*/ 3167670 h 4966483"/>
              <a:gd name="connsiteX130" fmla="*/ 964381 w 4027599"/>
              <a:gd name="connsiteY130" fmla="*/ 3167670 h 4966483"/>
              <a:gd name="connsiteX131" fmla="*/ 1050263 w 4027599"/>
              <a:gd name="connsiteY131" fmla="*/ 3431714 h 4966483"/>
              <a:gd name="connsiteX132" fmla="*/ 739439 w 4027599"/>
              <a:gd name="connsiteY132" fmla="*/ 3477810 h 4966483"/>
              <a:gd name="connsiteX133" fmla="*/ 678095 w 4027599"/>
              <a:gd name="connsiteY133" fmla="*/ 3201204 h 4966483"/>
              <a:gd name="connsiteX134" fmla="*/ 964381 w 4027599"/>
              <a:gd name="connsiteY134" fmla="*/ 3167670 h 4966483"/>
              <a:gd name="connsiteX135" fmla="*/ 1298531 w 4027599"/>
              <a:gd name="connsiteY135" fmla="*/ 3121154 h 4966483"/>
              <a:gd name="connsiteX136" fmla="*/ 1422431 w 4027599"/>
              <a:gd name="connsiteY136" fmla="*/ 3365134 h 4966483"/>
              <a:gd name="connsiteX137" fmla="*/ 1097726 w 4027599"/>
              <a:gd name="connsiteY137" fmla="*/ 3431294 h 4966483"/>
              <a:gd name="connsiteX138" fmla="*/ 1003737 w 4027599"/>
              <a:gd name="connsiteY138" fmla="*/ 3170776 h 4966483"/>
              <a:gd name="connsiteX139" fmla="*/ 1298531 w 4027599"/>
              <a:gd name="connsiteY139" fmla="*/ 3121154 h 4966483"/>
              <a:gd name="connsiteX140" fmla="*/ 1622113 w 4027599"/>
              <a:gd name="connsiteY140" fmla="*/ 3043614 h 4966483"/>
              <a:gd name="connsiteX141" fmla="*/ 1779087 w 4027599"/>
              <a:gd name="connsiteY141" fmla="*/ 3265743 h 4966483"/>
              <a:gd name="connsiteX142" fmla="*/ 1456659 w 4027599"/>
              <a:gd name="connsiteY142" fmla="*/ 3353754 h 4966483"/>
              <a:gd name="connsiteX143" fmla="*/ 1329379 w 4027599"/>
              <a:gd name="connsiteY143" fmla="*/ 3106482 h 4966483"/>
              <a:gd name="connsiteX144" fmla="*/ 1622113 w 4027599"/>
              <a:gd name="connsiteY144" fmla="*/ 3043614 h 4966483"/>
              <a:gd name="connsiteX145" fmla="*/ 3118053 w 4027599"/>
              <a:gd name="connsiteY145" fmla="*/ 3028102 h 4966483"/>
              <a:gd name="connsiteX146" fmla="*/ 3345291 w 4027599"/>
              <a:gd name="connsiteY146" fmla="*/ 3079014 h 4966483"/>
              <a:gd name="connsiteX147" fmla="*/ 3097755 w 4027599"/>
              <a:gd name="connsiteY147" fmla="*/ 3477810 h 4966483"/>
              <a:gd name="connsiteX148" fmla="*/ 2911094 w 4027599"/>
              <a:gd name="connsiteY148" fmla="*/ 3418420 h 4966483"/>
              <a:gd name="connsiteX149" fmla="*/ 3118053 w 4027599"/>
              <a:gd name="connsiteY149" fmla="*/ 3028102 h 4966483"/>
              <a:gd name="connsiteX150" fmla="*/ 2868573 w 4027599"/>
              <a:gd name="connsiteY150" fmla="*/ 2950572 h 4966483"/>
              <a:gd name="connsiteX151" fmla="*/ 3097179 w 4027599"/>
              <a:gd name="connsiteY151" fmla="*/ 3030925 h 4966483"/>
              <a:gd name="connsiteX152" fmla="*/ 2885199 w 4027599"/>
              <a:gd name="connsiteY152" fmla="*/ 3415782 h 4966483"/>
              <a:gd name="connsiteX153" fmla="*/ 2693996 w 4027599"/>
              <a:gd name="connsiteY153" fmla="*/ 3322740 h 4966483"/>
              <a:gd name="connsiteX154" fmla="*/ 2868573 w 4027599"/>
              <a:gd name="connsiteY154" fmla="*/ 2950572 h 4966483"/>
              <a:gd name="connsiteX155" fmla="*/ 1945997 w 4027599"/>
              <a:gd name="connsiteY155" fmla="*/ 2950572 h 4966483"/>
              <a:gd name="connsiteX156" fmla="*/ 2135754 w 4027599"/>
              <a:gd name="connsiteY156" fmla="*/ 3155880 h 4966483"/>
              <a:gd name="connsiteX157" fmla="*/ 1815269 w 4027599"/>
              <a:gd name="connsiteY157" fmla="*/ 3260712 h 4966483"/>
              <a:gd name="connsiteX158" fmla="*/ 1655031 w 4027599"/>
              <a:gd name="connsiteY158" fmla="*/ 3033572 h 4966483"/>
              <a:gd name="connsiteX159" fmla="*/ 1945997 w 4027599"/>
              <a:gd name="connsiteY159" fmla="*/ 2950572 h 4966483"/>
              <a:gd name="connsiteX160" fmla="*/ 283557 w 4027599"/>
              <a:gd name="connsiteY160" fmla="*/ 2935060 h 4966483"/>
              <a:gd name="connsiteX161" fmla="*/ 321438 w 4027599"/>
              <a:gd name="connsiteY161" fmla="*/ 3205854 h 4966483"/>
              <a:gd name="connsiteX162" fmla="*/ 31010 w 4027599"/>
              <a:gd name="connsiteY162" fmla="*/ 3214186 h 4966483"/>
              <a:gd name="connsiteX163" fmla="*/ 26800 w 4027599"/>
              <a:gd name="connsiteY163" fmla="*/ 2943392 h 4966483"/>
              <a:gd name="connsiteX164" fmla="*/ 283557 w 4027599"/>
              <a:gd name="connsiteY164" fmla="*/ 2935060 h 4966483"/>
              <a:gd name="connsiteX165" fmla="*/ 576105 w 4027599"/>
              <a:gd name="connsiteY165" fmla="*/ 2919558 h 4966483"/>
              <a:gd name="connsiteX166" fmla="*/ 647080 w 4027599"/>
              <a:gd name="connsiteY166" fmla="*/ 3178161 h 4966483"/>
              <a:gd name="connsiteX167" fmla="*/ 363178 w 4027599"/>
              <a:gd name="connsiteY167" fmla="*/ 3198684 h 4966483"/>
              <a:gd name="connsiteX168" fmla="*/ 321428 w 4027599"/>
              <a:gd name="connsiteY168" fmla="*/ 2931876 h 4966483"/>
              <a:gd name="connsiteX169" fmla="*/ 576105 w 4027599"/>
              <a:gd name="connsiteY169" fmla="*/ 2919558 h 4966483"/>
              <a:gd name="connsiteX170" fmla="*/ 853541 w 4027599"/>
              <a:gd name="connsiteY170" fmla="*/ 2888544 h 4966483"/>
              <a:gd name="connsiteX171" fmla="*/ 957221 w 4027599"/>
              <a:gd name="connsiteY171" fmla="*/ 3149023 h 4966483"/>
              <a:gd name="connsiteX172" fmla="*/ 675203 w 4027599"/>
              <a:gd name="connsiteY172" fmla="*/ 3183182 h 4966483"/>
              <a:gd name="connsiteX173" fmla="*/ 600555 w 4027599"/>
              <a:gd name="connsiteY173" fmla="*/ 2914166 h 4966483"/>
              <a:gd name="connsiteX174" fmla="*/ 853541 w 4027599"/>
              <a:gd name="connsiteY174" fmla="*/ 2888544 h 4966483"/>
              <a:gd name="connsiteX175" fmla="*/ 1138567 w 4027599"/>
              <a:gd name="connsiteY175" fmla="*/ 2857530 h 4966483"/>
              <a:gd name="connsiteX176" fmla="*/ 1282863 w 4027599"/>
              <a:gd name="connsiteY176" fmla="*/ 3088118 h 4966483"/>
              <a:gd name="connsiteX177" fmla="*/ 990022 w 4027599"/>
              <a:gd name="connsiteY177" fmla="*/ 3136656 h 4966483"/>
              <a:gd name="connsiteX178" fmla="*/ 879681 w 4027599"/>
              <a:gd name="connsiteY178" fmla="*/ 2889892 h 4966483"/>
              <a:gd name="connsiteX179" fmla="*/ 1138567 w 4027599"/>
              <a:gd name="connsiteY179" fmla="*/ 2857530 h 4966483"/>
              <a:gd name="connsiteX180" fmla="*/ 2616466 w 4027599"/>
              <a:gd name="connsiteY180" fmla="*/ 2842018 h 4966483"/>
              <a:gd name="connsiteX181" fmla="*/ 2849066 w 4027599"/>
              <a:gd name="connsiteY181" fmla="*/ 2944946 h 4966483"/>
              <a:gd name="connsiteX182" fmla="*/ 2675671 w 4027599"/>
              <a:gd name="connsiteY182" fmla="*/ 3307228 h 4966483"/>
              <a:gd name="connsiteX183" fmla="*/ 2476898 w 4027599"/>
              <a:gd name="connsiteY183" fmla="*/ 3187841 h 4966483"/>
              <a:gd name="connsiteX184" fmla="*/ 2616466 w 4027599"/>
              <a:gd name="connsiteY184" fmla="*/ 2842018 h 4966483"/>
              <a:gd name="connsiteX185" fmla="*/ 1427237 w 4027599"/>
              <a:gd name="connsiteY185" fmla="*/ 2795502 h 4966483"/>
              <a:gd name="connsiteX186" fmla="*/ 1608505 w 4027599"/>
              <a:gd name="connsiteY186" fmla="*/ 3025152 h 4966483"/>
              <a:gd name="connsiteX187" fmla="*/ 1321848 w 4027599"/>
              <a:gd name="connsiteY187" fmla="*/ 3090140 h 4966483"/>
              <a:gd name="connsiteX188" fmla="*/ 1174309 w 4027599"/>
              <a:gd name="connsiteY188" fmla="*/ 2843171 h 4966483"/>
              <a:gd name="connsiteX189" fmla="*/ 1427237 w 4027599"/>
              <a:gd name="connsiteY189" fmla="*/ 2795502 h 4966483"/>
              <a:gd name="connsiteX190" fmla="*/ 1712937 w 4027599"/>
              <a:gd name="connsiteY190" fmla="*/ 2748986 h 4966483"/>
              <a:gd name="connsiteX191" fmla="*/ 1934158 w 4027599"/>
              <a:gd name="connsiteY191" fmla="*/ 2939612 h 4966483"/>
              <a:gd name="connsiteX192" fmla="*/ 1640623 w 4027599"/>
              <a:gd name="connsiteY192" fmla="*/ 3012610 h 4966483"/>
              <a:gd name="connsiteX193" fmla="*/ 1453435 w 4027599"/>
              <a:gd name="connsiteY193" fmla="*/ 2801714 h 4966483"/>
              <a:gd name="connsiteX194" fmla="*/ 1712937 w 4027599"/>
              <a:gd name="connsiteY194" fmla="*/ 2748986 h 4966483"/>
              <a:gd name="connsiteX195" fmla="*/ 2352256 w 4027599"/>
              <a:gd name="connsiteY195" fmla="*/ 2686948 h 4966483"/>
              <a:gd name="connsiteX196" fmla="*/ 2585452 w 4027599"/>
              <a:gd name="connsiteY196" fmla="*/ 2821886 h 4966483"/>
              <a:gd name="connsiteX197" fmla="*/ 2447261 w 4027599"/>
              <a:gd name="connsiteY197" fmla="*/ 3167670 h 4966483"/>
              <a:gd name="connsiteX198" fmla="*/ 2244298 w 4027599"/>
              <a:gd name="connsiteY198" fmla="*/ 3011653 h 4966483"/>
              <a:gd name="connsiteX199" fmla="*/ 2352256 w 4027599"/>
              <a:gd name="connsiteY199" fmla="*/ 2686948 h 4966483"/>
              <a:gd name="connsiteX200" fmla="*/ 234237 w 4027599"/>
              <a:gd name="connsiteY200" fmla="*/ 2655934 h 4966483"/>
              <a:gd name="connsiteX201" fmla="*/ 274912 w 4027599"/>
              <a:gd name="connsiteY201" fmla="*/ 2915377 h 4966483"/>
              <a:gd name="connsiteX202" fmla="*/ 26800 w 4027599"/>
              <a:gd name="connsiteY202" fmla="*/ 2919558 h 4966483"/>
              <a:gd name="connsiteX203" fmla="*/ 26800 w 4027599"/>
              <a:gd name="connsiteY203" fmla="*/ 2660124 h 4966483"/>
              <a:gd name="connsiteX204" fmla="*/ 234237 w 4027599"/>
              <a:gd name="connsiteY204" fmla="*/ 2655934 h 4966483"/>
              <a:gd name="connsiteX205" fmla="*/ 486550 w 4027599"/>
              <a:gd name="connsiteY205" fmla="*/ 2640432 h 4966483"/>
              <a:gd name="connsiteX206" fmla="*/ 569550 w 4027599"/>
              <a:gd name="connsiteY206" fmla="*/ 2891699 h 4966483"/>
              <a:gd name="connsiteX207" fmla="*/ 316408 w 4027599"/>
              <a:gd name="connsiteY207" fmla="*/ 2904056 h 4966483"/>
              <a:gd name="connsiteX208" fmla="*/ 274912 w 4027599"/>
              <a:gd name="connsiteY208" fmla="*/ 2652789 h 4966483"/>
              <a:gd name="connsiteX209" fmla="*/ 486550 w 4027599"/>
              <a:gd name="connsiteY209" fmla="*/ 2640432 h 4966483"/>
              <a:gd name="connsiteX210" fmla="*/ 715116 w 4027599"/>
              <a:gd name="connsiteY210" fmla="*/ 2624930 h 4966483"/>
              <a:gd name="connsiteX211" fmla="*/ 833165 w 4027599"/>
              <a:gd name="connsiteY211" fmla="*/ 2867962 h 4966483"/>
              <a:gd name="connsiteX212" fmla="*/ 588921 w 4027599"/>
              <a:gd name="connsiteY212" fmla="*/ 2888554 h 4966483"/>
              <a:gd name="connsiteX213" fmla="*/ 507513 w 4027599"/>
              <a:gd name="connsiteY213" fmla="*/ 2641409 h 4966483"/>
              <a:gd name="connsiteX214" fmla="*/ 715116 w 4027599"/>
              <a:gd name="connsiteY214" fmla="*/ 2624930 h 4966483"/>
              <a:gd name="connsiteX215" fmla="*/ 959800 w 4027599"/>
              <a:gd name="connsiteY215" fmla="*/ 2593916 h 4966483"/>
              <a:gd name="connsiteX216" fmla="*/ 1127793 w 4027599"/>
              <a:gd name="connsiteY216" fmla="*/ 2824592 h 4966483"/>
              <a:gd name="connsiteX217" fmla="*/ 869336 w 4027599"/>
              <a:gd name="connsiteY217" fmla="*/ 2857540 h 4966483"/>
              <a:gd name="connsiteX218" fmla="*/ 740113 w 4027599"/>
              <a:gd name="connsiteY218" fmla="*/ 2618629 h 4966483"/>
              <a:gd name="connsiteX219" fmla="*/ 959800 w 4027599"/>
              <a:gd name="connsiteY219" fmla="*/ 2593916 h 4966483"/>
              <a:gd name="connsiteX220" fmla="*/ 3318594 w 4027599"/>
              <a:gd name="connsiteY220" fmla="*/ 2593906 h 4966483"/>
              <a:gd name="connsiteX221" fmla="*/ 3593413 w 4027599"/>
              <a:gd name="connsiteY221" fmla="*/ 2631846 h 4966483"/>
              <a:gd name="connsiteX222" fmla="*/ 3385213 w 4027599"/>
              <a:gd name="connsiteY222" fmla="*/ 3028102 h 4966483"/>
              <a:gd name="connsiteX223" fmla="*/ 3143704 w 4027599"/>
              <a:gd name="connsiteY223" fmla="*/ 2977522 h 4966483"/>
              <a:gd name="connsiteX224" fmla="*/ 3318594 w 4027599"/>
              <a:gd name="connsiteY224" fmla="*/ 2593906 h 4966483"/>
              <a:gd name="connsiteX225" fmla="*/ 1201758 w 4027599"/>
              <a:gd name="connsiteY225" fmla="*/ 2562902 h 4966483"/>
              <a:gd name="connsiteX226" fmla="*/ 1406919 w 4027599"/>
              <a:gd name="connsiteY226" fmla="*/ 2779756 h 4966483"/>
              <a:gd name="connsiteX227" fmla="*/ 1155701 w 4027599"/>
              <a:gd name="connsiteY227" fmla="*/ 2826526 h 4966483"/>
              <a:gd name="connsiteX228" fmla="*/ 988225 w 4027599"/>
              <a:gd name="connsiteY228" fmla="*/ 2592665 h 4966483"/>
              <a:gd name="connsiteX229" fmla="*/ 1201758 w 4027599"/>
              <a:gd name="connsiteY229" fmla="*/ 2562902 h 4966483"/>
              <a:gd name="connsiteX230" fmla="*/ 1444839 w 4027599"/>
              <a:gd name="connsiteY230" fmla="*/ 2531888 h 4966483"/>
              <a:gd name="connsiteX231" fmla="*/ 1686045 w 4027599"/>
              <a:gd name="connsiteY231" fmla="*/ 2726245 h 4966483"/>
              <a:gd name="connsiteX232" fmla="*/ 1440746 w 4027599"/>
              <a:gd name="connsiteY232" fmla="*/ 2780000 h 4966483"/>
              <a:gd name="connsiteX233" fmla="*/ 1236337 w 4027599"/>
              <a:gd name="connsiteY233" fmla="*/ 2569104 h 4966483"/>
              <a:gd name="connsiteX234" fmla="*/ 1444839 w 4027599"/>
              <a:gd name="connsiteY234" fmla="*/ 2531888 h 4966483"/>
              <a:gd name="connsiteX235" fmla="*/ 3025343 w 4027599"/>
              <a:gd name="connsiteY235" fmla="*/ 2531878 h 4966483"/>
              <a:gd name="connsiteX236" fmla="*/ 3298775 w 4027599"/>
              <a:gd name="connsiteY236" fmla="*/ 2591278 h 4966483"/>
              <a:gd name="connsiteX237" fmla="*/ 3119333 w 4027599"/>
              <a:gd name="connsiteY237" fmla="*/ 2981586 h 4966483"/>
              <a:gd name="connsiteX238" fmla="*/ 2880080 w 4027599"/>
              <a:gd name="connsiteY238" fmla="*/ 2905218 h 4966483"/>
              <a:gd name="connsiteX239" fmla="*/ 3025343 w 4027599"/>
              <a:gd name="connsiteY239" fmla="*/ 2531878 h 4966483"/>
              <a:gd name="connsiteX240" fmla="*/ 2121551 w 4027599"/>
              <a:gd name="connsiteY240" fmla="*/ 2516376 h 4966483"/>
              <a:gd name="connsiteX241" fmla="*/ 2337340 w 4027599"/>
              <a:gd name="connsiteY241" fmla="*/ 2675226 h 4966483"/>
              <a:gd name="connsiteX242" fmla="*/ 2237743 w 4027599"/>
              <a:gd name="connsiteY242" fmla="*/ 2997098 h 4966483"/>
              <a:gd name="connsiteX243" fmla="*/ 2042702 w 4027599"/>
              <a:gd name="connsiteY243" fmla="*/ 2808992 h 4966483"/>
              <a:gd name="connsiteX244" fmla="*/ 2121551 w 4027599"/>
              <a:gd name="connsiteY244" fmla="*/ 2516376 h 4966483"/>
              <a:gd name="connsiteX245" fmla="*/ 2744879 w 4027599"/>
              <a:gd name="connsiteY245" fmla="*/ 2438836 h 4966483"/>
              <a:gd name="connsiteX246" fmla="*/ 3004136 w 4027599"/>
              <a:gd name="connsiteY246" fmla="*/ 2522119 h 4966483"/>
              <a:gd name="connsiteX247" fmla="*/ 2866141 w 4027599"/>
              <a:gd name="connsiteY247" fmla="*/ 2888544 h 4966483"/>
              <a:gd name="connsiteX248" fmla="*/ 2631968 w 4027599"/>
              <a:gd name="connsiteY248" fmla="*/ 2788615 h 4966483"/>
              <a:gd name="connsiteX249" fmla="*/ 2744879 w 4027599"/>
              <a:gd name="connsiteY249" fmla="*/ 2438836 h 4966483"/>
              <a:gd name="connsiteX250" fmla="*/ 382958 w 4027599"/>
              <a:gd name="connsiteY250" fmla="*/ 2376808 h 4966483"/>
              <a:gd name="connsiteX251" fmla="*/ 476508 w 4027599"/>
              <a:gd name="connsiteY251" fmla="*/ 2616509 h 4966483"/>
              <a:gd name="connsiteX252" fmla="*/ 263903 w 4027599"/>
              <a:gd name="connsiteY252" fmla="*/ 2624920 h 4966483"/>
              <a:gd name="connsiteX253" fmla="*/ 212884 w 4027599"/>
              <a:gd name="connsiteY253" fmla="*/ 2381018 h 4966483"/>
              <a:gd name="connsiteX254" fmla="*/ 382958 w 4027599"/>
              <a:gd name="connsiteY254" fmla="*/ 2376808 h 4966483"/>
              <a:gd name="connsiteX255" fmla="*/ 26800 w 4027599"/>
              <a:gd name="connsiteY255" fmla="*/ 2376808 h 4966483"/>
              <a:gd name="connsiteX256" fmla="*/ 184918 w 4027599"/>
              <a:gd name="connsiteY256" fmla="*/ 2376808 h 4966483"/>
              <a:gd name="connsiteX257" fmla="*/ 228396 w 4027599"/>
              <a:gd name="connsiteY257" fmla="*/ 2620720 h 4966483"/>
              <a:gd name="connsiteX258" fmla="*/ 30756 w 4027599"/>
              <a:gd name="connsiteY258" fmla="*/ 2624920 h 4966483"/>
              <a:gd name="connsiteX259" fmla="*/ 26800 w 4027599"/>
              <a:gd name="connsiteY259" fmla="*/ 2376808 h 4966483"/>
              <a:gd name="connsiteX260" fmla="*/ 573145 w 4027599"/>
              <a:gd name="connsiteY260" fmla="*/ 2361306 h 4966483"/>
              <a:gd name="connsiteX261" fmla="*/ 709099 w 4027599"/>
              <a:gd name="connsiteY261" fmla="*/ 2592880 h 4966483"/>
              <a:gd name="connsiteX262" fmla="*/ 496670 w 4027599"/>
              <a:gd name="connsiteY262" fmla="*/ 2609418 h 4966483"/>
              <a:gd name="connsiteX263" fmla="*/ 398959 w 4027599"/>
              <a:gd name="connsiteY263" fmla="*/ 2369579 h 4966483"/>
              <a:gd name="connsiteX264" fmla="*/ 573145 w 4027599"/>
              <a:gd name="connsiteY264" fmla="*/ 2361306 h 4966483"/>
              <a:gd name="connsiteX265" fmla="*/ 754882 w 4027599"/>
              <a:gd name="connsiteY265" fmla="*/ 2345804 h 4966483"/>
              <a:gd name="connsiteX266" fmla="*/ 941709 w 4027599"/>
              <a:gd name="connsiteY266" fmla="*/ 2572533 h 4966483"/>
              <a:gd name="connsiteX267" fmla="*/ 729407 w 4027599"/>
              <a:gd name="connsiteY267" fmla="*/ 2593916 h 4966483"/>
              <a:gd name="connsiteX268" fmla="*/ 585043 w 4027599"/>
              <a:gd name="connsiteY268" fmla="*/ 2358639 h 4966483"/>
              <a:gd name="connsiteX269" fmla="*/ 754882 w 4027599"/>
              <a:gd name="connsiteY269" fmla="*/ 2345804 h 4966483"/>
              <a:gd name="connsiteX270" fmla="*/ 956400 w 4027599"/>
              <a:gd name="connsiteY270" fmla="*/ 2330292 h 4966483"/>
              <a:gd name="connsiteX271" fmla="*/ 1189821 w 4027599"/>
              <a:gd name="connsiteY271" fmla="*/ 2547937 h 4966483"/>
              <a:gd name="connsiteX272" fmla="*/ 977617 w 4027599"/>
              <a:gd name="connsiteY272" fmla="*/ 2578404 h 4966483"/>
              <a:gd name="connsiteX273" fmla="*/ 786639 w 4027599"/>
              <a:gd name="connsiteY273" fmla="*/ 2343352 h 4966483"/>
              <a:gd name="connsiteX274" fmla="*/ 956400 w 4027599"/>
              <a:gd name="connsiteY274" fmla="*/ 2330292 h 4966483"/>
              <a:gd name="connsiteX275" fmla="*/ 1142426 w 4027599"/>
              <a:gd name="connsiteY275" fmla="*/ 2314789 h 4966483"/>
              <a:gd name="connsiteX276" fmla="*/ 1422431 w 4027599"/>
              <a:gd name="connsiteY276" fmla="*/ 2513572 h 4966483"/>
              <a:gd name="connsiteX277" fmla="*/ 1210305 w 4027599"/>
              <a:gd name="connsiteY277" fmla="*/ 2547400 h 4966483"/>
              <a:gd name="connsiteX278" fmla="*/ 972723 w 4027599"/>
              <a:gd name="connsiteY278" fmla="*/ 2335938 h 4966483"/>
              <a:gd name="connsiteX279" fmla="*/ 1142426 w 4027599"/>
              <a:gd name="connsiteY279" fmla="*/ 2314789 h 4966483"/>
              <a:gd name="connsiteX280" fmla="*/ 2456805 w 4027599"/>
              <a:gd name="connsiteY280" fmla="*/ 2314780 h 4966483"/>
              <a:gd name="connsiteX281" fmla="*/ 2709508 w 4027599"/>
              <a:gd name="connsiteY281" fmla="*/ 2418879 h 4966483"/>
              <a:gd name="connsiteX282" fmla="*/ 2595787 w 4027599"/>
              <a:gd name="connsiteY282" fmla="*/ 2764488 h 4966483"/>
              <a:gd name="connsiteX283" fmla="*/ 2368354 w 4027599"/>
              <a:gd name="connsiteY283" fmla="*/ 2635411 h 4966483"/>
              <a:gd name="connsiteX284" fmla="*/ 2456805 w 4027599"/>
              <a:gd name="connsiteY284" fmla="*/ 2314780 h 4966483"/>
              <a:gd name="connsiteX285" fmla="*/ 1875031 w 4027599"/>
              <a:gd name="connsiteY285" fmla="*/ 2314780 h 4966483"/>
              <a:gd name="connsiteX286" fmla="*/ 2089228 w 4027599"/>
              <a:gd name="connsiteY286" fmla="*/ 2495921 h 4966483"/>
              <a:gd name="connsiteX287" fmla="*/ 2015087 w 4027599"/>
              <a:gd name="connsiteY287" fmla="*/ 2779990 h 4966483"/>
              <a:gd name="connsiteX288" fmla="*/ 1825604 w 4027599"/>
              <a:gd name="connsiteY288" fmla="*/ 2565910 h 4966483"/>
              <a:gd name="connsiteX289" fmla="*/ 1875031 w 4027599"/>
              <a:gd name="connsiteY289" fmla="*/ 2314780 h 4966483"/>
              <a:gd name="connsiteX290" fmla="*/ 2183969 w 4027599"/>
              <a:gd name="connsiteY290" fmla="*/ 2175222 h 4966483"/>
              <a:gd name="connsiteX291" fmla="*/ 2430382 w 4027599"/>
              <a:gd name="connsiteY291" fmla="*/ 2305510 h 4966483"/>
              <a:gd name="connsiteX292" fmla="*/ 2345408 w 4027599"/>
              <a:gd name="connsiteY292" fmla="*/ 2624930 h 4966483"/>
              <a:gd name="connsiteX293" fmla="*/ 2120242 w 4027599"/>
              <a:gd name="connsiteY293" fmla="*/ 2469430 h 4966483"/>
              <a:gd name="connsiteX294" fmla="*/ 2183969 w 4027599"/>
              <a:gd name="connsiteY294" fmla="*/ 2175222 h 4966483"/>
              <a:gd name="connsiteX295" fmla="*/ 3481752 w 4027599"/>
              <a:gd name="connsiteY295" fmla="*/ 2159710 h 4966483"/>
              <a:gd name="connsiteX296" fmla="*/ 3779487 w 4027599"/>
              <a:gd name="connsiteY296" fmla="*/ 2189805 h 4966483"/>
              <a:gd name="connsiteX297" fmla="*/ 3622346 w 4027599"/>
              <a:gd name="connsiteY297" fmla="*/ 2593906 h 4966483"/>
              <a:gd name="connsiteX298" fmla="*/ 3345291 w 4027599"/>
              <a:gd name="connsiteY298" fmla="*/ 2555214 h 4966483"/>
              <a:gd name="connsiteX299" fmla="*/ 3481752 w 4027599"/>
              <a:gd name="connsiteY299" fmla="*/ 2159710 h 4966483"/>
              <a:gd name="connsiteX300" fmla="*/ 3159861 w 4027599"/>
              <a:gd name="connsiteY300" fmla="*/ 2113193 h 4966483"/>
              <a:gd name="connsiteX301" fmla="*/ 3453845 w 4027599"/>
              <a:gd name="connsiteY301" fmla="*/ 2159563 h 4966483"/>
              <a:gd name="connsiteX302" fmla="*/ 3319454 w 4027599"/>
              <a:gd name="connsiteY302" fmla="*/ 2547390 h 4966483"/>
              <a:gd name="connsiteX303" fmla="*/ 3050662 w 4027599"/>
              <a:gd name="connsiteY303" fmla="*/ 2484160 h 4966483"/>
              <a:gd name="connsiteX304" fmla="*/ 3159861 w 4027599"/>
              <a:gd name="connsiteY304" fmla="*/ 2113193 h 4966483"/>
              <a:gd name="connsiteX305" fmla="*/ 265545 w 4027599"/>
              <a:gd name="connsiteY305" fmla="*/ 2113193 h 4966483"/>
              <a:gd name="connsiteX306" fmla="*/ 367954 w 4027599"/>
              <a:gd name="connsiteY306" fmla="*/ 2341652 h 4966483"/>
              <a:gd name="connsiteX307" fmla="*/ 208205 w 4027599"/>
              <a:gd name="connsiteY307" fmla="*/ 2345804 h 4966483"/>
              <a:gd name="connsiteX308" fmla="*/ 150856 w 4027599"/>
              <a:gd name="connsiteY308" fmla="*/ 2117345 h 4966483"/>
              <a:gd name="connsiteX309" fmla="*/ 265545 w 4027599"/>
              <a:gd name="connsiteY309" fmla="*/ 2113193 h 4966483"/>
              <a:gd name="connsiteX310" fmla="*/ 11288 w 4027599"/>
              <a:gd name="connsiteY310" fmla="*/ 2113193 h 4966483"/>
              <a:gd name="connsiteX311" fmla="*/ 130694 w 4027599"/>
              <a:gd name="connsiteY311" fmla="*/ 2113193 h 4966483"/>
              <a:gd name="connsiteX312" fmla="*/ 181870 w 4027599"/>
              <a:gd name="connsiteY312" fmla="*/ 2345804 h 4966483"/>
              <a:gd name="connsiteX313" fmla="*/ 15547 w 4027599"/>
              <a:gd name="connsiteY313" fmla="*/ 2345804 h 4966483"/>
              <a:gd name="connsiteX314" fmla="*/ 11288 w 4027599"/>
              <a:gd name="connsiteY314" fmla="*/ 2113193 h 4966483"/>
              <a:gd name="connsiteX315" fmla="*/ 654309 w 4027599"/>
              <a:gd name="connsiteY315" fmla="*/ 2097691 h 4966483"/>
              <a:gd name="connsiteX316" fmla="*/ 910695 w 4027599"/>
              <a:gd name="connsiteY316" fmla="*/ 2302501 h 4966483"/>
              <a:gd name="connsiteX317" fmla="*/ 749422 w 4027599"/>
              <a:gd name="connsiteY317" fmla="*/ 2314789 h 4966483"/>
              <a:gd name="connsiteX318" fmla="*/ 538527 w 4027599"/>
              <a:gd name="connsiteY318" fmla="*/ 2105887 h 4966483"/>
              <a:gd name="connsiteX319" fmla="*/ 654309 w 4027599"/>
              <a:gd name="connsiteY319" fmla="*/ 2097691 h 4966483"/>
              <a:gd name="connsiteX320" fmla="*/ 527244 w 4027599"/>
              <a:gd name="connsiteY320" fmla="*/ 2097691 h 4966483"/>
              <a:gd name="connsiteX321" fmla="*/ 724611 w 4027599"/>
              <a:gd name="connsiteY321" fmla="*/ 2317378 h 4966483"/>
              <a:gd name="connsiteX322" fmla="*/ 567528 w 4027599"/>
              <a:gd name="connsiteY322" fmla="*/ 2330301 h 4966483"/>
              <a:gd name="connsiteX323" fmla="*/ 414470 w 4027599"/>
              <a:gd name="connsiteY323" fmla="*/ 2101999 h 4966483"/>
              <a:gd name="connsiteX324" fmla="*/ 527244 w 4027599"/>
              <a:gd name="connsiteY324" fmla="*/ 2097691 h 4966483"/>
              <a:gd name="connsiteX325" fmla="*/ 386113 w 4027599"/>
              <a:gd name="connsiteY325" fmla="*/ 2097691 h 4966483"/>
              <a:gd name="connsiteX326" fmla="*/ 538527 w 4027599"/>
              <a:gd name="connsiteY326" fmla="*/ 2321842 h 4966483"/>
              <a:gd name="connsiteX327" fmla="*/ 377879 w 4027599"/>
              <a:gd name="connsiteY327" fmla="*/ 2330301 h 4966483"/>
              <a:gd name="connsiteX328" fmla="*/ 274902 w 4027599"/>
              <a:gd name="connsiteY328" fmla="*/ 2101921 h 4966483"/>
              <a:gd name="connsiteX329" fmla="*/ 386113 w 4027599"/>
              <a:gd name="connsiteY329" fmla="*/ 2097691 h 4966483"/>
              <a:gd name="connsiteX330" fmla="*/ 1642147 w 4027599"/>
              <a:gd name="connsiteY330" fmla="*/ 2082179 h 4966483"/>
              <a:gd name="connsiteX331" fmla="*/ 1856618 w 4027599"/>
              <a:gd name="connsiteY331" fmla="*/ 2295927 h 4966483"/>
              <a:gd name="connsiteX332" fmla="*/ 1801955 w 4027599"/>
              <a:gd name="connsiteY332" fmla="*/ 2547390 h 4966483"/>
              <a:gd name="connsiteX333" fmla="*/ 1608505 w 4027599"/>
              <a:gd name="connsiteY333" fmla="*/ 2300118 h 4966483"/>
              <a:gd name="connsiteX334" fmla="*/ 1642147 w 4027599"/>
              <a:gd name="connsiteY334" fmla="*/ 2082179 h 4966483"/>
              <a:gd name="connsiteX335" fmla="*/ 788915 w 4027599"/>
              <a:gd name="connsiteY335" fmla="*/ 2082179 h 4966483"/>
              <a:gd name="connsiteX336" fmla="*/ 1096779 w 4027599"/>
              <a:gd name="connsiteY336" fmla="*/ 2282252 h 4966483"/>
              <a:gd name="connsiteX337" fmla="*/ 936688 w 4027599"/>
              <a:gd name="connsiteY337" fmla="*/ 2299278 h 4966483"/>
              <a:gd name="connsiteX338" fmla="*/ 678085 w 4027599"/>
              <a:gd name="connsiteY338" fmla="*/ 2090697 h 4966483"/>
              <a:gd name="connsiteX339" fmla="*/ 788915 w 4027599"/>
              <a:gd name="connsiteY339" fmla="*/ 2082179 h 4966483"/>
              <a:gd name="connsiteX340" fmla="*/ 2844837 w 4027599"/>
              <a:gd name="connsiteY340" fmla="*/ 2051165 h 4966483"/>
              <a:gd name="connsiteX341" fmla="*/ 3128193 w 4027599"/>
              <a:gd name="connsiteY341" fmla="*/ 2114405 h 4966483"/>
              <a:gd name="connsiteX342" fmla="*/ 3018232 w 4027599"/>
              <a:gd name="connsiteY342" fmla="*/ 2485362 h 4966483"/>
              <a:gd name="connsiteX343" fmla="*/ 2756024 w 4027599"/>
              <a:gd name="connsiteY343" fmla="*/ 2401052 h 4966483"/>
              <a:gd name="connsiteX344" fmla="*/ 2844837 w 4027599"/>
              <a:gd name="connsiteY344" fmla="*/ 2051165 h 4966483"/>
              <a:gd name="connsiteX345" fmla="*/ 1933464 w 4027599"/>
              <a:gd name="connsiteY345" fmla="*/ 2020151 h 4966483"/>
              <a:gd name="connsiteX346" fmla="*/ 2166758 w 4027599"/>
              <a:gd name="connsiteY346" fmla="*/ 2166274 h 4966483"/>
              <a:gd name="connsiteX347" fmla="*/ 2104270 w 4027599"/>
              <a:gd name="connsiteY347" fmla="*/ 2454348 h 4966483"/>
              <a:gd name="connsiteX348" fmla="*/ 1887631 w 4027599"/>
              <a:gd name="connsiteY348" fmla="*/ 2274828 h 4966483"/>
              <a:gd name="connsiteX349" fmla="*/ 1933464 w 4027599"/>
              <a:gd name="connsiteY349" fmla="*/ 2020151 h 4966483"/>
              <a:gd name="connsiteX350" fmla="*/ 2528787 w 4027599"/>
              <a:gd name="connsiteY350" fmla="*/ 1958123 h 4966483"/>
              <a:gd name="connsiteX351" fmla="*/ 2802550 w 4027599"/>
              <a:gd name="connsiteY351" fmla="*/ 2036122 h 4966483"/>
              <a:gd name="connsiteX352" fmla="*/ 2718319 w 4027599"/>
              <a:gd name="connsiteY352" fmla="*/ 2376818 h 4966483"/>
              <a:gd name="connsiteX353" fmla="*/ 2461396 w 4027599"/>
              <a:gd name="connsiteY353" fmla="*/ 2274203 h 4966483"/>
              <a:gd name="connsiteX354" fmla="*/ 2528787 w 4027599"/>
              <a:gd name="connsiteY354" fmla="*/ 1958123 h 4966483"/>
              <a:gd name="connsiteX355" fmla="*/ 150846 w 4027599"/>
              <a:gd name="connsiteY355" fmla="*/ 1880593 h 4966483"/>
              <a:gd name="connsiteX356" fmla="*/ 212874 w 4027599"/>
              <a:gd name="connsiteY356" fmla="*/ 1880593 h 4966483"/>
              <a:gd name="connsiteX357" fmla="*/ 214281 w 4027599"/>
              <a:gd name="connsiteY357" fmla="*/ 1880593 h 4966483"/>
              <a:gd name="connsiteX358" fmla="*/ 276924 w 4027599"/>
              <a:gd name="connsiteY358" fmla="*/ 1880593 h 4966483"/>
              <a:gd name="connsiteX359" fmla="*/ 507513 w 4027599"/>
              <a:gd name="connsiteY359" fmla="*/ 2078155 h 4966483"/>
              <a:gd name="connsiteX360" fmla="*/ 392218 w 4027599"/>
              <a:gd name="connsiteY360" fmla="*/ 2082189 h 4966483"/>
              <a:gd name="connsiteX361" fmla="*/ 237754 w 4027599"/>
              <a:gd name="connsiteY361" fmla="*/ 1908569 h 4966483"/>
              <a:gd name="connsiteX362" fmla="*/ 383456 w 4027599"/>
              <a:gd name="connsiteY362" fmla="*/ 2082189 h 4966483"/>
              <a:gd name="connsiteX363" fmla="*/ 269266 w 4027599"/>
              <a:gd name="connsiteY363" fmla="*/ 2082189 h 4966483"/>
              <a:gd name="connsiteX364" fmla="*/ 150846 w 4027599"/>
              <a:gd name="connsiteY364" fmla="*/ 1880593 h 4966483"/>
              <a:gd name="connsiteX365" fmla="*/ 73316 w 4027599"/>
              <a:gd name="connsiteY365" fmla="*/ 1880583 h 4966483"/>
              <a:gd name="connsiteX366" fmla="*/ 139769 w 4027599"/>
              <a:gd name="connsiteY366" fmla="*/ 1880583 h 4966483"/>
              <a:gd name="connsiteX367" fmla="*/ 259400 w 4027599"/>
              <a:gd name="connsiteY367" fmla="*/ 2093511 h 4966483"/>
              <a:gd name="connsiteX368" fmla="*/ 139769 w 4027599"/>
              <a:gd name="connsiteY368" fmla="*/ 2097682 h 4966483"/>
              <a:gd name="connsiteX369" fmla="*/ 73316 w 4027599"/>
              <a:gd name="connsiteY369" fmla="*/ 1880583 h 4966483"/>
              <a:gd name="connsiteX370" fmla="*/ 11288 w 4027599"/>
              <a:gd name="connsiteY370" fmla="*/ 1880583 h 4966483"/>
              <a:gd name="connsiteX371" fmla="*/ 73316 w 4027599"/>
              <a:gd name="connsiteY371" fmla="*/ 1880583 h 4966483"/>
              <a:gd name="connsiteX372" fmla="*/ 135344 w 4027599"/>
              <a:gd name="connsiteY372" fmla="*/ 2097682 h 4966483"/>
              <a:gd name="connsiteX373" fmla="*/ 15713 w 4027599"/>
              <a:gd name="connsiteY373" fmla="*/ 2097682 h 4966483"/>
              <a:gd name="connsiteX374" fmla="*/ 11288 w 4027599"/>
              <a:gd name="connsiteY374" fmla="*/ 1880583 h 4966483"/>
              <a:gd name="connsiteX375" fmla="*/ 0 w 4027599"/>
              <a:gd name="connsiteY375" fmla="*/ 1880583 h 4966483"/>
              <a:gd name="connsiteX376" fmla="*/ 11288 w 4027599"/>
              <a:gd name="connsiteY376" fmla="*/ 1880583 h 4966483"/>
              <a:gd name="connsiteX377" fmla="*/ 6697 w 4027599"/>
              <a:gd name="connsiteY377" fmla="*/ 2097682 h 4966483"/>
              <a:gd name="connsiteX378" fmla="*/ 0 w 4027599"/>
              <a:gd name="connsiteY378" fmla="*/ 2097682 h 4966483"/>
              <a:gd name="connsiteX379" fmla="*/ 352442 w 4027599"/>
              <a:gd name="connsiteY379" fmla="*/ 1865081 h 4966483"/>
              <a:gd name="connsiteX380" fmla="*/ 415437 w 4027599"/>
              <a:gd name="connsiteY380" fmla="*/ 1865081 h 4966483"/>
              <a:gd name="connsiteX381" fmla="*/ 755625 w 4027599"/>
              <a:gd name="connsiteY381" fmla="*/ 2058277 h 4966483"/>
              <a:gd name="connsiteX382" fmla="*/ 646426 w 4027599"/>
              <a:gd name="connsiteY382" fmla="*/ 2066677 h 4966483"/>
              <a:gd name="connsiteX383" fmla="*/ 352442 w 4027599"/>
              <a:gd name="connsiteY383" fmla="*/ 1865081 h 4966483"/>
              <a:gd name="connsiteX384" fmla="*/ 348662 w 4027599"/>
              <a:gd name="connsiteY384" fmla="*/ 1865081 h 4966483"/>
              <a:gd name="connsiteX385" fmla="*/ 631569 w 4027599"/>
              <a:gd name="connsiteY385" fmla="*/ 2077842 h 4966483"/>
              <a:gd name="connsiteX386" fmla="*/ 519234 w 4027599"/>
              <a:gd name="connsiteY386" fmla="*/ 2082179 h 4966483"/>
              <a:gd name="connsiteX387" fmla="*/ 290414 w 4027599"/>
              <a:gd name="connsiteY387" fmla="*/ 1869428 h 4966483"/>
              <a:gd name="connsiteX388" fmla="*/ 348662 w 4027599"/>
              <a:gd name="connsiteY388" fmla="*/ 1865081 h 4966483"/>
              <a:gd name="connsiteX389" fmla="*/ 2248068 w 4027599"/>
              <a:gd name="connsiteY389" fmla="*/ 1849569 h 4966483"/>
              <a:gd name="connsiteX390" fmla="*/ 2507912 w 4027599"/>
              <a:gd name="connsiteY390" fmla="*/ 1945874 h 4966483"/>
              <a:gd name="connsiteX391" fmla="*/ 2445044 w 4027599"/>
              <a:gd name="connsiteY391" fmla="*/ 2268264 h 4966483"/>
              <a:gd name="connsiteX392" fmla="*/ 2197772 w 4027599"/>
              <a:gd name="connsiteY392" fmla="*/ 2142654 h 4966483"/>
              <a:gd name="connsiteX393" fmla="*/ 2248068 w 4027599"/>
              <a:gd name="connsiteY393" fmla="*/ 1849569 h 4966483"/>
              <a:gd name="connsiteX394" fmla="*/ 1683506 w 4027599"/>
              <a:gd name="connsiteY394" fmla="*/ 1834067 h 4966483"/>
              <a:gd name="connsiteX395" fmla="*/ 1903144 w 4027599"/>
              <a:gd name="connsiteY395" fmla="*/ 1999892 h 4966483"/>
              <a:gd name="connsiteX396" fmla="*/ 1862468 w 4027599"/>
              <a:gd name="connsiteY396" fmla="*/ 2252761 h 4966483"/>
              <a:gd name="connsiteX397" fmla="*/ 1655031 w 4027599"/>
              <a:gd name="connsiteY397" fmla="*/ 2045490 h 4966483"/>
              <a:gd name="connsiteX398" fmla="*/ 1683506 w 4027599"/>
              <a:gd name="connsiteY398" fmla="*/ 1834067 h 4966483"/>
              <a:gd name="connsiteX399" fmla="*/ 1427022 w 4027599"/>
              <a:gd name="connsiteY399" fmla="*/ 1818555 h 4966483"/>
              <a:gd name="connsiteX400" fmla="*/ 1624017 w 4027599"/>
              <a:gd name="connsiteY400" fmla="*/ 2055903 h 4966483"/>
              <a:gd name="connsiteX401" fmla="*/ 1595875 w 4027599"/>
              <a:gd name="connsiteY401" fmla="*/ 2268264 h 4966483"/>
              <a:gd name="connsiteX402" fmla="*/ 1406919 w 4027599"/>
              <a:gd name="connsiteY402" fmla="*/ 1989284 h 4966483"/>
              <a:gd name="connsiteX403" fmla="*/ 1427022 w 4027599"/>
              <a:gd name="connsiteY403" fmla="*/ 1818555 h 4966483"/>
              <a:gd name="connsiteX404" fmla="*/ 3595708 w 4027599"/>
              <a:gd name="connsiteY404" fmla="*/ 1725513 h 4966483"/>
              <a:gd name="connsiteX405" fmla="*/ 3919055 w 4027599"/>
              <a:gd name="connsiteY405" fmla="*/ 1746661 h 4966483"/>
              <a:gd name="connsiteX406" fmla="*/ 3802980 w 4027599"/>
              <a:gd name="connsiteY406" fmla="*/ 2144207 h 4966483"/>
              <a:gd name="connsiteX407" fmla="*/ 3500361 w 4027599"/>
              <a:gd name="connsiteY407" fmla="*/ 2114610 h 4966483"/>
              <a:gd name="connsiteX408" fmla="*/ 3595708 w 4027599"/>
              <a:gd name="connsiteY408" fmla="*/ 1725513 h 4966483"/>
              <a:gd name="connsiteX409" fmla="*/ 1968825 w 4027599"/>
              <a:gd name="connsiteY409" fmla="*/ 1725513 h 4966483"/>
              <a:gd name="connsiteX410" fmla="*/ 2228796 w 4027599"/>
              <a:gd name="connsiteY410" fmla="*/ 1838912 h 4966483"/>
              <a:gd name="connsiteX411" fmla="*/ 2181137 w 4027599"/>
              <a:gd name="connsiteY411" fmla="*/ 2128696 h 4966483"/>
              <a:gd name="connsiteX412" fmla="*/ 1934158 w 4027599"/>
              <a:gd name="connsiteY412" fmla="*/ 1985904 h 4966483"/>
              <a:gd name="connsiteX413" fmla="*/ 1968825 w 4027599"/>
              <a:gd name="connsiteY413" fmla="*/ 1725513 h 4966483"/>
              <a:gd name="connsiteX414" fmla="*/ 3253079 w 4027599"/>
              <a:gd name="connsiteY414" fmla="*/ 1694499 h 4966483"/>
              <a:gd name="connsiteX415" fmla="*/ 3562399 w 4027599"/>
              <a:gd name="connsiteY415" fmla="*/ 1728336 h 4966483"/>
              <a:gd name="connsiteX416" fmla="*/ 3467540 w 4027599"/>
              <a:gd name="connsiteY416" fmla="*/ 2113193 h 4966483"/>
              <a:gd name="connsiteX417" fmla="*/ 3174718 w 4027599"/>
              <a:gd name="connsiteY417" fmla="*/ 2070907 h 4966483"/>
              <a:gd name="connsiteX418" fmla="*/ 3253079 w 4027599"/>
              <a:gd name="connsiteY418" fmla="*/ 1694499 h 4966483"/>
              <a:gd name="connsiteX419" fmla="*/ 2926069 w 4027599"/>
              <a:gd name="connsiteY419" fmla="*/ 1647983 h 4966483"/>
              <a:gd name="connsiteX420" fmla="*/ 3221244 w 4027599"/>
              <a:gd name="connsiteY420" fmla="*/ 1691149 h 4966483"/>
              <a:gd name="connsiteX421" fmla="*/ 3143353 w 4027599"/>
              <a:gd name="connsiteY421" fmla="*/ 2066677 h 4966483"/>
              <a:gd name="connsiteX422" fmla="*/ 2864578 w 4027599"/>
              <a:gd name="connsiteY422" fmla="*/ 2006251 h 4966483"/>
              <a:gd name="connsiteX423" fmla="*/ 2926069 w 4027599"/>
              <a:gd name="connsiteY423" fmla="*/ 1647983 h 4966483"/>
              <a:gd name="connsiteX424" fmla="*/ 11288 w 4027599"/>
              <a:gd name="connsiteY424" fmla="*/ 1647983 h 4966483"/>
              <a:gd name="connsiteX425" fmla="*/ 0 w 4027599"/>
              <a:gd name="connsiteY425" fmla="*/ 1655005 h 4966483"/>
              <a:gd name="connsiteX426" fmla="*/ 0 w 4027599"/>
              <a:gd name="connsiteY426" fmla="*/ 1653916 h 4966483"/>
              <a:gd name="connsiteX427" fmla="*/ 11288 w 4027599"/>
              <a:gd name="connsiteY427" fmla="*/ 1647983 h 4966483"/>
              <a:gd name="connsiteX428" fmla="*/ 0 w 4027599"/>
              <a:gd name="connsiteY428" fmla="*/ 1656884 h 4966483"/>
              <a:gd name="connsiteX429" fmla="*/ 0 w 4027599"/>
              <a:gd name="connsiteY429" fmla="*/ 1655175 h 4966483"/>
              <a:gd name="connsiteX430" fmla="*/ 11288 w 4027599"/>
              <a:gd name="connsiteY430" fmla="*/ 1647983 h 4966483"/>
              <a:gd name="connsiteX431" fmla="*/ 0 w 4027599"/>
              <a:gd name="connsiteY431" fmla="*/ 1659747 h 4966483"/>
              <a:gd name="connsiteX432" fmla="*/ 0 w 4027599"/>
              <a:gd name="connsiteY432" fmla="*/ 1656928 h 4966483"/>
              <a:gd name="connsiteX433" fmla="*/ 11288 w 4027599"/>
              <a:gd name="connsiteY433" fmla="*/ 1647983 h 4966483"/>
              <a:gd name="connsiteX434" fmla="*/ 0 w 4027599"/>
              <a:gd name="connsiteY434" fmla="*/ 1666675 h 4966483"/>
              <a:gd name="connsiteX435" fmla="*/ 0 w 4027599"/>
              <a:gd name="connsiteY435" fmla="*/ 1660884 h 4966483"/>
              <a:gd name="connsiteX436" fmla="*/ 11288 w 4027599"/>
              <a:gd name="connsiteY436" fmla="*/ 1647983 h 4966483"/>
              <a:gd name="connsiteX437" fmla="*/ 0 w 4027599"/>
              <a:gd name="connsiteY437" fmla="*/ 1683787 h 4966483"/>
              <a:gd name="connsiteX438" fmla="*/ 0 w 4027599"/>
              <a:gd name="connsiteY438" fmla="*/ 1667737 h 4966483"/>
              <a:gd name="connsiteX439" fmla="*/ 11288 w 4027599"/>
              <a:gd name="connsiteY439" fmla="*/ 1647983 h 4966483"/>
              <a:gd name="connsiteX440" fmla="*/ 6853 w 4027599"/>
              <a:gd name="connsiteY440" fmla="*/ 1865081 h 4966483"/>
              <a:gd name="connsiteX441" fmla="*/ 0 w 4027599"/>
              <a:gd name="connsiteY441" fmla="*/ 1865081 h 4966483"/>
              <a:gd name="connsiteX442" fmla="*/ 0 w 4027599"/>
              <a:gd name="connsiteY442" fmla="*/ 1687491 h 4966483"/>
              <a:gd name="connsiteX443" fmla="*/ 11288 w 4027599"/>
              <a:gd name="connsiteY443" fmla="*/ 1647983 h 4966483"/>
              <a:gd name="connsiteX444" fmla="*/ 73316 w 4027599"/>
              <a:gd name="connsiteY444" fmla="*/ 1865081 h 4966483"/>
              <a:gd name="connsiteX445" fmla="*/ 15713 w 4027599"/>
              <a:gd name="connsiteY445" fmla="*/ 1865081 h 4966483"/>
              <a:gd name="connsiteX446" fmla="*/ 11288 w 4027599"/>
              <a:gd name="connsiteY446" fmla="*/ 1647983 h 4966483"/>
              <a:gd name="connsiteX447" fmla="*/ 11288 w 4027599"/>
              <a:gd name="connsiteY447" fmla="*/ 1647983 h 4966483"/>
              <a:gd name="connsiteX448" fmla="*/ 135344 w 4027599"/>
              <a:gd name="connsiteY448" fmla="*/ 1865081 h 4966483"/>
              <a:gd name="connsiteX449" fmla="*/ 79734 w 4027599"/>
              <a:gd name="connsiteY449" fmla="*/ 1865081 h 4966483"/>
              <a:gd name="connsiteX450" fmla="*/ 11288 w 4027599"/>
              <a:gd name="connsiteY450" fmla="*/ 1647983 h 4966483"/>
              <a:gd name="connsiteX451" fmla="*/ 11288 w 4027599"/>
              <a:gd name="connsiteY451" fmla="*/ 1647983 h 4966483"/>
              <a:gd name="connsiteX452" fmla="*/ 197372 w 4027599"/>
              <a:gd name="connsiteY452" fmla="*/ 1860656 h 4966483"/>
              <a:gd name="connsiteX453" fmla="*/ 138167 w 4027599"/>
              <a:gd name="connsiteY453" fmla="*/ 1865081 h 4966483"/>
              <a:gd name="connsiteX454" fmla="*/ 11288 w 4027599"/>
              <a:gd name="connsiteY454" fmla="*/ 1647983 h 4966483"/>
              <a:gd name="connsiteX455" fmla="*/ 11288 w 4027599"/>
              <a:gd name="connsiteY455" fmla="*/ 1647983 h 4966483"/>
              <a:gd name="connsiteX456" fmla="*/ 259400 w 4027599"/>
              <a:gd name="connsiteY456" fmla="*/ 1849579 h 4966483"/>
              <a:gd name="connsiteX457" fmla="*/ 200527 w 4027599"/>
              <a:gd name="connsiteY457" fmla="*/ 1849579 h 4966483"/>
              <a:gd name="connsiteX458" fmla="*/ 11288 w 4027599"/>
              <a:gd name="connsiteY458" fmla="*/ 1647983 h 4966483"/>
              <a:gd name="connsiteX459" fmla="*/ 11288 w 4027599"/>
              <a:gd name="connsiteY459" fmla="*/ 1647983 h 4966483"/>
              <a:gd name="connsiteX460" fmla="*/ 321428 w 4027599"/>
              <a:gd name="connsiteY460" fmla="*/ 1849579 h 4966483"/>
              <a:gd name="connsiteX461" fmla="*/ 262751 w 4027599"/>
              <a:gd name="connsiteY461" fmla="*/ 1849579 h 4966483"/>
              <a:gd name="connsiteX462" fmla="*/ 11288 w 4027599"/>
              <a:gd name="connsiteY462" fmla="*/ 1647983 h 4966483"/>
              <a:gd name="connsiteX463" fmla="*/ 11288 w 4027599"/>
              <a:gd name="connsiteY463" fmla="*/ 1647983 h 4966483"/>
              <a:gd name="connsiteX464" fmla="*/ 383456 w 4027599"/>
              <a:gd name="connsiteY464" fmla="*/ 1845379 h 4966483"/>
              <a:gd name="connsiteX465" fmla="*/ 324916 w 4027599"/>
              <a:gd name="connsiteY465" fmla="*/ 1849579 h 4966483"/>
              <a:gd name="connsiteX466" fmla="*/ 11288 w 4027599"/>
              <a:gd name="connsiteY466" fmla="*/ 1647983 h 4966483"/>
              <a:gd name="connsiteX467" fmla="*/ 1438744 w 4027599"/>
              <a:gd name="connsiteY467" fmla="*/ 1632471 h 4966483"/>
              <a:gd name="connsiteX468" fmla="*/ 1655031 w 4027599"/>
              <a:gd name="connsiteY468" fmla="*/ 1825667 h 4966483"/>
              <a:gd name="connsiteX469" fmla="*/ 1626469 w 4027599"/>
              <a:gd name="connsiteY469" fmla="*/ 2035654 h 4966483"/>
              <a:gd name="connsiteX470" fmla="*/ 1422421 w 4027599"/>
              <a:gd name="connsiteY470" fmla="*/ 1804665 h 4966483"/>
              <a:gd name="connsiteX471" fmla="*/ 1438744 w 4027599"/>
              <a:gd name="connsiteY471" fmla="*/ 1632471 h 4966483"/>
              <a:gd name="connsiteX472" fmla="*/ 2585833 w 4027599"/>
              <a:gd name="connsiteY472" fmla="*/ 1585955 h 4966483"/>
              <a:gd name="connsiteX473" fmla="*/ 2880080 w 4027599"/>
              <a:gd name="connsiteY473" fmla="*/ 1641126 h 4966483"/>
              <a:gd name="connsiteX474" fmla="*/ 2816118 w 4027599"/>
              <a:gd name="connsiteY474" fmla="*/ 1989137 h 4966483"/>
              <a:gd name="connsiteX475" fmla="*/ 2538926 w 4027599"/>
              <a:gd name="connsiteY475" fmla="*/ 1912750 h 4966483"/>
              <a:gd name="connsiteX476" fmla="*/ 2585833 w 4027599"/>
              <a:gd name="connsiteY476" fmla="*/ 1585955 h 4966483"/>
              <a:gd name="connsiteX477" fmla="*/ 1707310 w 4027599"/>
              <a:gd name="connsiteY477" fmla="*/ 1585955 h 4966483"/>
              <a:gd name="connsiteX478" fmla="*/ 1949669 w 4027599"/>
              <a:gd name="connsiteY478" fmla="*/ 1718021 h 4966483"/>
              <a:gd name="connsiteX479" fmla="*/ 1919906 w 4027599"/>
              <a:gd name="connsiteY479" fmla="*/ 1973635 h 4966483"/>
              <a:gd name="connsiteX480" fmla="*/ 1686045 w 4027599"/>
              <a:gd name="connsiteY480" fmla="*/ 1807488 h 4966483"/>
              <a:gd name="connsiteX481" fmla="*/ 1707310 w 4027599"/>
              <a:gd name="connsiteY481" fmla="*/ 1585955 h 4966483"/>
              <a:gd name="connsiteX482" fmla="*/ 2277832 w 4027599"/>
              <a:gd name="connsiteY482" fmla="*/ 1523927 h 4966483"/>
              <a:gd name="connsiteX483" fmla="*/ 2554438 w 4027599"/>
              <a:gd name="connsiteY483" fmla="*/ 1591357 h 4966483"/>
              <a:gd name="connsiteX484" fmla="*/ 2508342 w 4027599"/>
              <a:gd name="connsiteY484" fmla="*/ 1911607 h 4966483"/>
              <a:gd name="connsiteX485" fmla="*/ 2244298 w 4027599"/>
              <a:gd name="connsiteY485" fmla="*/ 1818907 h 4966483"/>
              <a:gd name="connsiteX486" fmla="*/ 2277832 w 4027599"/>
              <a:gd name="connsiteY486" fmla="*/ 1523927 h 4966483"/>
              <a:gd name="connsiteX487" fmla="*/ 1182827 w 4027599"/>
              <a:gd name="connsiteY487" fmla="*/ 1508415 h 4966483"/>
              <a:gd name="connsiteX488" fmla="*/ 1391407 w 4027599"/>
              <a:gd name="connsiteY488" fmla="*/ 1773993 h 4966483"/>
              <a:gd name="connsiteX489" fmla="*/ 1374381 w 4027599"/>
              <a:gd name="connsiteY489" fmla="*/ 1942611 h 4966483"/>
              <a:gd name="connsiteX490" fmla="*/ 1174309 w 4027599"/>
              <a:gd name="connsiteY490" fmla="*/ 1626454 h 4966483"/>
              <a:gd name="connsiteX491" fmla="*/ 1182827 w 4027599"/>
              <a:gd name="connsiteY491" fmla="*/ 1508415 h 4966483"/>
              <a:gd name="connsiteX492" fmla="*/ 2005299 w 4027599"/>
              <a:gd name="connsiteY492" fmla="*/ 1430885 h 4966483"/>
              <a:gd name="connsiteX493" fmla="*/ 2259800 w 4027599"/>
              <a:gd name="connsiteY493" fmla="*/ 1507888 h 4966483"/>
              <a:gd name="connsiteX494" fmla="*/ 2226959 w 4027599"/>
              <a:gd name="connsiteY494" fmla="*/ 1803053 h 4966483"/>
              <a:gd name="connsiteX495" fmla="*/ 1980674 w 4027599"/>
              <a:gd name="connsiteY495" fmla="*/ 1691833 h 4966483"/>
              <a:gd name="connsiteX496" fmla="*/ 2005299 w 4027599"/>
              <a:gd name="connsiteY496" fmla="*/ 1430885 h 4966483"/>
              <a:gd name="connsiteX497" fmla="*/ 1450768 w 4027599"/>
              <a:gd name="connsiteY497" fmla="*/ 1430885 h 4966483"/>
              <a:gd name="connsiteX498" fmla="*/ 1686045 w 4027599"/>
              <a:gd name="connsiteY498" fmla="*/ 1573550 h 4966483"/>
              <a:gd name="connsiteX499" fmla="*/ 1664653 w 4027599"/>
              <a:gd name="connsiteY499" fmla="*/ 1787551 h 4966483"/>
              <a:gd name="connsiteX500" fmla="*/ 1437933 w 4027599"/>
              <a:gd name="connsiteY500" fmla="*/ 1602923 h 4966483"/>
              <a:gd name="connsiteX501" fmla="*/ 1450768 w 4027599"/>
              <a:gd name="connsiteY501" fmla="*/ 1430885 h 4966483"/>
              <a:gd name="connsiteX502" fmla="*/ 1198017 w 4027599"/>
              <a:gd name="connsiteY502" fmla="*/ 1384359 h 4966483"/>
              <a:gd name="connsiteX503" fmla="*/ 1406919 w 4027599"/>
              <a:gd name="connsiteY503" fmla="*/ 1595254 h 4966483"/>
              <a:gd name="connsiteX504" fmla="*/ 1390538 w 4027599"/>
              <a:gd name="connsiteY504" fmla="*/ 1756527 h 4966483"/>
              <a:gd name="connsiteX505" fmla="*/ 1189821 w 4027599"/>
              <a:gd name="connsiteY505" fmla="*/ 1500151 h 4966483"/>
              <a:gd name="connsiteX506" fmla="*/ 1198017 w 4027599"/>
              <a:gd name="connsiteY506" fmla="*/ 1384359 h 4966483"/>
              <a:gd name="connsiteX507" fmla="*/ 1729612 w 4027599"/>
              <a:gd name="connsiteY507" fmla="*/ 1353345 h 4966483"/>
              <a:gd name="connsiteX508" fmla="*/ 1980683 w 4027599"/>
              <a:gd name="connsiteY508" fmla="*/ 1433757 h 4966483"/>
              <a:gd name="connsiteX509" fmla="*/ 1955579 w 4027599"/>
              <a:gd name="connsiteY509" fmla="*/ 1678997 h 4966483"/>
              <a:gd name="connsiteX510" fmla="*/ 1717059 w 4027599"/>
              <a:gd name="connsiteY510" fmla="*/ 1558389 h 4966483"/>
              <a:gd name="connsiteX511" fmla="*/ 1729612 w 4027599"/>
              <a:gd name="connsiteY511" fmla="*/ 1353345 h 4966483"/>
              <a:gd name="connsiteX512" fmla="*/ 3652823 w 4027599"/>
              <a:gd name="connsiteY512" fmla="*/ 1306829 h 4966483"/>
              <a:gd name="connsiteX513" fmla="*/ 3996585 w 4027599"/>
              <a:gd name="connsiteY513" fmla="*/ 1319430 h 4966483"/>
              <a:gd name="connsiteX514" fmla="*/ 3924437 w 4027599"/>
              <a:gd name="connsiteY514" fmla="*/ 1710011 h 4966483"/>
              <a:gd name="connsiteX515" fmla="*/ 3593403 w 4027599"/>
              <a:gd name="connsiteY515" fmla="*/ 1693210 h 4966483"/>
              <a:gd name="connsiteX516" fmla="*/ 3652823 w 4027599"/>
              <a:gd name="connsiteY516" fmla="*/ 1306829 h 4966483"/>
              <a:gd name="connsiteX517" fmla="*/ 3302428 w 4027599"/>
              <a:gd name="connsiteY517" fmla="*/ 1275815 h 4966483"/>
              <a:gd name="connsiteX518" fmla="*/ 3624417 w 4027599"/>
              <a:gd name="connsiteY518" fmla="*/ 1292792 h 4966483"/>
              <a:gd name="connsiteX519" fmla="*/ 3565876 w 4027599"/>
              <a:gd name="connsiteY519" fmla="*/ 1678997 h 4966483"/>
              <a:gd name="connsiteX520" fmla="*/ 3252249 w 4027599"/>
              <a:gd name="connsiteY520" fmla="*/ 1649292 h 4966483"/>
              <a:gd name="connsiteX521" fmla="*/ 3302428 w 4027599"/>
              <a:gd name="connsiteY521" fmla="*/ 1275815 h 4966483"/>
              <a:gd name="connsiteX522" fmla="*/ 2964819 w 4027599"/>
              <a:gd name="connsiteY522" fmla="*/ 1260303 h 4966483"/>
              <a:gd name="connsiteX523" fmla="*/ 3283272 w 4027599"/>
              <a:gd name="connsiteY523" fmla="*/ 1281148 h 4966483"/>
              <a:gd name="connsiteX524" fmla="*/ 3232322 w 4027599"/>
              <a:gd name="connsiteY524" fmla="*/ 1647983 h 4966483"/>
              <a:gd name="connsiteX525" fmla="*/ 2926606 w 4027599"/>
              <a:gd name="connsiteY525" fmla="*/ 1610464 h 4966483"/>
              <a:gd name="connsiteX526" fmla="*/ 2964819 w 4027599"/>
              <a:gd name="connsiteY526" fmla="*/ 1260303 h 4966483"/>
              <a:gd name="connsiteX527" fmla="*/ 1461846 w 4027599"/>
              <a:gd name="connsiteY527" fmla="*/ 1244801 h 4966483"/>
              <a:gd name="connsiteX528" fmla="*/ 1701548 w 4027599"/>
              <a:gd name="connsiteY528" fmla="*/ 1341193 h 4966483"/>
              <a:gd name="connsiteX529" fmla="*/ 1684727 w 4027599"/>
              <a:gd name="connsiteY529" fmla="*/ 1554941 h 4966483"/>
              <a:gd name="connsiteX530" fmla="*/ 1453435 w 4027599"/>
              <a:gd name="connsiteY530" fmla="*/ 1416633 h 4966483"/>
              <a:gd name="connsiteX531" fmla="*/ 1461846 w 4027599"/>
              <a:gd name="connsiteY531" fmla="*/ 1244801 h 4966483"/>
              <a:gd name="connsiteX532" fmla="*/ 1194129 w 4027599"/>
              <a:gd name="connsiteY532" fmla="*/ 1244801 h 4966483"/>
              <a:gd name="connsiteX533" fmla="*/ 1422431 w 4027599"/>
              <a:gd name="connsiteY533" fmla="*/ 1405517 h 4966483"/>
              <a:gd name="connsiteX534" fmla="*/ 1409508 w 4027599"/>
              <a:gd name="connsiteY534" fmla="*/ 1570453 h 4966483"/>
              <a:gd name="connsiteX535" fmla="*/ 1189821 w 4027599"/>
              <a:gd name="connsiteY535" fmla="*/ 1363221 h 4966483"/>
              <a:gd name="connsiteX536" fmla="*/ 1194129 w 4027599"/>
              <a:gd name="connsiteY536" fmla="*/ 1244801 h 4966483"/>
              <a:gd name="connsiteX537" fmla="*/ 2614679 w 4027599"/>
              <a:gd name="connsiteY537" fmla="*/ 1229289 h 4966483"/>
              <a:gd name="connsiteX538" fmla="*/ 2911104 w 4027599"/>
              <a:gd name="connsiteY538" fmla="*/ 1254384 h 4966483"/>
              <a:gd name="connsiteX539" fmla="*/ 2873526 w 4027599"/>
              <a:gd name="connsiteY539" fmla="*/ 1601457 h 4966483"/>
              <a:gd name="connsiteX540" fmla="*/ 2585452 w 4027599"/>
              <a:gd name="connsiteY540" fmla="*/ 1551278 h 4966483"/>
              <a:gd name="connsiteX541" fmla="*/ 2614679 w 4027599"/>
              <a:gd name="connsiteY541" fmla="*/ 1229289 h 4966483"/>
              <a:gd name="connsiteX542" fmla="*/ 2312060 w 4027599"/>
              <a:gd name="connsiteY542" fmla="*/ 1198275 h 4966483"/>
              <a:gd name="connsiteX543" fmla="*/ 2600954 w 4027599"/>
              <a:gd name="connsiteY543" fmla="*/ 1231848 h 4966483"/>
              <a:gd name="connsiteX544" fmla="*/ 2571220 w 4027599"/>
              <a:gd name="connsiteY544" fmla="*/ 1554941 h 4966483"/>
              <a:gd name="connsiteX545" fmla="*/ 2290814 w 4027599"/>
              <a:gd name="connsiteY545" fmla="*/ 1492005 h 4966483"/>
              <a:gd name="connsiteX546" fmla="*/ 2312060 w 4027599"/>
              <a:gd name="connsiteY546" fmla="*/ 1198275 h 4966483"/>
              <a:gd name="connsiteX547" fmla="*/ 961323 w 4027599"/>
              <a:gd name="connsiteY547" fmla="*/ 1198275 h 4966483"/>
              <a:gd name="connsiteX548" fmla="*/ 1158807 w 4027599"/>
              <a:gd name="connsiteY548" fmla="*/ 1489230 h 4966483"/>
              <a:gd name="connsiteX549" fmla="*/ 1150582 w 4027599"/>
              <a:gd name="connsiteY549" fmla="*/ 1601457 h 4966483"/>
              <a:gd name="connsiteX550" fmla="*/ 957211 w 4027599"/>
              <a:gd name="connsiteY550" fmla="*/ 1256464 h 4966483"/>
              <a:gd name="connsiteX551" fmla="*/ 961323 w 4027599"/>
              <a:gd name="connsiteY551" fmla="*/ 1198275 h 4966483"/>
              <a:gd name="connsiteX552" fmla="*/ 2013514 w 4027599"/>
              <a:gd name="connsiteY552" fmla="*/ 1151759 h 4966483"/>
              <a:gd name="connsiteX553" fmla="*/ 2290824 w 4027599"/>
              <a:gd name="connsiteY553" fmla="*/ 1188858 h 4966483"/>
              <a:gd name="connsiteX554" fmla="*/ 2269158 w 4027599"/>
              <a:gd name="connsiteY554" fmla="*/ 1477411 h 4966483"/>
              <a:gd name="connsiteX555" fmla="*/ 1996186 w 4027599"/>
              <a:gd name="connsiteY555" fmla="*/ 1407334 h 4966483"/>
              <a:gd name="connsiteX556" fmla="*/ 2013514 w 4027599"/>
              <a:gd name="connsiteY556" fmla="*/ 1151759 h 4966483"/>
              <a:gd name="connsiteX557" fmla="*/ 1205323 w 4027599"/>
              <a:gd name="connsiteY557" fmla="*/ 1120745 h 4966483"/>
              <a:gd name="connsiteX558" fmla="*/ 1422421 w 4027599"/>
              <a:gd name="connsiteY558" fmla="*/ 1226193 h 4966483"/>
              <a:gd name="connsiteX559" fmla="*/ 1414382 w 4027599"/>
              <a:gd name="connsiteY559" fmla="*/ 1384369 h 4966483"/>
              <a:gd name="connsiteX560" fmla="*/ 1205323 w 4027599"/>
              <a:gd name="connsiteY560" fmla="*/ 1234310 h 4966483"/>
              <a:gd name="connsiteX561" fmla="*/ 1205323 w 4027599"/>
              <a:gd name="connsiteY561" fmla="*/ 1120745 h 4966483"/>
              <a:gd name="connsiteX562" fmla="*/ 1740933 w 4027599"/>
              <a:gd name="connsiteY562" fmla="*/ 1105233 h 4966483"/>
              <a:gd name="connsiteX563" fmla="*/ 1996186 w 4027599"/>
              <a:gd name="connsiteY563" fmla="*/ 1146738 h 4966483"/>
              <a:gd name="connsiteX564" fmla="*/ 1983633 w 4027599"/>
              <a:gd name="connsiteY564" fmla="*/ 1399871 h 4966483"/>
              <a:gd name="connsiteX565" fmla="*/ 1732562 w 4027599"/>
              <a:gd name="connsiteY565" fmla="*/ 1321022 h 4966483"/>
              <a:gd name="connsiteX566" fmla="*/ 1740933 w 4027599"/>
              <a:gd name="connsiteY566" fmla="*/ 1105233 h 4966483"/>
              <a:gd name="connsiteX567" fmla="*/ 961470 w 4027599"/>
              <a:gd name="connsiteY567" fmla="*/ 1058717 h 4966483"/>
              <a:gd name="connsiteX568" fmla="*/ 1174309 w 4027599"/>
              <a:gd name="connsiteY568" fmla="*/ 1238061 h 4966483"/>
              <a:gd name="connsiteX569" fmla="*/ 1165889 w 4027599"/>
              <a:gd name="connsiteY569" fmla="*/ 1352065 h 4966483"/>
              <a:gd name="connsiteX570" fmla="*/ 1174309 w 4027599"/>
              <a:gd name="connsiteY570" fmla="*/ 1361394 h 4966483"/>
              <a:gd name="connsiteX571" fmla="*/ 1169884 w 4027599"/>
              <a:gd name="connsiteY571" fmla="*/ 1477411 h 4966483"/>
              <a:gd name="connsiteX572" fmla="*/ 957211 w 4027599"/>
              <a:gd name="connsiteY572" fmla="*/ 1185205 h 4966483"/>
              <a:gd name="connsiteX573" fmla="*/ 957211 w 4027599"/>
              <a:gd name="connsiteY573" fmla="*/ 1120745 h 4966483"/>
              <a:gd name="connsiteX574" fmla="*/ 1085643 w 4027599"/>
              <a:gd name="connsiteY574" fmla="*/ 1263107 h 4966483"/>
              <a:gd name="connsiteX575" fmla="*/ 957211 w 4027599"/>
              <a:gd name="connsiteY575" fmla="*/ 1118498 h 4966483"/>
              <a:gd name="connsiteX576" fmla="*/ 961470 w 4027599"/>
              <a:gd name="connsiteY576" fmla="*/ 1058717 h 4966483"/>
              <a:gd name="connsiteX577" fmla="*/ 1477357 w 4027599"/>
              <a:gd name="connsiteY577" fmla="*/ 1043204 h 4966483"/>
              <a:gd name="connsiteX578" fmla="*/ 1717059 w 4027599"/>
              <a:gd name="connsiteY578" fmla="*/ 1093423 h 4966483"/>
              <a:gd name="connsiteX579" fmla="*/ 1708649 w 4027599"/>
              <a:gd name="connsiteY579" fmla="*/ 1306829 h 4966483"/>
              <a:gd name="connsiteX580" fmla="*/ 1468947 w 4027599"/>
              <a:gd name="connsiteY580" fmla="*/ 1214774 h 4966483"/>
              <a:gd name="connsiteX581" fmla="*/ 1477357 w 4027599"/>
              <a:gd name="connsiteY581" fmla="*/ 1043204 h 4966483"/>
              <a:gd name="connsiteX582" fmla="*/ 1205323 w 4027599"/>
              <a:gd name="connsiteY582" fmla="*/ 981176 h 4966483"/>
              <a:gd name="connsiteX583" fmla="*/ 1422421 w 4027599"/>
              <a:gd name="connsiteY583" fmla="*/ 1035448 h 4966483"/>
              <a:gd name="connsiteX584" fmla="*/ 1418407 w 4027599"/>
              <a:gd name="connsiteY584" fmla="*/ 1198275 h 4966483"/>
              <a:gd name="connsiteX585" fmla="*/ 1205323 w 4027599"/>
              <a:gd name="connsiteY585" fmla="*/ 1098083 h 4966483"/>
              <a:gd name="connsiteX586" fmla="*/ 1205323 w 4027599"/>
              <a:gd name="connsiteY586" fmla="*/ 981176 h 4966483"/>
              <a:gd name="connsiteX587" fmla="*/ 972723 w 4027599"/>
              <a:gd name="connsiteY587" fmla="*/ 981176 h 4966483"/>
              <a:gd name="connsiteX588" fmla="*/ 1189821 w 4027599"/>
              <a:gd name="connsiteY588" fmla="*/ 1099597 h 4966483"/>
              <a:gd name="connsiteX589" fmla="*/ 1185562 w 4027599"/>
              <a:gd name="connsiteY589" fmla="*/ 1213787 h 4966483"/>
              <a:gd name="connsiteX590" fmla="*/ 972723 w 4027599"/>
              <a:gd name="connsiteY590" fmla="*/ 1044621 h 4966483"/>
              <a:gd name="connsiteX591" fmla="*/ 972723 w 4027599"/>
              <a:gd name="connsiteY591" fmla="*/ 981176 h 4966483"/>
              <a:gd name="connsiteX592" fmla="*/ 972723 w 4027599"/>
              <a:gd name="connsiteY592" fmla="*/ 919149 h 4966483"/>
              <a:gd name="connsiteX593" fmla="*/ 1189821 w 4027599"/>
              <a:gd name="connsiteY593" fmla="*/ 977397 h 4966483"/>
              <a:gd name="connsiteX594" fmla="*/ 1189821 w 4027599"/>
              <a:gd name="connsiteY594" fmla="*/ 1089731 h 4966483"/>
              <a:gd name="connsiteX595" fmla="*/ 972723 w 4027599"/>
              <a:gd name="connsiteY595" fmla="*/ 977397 h 4966483"/>
              <a:gd name="connsiteX596" fmla="*/ 972723 w 4027599"/>
              <a:gd name="connsiteY596" fmla="*/ 919149 h 4966483"/>
              <a:gd name="connsiteX597" fmla="*/ 3676823 w 4027599"/>
              <a:gd name="connsiteY597" fmla="*/ 857121 h 4966483"/>
              <a:gd name="connsiteX598" fmla="*/ 4027599 w 4027599"/>
              <a:gd name="connsiteY598" fmla="*/ 861409 h 4966483"/>
              <a:gd name="connsiteX599" fmla="*/ 4001938 w 4027599"/>
              <a:gd name="connsiteY599" fmla="*/ 1260303 h 4966483"/>
              <a:gd name="connsiteX600" fmla="*/ 3655431 w 4027599"/>
              <a:gd name="connsiteY600" fmla="*/ 1251727 h 4966483"/>
              <a:gd name="connsiteX601" fmla="*/ 3676823 w 4027599"/>
              <a:gd name="connsiteY601" fmla="*/ 857121 h 4966483"/>
              <a:gd name="connsiteX602" fmla="*/ 3326760 w 4027599"/>
              <a:gd name="connsiteY602" fmla="*/ 857121 h 4966483"/>
              <a:gd name="connsiteX603" fmla="*/ 3655431 w 4027599"/>
              <a:gd name="connsiteY603" fmla="*/ 857121 h 4966483"/>
              <a:gd name="connsiteX604" fmla="*/ 3634634 w 4027599"/>
              <a:gd name="connsiteY604" fmla="*/ 1244801 h 4966483"/>
              <a:gd name="connsiteX605" fmla="*/ 3314277 w 4027599"/>
              <a:gd name="connsiteY605" fmla="*/ 1227951 h 4966483"/>
              <a:gd name="connsiteX606" fmla="*/ 3326760 w 4027599"/>
              <a:gd name="connsiteY606" fmla="*/ 857121 h 4966483"/>
              <a:gd name="connsiteX607" fmla="*/ 2985645 w 4027599"/>
              <a:gd name="connsiteY607" fmla="*/ 857121 h 4966483"/>
              <a:gd name="connsiteX608" fmla="*/ 3298775 w 4027599"/>
              <a:gd name="connsiteY608" fmla="*/ 857121 h 4966483"/>
              <a:gd name="connsiteX609" fmla="*/ 3282071 w 4027599"/>
              <a:gd name="connsiteY609" fmla="*/ 1229289 h 4966483"/>
              <a:gd name="connsiteX610" fmla="*/ 2973122 w 4027599"/>
              <a:gd name="connsiteY610" fmla="*/ 1208141 h 4966483"/>
              <a:gd name="connsiteX611" fmla="*/ 2985645 w 4027599"/>
              <a:gd name="connsiteY611" fmla="*/ 857121 h 4966483"/>
              <a:gd name="connsiteX612" fmla="*/ 2624964 w 4027599"/>
              <a:gd name="connsiteY612" fmla="*/ 857121 h 4966483"/>
              <a:gd name="connsiteX613" fmla="*/ 2926606 w 4027599"/>
              <a:gd name="connsiteY613" fmla="*/ 857121 h 4966483"/>
              <a:gd name="connsiteX614" fmla="*/ 2913859 w 4027599"/>
              <a:gd name="connsiteY614" fmla="*/ 1213787 h 4966483"/>
              <a:gd name="connsiteX615" fmla="*/ 2616466 w 4027599"/>
              <a:gd name="connsiteY615" fmla="*/ 1188009 h 4966483"/>
              <a:gd name="connsiteX616" fmla="*/ 2624964 w 4027599"/>
              <a:gd name="connsiteY616" fmla="*/ 857121 h 4966483"/>
              <a:gd name="connsiteX617" fmla="*/ 2310595 w 4027599"/>
              <a:gd name="connsiteY617" fmla="*/ 857121 h 4966483"/>
              <a:gd name="connsiteX618" fmla="*/ 2600964 w 4027599"/>
              <a:gd name="connsiteY618" fmla="*/ 861350 h 4966483"/>
              <a:gd name="connsiteX619" fmla="*/ 2592427 w 4027599"/>
              <a:gd name="connsiteY619" fmla="*/ 1182773 h 4966483"/>
              <a:gd name="connsiteX620" fmla="*/ 2306326 w 4027599"/>
              <a:gd name="connsiteY620" fmla="*/ 1153175 h 4966483"/>
              <a:gd name="connsiteX621" fmla="*/ 2310595 w 4027599"/>
              <a:gd name="connsiteY621" fmla="*/ 857121 h 4966483"/>
              <a:gd name="connsiteX622" fmla="*/ 2015917 w 4027599"/>
              <a:gd name="connsiteY622" fmla="*/ 857121 h 4966483"/>
              <a:gd name="connsiteX623" fmla="*/ 2290814 w 4027599"/>
              <a:gd name="connsiteY623" fmla="*/ 857121 h 4966483"/>
              <a:gd name="connsiteX624" fmla="*/ 2282355 w 4027599"/>
              <a:gd name="connsiteY624" fmla="*/ 1151759 h 4966483"/>
              <a:gd name="connsiteX625" fmla="*/ 2011688 w 4027599"/>
              <a:gd name="connsiteY625" fmla="*/ 1117600 h 4966483"/>
              <a:gd name="connsiteX626" fmla="*/ 2015917 w 4027599"/>
              <a:gd name="connsiteY626" fmla="*/ 857121 h 4966483"/>
              <a:gd name="connsiteX627" fmla="*/ 1736811 w 4027599"/>
              <a:gd name="connsiteY627" fmla="*/ 857121 h 4966483"/>
              <a:gd name="connsiteX628" fmla="*/ 1996186 w 4027599"/>
              <a:gd name="connsiteY628" fmla="*/ 861194 h 4966483"/>
              <a:gd name="connsiteX629" fmla="*/ 1991936 w 4027599"/>
              <a:gd name="connsiteY629" fmla="*/ 1105233 h 4966483"/>
              <a:gd name="connsiteX630" fmla="*/ 1732562 w 4027599"/>
              <a:gd name="connsiteY630" fmla="*/ 1068632 h 4966483"/>
              <a:gd name="connsiteX631" fmla="*/ 1736811 w 4027599"/>
              <a:gd name="connsiteY631" fmla="*/ 857121 h 4966483"/>
              <a:gd name="connsiteX632" fmla="*/ 1468947 w 4027599"/>
              <a:gd name="connsiteY632" fmla="*/ 857121 h 4966483"/>
              <a:gd name="connsiteX633" fmla="*/ 1717059 w 4027599"/>
              <a:gd name="connsiteY633" fmla="*/ 857121 h 4966483"/>
              <a:gd name="connsiteX634" fmla="*/ 1717059 w 4027599"/>
              <a:gd name="connsiteY634" fmla="*/ 1074219 h 4966483"/>
              <a:gd name="connsiteX635" fmla="*/ 1468947 w 4027599"/>
              <a:gd name="connsiteY635" fmla="*/ 1031649 h 4966483"/>
              <a:gd name="connsiteX636" fmla="*/ 1468947 w 4027599"/>
              <a:gd name="connsiteY636" fmla="*/ 857121 h 4966483"/>
              <a:gd name="connsiteX637" fmla="*/ 1205323 w 4027599"/>
              <a:gd name="connsiteY637" fmla="*/ 857121 h 4966483"/>
              <a:gd name="connsiteX638" fmla="*/ 1437933 w 4027599"/>
              <a:gd name="connsiteY638" fmla="*/ 860999 h 4966483"/>
              <a:gd name="connsiteX639" fmla="*/ 1437933 w 4027599"/>
              <a:gd name="connsiteY639" fmla="*/ 1012191 h 4966483"/>
              <a:gd name="connsiteX640" fmla="*/ 1205323 w 4027599"/>
              <a:gd name="connsiteY640" fmla="*/ 965675 h 4966483"/>
              <a:gd name="connsiteX641" fmla="*/ 1205323 w 4027599"/>
              <a:gd name="connsiteY641" fmla="*/ 857121 h 4966483"/>
              <a:gd name="connsiteX642" fmla="*/ 972723 w 4027599"/>
              <a:gd name="connsiteY642" fmla="*/ 841619 h 4966483"/>
              <a:gd name="connsiteX643" fmla="*/ 1189821 w 4027599"/>
              <a:gd name="connsiteY643" fmla="*/ 846053 h 4966483"/>
              <a:gd name="connsiteX644" fmla="*/ 1189821 w 4027599"/>
              <a:gd name="connsiteY644" fmla="*/ 965675 h 4966483"/>
              <a:gd name="connsiteX645" fmla="*/ 972723 w 4027599"/>
              <a:gd name="connsiteY645" fmla="*/ 908081 h 4966483"/>
              <a:gd name="connsiteX646" fmla="*/ 972723 w 4027599"/>
              <a:gd name="connsiteY646" fmla="*/ 841619 h 4966483"/>
              <a:gd name="connsiteX647" fmla="*/ 740113 w 4027599"/>
              <a:gd name="connsiteY647" fmla="*/ 841619 h 4966483"/>
              <a:gd name="connsiteX648" fmla="*/ 941709 w 4027599"/>
              <a:gd name="connsiteY648" fmla="*/ 1159427 h 4966483"/>
              <a:gd name="connsiteX649" fmla="*/ 941709 w 4027599"/>
              <a:gd name="connsiteY649" fmla="*/ 1213787 h 4966483"/>
              <a:gd name="connsiteX650" fmla="*/ 740113 w 4027599"/>
              <a:gd name="connsiteY650" fmla="*/ 841619 h 4966483"/>
              <a:gd name="connsiteX651" fmla="*/ 740113 w 4027599"/>
              <a:gd name="connsiteY651" fmla="*/ 841619 h 4966483"/>
              <a:gd name="connsiteX652" fmla="*/ 941709 w 4027599"/>
              <a:gd name="connsiteY652" fmla="*/ 1097282 h 4966483"/>
              <a:gd name="connsiteX653" fmla="*/ 937509 w 4027599"/>
              <a:gd name="connsiteY653" fmla="*/ 1151759 h 4966483"/>
              <a:gd name="connsiteX654" fmla="*/ 740113 w 4027599"/>
              <a:gd name="connsiteY654" fmla="*/ 841619 h 4966483"/>
              <a:gd name="connsiteX655" fmla="*/ 740113 w 4027599"/>
              <a:gd name="connsiteY655" fmla="*/ 841619 h 4966483"/>
              <a:gd name="connsiteX656" fmla="*/ 941709 w 4027599"/>
              <a:gd name="connsiteY656" fmla="*/ 1035068 h 4966483"/>
              <a:gd name="connsiteX657" fmla="*/ 941709 w 4027599"/>
              <a:gd name="connsiteY657" fmla="*/ 1089731 h 4966483"/>
              <a:gd name="connsiteX658" fmla="*/ 740113 w 4027599"/>
              <a:gd name="connsiteY658" fmla="*/ 841619 h 4966483"/>
              <a:gd name="connsiteX659" fmla="*/ 740113 w 4027599"/>
              <a:gd name="connsiteY659" fmla="*/ 841619 h 4966483"/>
              <a:gd name="connsiteX660" fmla="*/ 941709 w 4027599"/>
              <a:gd name="connsiteY660" fmla="*/ 968498 h 4966483"/>
              <a:gd name="connsiteX661" fmla="*/ 941709 w 4027599"/>
              <a:gd name="connsiteY661" fmla="*/ 1027703 h 4966483"/>
              <a:gd name="connsiteX662" fmla="*/ 740113 w 4027599"/>
              <a:gd name="connsiteY662" fmla="*/ 841619 h 4966483"/>
              <a:gd name="connsiteX663" fmla="*/ 740113 w 4027599"/>
              <a:gd name="connsiteY663" fmla="*/ 841619 h 4966483"/>
              <a:gd name="connsiteX664" fmla="*/ 941709 w 4027599"/>
              <a:gd name="connsiteY664" fmla="*/ 905786 h 4966483"/>
              <a:gd name="connsiteX665" fmla="*/ 941709 w 4027599"/>
              <a:gd name="connsiteY665" fmla="*/ 965675 h 4966483"/>
              <a:gd name="connsiteX666" fmla="*/ 740113 w 4027599"/>
              <a:gd name="connsiteY666" fmla="*/ 841619 h 4966483"/>
              <a:gd name="connsiteX667" fmla="*/ 740113 w 4027599"/>
              <a:gd name="connsiteY667" fmla="*/ 841619 h 4966483"/>
              <a:gd name="connsiteX668" fmla="*/ 941709 w 4027599"/>
              <a:gd name="connsiteY668" fmla="*/ 841619 h 4966483"/>
              <a:gd name="connsiteX669" fmla="*/ 941709 w 4027599"/>
              <a:gd name="connsiteY669" fmla="*/ 903647 h 4966483"/>
              <a:gd name="connsiteX670" fmla="*/ 740113 w 4027599"/>
              <a:gd name="connsiteY670" fmla="*/ 841619 h 4966483"/>
              <a:gd name="connsiteX671" fmla="*/ 941709 w 4027599"/>
              <a:gd name="connsiteY671" fmla="*/ 779591 h 4966483"/>
              <a:gd name="connsiteX672" fmla="*/ 941709 w 4027599"/>
              <a:gd name="connsiteY672" fmla="*/ 837477 h 4966483"/>
              <a:gd name="connsiteX673" fmla="*/ 740113 w 4027599"/>
              <a:gd name="connsiteY673" fmla="*/ 841619 h 4966483"/>
              <a:gd name="connsiteX674" fmla="*/ 941709 w 4027599"/>
              <a:gd name="connsiteY674" fmla="*/ 779591 h 4966483"/>
              <a:gd name="connsiteX675" fmla="*/ 1189821 w 4027599"/>
              <a:gd name="connsiteY675" fmla="*/ 717562 h 4966483"/>
              <a:gd name="connsiteX676" fmla="*/ 1189821 w 4027599"/>
              <a:gd name="connsiteY676" fmla="*/ 837018 h 4966483"/>
              <a:gd name="connsiteX677" fmla="*/ 972723 w 4027599"/>
              <a:gd name="connsiteY677" fmla="*/ 841619 h 4966483"/>
              <a:gd name="connsiteX678" fmla="*/ 972723 w 4027599"/>
              <a:gd name="connsiteY678" fmla="*/ 777295 h 4966483"/>
              <a:gd name="connsiteX679" fmla="*/ 1189821 w 4027599"/>
              <a:gd name="connsiteY679" fmla="*/ 717562 h 4966483"/>
              <a:gd name="connsiteX680" fmla="*/ 941709 w 4027599"/>
              <a:gd name="connsiteY680" fmla="*/ 717562 h 4966483"/>
              <a:gd name="connsiteX681" fmla="*/ 941709 w 4027599"/>
              <a:gd name="connsiteY681" fmla="*/ 771317 h 4966483"/>
              <a:gd name="connsiteX682" fmla="*/ 740113 w 4027599"/>
              <a:gd name="connsiteY682" fmla="*/ 841619 h 4966483"/>
              <a:gd name="connsiteX683" fmla="*/ 941709 w 4027599"/>
              <a:gd name="connsiteY683" fmla="*/ 717562 h 4966483"/>
              <a:gd name="connsiteX684" fmla="*/ 1437933 w 4027599"/>
              <a:gd name="connsiteY684" fmla="*/ 671037 h 4966483"/>
              <a:gd name="connsiteX685" fmla="*/ 1437933 w 4027599"/>
              <a:gd name="connsiteY685" fmla="*/ 841619 h 4966483"/>
              <a:gd name="connsiteX686" fmla="*/ 1205323 w 4027599"/>
              <a:gd name="connsiteY686" fmla="*/ 841619 h 4966483"/>
              <a:gd name="connsiteX687" fmla="*/ 1205323 w 4027599"/>
              <a:gd name="connsiteY687" fmla="*/ 722212 h 4966483"/>
              <a:gd name="connsiteX688" fmla="*/ 1437933 w 4027599"/>
              <a:gd name="connsiteY688" fmla="*/ 671037 h 4966483"/>
              <a:gd name="connsiteX689" fmla="*/ 941709 w 4027599"/>
              <a:gd name="connsiteY689" fmla="*/ 655534 h 4966483"/>
              <a:gd name="connsiteX690" fmla="*/ 941709 w 4027599"/>
              <a:gd name="connsiteY690" fmla="*/ 713421 h 4966483"/>
              <a:gd name="connsiteX691" fmla="*/ 740113 w 4027599"/>
              <a:gd name="connsiteY691" fmla="*/ 841619 h 4966483"/>
              <a:gd name="connsiteX692" fmla="*/ 941709 w 4027599"/>
              <a:gd name="connsiteY692" fmla="*/ 655534 h 4966483"/>
              <a:gd name="connsiteX693" fmla="*/ 1717059 w 4027599"/>
              <a:gd name="connsiteY693" fmla="*/ 609009 h 4966483"/>
              <a:gd name="connsiteX694" fmla="*/ 1717059 w 4027599"/>
              <a:gd name="connsiteY694" fmla="*/ 826107 h 4966483"/>
              <a:gd name="connsiteX695" fmla="*/ 1468947 w 4027599"/>
              <a:gd name="connsiteY695" fmla="*/ 826107 h 4966483"/>
              <a:gd name="connsiteX696" fmla="*/ 1468947 w 4027599"/>
              <a:gd name="connsiteY696" fmla="*/ 655827 h 4966483"/>
              <a:gd name="connsiteX697" fmla="*/ 1717059 w 4027599"/>
              <a:gd name="connsiteY697" fmla="*/ 609009 h 4966483"/>
              <a:gd name="connsiteX698" fmla="*/ 1189821 w 4027599"/>
              <a:gd name="connsiteY698" fmla="*/ 593506 h 4966483"/>
              <a:gd name="connsiteX699" fmla="*/ 1189821 w 4027599"/>
              <a:gd name="connsiteY699" fmla="*/ 703164 h 4966483"/>
              <a:gd name="connsiteX700" fmla="*/ 972723 w 4027599"/>
              <a:gd name="connsiteY700" fmla="*/ 764088 h 4966483"/>
              <a:gd name="connsiteX701" fmla="*/ 972723 w 4027599"/>
              <a:gd name="connsiteY701" fmla="*/ 703164 h 4966483"/>
              <a:gd name="connsiteX702" fmla="*/ 1189821 w 4027599"/>
              <a:gd name="connsiteY702" fmla="*/ 593506 h 4966483"/>
              <a:gd name="connsiteX703" fmla="*/ 941709 w 4027599"/>
              <a:gd name="connsiteY703" fmla="*/ 593506 h 4966483"/>
              <a:gd name="connsiteX704" fmla="*/ 941709 w 4027599"/>
              <a:gd name="connsiteY704" fmla="*/ 651392 h 4966483"/>
              <a:gd name="connsiteX705" fmla="*/ 740113 w 4027599"/>
              <a:gd name="connsiteY705" fmla="*/ 841619 h 4966483"/>
              <a:gd name="connsiteX706" fmla="*/ 941709 w 4027599"/>
              <a:gd name="connsiteY706" fmla="*/ 593506 h 4966483"/>
              <a:gd name="connsiteX707" fmla="*/ 1991936 w 4027599"/>
              <a:gd name="connsiteY707" fmla="*/ 562492 h 4966483"/>
              <a:gd name="connsiteX708" fmla="*/ 1996186 w 4027599"/>
              <a:gd name="connsiteY708" fmla="*/ 821858 h 4966483"/>
              <a:gd name="connsiteX709" fmla="*/ 1736811 w 4027599"/>
              <a:gd name="connsiteY709" fmla="*/ 826116 h 4966483"/>
              <a:gd name="connsiteX710" fmla="*/ 1732562 w 4027599"/>
              <a:gd name="connsiteY710" fmla="*/ 605013 h 4966483"/>
              <a:gd name="connsiteX711" fmla="*/ 1991936 w 4027599"/>
              <a:gd name="connsiteY711" fmla="*/ 562492 h 4966483"/>
              <a:gd name="connsiteX712" fmla="*/ 2282355 w 4027599"/>
              <a:gd name="connsiteY712" fmla="*/ 531478 h 4966483"/>
              <a:gd name="connsiteX713" fmla="*/ 2290814 w 4027599"/>
              <a:gd name="connsiteY713" fmla="*/ 821906 h 4966483"/>
              <a:gd name="connsiteX714" fmla="*/ 2015917 w 4027599"/>
              <a:gd name="connsiteY714" fmla="*/ 826116 h 4966483"/>
              <a:gd name="connsiteX715" fmla="*/ 2011688 w 4027599"/>
              <a:gd name="connsiteY715" fmla="*/ 565149 h 4966483"/>
              <a:gd name="connsiteX716" fmla="*/ 2282355 w 4027599"/>
              <a:gd name="connsiteY716" fmla="*/ 531478 h 4966483"/>
              <a:gd name="connsiteX717" fmla="*/ 937509 w 4027599"/>
              <a:gd name="connsiteY717" fmla="*/ 531478 h 4966483"/>
              <a:gd name="connsiteX718" fmla="*/ 941709 w 4027599"/>
              <a:gd name="connsiteY718" fmla="*/ 585233 h 4966483"/>
              <a:gd name="connsiteX719" fmla="*/ 740113 w 4027599"/>
              <a:gd name="connsiteY719" fmla="*/ 841619 h 4966483"/>
              <a:gd name="connsiteX720" fmla="*/ 937509 w 4027599"/>
              <a:gd name="connsiteY720" fmla="*/ 531478 h 4966483"/>
              <a:gd name="connsiteX721" fmla="*/ 2592544 w 4027599"/>
              <a:gd name="connsiteY721" fmla="*/ 500464 h 4966483"/>
              <a:gd name="connsiteX722" fmla="*/ 2600964 w 4027599"/>
              <a:gd name="connsiteY722" fmla="*/ 826116 h 4966483"/>
              <a:gd name="connsiteX723" fmla="*/ 2314746 w 4027599"/>
              <a:gd name="connsiteY723" fmla="*/ 826116 h 4966483"/>
              <a:gd name="connsiteX724" fmla="*/ 2306326 w 4027599"/>
              <a:gd name="connsiteY724" fmla="*/ 530062 h 4966483"/>
              <a:gd name="connsiteX725" fmla="*/ 2592544 w 4027599"/>
              <a:gd name="connsiteY725" fmla="*/ 500464 h 4966483"/>
              <a:gd name="connsiteX726" fmla="*/ 1418407 w 4027599"/>
              <a:gd name="connsiteY726" fmla="*/ 484952 h 4966483"/>
              <a:gd name="connsiteX727" fmla="*/ 1422421 w 4027599"/>
              <a:gd name="connsiteY727" fmla="*/ 644701 h 4966483"/>
              <a:gd name="connsiteX728" fmla="*/ 1205323 w 4027599"/>
              <a:gd name="connsiteY728" fmla="*/ 702051 h 4966483"/>
              <a:gd name="connsiteX729" fmla="*/ 1205323 w 4027599"/>
              <a:gd name="connsiteY729" fmla="*/ 587352 h 4966483"/>
              <a:gd name="connsiteX730" fmla="*/ 1418407 w 4027599"/>
              <a:gd name="connsiteY730" fmla="*/ 484952 h 4966483"/>
              <a:gd name="connsiteX731" fmla="*/ 2914035 w 4027599"/>
              <a:gd name="connsiteY731" fmla="*/ 469450 h 4966483"/>
              <a:gd name="connsiteX732" fmla="*/ 2926606 w 4027599"/>
              <a:gd name="connsiteY732" fmla="*/ 821818 h 4966483"/>
              <a:gd name="connsiteX733" fmla="*/ 2629038 w 4027599"/>
              <a:gd name="connsiteY733" fmla="*/ 826116 h 4966483"/>
              <a:gd name="connsiteX734" fmla="*/ 2616466 w 4027599"/>
              <a:gd name="connsiteY734" fmla="*/ 495229 h 4966483"/>
              <a:gd name="connsiteX735" fmla="*/ 2914035 w 4027599"/>
              <a:gd name="connsiteY735" fmla="*/ 469450 h 4966483"/>
              <a:gd name="connsiteX736" fmla="*/ 1185562 w 4027599"/>
              <a:gd name="connsiteY736" fmla="*/ 469450 h 4966483"/>
              <a:gd name="connsiteX737" fmla="*/ 1189821 w 4027599"/>
              <a:gd name="connsiteY737" fmla="*/ 583641 h 4966483"/>
              <a:gd name="connsiteX738" fmla="*/ 972723 w 4027599"/>
              <a:gd name="connsiteY738" fmla="*/ 702060 h 4966483"/>
              <a:gd name="connsiteX739" fmla="*/ 972723 w 4027599"/>
              <a:gd name="connsiteY739" fmla="*/ 638616 h 4966483"/>
              <a:gd name="connsiteX740" fmla="*/ 1185562 w 4027599"/>
              <a:gd name="connsiteY740" fmla="*/ 469450 h 4966483"/>
              <a:gd name="connsiteX741" fmla="*/ 941709 w 4027599"/>
              <a:gd name="connsiteY741" fmla="*/ 469450 h 4966483"/>
              <a:gd name="connsiteX742" fmla="*/ 941709 w 4027599"/>
              <a:gd name="connsiteY742" fmla="*/ 523205 h 4966483"/>
              <a:gd name="connsiteX743" fmla="*/ 740113 w 4027599"/>
              <a:gd name="connsiteY743" fmla="*/ 841619 h 4966483"/>
              <a:gd name="connsiteX744" fmla="*/ 941709 w 4027599"/>
              <a:gd name="connsiteY744" fmla="*/ 469450 h 4966483"/>
              <a:gd name="connsiteX745" fmla="*/ 3282071 w 4027599"/>
              <a:gd name="connsiteY745" fmla="*/ 453938 h 4966483"/>
              <a:gd name="connsiteX746" fmla="*/ 3298775 w 4027599"/>
              <a:gd name="connsiteY746" fmla="*/ 810605 h 4966483"/>
              <a:gd name="connsiteX747" fmla="*/ 2985645 w 4027599"/>
              <a:gd name="connsiteY747" fmla="*/ 810605 h 4966483"/>
              <a:gd name="connsiteX748" fmla="*/ 2973122 w 4027599"/>
              <a:gd name="connsiteY748" fmla="*/ 474198 h 4966483"/>
              <a:gd name="connsiteX749" fmla="*/ 3282071 w 4027599"/>
              <a:gd name="connsiteY749" fmla="*/ 453938 h 4966483"/>
              <a:gd name="connsiteX750" fmla="*/ 3634879 w 4027599"/>
              <a:gd name="connsiteY750" fmla="*/ 438436 h 4966483"/>
              <a:gd name="connsiteX751" fmla="*/ 3655431 w 4027599"/>
              <a:gd name="connsiteY751" fmla="*/ 810605 h 4966483"/>
              <a:gd name="connsiteX752" fmla="*/ 3330717 w 4027599"/>
              <a:gd name="connsiteY752" fmla="*/ 810605 h 4966483"/>
              <a:gd name="connsiteX753" fmla="*/ 3314277 w 4027599"/>
              <a:gd name="connsiteY753" fmla="*/ 454612 h 4966483"/>
              <a:gd name="connsiteX754" fmla="*/ 3634879 w 4027599"/>
              <a:gd name="connsiteY754" fmla="*/ 438436 h 4966483"/>
              <a:gd name="connsiteX755" fmla="*/ 4001938 w 4027599"/>
              <a:gd name="connsiteY755" fmla="*/ 422924 h 4966483"/>
              <a:gd name="connsiteX756" fmla="*/ 4027599 w 4027599"/>
              <a:gd name="connsiteY756" fmla="*/ 806482 h 4966483"/>
              <a:gd name="connsiteX757" fmla="*/ 3676823 w 4027599"/>
              <a:gd name="connsiteY757" fmla="*/ 810605 h 4966483"/>
              <a:gd name="connsiteX758" fmla="*/ 3655431 w 4027599"/>
              <a:gd name="connsiteY758" fmla="*/ 431169 h 4966483"/>
              <a:gd name="connsiteX759" fmla="*/ 4001938 w 4027599"/>
              <a:gd name="connsiteY759" fmla="*/ 422924 h 4966483"/>
              <a:gd name="connsiteX760" fmla="*/ 1708649 w 4027599"/>
              <a:gd name="connsiteY760" fmla="*/ 376408 h 4966483"/>
              <a:gd name="connsiteX761" fmla="*/ 1717059 w 4027599"/>
              <a:gd name="connsiteY761" fmla="*/ 589814 h 4966483"/>
              <a:gd name="connsiteX762" fmla="*/ 1477357 w 4027599"/>
              <a:gd name="connsiteY762" fmla="*/ 640032 h 4966483"/>
              <a:gd name="connsiteX763" fmla="*/ 1468947 w 4027599"/>
              <a:gd name="connsiteY763" fmla="*/ 468464 h 4966483"/>
              <a:gd name="connsiteX764" fmla="*/ 1708649 w 4027599"/>
              <a:gd name="connsiteY764" fmla="*/ 376408 h 4966483"/>
              <a:gd name="connsiteX765" fmla="*/ 1165801 w 4027599"/>
              <a:gd name="connsiteY765" fmla="*/ 345394 h 4966483"/>
              <a:gd name="connsiteX766" fmla="*/ 1174309 w 4027599"/>
              <a:gd name="connsiteY766" fmla="*/ 460688 h 4966483"/>
              <a:gd name="connsiteX767" fmla="*/ 961470 w 4027599"/>
              <a:gd name="connsiteY767" fmla="*/ 640032 h 4966483"/>
              <a:gd name="connsiteX768" fmla="*/ 957211 w 4027599"/>
              <a:gd name="connsiteY768" fmla="*/ 580251 h 4966483"/>
              <a:gd name="connsiteX769" fmla="*/ 1165801 w 4027599"/>
              <a:gd name="connsiteY769" fmla="*/ 345394 h 4966483"/>
              <a:gd name="connsiteX770" fmla="*/ 1414382 w 4027599"/>
              <a:gd name="connsiteY770" fmla="*/ 298868 h 4966483"/>
              <a:gd name="connsiteX771" fmla="*/ 1422421 w 4027599"/>
              <a:gd name="connsiteY771" fmla="*/ 466344 h 4966483"/>
              <a:gd name="connsiteX772" fmla="*/ 1205323 w 4027599"/>
              <a:gd name="connsiteY772" fmla="*/ 577995 h 4966483"/>
              <a:gd name="connsiteX773" fmla="*/ 1205323 w 4027599"/>
              <a:gd name="connsiteY773" fmla="*/ 457758 h 4966483"/>
              <a:gd name="connsiteX774" fmla="*/ 1414382 w 4027599"/>
              <a:gd name="connsiteY774" fmla="*/ 298868 h 4966483"/>
              <a:gd name="connsiteX775" fmla="*/ 1979453 w 4027599"/>
              <a:gd name="connsiteY775" fmla="*/ 283366 h 4966483"/>
              <a:gd name="connsiteX776" fmla="*/ 1996186 w 4027599"/>
              <a:gd name="connsiteY776" fmla="*/ 532358 h 4966483"/>
              <a:gd name="connsiteX777" fmla="*/ 1740933 w 4027599"/>
              <a:gd name="connsiteY777" fmla="*/ 578004 h 4966483"/>
              <a:gd name="connsiteX778" fmla="*/ 1732562 w 4027599"/>
              <a:gd name="connsiteY778" fmla="*/ 362215 h 4966483"/>
              <a:gd name="connsiteX779" fmla="*/ 1979453 w 4027599"/>
              <a:gd name="connsiteY779" fmla="*/ 283366 h 4966483"/>
              <a:gd name="connsiteX780" fmla="*/ 2269158 w 4027599"/>
              <a:gd name="connsiteY780" fmla="*/ 205826 h 4966483"/>
              <a:gd name="connsiteX781" fmla="*/ 2290824 w 4027599"/>
              <a:gd name="connsiteY781" fmla="*/ 493900 h 4966483"/>
              <a:gd name="connsiteX782" fmla="*/ 2013514 w 4027599"/>
              <a:gd name="connsiteY782" fmla="*/ 531478 h 4966483"/>
              <a:gd name="connsiteX783" fmla="*/ 1996186 w 4027599"/>
              <a:gd name="connsiteY783" fmla="*/ 276802 h 4966483"/>
              <a:gd name="connsiteX784" fmla="*/ 2269158 w 4027599"/>
              <a:gd name="connsiteY784" fmla="*/ 205826 h 4966483"/>
              <a:gd name="connsiteX785" fmla="*/ 2560905 w 4027599"/>
              <a:gd name="connsiteY785" fmla="*/ 143798 h 4966483"/>
              <a:gd name="connsiteX786" fmla="*/ 2585452 w 4027599"/>
              <a:gd name="connsiteY786" fmla="*/ 452463 h 4966483"/>
              <a:gd name="connsiteX787" fmla="*/ 2311278 w 4027599"/>
              <a:gd name="connsiteY787" fmla="*/ 484952 h 4966483"/>
              <a:gd name="connsiteX788" fmla="*/ 2290814 w 4027599"/>
              <a:gd name="connsiteY788" fmla="*/ 200659 h 4966483"/>
              <a:gd name="connsiteX789" fmla="*/ 2560905 w 4027599"/>
              <a:gd name="connsiteY789" fmla="*/ 143798 h 4966483"/>
              <a:gd name="connsiteX790" fmla="*/ 1684727 w 4027599"/>
              <a:gd name="connsiteY790" fmla="*/ 143798 h 4966483"/>
              <a:gd name="connsiteX791" fmla="*/ 1701548 w 4027599"/>
              <a:gd name="connsiteY791" fmla="*/ 356217 h 4966483"/>
              <a:gd name="connsiteX792" fmla="*/ 1461846 w 4027599"/>
              <a:gd name="connsiteY792" fmla="*/ 453938 h 4966483"/>
              <a:gd name="connsiteX793" fmla="*/ 1453435 w 4027599"/>
              <a:gd name="connsiteY793" fmla="*/ 283991 h 4966483"/>
              <a:gd name="connsiteX794" fmla="*/ 1684727 w 4027599"/>
              <a:gd name="connsiteY794" fmla="*/ 143798 h 4966483"/>
              <a:gd name="connsiteX795" fmla="*/ 1150582 w 4027599"/>
              <a:gd name="connsiteY795" fmla="*/ 97282 h 4966483"/>
              <a:gd name="connsiteX796" fmla="*/ 1158807 w 4027599"/>
              <a:gd name="connsiteY796" fmla="*/ 205348 h 4966483"/>
              <a:gd name="connsiteX797" fmla="*/ 989260 w 4027599"/>
              <a:gd name="connsiteY797" fmla="*/ 458715 h 4966483"/>
              <a:gd name="connsiteX798" fmla="*/ 1169884 w 4027599"/>
              <a:gd name="connsiteY798" fmla="*/ 221338 h 4966483"/>
              <a:gd name="connsiteX799" fmla="*/ 1174309 w 4027599"/>
              <a:gd name="connsiteY799" fmla="*/ 332315 h 4966483"/>
              <a:gd name="connsiteX800" fmla="*/ 957211 w 4027599"/>
              <a:gd name="connsiteY800" fmla="*/ 562492 h 4966483"/>
              <a:gd name="connsiteX801" fmla="*/ 957211 w 4027599"/>
              <a:gd name="connsiteY801" fmla="*/ 500836 h 4966483"/>
              <a:gd name="connsiteX802" fmla="*/ 961021 w 4027599"/>
              <a:gd name="connsiteY802" fmla="*/ 495834 h 4966483"/>
              <a:gd name="connsiteX803" fmla="*/ 957211 w 4027599"/>
              <a:gd name="connsiteY803" fmla="*/ 438114 h 4966483"/>
              <a:gd name="connsiteX804" fmla="*/ 1150582 w 4027599"/>
              <a:gd name="connsiteY804" fmla="*/ 97282 h 4966483"/>
              <a:gd name="connsiteX805" fmla="*/ 2873526 w 4027599"/>
              <a:gd name="connsiteY805" fmla="*/ 81770 h 4966483"/>
              <a:gd name="connsiteX806" fmla="*/ 2911104 w 4027599"/>
              <a:gd name="connsiteY806" fmla="*/ 424986 h 4966483"/>
              <a:gd name="connsiteX807" fmla="*/ 2614679 w 4027599"/>
              <a:gd name="connsiteY807" fmla="*/ 453938 h 4966483"/>
              <a:gd name="connsiteX808" fmla="*/ 2585452 w 4027599"/>
              <a:gd name="connsiteY808" fmla="*/ 131393 h 4966483"/>
              <a:gd name="connsiteX809" fmla="*/ 2873526 w 4027599"/>
              <a:gd name="connsiteY809" fmla="*/ 81770 h 4966483"/>
              <a:gd name="connsiteX810" fmla="*/ 3222553 w 4027599"/>
              <a:gd name="connsiteY810" fmla="*/ 35254 h 4966483"/>
              <a:gd name="connsiteX811" fmla="*/ 3267761 w 4027599"/>
              <a:gd name="connsiteY811" fmla="*/ 402089 h 4966483"/>
              <a:gd name="connsiteX812" fmla="*/ 2963598 w 4027599"/>
              <a:gd name="connsiteY812" fmla="*/ 422934 h 4966483"/>
              <a:gd name="connsiteX813" fmla="*/ 2926606 w 4027599"/>
              <a:gd name="connsiteY813" fmla="*/ 72774 h 4966483"/>
              <a:gd name="connsiteX814" fmla="*/ 3222553 w 4027599"/>
              <a:gd name="connsiteY814" fmla="*/ 35254 h 4966483"/>
              <a:gd name="connsiteX815" fmla="*/ 0 w 4027599"/>
              <a:gd name="connsiteY815" fmla="*/ 28232 h 4966483"/>
              <a:gd name="connsiteX816" fmla="*/ 11288 w 4027599"/>
              <a:gd name="connsiteY816" fmla="*/ 35254 h 4966483"/>
              <a:gd name="connsiteX817" fmla="*/ 0 w 4027599"/>
              <a:gd name="connsiteY817" fmla="*/ 29321 h 4966483"/>
              <a:gd name="connsiteX818" fmla="*/ 0 w 4027599"/>
              <a:gd name="connsiteY818" fmla="*/ 26353 h 4966483"/>
              <a:gd name="connsiteX819" fmla="*/ 11288 w 4027599"/>
              <a:gd name="connsiteY819" fmla="*/ 35254 h 4966483"/>
              <a:gd name="connsiteX820" fmla="*/ 0 w 4027599"/>
              <a:gd name="connsiteY820" fmla="*/ 28062 h 4966483"/>
              <a:gd name="connsiteX821" fmla="*/ 0 w 4027599"/>
              <a:gd name="connsiteY821" fmla="*/ 23491 h 4966483"/>
              <a:gd name="connsiteX822" fmla="*/ 11288 w 4027599"/>
              <a:gd name="connsiteY822" fmla="*/ 35254 h 4966483"/>
              <a:gd name="connsiteX823" fmla="*/ 0 w 4027599"/>
              <a:gd name="connsiteY823" fmla="*/ 26082 h 4966483"/>
              <a:gd name="connsiteX824" fmla="*/ 0 w 4027599"/>
              <a:gd name="connsiteY824" fmla="*/ 17897 h 4966483"/>
              <a:gd name="connsiteX825" fmla="*/ 11288 w 4027599"/>
              <a:gd name="connsiteY825" fmla="*/ 35254 h 4966483"/>
              <a:gd name="connsiteX826" fmla="*/ 0 w 4027599"/>
              <a:gd name="connsiteY826" fmla="*/ 23025 h 4966483"/>
              <a:gd name="connsiteX827" fmla="*/ 3565876 w 4027599"/>
              <a:gd name="connsiteY827" fmla="*/ 4240 h 4966483"/>
              <a:gd name="connsiteX828" fmla="*/ 3624417 w 4027599"/>
              <a:gd name="connsiteY828" fmla="*/ 375598 h 4966483"/>
              <a:gd name="connsiteX829" fmla="*/ 3298247 w 4027599"/>
              <a:gd name="connsiteY829" fmla="*/ 391920 h 4966483"/>
              <a:gd name="connsiteX830" fmla="*/ 3252249 w 4027599"/>
              <a:gd name="connsiteY830" fmla="*/ 32802 h 4966483"/>
              <a:gd name="connsiteX831" fmla="*/ 3565876 w 4027599"/>
              <a:gd name="connsiteY831" fmla="*/ 4240 h 4966483"/>
              <a:gd name="connsiteX832" fmla="*/ 1955579 w 4027599"/>
              <a:gd name="connsiteY832" fmla="*/ 4240 h 4966483"/>
              <a:gd name="connsiteX833" fmla="*/ 1980683 w 4027599"/>
              <a:gd name="connsiteY833" fmla="*/ 261153 h 4966483"/>
              <a:gd name="connsiteX834" fmla="*/ 1729612 w 4027599"/>
              <a:gd name="connsiteY834" fmla="*/ 345394 h 4966483"/>
              <a:gd name="connsiteX835" fmla="*/ 1717059 w 4027599"/>
              <a:gd name="connsiteY835" fmla="*/ 130592 h 4966483"/>
              <a:gd name="connsiteX836" fmla="*/ 1955579 w 4027599"/>
              <a:gd name="connsiteY836" fmla="*/ 4240 h 4966483"/>
              <a:gd name="connsiteX837" fmla="*/ 0 w 4027599"/>
              <a:gd name="connsiteY837" fmla="*/ 2006 h 4966483"/>
              <a:gd name="connsiteX838" fmla="*/ 11288 w 4027599"/>
              <a:gd name="connsiteY838" fmla="*/ 35254 h 4966483"/>
              <a:gd name="connsiteX839" fmla="*/ 0 w 4027599"/>
              <a:gd name="connsiteY839" fmla="*/ 16911 h 4966483"/>
              <a:gd name="connsiteX840" fmla="*/ 3595183 w 4027599"/>
              <a:gd name="connsiteY840" fmla="*/ 0 h 4966483"/>
              <a:gd name="connsiteX841" fmla="*/ 3930037 w 4027599"/>
              <a:gd name="connsiteY841" fmla="*/ 0 h 4966483"/>
              <a:gd name="connsiteX842" fmla="*/ 3965284 w 4027599"/>
              <a:gd name="connsiteY842" fmla="*/ 168517 h 4966483"/>
              <a:gd name="connsiteX843" fmla="*/ 3996585 w 4027599"/>
              <a:gd name="connsiteY843" fmla="*/ 363807 h 4966483"/>
              <a:gd name="connsiteX844" fmla="*/ 3652823 w 4027599"/>
              <a:gd name="connsiteY844" fmla="*/ 376408 h 4966483"/>
              <a:gd name="connsiteX845" fmla="*/ 3627886 w 4027599"/>
              <a:gd name="connsiteY845" fmla="*/ 183214 h 4966483"/>
              <a:gd name="connsiteX846" fmla="*/ 2919796 w 4027599"/>
              <a:gd name="connsiteY846" fmla="*/ 0 h 4966483"/>
              <a:gd name="connsiteX847" fmla="*/ 3156008 w 4027599"/>
              <a:gd name="connsiteY847" fmla="*/ 0 h 4966483"/>
              <a:gd name="connsiteX848" fmla="*/ 2926069 w 4027599"/>
              <a:gd name="connsiteY848" fmla="*/ 35254 h 4966483"/>
              <a:gd name="connsiteX849" fmla="*/ 2571311 w 4027599"/>
              <a:gd name="connsiteY849" fmla="*/ 0 h 4966483"/>
              <a:gd name="connsiteX850" fmla="*/ 2871626 w 4027599"/>
              <a:gd name="connsiteY850" fmla="*/ 0 h 4966483"/>
              <a:gd name="connsiteX851" fmla="*/ 2880080 w 4027599"/>
              <a:gd name="connsiteY851" fmla="*/ 44231 h 4966483"/>
              <a:gd name="connsiteX852" fmla="*/ 2585833 w 4027599"/>
              <a:gd name="connsiteY852" fmla="*/ 97282 h 4966483"/>
              <a:gd name="connsiteX853" fmla="*/ 2257958 w 4027599"/>
              <a:gd name="connsiteY853" fmla="*/ 0 h 4966483"/>
              <a:gd name="connsiteX854" fmla="*/ 2538980 w 4027599"/>
              <a:gd name="connsiteY854" fmla="*/ 0 h 4966483"/>
              <a:gd name="connsiteX855" fmla="*/ 2554438 w 4027599"/>
              <a:gd name="connsiteY855" fmla="*/ 107392 h 4966483"/>
              <a:gd name="connsiteX856" fmla="*/ 2277832 w 4027599"/>
              <a:gd name="connsiteY856" fmla="*/ 174822 h 4966483"/>
              <a:gd name="connsiteX857" fmla="*/ 1981485 w 4027599"/>
              <a:gd name="connsiteY857" fmla="*/ 0 h 4966483"/>
              <a:gd name="connsiteX858" fmla="*/ 2240290 w 4027599"/>
              <a:gd name="connsiteY858" fmla="*/ 0 h 4966483"/>
              <a:gd name="connsiteX859" fmla="*/ 2259800 w 4027599"/>
              <a:gd name="connsiteY859" fmla="*/ 175350 h 4966483"/>
              <a:gd name="connsiteX860" fmla="*/ 2005299 w 4027599"/>
              <a:gd name="connsiteY860" fmla="*/ 252352 h 4966483"/>
              <a:gd name="connsiteX861" fmla="*/ 1697583 w 4027599"/>
              <a:gd name="connsiteY861" fmla="*/ 0 h 4966483"/>
              <a:gd name="connsiteX862" fmla="*/ 1893277 w 4027599"/>
              <a:gd name="connsiteY862" fmla="*/ 0 h 4966483"/>
              <a:gd name="connsiteX863" fmla="*/ 1707310 w 4027599"/>
              <a:gd name="connsiteY863" fmla="*/ 97282 h 4966483"/>
              <a:gd name="connsiteX864" fmla="*/ 1536558 w 4027599"/>
              <a:gd name="connsiteY864" fmla="*/ 0 h 4966483"/>
              <a:gd name="connsiteX865" fmla="*/ 1675080 w 4027599"/>
              <a:gd name="connsiteY865" fmla="*/ 0 h 4966483"/>
              <a:gd name="connsiteX866" fmla="*/ 1686045 w 4027599"/>
              <a:gd name="connsiteY866" fmla="*/ 109688 h 4966483"/>
              <a:gd name="connsiteX867" fmla="*/ 1450768 w 4027599"/>
              <a:gd name="connsiteY867" fmla="*/ 252352 h 4966483"/>
              <a:gd name="connsiteX868" fmla="*/ 1437933 w 4027599"/>
              <a:gd name="connsiteY868" fmla="*/ 80315 h 4966483"/>
              <a:gd name="connsiteX869" fmla="*/ 1432462 w 4027599"/>
              <a:gd name="connsiteY869" fmla="*/ 0 h 4966483"/>
              <a:gd name="connsiteX870" fmla="*/ 1514581 w 4027599"/>
              <a:gd name="connsiteY870" fmla="*/ 0 h 4966483"/>
              <a:gd name="connsiteX871" fmla="*/ 1438744 w 4027599"/>
              <a:gd name="connsiteY871" fmla="*/ 66268 h 4966483"/>
              <a:gd name="connsiteX872" fmla="*/ 1334082 w 4027599"/>
              <a:gd name="connsiteY872" fmla="*/ 0 h 4966483"/>
              <a:gd name="connsiteX873" fmla="*/ 1397685 w 4027599"/>
              <a:gd name="connsiteY873" fmla="*/ 0 h 4966483"/>
              <a:gd name="connsiteX874" fmla="*/ 1406919 w 4027599"/>
              <a:gd name="connsiteY874" fmla="*/ 94694 h 4966483"/>
              <a:gd name="connsiteX875" fmla="*/ 1204229 w 4027599"/>
              <a:gd name="connsiteY875" fmla="*/ 307845 h 4966483"/>
              <a:gd name="connsiteX876" fmla="*/ 1409508 w 4027599"/>
              <a:gd name="connsiteY876" fmla="*/ 112784 h 4966483"/>
              <a:gd name="connsiteX877" fmla="*/ 1422431 w 4027599"/>
              <a:gd name="connsiteY877" fmla="*/ 275610 h 4966483"/>
              <a:gd name="connsiteX878" fmla="*/ 1194129 w 4027599"/>
              <a:gd name="connsiteY878" fmla="*/ 438436 h 4966483"/>
              <a:gd name="connsiteX879" fmla="*/ 1189821 w 4027599"/>
              <a:gd name="connsiteY879" fmla="*/ 321531 h 4966483"/>
              <a:gd name="connsiteX880" fmla="*/ 1197977 w 4027599"/>
              <a:gd name="connsiteY880" fmla="*/ 313784 h 4966483"/>
              <a:gd name="connsiteX881" fmla="*/ 1189821 w 4027599"/>
              <a:gd name="connsiteY881" fmla="*/ 193763 h 4966483"/>
              <a:gd name="connsiteX882" fmla="*/ 1290180 w 4027599"/>
              <a:gd name="connsiteY882" fmla="*/ 57001 h 4966483"/>
              <a:gd name="connsiteX883" fmla="*/ 1210237 w 4027599"/>
              <a:gd name="connsiteY883" fmla="*/ 0 h 4966483"/>
              <a:gd name="connsiteX884" fmla="*/ 1320122 w 4027599"/>
              <a:gd name="connsiteY884" fmla="*/ 0 h 4966483"/>
              <a:gd name="connsiteX885" fmla="*/ 1182827 w 4027599"/>
              <a:gd name="connsiteY885" fmla="*/ 174812 h 4966483"/>
              <a:gd name="connsiteX886" fmla="*/ 1174309 w 4027599"/>
              <a:gd name="connsiteY886" fmla="*/ 56773 h 4966483"/>
              <a:gd name="connsiteX887" fmla="*/ 66865 w 4027599"/>
              <a:gd name="connsiteY887" fmla="*/ 0 h 4966483"/>
              <a:gd name="connsiteX888" fmla="*/ 77812 w 4027599"/>
              <a:gd name="connsiteY888" fmla="*/ 0 h 4966483"/>
              <a:gd name="connsiteX889" fmla="*/ 11288 w 4027599"/>
              <a:gd name="connsiteY889" fmla="*/ 35254 h 4966483"/>
              <a:gd name="connsiteX890" fmla="*/ 55995 w 4027599"/>
              <a:gd name="connsiteY890" fmla="*/ 0 h 4966483"/>
              <a:gd name="connsiteX891" fmla="*/ 65524 w 4027599"/>
              <a:gd name="connsiteY891" fmla="*/ 0 h 4966483"/>
              <a:gd name="connsiteX892" fmla="*/ 11288 w 4027599"/>
              <a:gd name="connsiteY892" fmla="*/ 35254 h 4966483"/>
              <a:gd name="connsiteX893" fmla="*/ 44381 w 4027599"/>
              <a:gd name="connsiteY893" fmla="*/ 0 h 4966483"/>
              <a:gd name="connsiteX894" fmla="*/ 54677 w 4027599"/>
              <a:gd name="connsiteY894" fmla="*/ 0 h 4966483"/>
              <a:gd name="connsiteX895" fmla="*/ 11288 w 4027599"/>
              <a:gd name="connsiteY895" fmla="*/ 35254 h 4966483"/>
              <a:gd name="connsiteX896" fmla="*/ 34029 w 4027599"/>
              <a:gd name="connsiteY896" fmla="*/ 0 h 4966483"/>
              <a:gd name="connsiteX897" fmla="*/ 43830 w 4027599"/>
              <a:gd name="connsiteY897" fmla="*/ 0 h 4966483"/>
              <a:gd name="connsiteX898" fmla="*/ 11288 w 4027599"/>
              <a:gd name="connsiteY898" fmla="*/ 35254 h 4966483"/>
              <a:gd name="connsiteX899" fmla="*/ 23258 w 4027599"/>
              <a:gd name="connsiteY899" fmla="*/ 0 h 4966483"/>
              <a:gd name="connsiteX900" fmla="*/ 32982 w 4027599"/>
              <a:gd name="connsiteY900" fmla="*/ 0 h 4966483"/>
              <a:gd name="connsiteX901" fmla="*/ 11288 w 4027599"/>
              <a:gd name="connsiteY901" fmla="*/ 35254 h 4966483"/>
              <a:gd name="connsiteX902" fmla="*/ 12062 w 4027599"/>
              <a:gd name="connsiteY902" fmla="*/ 0 h 4966483"/>
              <a:gd name="connsiteX903" fmla="*/ 22135 w 4027599"/>
              <a:gd name="connsiteY903" fmla="*/ 0 h 4966483"/>
              <a:gd name="connsiteX904" fmla="*/ 11288 w 4027599"/>
              <a:gd name="connsiteY904" fmla="*/ 35254 h 4966483"/>
              <a:gd name="connsiteX905" fmla="*/ 441 w 4027599"/>
              <a:gd name="connsiteY905" fmla="*/ 0 h 4966483"/>
              <a:gd name="connsiteX906" fmla="*/ 10513 w 4027599"/>
              <a:gd name="connsiteY906" fmla="*/ 0 h 4966483"/>
              <a:gd name="connsiteX907" fmla="*/ 11288 w 4027599"/>
              <a:gd name="connsiteY907" fmla="*/ 35254 h 496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</a:cxnLst>
            <a:rect l="l" t="t" r="r" b="b"/>
            <a:pathLst>
              <a:path w="4027599" h="4966483">
                <a:moveTo>
                  <a:pt x="421640" y="4594315"/>
                </a:moveTo>
                <a:cubicBezTo>
                  <a:pt x="425811" y="4709814"/>
                  <a:pt x="425811" y="4825323"/>
                  <a:pt x="429982" y="4940822"/>
                </a:cubicBezTo>
                <a:cubicBezTo>
                  <a:pt x="300759" y="4957926"/>
                  <a:pt x="171526" y="4966483"/>
                  <a:pt x="42302" y="4966483"/>
                </a:cubicBezTo>
                <a:cubicBezTo>
                  <a:pt x="42302" y="4846706"/>
                  <a:pt x="42302" y="4731207"/>
                  <a:pt x="42302" y="4615707"/>
                </a:cubicBezTo>
                <a:cubicBezTo>
                  <a:pt x="167354" y="4615707"/>
                  <a:pt x="292417" y="4607150"/>
                  <a:pt x="421640" y="4594315"/>
                </a:cubicBezTo>
                <a:close/>
                <a:moveTo>
                  <a:pt x="843177" y="4532287"/>
                </a:moveTo>
                <a:cubicBezTo>
                  <a:pt x="851578" y="4641486"/>
                  <a:pt x="859978" y="4750684"/>
                  <a:pt x="864179" y="4864073"/>
                </a:cubicBezTo>
                <a:cubicBezTo>
                  <a:pt x="733978" y="4893476"/>
                  <a:pt x="603788" y="4918668"/>
                  <a:pt x="473597" y="4935469"/>
                </a:cubicBezTo>
                <a:cubicBezTo>
                  <a:pt x="469397" y="4817880"/>
                  <a:pt x="469397" y="4704481"/>
                  <a:pt x="460996" y="4595282"/>
                </a:cubicBezTo>
                <a:cubicBezTo>
                  <a:pt x="591187" y="4578491"/>
                  <a:pt x="717187" y="4561689"/>
                  <a:pt x="843177" y="4532287"/>
                </a:cubicBezTo>
                <a:close/>
                <a:moveTo>
                  <a:pt x="1268465" y="4423733"/>
                </a:moveTo>
                <a:cubicBezTo>
                  <a:pt x="1281290" y="4525899"/>
                  <a:pt x="1289828" y="4632323"/>
                  <a:pt x="1298375" y="4738738"/>
                </a:cubicBezTo>
                <a:cubicBezTo>
                  <a:pt x="1165928" y="4785567"/>
                  <a:pt x="1033491" y="4823877"/>
                  <a:pt x="901044" y="4857929"/>
                </a:cubicBezTo>
                <a:cubicBezTo>
                  <a:pt x="896775" y="4742997"/>
                  <a:pt x="888228" y="4632323"/>
                  <a:pt x="879681" y="4525899"/>
                </a:cubicBezTo>
                <a:cubicBezTo>
                  <a:pt x="1007849" y="4496106"/>
                  <a:pt x="1140296" y="4462044"/>
                  <a:pt x="1268465" y="4423733"/>
                </a:cubicBezTo>
                <a:close/>
                <a:moveTo>
                  <a:pt x="1694886" y="4268663"/>
                </a:moveTo>
                <a:cubicBezTo>
                  <a:pt x="1711638" y="4361998"/>
                  <a:pt x="1724200" y="4459582"/>
                  <a:pt x="1732571" y="4552917"/>
                </a:cubicBezTo>
                <a:cubicBezTo>
                  <a:pt x="1602781" y="4616557"/>
                  <a:pt x="1472981" y="4671708"/>
                  <a:pt x="1343191" y="4718371"/>
                </a:cubicBezTo>
                <a:cubicBezTo>
                  <a:pt x="1334810" y="4616557"/>
                  <a:pt x="1326439" y="4510494"/>
                  <a:pt x="1313877" y="4408670"/>
                </a:cubicBezTo>
                <a:cubicBezTo>
                  <a:pt x="1439486" y="4370487"/>
                  <a:pt x="1565096" y="4323814"/>
                  <a:pt x="1694886" y="4268663"/>
                </a:cubicBezTo>
                <a:close/>
                <a:moveTo>
                  <a:pt x="402065" y="4237649"/>
                </a:moveTo>
                <a:cubicBezTo>
                  <a:pt x="406197" y="4344523"/>
                  <a:pt x="410338" y="4451387"/>
                  <a:pt x="414470" y="4562363"/>
                </a:cubicBezTo>
                <a:cubicBezTo>
                  <a:pt x="290414" y="4574691"/>
                  <a:pt x="166358" y="4578803"/>
                  <a:pt x="42302" y="4578803"/>
                </a:cubicBezTo>
                <a:cubicBezTo>
                  <a:pt x="42302" y="4471939"/>
                  <a:pt x="42302" y="4360963"/>
                  <a:pt x="42302" y="4254089"/>
                </a:cubicBezTo>
                <a:cubicBezTo>
                  <a:pt x="162226" y="4254089"/>
                  <a:pt x="282141" y="4249986"/>
                  <a:pt x="402065" y="4237649"/>
                </a:cubicBezTo>
                <a:close/>
                <a:moveTo>
                  <a:pt x="818962" y="4191133"/>
                </a:moveTo>
                <a:cubicBezTo>
                  <a:pt x="831690" y="4291491"/>
                  <a:pt x="840178" y="4400221"/>
                  <a:pt x="848667" y="4504760"/>
                </a:cubicBezTo>
                <a:cubicBezTo>
                  <a:pt x="721348" y="4529855"/>
                  <a:pt x="589780" y="4550759"/>
                  <a:pt x="462462" y="4563301"/>
                </a:cubicBezTo>
                <a:cubicBezTo>
                  <a:pt x="458212" y="4454581"/>
                  <a:pt x="453973" y="4345861"/>
                  <a:pt x="445484" y="4237131"/>
                </a:cubicBezTo>
                <a:cubicBezTo>
                  <a:pt x="568564" y="4228770"/>
                  <a:pt x="695882" y="4212046"/>
                  <a:pt x="818962" y="4191133"/>
                </a:cubicBezTo>
                <a:close/>
                <a:moveTo>
                  <a:pt x="1220366" y="4098091"/>
                </a:moveTo>
                <a:cubicBezTo>
                  <a:pt x="1241729" y="4199953"/>
                  <a:pt x="1254545" y="4297567"/>
                  <a:pt x="1267361" y="4399420"/>
                </a:cubicBezTo>
                <a:cubicBezTo>
                  <a:pt x="1139192" y="4437614"/>
                  <a:pt x="1011014" y="4471568"/>
                  <a:pt x="878577" y="4501273"/>
                </a:cubicBezTo>
                <a:cubicBezTo>
                  <a:pt x="870030" y="4390931"/>
                  <a:pt x="861483" y="4284829"/>
                  <a:pt x="848667" y="4178727"/>
                </a:cubicBezTo>
                <a:cubicBezTo>
                  <a:pt x="972567" y="4157511"/>
                  <a:pt x="1096466" y="4132045"/>
                  <a:pt x="1220366" y="4098091"/>
                </a:cubicBezTo>
                <a:close/>
                <a:moveTo>
                  <a:pt x="2131680" y="4067077"/>
                </a:moveTo>
                <a:cubicBezTo>
                  <a:pt x="2152760" y="4148924"/>
                  <a:pt x="2169620" y="4235070"/>
                  <a:pt x="2182270" y="4316918"/>
                </a:cubicBezTo>
                <a:cubicBezTo>
                  <a:pt x="2051591" y="4394448"/>
                  <a:pt x="1920912" y="4467680"/>
                  <a:pt x="1790233" y="4532287"/>
                </a:cubicBezTo>
                <a:cubicBezTo>
                  <a:pt x="1781803" y="4437526"/>
                  <a:pt x="1764933" y="4342755"/>
                  <a:pt x="1748073" y="4252301"/>
                </a:cubicBezTo>
                <a:cubicBezTo>
                  <a:pt x="1878752" y="4196300"/>
                  <a:pt x="2005221" y="4136001"/>
                  <a:pt x="2131680" y="4067077"/>
                </a:cubicBezTo>
                <a:close/>
                <a:moveTo>
                  <a:pt x="1624486" y="3974035"/>
                </a:moveTo>
                <a:cubicBezTo>
                  <a:pt x="1649112" y="4064547"/>
                  <a:pt x="1665532" y="4150946"/>
                  <a:pt x="1686055" y="4241459"/>
                </a:cubicBezTo>
                <a:cubicBezTo>
                  <a:pt x="1558805" y="4294939"/>
                  <a:pt x="1435657" y="4336083"/>
                  <a:pt x="1312519" y="4377217"/>
                </a:cubicBezTo>
                <a:cubicBezTo>
                  <a:pt x="1300202" y="4278480"/>
                  <a:pt x="1283781" y="4179743"/>
                  <a:pt x="1267361" y="4085119"/>
                </a:cubicBezTo>
                <a:cubicBezTo>
                  <a:pt x="1386406" y="4052209"/>
                  <a:pt x="1505441" y="4015178"/>
                  <a:pt x="1624486" y="3974035"/>
                </a:cubicBezTo>
                <a:close/>
                <a:moveTo>
                  <a:pt x="377820" y="3896495"/>
                </a:moveTo>
                <a:cubicBezTo>
                  <a:pt x="386279" y="3999549"/>
                  <a:pt x="390509" y="4102604"/>
                  <a:pt x="398968" y="4205658"/>
                </a:cubicBezTo>
                <a:cubicBezTo>
                  <a:pt x="276319" y="4218025"/>
                  <a:pt x="153679" y="4222147"/>
                  <a:pt x="26800" y="4222147"/>
                </a:cubicBezTo>
                <a:cubicBezTo>
                  <a:pt x="26800" y="4114970"/>
                  <a:pt x="26800" y="4011916"/>
                  <a:pt x="26800" y="3912983"/>
                </a:cubicBezTo>
                <a:cubicBezTo>
                  <a:pt x="145220" y="3908861"/>
                  <a:pt x="259400" y="3904739"/>
                  <a:pt x="377820" y="3896495"/>
                </a:cubicBezTo>
                <a:close/>
                <a:moveTo>
                  <a:pt x="775523" y="3849979"/>
                </a:moveTo>
                <a:cubicBezTo>
                  <a:pt x="792382" y="3951890"/>
                  <a:pt x="805022" y="4053792"/>
                  <a:pt x="817663" y="4159943"/>
                </a:cubicBezTo>
                <a:cubicBezTo>
                  <a:pt x="695462" y="4181169"/>
                  <a:pt x="573252" y="4198156"/>
                  <a:pt x="451052" y="4206645"/>
                </a:cubicBezTo>
                <a:cubicBezTo>
                  <a:pt x="442622" y="4100494"/>
                  <a:pt x="438412" y="3994343"/>
                  <a:pt x="429982" y="3892441"/>
                </a:cubicBezTo>
                <a:cubicBezTo>
                  <a:pt x="543753" y="3879703"/>
                  <a:pt x="661743" y="3866965"/>
                  <a:pt x="775523" y="3849979"/>
                </a:cubicBezTo>
                <a:close/>
                <a:moveTo>
                  <a:pt x="2558570" y="3834467"/>
                </a:moveTo>
                <a:cubicBezTo>
                  <a:pt x="2583381" y="3900480"/>
                  <a:pt x="2604060" y="3962371"/>
                  <a:pt x="2616466" y="4028375"/>
                </a:cubicBezTo>
                <a:cubicBezTo>
                  <a:pt x="2488278" y="4119151"/>
                  <a:pt x="2360080" y="4205785"/>
                  <a:pt x="2231892" y="4284175"/>
                </a:cubicBezTo>
                <a:cubicBezTo>
                  <a:pt x="2219487" y="4205785"/>
                  <a:pt x="2202949" y="4127395"/>
                  <a:pt x="2182270" y="4049006"/>
                </a:cubicBezTo>
                <a:cubicBezTo>
                  <a:pt x="2306326" y="3982992"/>
                  <a:pt x="2434514" y="3912856"/>
                  <a:pt x="2558570" y="3834467"/>
                </a:cubicBezTo>
                <a:close/>
                <a:moveTo>
                  <a:pt x="2045808" y="3818965"/>
                </a:moveTo>
                <a:cubicBezTo>
                  <a:pt x="2074751" y="3896348"/>
                  <a:pt x="2099562" y="3973722"/>
                  <a:pt x="2120242" y="4051106"/>
                </a:cubicBezTo>
                <a:cubicBezTo>
                  <a:pt x="1996186" y="4112186"/>
                  <a:pt x="1872130" y="4169203"/>
                  <a:pt x="1743941" y="4222147"/>
                </a:cubicBezTo>
                <a:cubicBezTo>
                  <a:pt x="1727394" y="4132553"/>
                  <a:pt x="1706724" y="4047032"/>
                  <a:pt x="1686045" y="3957438"/>
                </a:cubicBezTo>
                <a:cubicBezTo>
                  <a:pt x="1805970" y="3916705"/>
                  <a:pt x="1925884" y="3871908"/>
                  <a:pt x="2045808" y="3818965"/>
                </a:cubicBezTo>
                <a:close/>
                <a:moveTo>
                  <a:pt x="1147144" y="3787951"/>
                </a:moveTo>
                <a:cubicBezTo>
                  <a:pt x="1167921" y="3882243"/>
                  <a:pt x="1188707" y="3972433"/>
                  <a:pt x="1205333" y="4070828"/>
                </a:cubicBezTo>
                <a:cubicBezTo>
                  <a:pt x="1084793" y="4099527"/>
                  <a:pt x="964254" y="4124123"/>
                  <a:pt x="843714" y="4144617"/>
                </a:cubicBezTo>
                <a:cubicBezTo>
                  <a:pt x="831250" y="4046231"/>
                  <a:pt x="818776" y="3947836"/>
                  <a:pt x="802151" y="3849451"/>
                </a:cubicBezTo>
                <a:cubicBezTo>
                  <a:pt x="918539" y="3833050"/>
                  <a:pt x="1030756" y="3812547"/>
                  <a:pt x="1147144" y="3787951"/>
                </a:cubicBezTo>
                <a:close/>
                <a:moveTo>
                  <a:pt x="1541935" y="3679397"/>
                </a:moveTo>
                <a:cubicBezTo>
                  <a:pt x="1574766" y="3769860"/>
                  <a:pt x="1599401" y="3860313"/>
                  <a:pt x="1624027" y="3955084"/>
                </a:cubicBezTo>
                <a:cubicBezTo>
                  <a:pt x="1504992" y="3993854"/>
                  <a:pt x="1385947" y="4032614"/>
                  <a:pt x="1266912" y="4067077"/>
                </a:cubicBezTo>
                <a:cubicBezTo>
                  <a:pt x="1246379" y="3968008"/>
                  <a:pt x="1225856" y="3868929"/>
                  <a:pt x="1205333" y="3774168"/>
                </a:cubicBezTo>
                <a:cubicBezTo>
                  <a:pt x="1316163" y="3748321"/>
                  <a:pt x="1431105" y="3713859"/>
                  <a:pt x="1541935" y="3679397"/>
                </a:cubicBezTo>
                <a:close/>
                <a:moveTo>
                  <a:pt x="2464815" y="3617369"/>
                </a:moveTo>
                <a:cubicBezTo>
                  <a:pt x="2498955" y="3679084"/>
                  <a:pt x="2528836" y="3744912"/>
                  <a:pt x="2554438" y="3810730"/>
                </a:cubicBezTo>
                <a:cubicBezTo>
                  <a:pt x="2426397" y="3884792"/>
                  <a:pt x="2298365" y="3954723"/>
                  <a:pt x="2170323" y="4020551"/>
                </a:cubicBezTo>
                <a:cubicBezTo>
                  <a:pt x="2148980" y="3942386"/>
                  <a:pt x="2119109" y="3864221"/>
                  <a:pt x="2089228" y="3790168"/>
                </a:cubicBezTo>
                <a:cubicBezTo>
                  <a:pt x="2213001" y="3736677"/>
                  <a:pt x="2341042" y="3679084"/>
                  <a:pt x="2464815" y="3617369"/>
                </a:cubicBezTo>
                <a:close/>
                <a:moveTo>
                  <a:pt x="1941845" y="3555340"/>
                </a:moveTo>
                <a:cubicBezTo>
                  <a:pt x="1979668" y="3629774"/>
                  <a:pt x="2013290" y="3708349"/>
                  <a:pt x="2042712" y="3786915"/>
                </a:cubicBezTo>
                <a:cubicBezTo>
                  <a:pt x="1920834" y="3836538"/>
                  <a:pt x="1798946" y="3882028"/>
                  <a:pt x="1677059" y="3927509"/>
                </a:cubicBezTo>
                <a:cubicBezTo>
                  <a:pt x="1651846" y="3840669"/>
                  <a:pt x="1626625" y="3753830"/>
                  <a:pt x="1593003" y="3666991"/>
                </a:cubicBezTo>
                <a:cubicBezTo>
                  <a:pt x="1710681" y="3633916"/>
                  <a:pt x="1824168" y="3596699"/>
                  <a:pt x="1941845" y="3555340"/>
                </a:cubicBezTo>
                <a:close/>
                <a:moveTo>
                  <a:pt x="357366" y="3539838"/>
                </a:moveTo>
                <a:cubicBezTo>
                  <a:pt x="366069" y="3644045"/>
                  <a:pt x="374763" y="3743915"/>
                  <a:pt x="383466" y="3852469"/>
                </a:cubicBezTo>
                <a:cubicBezTo>
                  <a:pt x="266023" y="3856807"/>
                  <a:pt x="144233" y="3861153"/>
                  <a:pt x="26800" y="3865490"/>
                </a:cubicBezTo>
                <a:cubicBezTo>
                  <a:pt x="26800" y="3756946"/>
                  <a:pt x="26800" y="3652729"/>
                  <a:pt x="26800" y="3552869"/>
                </a:cubicBezTo>
                <a:cubicBezTo>
                  <a:pt x="135539" y="3548522"/>
                  <a:pt x="248626" y="3548522"/>
                  <a:pt x="357366" y="3539838"/>
                </a:cubicBezTo>
                <a:close/>
                <a:moveTo>
                  <a:pt x="720957" y="3508824"/>
                </a:moveTo>
                <a:cubicBezTo>
                  <a:pt x="737681" y="3600675"/>
                  <a:pt x="754413" y="3696706"/>
                  <a:pt x="771137" y="3796908"/>
                </a:cubicBezTo>
                <a:cubicBezTo>
                  <a:pt x="654045" y="3813602"/>
                  <a:pt x="541144" y="3826125"/>
                  <a:pt x="428244" y="3834476"/>
                </a:cubicBezTo>
                <a:cubicBezTo>
                  <a:pt x="419872" y="3734274"/>
                  <a:pt x="407330" y="3634082"/>
                  <a:pt x="398968" y="3538051"/>
                </a:cubicBezTo>
                <a:cubicBezTo>
                  <a:pt x="507688" y="3529699"/>
                  <a:pt x="612228" y="3521347"/>
                  <a:pt x="720957" y="3508824"/>
                </a:cubicBezTo>
                <a:close/>
                <a:moveTo>
                  <a:pt x="1066097" y="3462298"/>
                </a:moveTo>
                <a:cubicBezTo>
                  <a:pt x="1096124" y="3554960"/>
                  <a:pt x="1121864" y="3647621"/>
                  <a:pt x="1143305" y="3740282"/>
                </a:cubicBezTo>
                <a:cubicBezTo>
                  <a:pt x="1027503" y="3765552"/>
                  <a:pt x="911691" y="3786612"/>
                  <a:pt x="791591" y="3803453"/>
                </a:cubicBezTo>
                <a:cubicBezTo>
                  <a:pt x="778726" y="3702371"/>
                  <a:pt x="757285" y="3605500"/>
                  <a:pt x="740123" y="3512839"/>
                </a:cubicBezTo>
                <a:cubicBezTo>
                  <a:pt x="847358" y="3500209"/>
                  <a:pt x="958872" y="3483359"/>
                  <a:pt x="1066097" y="3462298"/>
                </a:cubicBezTo>
                <a:close/>
                <a:moveTo>
                  <a:pt x="2324358" y="3400270"/>
                </a:moveTo>
                <a:cubicBezTo>
                  <a:pt x="2370454" y="3463715"/>
                  <a:pt x="2412369" y="3531379"/>
                  <a:pt x="2445894" y="3594814"/>
                </a:cubicBezTo>
                <a:cubicBezTo>
                  <a:pt x="2324358" y="3658248"/>
                  <a:pt x="2202812" y="3717463"/>
                  <a:pt x="2081267" y="3772439"/>
                </a:cubicBezTo>
                <a:cubicBezTo>
                  <a:pt x="2051933" y="3692085"/>
                  <a:pt x="2018408" y="3615962"/>
                  <a:pt x="1980683" y="3539838"/>
                </a:cubicBezTo>
                <a:cubicBezTo>
                  <a:pt x="2093848" y="3497542"/>
                  <a:pt x="2211193" y="3451026"/>
                  <a:pt x="2324358" y="3400270"/>
                </a:cubicBezTo>
                <a:close/>
                <a:moveTo>
                  <a:pt x="1431486" y="3384768"/>
                </a:moveTo>
                <a:cubicBezTo>
                  <a:pt x="1464649" y="3472135"/>
                  <a:pt x="1501954" y="3555350"/>
                  <a:pt x="1530975" y="3642717"/>
                </a:cubicBezTo>
                <a:cubicBezTo>
                  <a:pt x="1419051" y="3671836"/>
                  <a:pt x="1302976" y="3700965"/>
                  <a:pt x="1191042" y="3725922"/>
                </a:cubicBezTo>
                <a:cubicBezTo>
                  <a:pt x="1166172" y="3634394"/>
                  <a:pt x="1141302" y="3542867"/>
                  <a:pt x="1112281" y="3451339"/>
                </a:cubicBezTo>
                <a:cubicBezTo>
                  <a:pt x="1220063" y="3434694"/>
                  <a:pt x="1323704" y="3409736"/>
                  <a:pt x="1431486" y="3384768"/>
                </a:cubicBezTo>
                <a:close/>
                <a:moveTo>
                  <a:pt x="1788367" y="3291726"/>
                </a:moveTo>
                <a:cubicBezTo>
                  <a:pt x="1834600" y="3367537"/>
                  <a:pt x="1876633" y="3447568"/>
                  <a:pt x="1918655" y="3523379"/>
                </a:cubicBezTo>
                <a:cubicBezTo>
                  <a:pt x="1800978" y="3565490"/>
                  <a:pt x="1687501" y="3603400"/>
                  <a:pt x="1574024" y="3632880"/>
                </a:cubicBezTo>
                <a:cubicBezTo>
                  <a:pt x="1540402" y="3548649"/>
                  <a:pt x="1506769" y="3464408"/>
                  <a:pt x="1468947" y="3380177"/>
                </a:cubicBezTo>
                <a:cubicBezTo>
                  <a:pt x="1574024" y="3354907"/>
                  <a:pt x="1679090" y="3325426"/>
                  <a:pt x="1788367" y="3291726"/>
                </a:cubicBezTo>
                <a:close/>
                <a:moveTo>
                  <a:pt x="318615" y="3229698"/>
                </a:moveTo>
                <a:cubicBezTo>
                  <a:pt x="331304" y="3325143"/>
                  <a:pt x="339763" y="3416447"/>
                  <a:pt x="352452" y="3516043"/>
                </a:cubicBezTo>
                <a:cubicBezTo>
                  <a:pt x="242492" y="3520185"/>
                  <a:pt x="136760" y="3524336"/>
                  <a:pt x="31030" y="3524336"/>
                </a:cubicBezTo>
                <a:cubicBezTo>
                  <a:pt x="26800" y="3428891"/>
                  <a:pt x="26800" y="3333446"/>
                  <a:pt x="26800" y="3238001"/>
                </a:cubicBezTo>
                <a:cubicBezTo>
                  <a:pt x="124072" y="3238001"/>
                  <a:pt x="221343" y="3238001"/>
                  <a:pt x="318615" y="3229698"/>
                </a:cubicBezTo>
                <a:close/>
                <a:moveTo>
                  <a:pt x="649659" y="3214186"/>
                </a:moveTo>
                <a:cubicBezTo>
                  <a:pt x="670895" y="3302979"/>
                  <a:pt x="692122" y="3391782"/>
                  <a:pt x="709109" y="3480575"/>
                </a:cubicBezTo>
                <a:cubicBezTo>
                  <a:pt x="602958" y="3492678"/>
                  <a:pt x="496807" y="3504790"/>
                  <a:pt x="386406" y="3508824"/>
                </a:cubicBezTo>
                <a:cubicBezTo>
                  <a:pt x="377918" y="3415997"/>
                  <a:pt x="365180" y="3323160"/>
                  <a:pt x="352442" y="3234367"/>
                </a:cubicBezTo>
                <a:cubicBezTo>
                  <a:pt x="450095" y="3230333"/>
                  <a:pt x="552007" y="3222265"/>
                  <a:pt x="649659" y="3214186"/>
                </a:cubicBezTo>
                <a:close/>
                <a:moveTo>
                  <a:pt x="2148921" y="3167670"/>
                </a:moveTo>
                <a:cubicBezTo>
                  <a:pt x="2208478" y="3236770"/>
                  <a:pt x="2259526" y="3301543"/>
                  <a:pt x="2306326" y="3370634"/>
                </a:cubicBezTo>
                <a:cubicBezTo>
                  <a:pt x="2191462" y="3422454"/>
                  <a:pt x="2076597" y="3465639"/>
                  <a:pt x="1957484" y="3508824"/>
                </a:cubicBezTo>
                <a:cubicBezTo>
                  <a:pt x="1919193" y="3431099"/>
                  <a:pt x="1872403" y="3353364"/>
                  <a:pt x="1825604" y="3275628"/>
                </a:cubicBezTo>
                <a:cubicBezTo>
                  <a:pt x="1931959" y="3245405"/>
                  <a:pt x="2042565" y="3206538"/>
                  <a:pt x="2148921" y="3167670"/>
                </a:cubicBezTo>
                <a:close/>
                <a:moveTo>
                  <a:pt x="964381" y="3167670"/>
                </a:moveTo>
                <a:cubicBezTo>
                  <a:pt x="993011" y="3255682"/>
                  <a:pt x="1025725" y="3343703"/>
                  <a:pt x="1050263" y="3431714"/>
                </a:cubicBezTo>
                <a:cubicBezTo>
                  <a:pt x="948019" y="3452667"/>
                  <a:pt x="845775" y="3465239"/>
                  <a:pt x="739439" y="3477810"/>
                </a:cubicBezTo>
                <a:cubicBezTo>
                  <a:pt x="723077" y="3385608"/>
                  <a:pt x="702632" y="3293406"/>
                  <a:pt x="678095" y="3201204"/>
                </a:cubicBezTo>
                <a:cubicBezTo>
                  <a:pt x="772162" y="3192823"/>
                  <a:pt x="866220" y="3180242"/>
                  <a:pt x="964381" y="3167670"/>
                </a:cubicBezTo>
                <a:close/>
                <a:moveTo>
                  <a:pt x="1298531" y="3121154"/>
                </a:moveTo>
                <a:cubicBezTo>
                  <a:pt x="1341257" y="3199729"/>
                  <a:pt x="1383983" y="3282427"/>
                  <a:pt x="1422431" y="3365134"/>
                </a:cubicBezTo>
                <a:cubicBezTo>
                  <a:pt x="1315626" y="3389945"/>
                  <a:pt x="1208810" y="3410625"/>
                  <a:pt x="1097726" y="3431294"/>
                </a:cubicBezTo>
                <a:cubicBezTo>
                  <a:pt x="1067826" y="3340323"/>
                  <a:pt x="1037916" y="3253484"/>
                  <a:pt x="1003737" y="3170776"/>
                </a:cubicBezTo>
                <a:cubicBezTo>
                  <a:pt x="1102005" y="3154239"/>
                  <a:pt x="1200263" y="3137701"/>
                  <a:pt x="1298531" y="3121154"/>
                </a:cubicBezTo>
                <a:close/>
                <a:moveTo>
                  <a:pt x="1622113" y="3043614"/>
                </a:moveTo>
                <a:cubicBezTo>
                  <a:pt x="1677264" y="3114863"/>
                  <a:pt x="1732424" y="3190303"/>
                  <a:pt x="1779087" y="3265743"/>
                </a:cubicBezTo>
                <a:cubicBezTo>
                  <a:pt x="1673024" y="3299277"/>
                  <a:pt x="1562721" y="3324420"/>
                  <a:pt x="1456659" y="3353754"/>
                </a:cubicBezTo>
                <a:cubicBezTo>
                  <a:pt x="1418475" y="3269933"/>
                  <a:pt x="1376052" y="3186112"/>
                  <a:pt x="1329379" y="3106482"/>
                </a:cubicBezTo>
                <a:cubicBezTo>
                  <a:pt x="1426964" y="3085529"/>
                  <a:pt x="1524538" y="3064577"/>
                  <a:pt x="1622113" y="3043614"/>
                </a:cubicBezTo>
                <a:close/>
                <a:moveTo>
                  <a:pt x="3118053" y="3028102"/>
                </a:moveTo>
                <a:cubicBezTo>
                  <a:pt x="3195154" y="3049319"/>
                  <a:pt x="3272254" y="3066286"/>
                  <a:pt x="3345291" y="3079014"/>
                </a:cubicBezTo>
                <a:cubicBezTo>
                  <a:pt x="3272254" y="3214772"/>
                  <a:pt x="3187036" y="3346291"/>
                  <a:pt x="3097755" y="3477810"/>
                </a:cubicBezTo>
                <a:cubicBezTo>
                  <a:pt x="3036889" y="3465082"/>
                  <a:pt x="2971960" y="3443876"/>
                  <a:pt x="2911094" y="3418420"/>
                </a:cubicBezTo>
                <a:cubicBezTo>
                  <a:pt x="2984141" y="3286901"/>
                  <a:pt x="3057178" y="3159621"/>
                  <a:pt x="3118053" y="3028102"/>
                </a:cubicBezTo>
                <a:close/>
                <a:moveTo>
                  <a:pt x="2868573" y="2950572"/>
                </a:moveTo>
                <a:cubicBezTo>
                  <a:pt x="2943388" y="2980179"/>
                  <a:pt x="3022364" y="3009787"/>
                  <a:pt x="3097179" y="3030925"/>
                </a:cubicBezTo>
                <a:cubicBezTo>
                  <a:pt x="3034828" y="3157804"/>
                  <a:pt x="2964175" y="3288913"/>
                  <a:pt x="2885199" y="3415782"/>
                </a:cubicBezTo>
                <a:cubicBezTo>
                  <a:pt x="2822849" y="3390414"/>
                  <a:pt x="2756347" y="3360807"/>
                  <a:pt x="2693996" y="3322740"/>
                </a:cubicBezTo>
                <a:cubicBezTo>
                  <a:pt x="2756347" y="3200101"/>
                  <a:pt x="2814536" y="3077451"/>
                  <a:pt x="2868573" y="2950572"/>
                </a:cubicBezTo>
                <a:close/>
                <a:moveTo>
                  <a:pt x="1945997" y="2950572"/>
                </a:moveTo>
                <a:cubicBezTo>
                  <a:pt x="2013466" y="3020463"/>
                  <a:pt x="2076715" y="3085988"/>
                  <a:pt x="2135754" y="3155880"/>
                </a:cubicBezTo>
                <a:cubicBezTo>
                  <a:pt x="2026115" y="3195197"/>
                  <a:pt x="1920697" y="3230138"/>
                  <a:pt x="1815269" y="3260712"/>
                </a:cubicBezTo>
                <a:cubicBezTo>
                  <a:pt x="1764670" y="3186454"/>
                  <a:pt x="1714070" y="3107830"/>
                  <a:pt x="1655031" y="3033572"/>
                </a:cubicBezTo>
                <a:cubicBezTo>
                  <a:pt x="1752020" y="3007364"/>
                  <a:pt x="1849008" y="2981156"/>
                  <a:pt x="1945997" y="2950572"/>
                </a:cubicBezTo>
                <a:close/>
                <a:moveTo>
                  <a:pt x="283557" y="2935060"/>
                </a:moveTo>
                <a:cubicBezTo>
                  <a:pt x="296178" y="3026715"/>
                  <a:pt x="308808" y="3114199"/>
                  <a:pt x="321438" y="3205854"/>
                </a:cubicBezTo>
                <a:cubicBezTo>
                  <a:pt x="224626" y="3210025"/>
                  <a:pt x="127813" y="3214186"/>
                  <a:pt x="31010" y="3214186"/>
                </a:cubicBezTo>
                <a:cubicBezTo>
                  <a:pt x="31010" y="3122531"/>
                  <a:pt x="31010" y="3030886"/>
                  <a:pt x="26800" y="2943392"/>
                </a:cubicBezTo>
                <a:cubicBezTo>
                  <a:pt x="115192" y="2943392"/>
                  <a:pt x="199375" y="2939231"/>
                  <a:pt x="283557" y="2935060"/>
                </a:cubicBezTo>
                <a:close/>
                <a:moveTo>
                  <a:pt x="576105" y="2919558"/>
                </a:moveTo>
                <a:cubicBezTo>
                  <a:pt x="601150" y="3001660"/>
                  <a:pt x="626206" y="3087854"/>
                  <a:pt x="647080" y="3178161"/>
                </a:cubicBezTo>
                <a:cubicBezTo>
                  <a:pt x="551049" y="3186376"/>
                  <a:pt x="455028" y="3194582"/>
                  <a:pt x="363178" y="3198684"/>
                </a:cubicBezTo>
                <a:cubicBezTo>
                  <a:pt x="350655" y="3108377"/>
                  <a:pt x="338132" y="3018080"/>
                  <a:pt x="321428" y="2931876"/>
                </a:cubicBezTo>
                <a:cubicBezTo>
                  <a:pt x="409098" y="2927773"/>
                  <a:pt x="492606" y="2923661"/>
                  <a:pt x="576105" y="2919558"/>
                </a:cubicBezTo>
                <a:close/>
                <a:moveTo>
                  <a:pt x="853541" y="2888544"/>
                </a:moveTo>
                <a:cubicBezTo>
                  <a:pt x="890865" y="2973947"/>
                  <a:pt x="924048" y="3059351"/>
                  <a:pt x="957221" y="3149023"/>
                </a:cubicBezTo>
                <a:cubicBezTo>
                  <a:pt x="865986" y="3161839"/>
                  <a:pt x="770590" y="3174645"/>
                  <a:pt x="675203" y="3183182"/>
                </a:cubicBezTo>
                <a:cubicBezTo>
                  <a:pt x="650324" y="3093510"/>
                  <a:pt x="625434" y="3003838"/>
                  <a:pt x="600555" y="2914166"/>
                </a:cubicBezTo>
                <a:cubicBezTo>
                  <a:pt x="683496" y="2909897"/>
                  <a:pt x="770590" y="2901360"/>
                  <a:pt x="853541" y="2888544"/>
                </a:cubicBezTo>
                <a:close/>
                <a:moveTo>
                  <a:pt x="1138567" y="2857530"/>
                </a:moveTo>
                <a:cubicBezTo>
                  <a:pt x="1189499" y="2934396"/>
                  <a:pt x="1236181" y="3011252"/>
                  <a:pt x="1282863" y="3088118"/>
                </a:cubicBezTo>
                <a:cubicBezTo>
                  <a:pt x="1185249" y="3108338"/>
                  <a:pt x="1087636" y="3120480"/>
                  <a:pt x="990022" y="3136656"/>
                </a:cubicBezTo>
                <a:cubicBezTo>
                  <a:pt x="956078" y="3051712"/>
                  <a:pt x="917874" y="2970802"/>
                  <a:pt x="879681" y="2889892"/>
                </a:cubicBezTo>
                <a:cubicBezTo>
                  <a:pt x="964566" y="2881804"/>
                  <a:pt x="1049442" y="2869672"/>
                  <a:pt x="1138567" y="2857530"/>
                </a:cubicBezTo>
                <a:close/>
                <a:moveTo>
                  <a:pt x="2616466" y="2842018"/>
                </a:moveTo>
                <a:cubicBezTo>
                  <a:pt x="2692590" y="2883191"/>
                  <a:pt x="2768713" y="2916129"/>
                  <a:pt x="2849066" y="2944946"/>
                </a:cubicBezTo>
                <a:cubicBezTo>
                  <a:pt x="2794091" y="3068455"/>
                  <a:pt x="2734876" y="3187841"/>
                  <a:pt x="2675671" y="3307228"/>
                </a:cubicBezTo>
                <a:cubicBezTo>
                  <a:pt x="2608007" y="3270178"/>
                  <a:pt x="2544562" y="3233127"/>
                  <a:pt x="2476898" y="3187841"/>
                </a:cubicBezTo>
                <a:cubicBezTo>
                  <a:pt x="2527654" y="3072567"/>
                  <a:pt x="2574170" y="2957293"/>
                  <a:pt x="2616466" y="2842018"/>
                </a:cubicBezTo>
                <a:close/>
                <a:moveTo>
                  <a:pt x="1427237" y="2795502"/>
                </a:moveTo>
                <a:cubicBezTo>
                  <a:pt x="1494686" y="2873501"/>
                  <a:pt x="1553706" y="2947153"/>
                  <a:pt x="1608505" y="3025152"/>
                </a:cubicBezTo>
                <a:cubicBezTo>
                  <a:pt x="1515766" y="3046818"/>
                  <a:pt x="1418807" y="3068474"/>
                  <a:pt x="1321848" y="3090140"/>
                </a:cubicBezTo>
                <a:cubicBezTo>
                  <a:pt x="1275478" y="3003486"/>
                  <a:pt x="1224899" y="2921160"/>
                  <a:pt x="1174309" y="2843171"/>
                </a:cubicBezTo>
                <a:cubicBezTo>
                  <a:pt x="1258618" y="2830169"/>
                  <a:pt x="1342928" y="2812840"/>
                  <a:pt x="1427237" y="2795502"/>
                </a:cubicBezTo>
                <a:close/>
                <a:moveTo>
                  <a:pt x="1712937" y="2748986"/>
                </a:moveTo>
                <a:cubicBezTo>
                  <a:pt x="1793769" y="2809822"/>
                  <a:pt x="1866093" y="2874712"/>
                  <a:pt x="1934158" y="2939612"/>
                </a:cubicBezTo>
                <a:cubicBezTo>
                  <a:pt x="1836310" y="2963945"/>
                  <a:pt x="1738471" y="2988277"/>
                  <a:pt x="1640623" y="3012610"/>
                </a:cubicBezTo>
                <a:cubicBezTo>
                  <a:pt x="1585316" y="2939612"/>
                  <a:pt x="1521500" y="2870658"/>
                  <a:pt x="1453435" y="2801714"/>
                </a:cubicBezTo>
                <a:cubicBezTo>
                  <a:pt x="1542775" y="2785490"/>
                  <a:pt x="1627856" y="2765211"/>
                  <a:pt x="1712937" y="2748986"/>
                </a:cubicBezTo>
                <a:close/>
                <a:moveTo>
                  <a:pt x="2352256" y="2686948"/>
                </a:moveTo>
                <a:cubicBezTo>
                  <a:pt x="2429991" y="2737557"/>
                  <a:pt x="2507727" y="2779716"/>
                  <a:pt x="2585452" y="2821886"/>
                </a:cubicBezTo>
                <a:cubicBezTo>
                  <a:pt x="2542267" y="2935744"/>
                  <a:pt x="2494764" y="3053822"/>
                  <a:pt x="2447261" y="3167670"/>
                </a:cubicBezTo>
                <a:cubicBezTo>
                  <a:pt x="2378171" y="3121291"/>
                  <a:pt x="2313398" y="3070682"/>
                  <a:pt x="2244298" y="3011653"/>
                </a:cubicBezTo>
                <a:cubicBezTo>
                  <a:pt x="2283165" y="2906224"/>
                  <a:pt x="2322033" y="2796586"/>
                  <a:pt x="2352256" y="2686948"/>
                </a:cubicBezTo>
                <a:close/>
                <a:moveTo>
                  <a:pt x="234237" y="2655934"/>
                </a:moveTo>
                <a:cubicBezTo>
                  <a:pt x="246438" y="2739628"/>
                  <a:pt x="262712" y="2827503"/>
                  <a:pt x="274912" y="2915377"/>
                </a:cubicBezTo>
                <a:cubicBezTo>
                  <a:pt x="193563" y="2915377"/>
                  <a:pt x="112213" y="2919558"/>
                  <a:pt x="26800" y="2919558"/>
                </a:cubicBezTo>
                <a:cubicBezTo>
                  <a:pt x="26800" y="2831683"/>
                  <a:pt x="26800" y="2743809"/>
                  <a:pt x="26800" y="2660124"/>
                </a:cubicBezTo>
                <a:cubicBezTo>
                  <a:pt x="95949" y="2660124"/>
                  <a:pt x="165088" y="2655934"/>
                  <a:pt x="234237" y="2655934"/>
                </a:cubicBezTo>
                <a:close/>
                <a:moveTo>
                  <a:pt x="486550" y="2640432"/>
                </a:moveTo>
                <a:cubicBezTo>
                  <a:pt x="515601" y="2722817"/>
                  <a:pt x="540500" y="2805202"/>
                  <a:pt x="569550" y="2891699"/>
                </a:cubicBezTo>
                <a:cubicBezTo>
                  <a:pt x="482398" y="2895821"/>
                  <a:pt x="399408" y="2899943"/>
                  <a:pt x="316408" y="2904056"/>
                </a:cubicBezTo>
                <a:cubicBezTo>
                  <a:pt x="303963" y="2817558"/>
                  <a:pt x="287357" y="2735174"/>
                  <a:pt x="274912" y="2652789"/>
                </a:cubicBezTo>
                <a:cubicBezTo>
                  <a:pt x="345458" y="2648676"/>
                  <a:pt x="416004" y="2644554"/>
                  <a:pt x="486550" y="2640432"/>
                </a:cubicBezTo>
                <a:close/>
                <a:moveTo>
                  <a:pt x="715116" y="2624930"/>
                </a:moveTo>
                <a:cubicBezTo>
                  <a:pt x="759893" y="2703192"/>
                  <a:pt x="796534" y="2785577"/>
                  <a:pt x="833165" y="2867962"/>
                </a:cubicBezTo>
                <a:cubicBezTo>
                  <a:pt x="751756" y="2876197"/>
                  <a:pt x="670339" y="2884441"/>
                  <a:pt x="588921" y="2888554"/>
                </a:cubicBezTo>
                <a:cubicBezTo>
                  <a:pt x="564500" y="2806169"/>
                  <a:pt x="536006" y="2723794"/>
                  <a:pt x="507513" y="2641409"/>
                </a:cubicBezTo>
                <a:cubicBezTo>
                  <a:pt x="576710" y="2637286"/>
                  <a:pt x="645918" y="2633174"/>
                  <a:pt x="715116" y="2624930"/>
                </a:cubicBezTo>
                <a:close/>
                <a:moveTo>
                  <a:pt x="959800" y="2593916"/>
                </a:moveTo>
                <a:cubicBezTo>
                  <a:pt x="1020108" y="2672178"/>
                  <a:pt x="1076100" y="2746329"/>
                  <a:pt x="1127793" y="2824592"/>
                </a:cubicBezTo>
                <a:cubicBezTo>
                  <a:pt x="1041647" y="2836948"/>
                  <a:pt x="955492" y="2845183"/>
                  <a:pt x="869336" y="2857540"/>
                </a:cubicBezTo>
                <a:cubicBezTo>
                  <a:pt x="830576" y="2775155"/>
                  <a:pt x="787498" y="2696892"/>
                  <a:pt x="740113" y="2618629"/>
                </a:cubicBezTo>
                <a:cubicBezTo>
                  <a:pt x="813345" y="2610395"/>
                  <a:pt x="886567" y="2602160"/>
                  <a:pt x="959800" y="2593916"/>
                </a:cubicBezTo>
                <a:close/>
                <a:moveTo>
                  <a:pt x="3318594" y="2593906"/>
                </a:moveTo>
                <a:cubicBezTo>
                  <a:pt x="3410200" y="2610766"/>
                  <a:pt x="3501807" y="2623416"/>
                  <a:pt x="3593413" y="2631846"/>
                </a:cubicBezTo>
                <a:cubicBezTo>
                  <a:pt x="3530955" y="2766744"/>
                  <a:pt x="3460165" y="2897423"/>
                  <a:pt x="3385213" y="3028102"/>
                </a:cubicBezTo>
                <a:cubicBezTo>
                  <a:pt x="3301939" y="3015462"/>
                  <a:pt x="3222817" y="2998592"/>
                  <a:pt x="3143704" y="2977522"/>
                </a:cubicBezTo>
                <a:cubicBezTo>
                  <a:pt x="3210333" y="2851054"/>
                  <a:pt x="3268620" y="2720375"/>
                  <a:pt x="3318594" y="2593906"/>
                </a:cubicBezTo>
                <a:close/>
                <a:moveTo>
                  <a:pt x="1201758" y="2562902"/>
                </a:moveTo>
                <a:cubicBezTo>
                  <a:pt x="1277129" y="2635186"/>
                  <a:pt x="1344119" y="2707471"/>
                  <a:pt x="1406919" y="2779756"/>
                </a:cubicBezTo>
                <a:cubicBezTo>
                  <a:pt x="1323186" y="2796762"/>
                  <a:pt x="1239443" y="2813768"/>
                  <a:pt x="1155701" y="2826526"/>
                </a:cubicBezTo>
                <a:cubicBezTo>
                  <a:pt x="1101272" y="2745743"/>
                  <a:pt x="1046844" y="2669209"/>
                  <a:pt x="988225" y="2592665"/>
                </a:cubicBezTo>
                <a:cubicBezTo>
                  <a:pt x="1059406" y="2584167"/>
                  <a:pt x="1130587" y="2571410"/>
                  <a:pt x="1201758" y="2562902"/>
                </a:cubicBezTo>
                <a:close/>
                <a:moveTo>
                  <a:pt x="1444839" y="2531888"/>
                </a:moveTo>
                <a:cubicBezTo>
                  <a:pt x="1530692" y="2598057"/>
                  <a:pt x="1612461" y="2664217"/>
                  <a:pt x="1686045" y="2726245"/>
                </a:cubicBezTo>
                <a:cubicBezTo>
                  <a:pt x="1604286" y="2746925"/>
                  <a:pt x="1522516" y="2763462"/>
                  <a:pt x="1440746" y="2780000"/>
                </a:cubicBezTo>
                <a:cubicBezTo>
                  <a:pt x="1375339" y="2709708"/>
                  <a:pt x="1309931" y="2639406"/>
                  <a:pt x="1236337" y="2569104"/>
                </a:cubicBezTo>
                <a:cubicBezTo>
                  <a:pt x="1305838" y="2556699"/>
                  <a:pt x="1375339" y="2544293"/>
                  <a:pt x="1444839" y="2531888"/>
                </a:cubicBezTo>
                <a:close/>
                <a:moveTo>
                  <a:pt x="3025343" y="2531878"/>
                </a:moveTo>
                <a:cubicBezTo>
                  <a:pt x="3115064" y="2553094"/>
                  <a:pt x="3204785" y="2574301"/>
                  <a:pt x="3298775" y="2591278"/>
                </a:cubicBezTo>
                <a:cubicBezTo>
                  <a:pt x="3243233" y="2722797"/>
                  <a:pt x="3183422" y="2850067"/>
                  <a:pt x="3119333" y="2981586"/>
                </a:cubicBezTo>
                <a:cubicBezTo>
                  <a:pt x="3038159" y="2960379"/>
                  <a:pt x="2956985" y="2934923"/>
                  <a:pt x="2880080" y="2905218"/>
                </a:cubicBezTo>
                <a:cubicBezTo>
                  <a:pt x="2931354" y="2777948"/>
                  <a:pt x="2982617" y="2654918"/>
                  <a:pt x="3025343" y="2531878"/>
                </a:cubicBezTo>
                <a:close/>
                <a:moveTo>
                  <a:pt x="2121551" y="2516376"/>
                </a:moveTo>
                <a:cubicBezTo>
                  <a:pt x="2192097" y="2574897"/>
                  <a:pt x="2266794" y="2625066"/>
                  <a:pt x="2337340" y="2675226"/>
                </a:cubicBezTo>
                <a:cubicBezTo>
                  <a:pt x="2308289" y="2783907"/>
                  <a:pt x="2275097" y="2888417"/>
                  <a:pt x="2237743" y="2997098"/>
                </a:cubicBezTo>
                <a:cubicBezTo>
                  <a:pt x="2171349" y="2938577"/>
                  <a:pt x="2109096" y="2875875"/>
                  <a:pt x="2042702" y="2808992"/>
                </a:cubicBezTo>
                <a:cubicBezTo>
                  <a:pt x="2071752" y="2712843"/>
                  <a:pt x="2096651" y="2612524"/>
                  <a:pt x="2121551" y="2516376"/>
                </a:cubicBezTo>
                <a:close/>
                <a:moveTo>
                  <a:pt x="2744879" y="2438836"/>
                </a:moveTo>
                <a:cubicBezTo>
                  <a:pt x="2832685" y="2467984"/>
                  <a:pt x="2916320" y="2497132"/>
                  <a:pt x="3004136" y="2522119"/>
                </a:cubicBezTo>
                <a:cubicBezTo>
                  <a:pt x="2962319" y="2642874"/>
                  <a:pt x="2916320" y="2767790"/>
                  <a:pt x="2866141" y="2888544"/>
                </a:cubicBezTo>
                <a:cubicBezTo>
                  <a:pt x="2786687" y="2859396"/>
                  <a:pt x="2711423" y="2826086"/>
                  <a:pt x="2631968" y="2788615"/>
                </a:cubicBezTo>
                <a:cubicBezTo>
                  <a:pt x="2673786" y="2672022"/>
                  <a:pt x="2711423" y="2555429"/>
                  <a:pt x="2744879" y="2438836"/>
                </a:cubicBezTo>
                <a:close/>
                <a:moveTo>
                  <a:pt x="382958" y="2376808"/>
                </a:moveTo>
                <a:cubicBezTo>
                  <a:pt x="416981" y="2452502"/>
                  <a:pt x="446745" y="2532405"/>
                  <a:pt x="476508" y="2616509"/>
                </a:cubicBezTo>
                <a:cubicBezTo>
                  <a:pt x="404224" y="2620720"/>
                  <a:pt x="336188" y="2624920"/>
                  <a:pt x="263903" y="2624920"/>
                </a:cubicBezTo>
                <a:cubicBezTo>
                  <a:pt x="246897" y="2540816"/>
                  <a:pt x="229891" y="2460912"/>
                  <a:pt x="212884" y="2381018"/>
                </a:cubicBezTo>
                <a:cubicBezTo>
                  <a:pt x="268162" y="2381018"/>
                  <a:pt x="327690" y="2376808"/>
                  <a:pt x="382958" y="2376808"/>
                </a:cubicBezTo>
                <a:close/>
                <a:moveTo>
                  <a:pt x="26800" y="2376808"/>
                </a:moveTo>
                <a:cubicBezTo>
                  <a:pt x="78190" y="2376808"/>
                  <a:pt x="133527" y="2376808"/>
                  <a:pt x="184918" y="2376808"/>
                </a:cubicBezTo>
                <a:cubicBezTo>
                  <a:pt x="200723" y="2456712"/>
                  <a:pt x="216537" y="2536615"/>
                  <a:pt x="228396" y="2620720"/>
                </a:cubicBezTo>
                <a:cubicBezTo>
                  <a:pt x="161201" y="2624920"/>
                  <a:pt x="97951" y="2624920"/>
                  <a:pt x="30756" y="2624920"/>
                </a:cubicBezTo>
                <a:cubicBezTo>
                  <a:pt x="26800" y="2540816"/>
                  <a:pt x="26800" y="2456712"/>
                  <a:pt x="26800" y="2376808"/>
                </a:cubicBezTo>
                <a:close/>
                <a:moveTo>
                  <a:pt x="573145" y="2361306"/>
                </a:moveTo>
                <a:cubicBezTo>
                  <a:pt x="619876" y="2435739"/>
                  <a:pt x="666617" y="2514315"/>
                  <a:pt x="709099" y="2592880"/>
                </a:cubicBezTo>
                <a:cubicBezTo>
                  <a:pt x="641122" y="2597012"/>
                  <a:pt x="568896" y="2605286"/>
                  <a:pt x="496670" y="2609418"/>
                </a:cubicBezTo>
                <a:cubicBezTo>
                  <a:pt x="466935" y="2526720"/>
                  <a:pt x="432942" y="2448145"/>
                  <a:pt x="398959" y="2369579"/>
                </a:cubicBezTo>
                <a:cubicBezTo>
                  <a:pt x="458437" y="2369579"/>
                  <a:pt x="513666" y="2365447"/>
                  <a:pt x="573145" y="2361306"/>
                </a:cubicBezTo>
                <a:close/>
                <a:moveTo>
                  <a:pt x="754882" y="2345804"/>
                </a:moveTo>
                <a:cubicBezTo>
                  <a:pt x="822820" y="2418528"/>
                  <a:pt x="886509" y="2495530"/>
                  <a:pt x="941709" y="2572533"/>
                </a:cubicBezTo>
                <a:cubicBezTo>
                  <a:pt x="873771" y="2581080"/>
                  <a:pt x="801594" y="2589637"/>
                  <a:pt x="729407" y="2593916"/>
                </a:cubicBezTo>
                <a:cubicBezTo>
                  <a:pt x="682695" y="2516913"/>
                  <a:pt x="635994" y="2435642"/>
                  <a:pt x="585043" y="2358639"/>
                </a:cubicBezTo>
                <a:cubicBezTo>
                  <a:pt x="640243" y="2354360"/>
                  <a:pt x="699682" y="2350082"/>
                  <a:pt x="754882" y="2345804"/>
                </a:cubicBezTo>
                <a:close/>
                <a:moveTo>
                  <a:pt x="956400" y="2330292"/>
                </a:moveTo>
                <a:cubicBezTo>
                  <a:pt x="1041286" y="2399939"/>
                  <a:pt x="1117673" y="2473943"/>
                  <a:pt x="1189821" y="2547937"/>
                </a:cubicBezTo>
                <a:cubicBezTo>
                  <a:pt x="1121922" y="2556640"/>
                  <a:pt x="1049765" y="2569700"/>
                  <a:pt x="977617" y="2578404"/>
                </a:cubicBezTo>
                <a:cubicBezTo>
                  <a:pt x="918207" y="2500053"/>
                  <a:pt x="854547" y="2421702"/>
                  <a:pt x="786639" y="2343352"/>
                </a:cubicBezTo>
                <a:cubicBezTo>
                  <a:pt x="841809" y="2338995"/>
                  <a:pt x="901229" y="2334648"/>
                  <a:pt x="956400" y="2330292"/>
                </a:cubicBezTo>
                <a:close/>
                <a:moveTo>
                  <a:pt x="1142426" y="2314789"/>
                </a:moveTo>
                <a:cubicBezTo>
                  <a:pt x="1240000" y="2382464"/>
                  <a:pt x="1333335" y="2445898"/>
                  <a:pt x="1422431" y="2513572"/>
                </a:cubicBezTo>
                <a:cubicBezTo>
                  <a:pt x="1354552" y="2526251"/>
                  <a:pt x="1282433" y="2538940"/>
                  <a:pt x="1210305" y="2547400"/>
                </a:cubicBezTo>
                <a:cubicBezTo>
                  <a:pt x="1133937" y="2475506"/>
                  <a:pt x="1053330" y="2407832"/>
                  <a:pt x="972723" y="2335938"/>
                </a:cubicBezTo>
                <a:cubicBezTo>
                  <a:pt x="1027874" y="2331708"/>
                  <a:pt x="1087274" y="2323249"/>
                  <a:pt x="1142426" y="2314789"/>
                </a:cubicBezTo>
                <a:close/>
                <a:moveTo>
                  <a:pt x="2456805" y="2314780"/>
                </a:moveTo>
                <a:cubicBezTo>
                  <a:pt x="2536826" y="2352260"/>
                  <a:pt x="2621057" y="2389731"/>
                  <a:pt x="2709508" y="2418879"/>
                </a:cubicBezTo>
                <a:cubicBezTo>
                  <a:pt x="2675818" y="2535473"/>
                  <a:pt x="2637907" y="2652066"/>
                  <a:pt x="2595787" y="2764488"/>
                </a:cubicBezTo>
                <a:cubicBezTo>
                  <a:pt x="2519976" y="2727017"/>
                  <a:pt x="2444165" y="2681214"/>
                  <a:pt x="2368354" y="2635411"/>
                </a:cubicBezTo>
                <a:cubicBezTo>
                  <a:pt x="2402054" y="2531311"/>
                  <a:pt x="2431535" y="2423041"/>
                  <a:pt x="2456805" y="2314780"/>
                </a:cubicBezTo>
                <a:close/>
                <a:moveTo>
                  <a:pt x="1875031" y="2314780"/>
                </a:moveTo>
                <a:cubicBezTo>
                  <a:pt x="1949181" y="2380656"/>
                  <a:pt x="2019199" y="2438289"/>
                  <a:pt x="2089228" y="2495921"/>
                </a:cubicBezTo>
                <a:cubicBezTo>
                  <a:pt x="2068636" y="2590614"/>
                  <a:pt x="2043923" y="2685307"/>
                  <a:pt x="2015087" y="2779990"/>
                </a:cubicBezTo>
                <a:cubicBezTo>
                  <a:pt x="1953293" y="2714123"/>
                  <a:pt x="1887387" y="2644134"/>
                  <a:pt x="1825604" y="2565910"/>
                </a:cubicBezTo>
                <a:cubicBezTo>
                  <a:pt x="1842083" y="2483574"/>
                  <a:pt x="1862674" y="2401238"/>
                  <a:pt x="1875031" y="2314780"/>
                </a:cubicBezTo>
                <a:close/>
                <a:moveTo>
                  <a:pt x="2183969" y="2175222"/>
                </a:moveTo>
                <a:cubicBezTo>
                  <a:pt x="2264694" y="2221454"/>
                  <a:pt x="2349658" y="2263487"/>
                  <a:pt x="2430382" y="2305510"/>
                </a:cubicBezTo>
                <a:cubicBezTo>
                  <a:pt x="2404897" y="2410586"/>
                  <a:pt x="2379402" y="2519863"/>
                  <a:pt x="2345408" y="2624930"/>
                </a:cubicBezTo>
                <a:cubicBezTo>
                  <a:pt x="2268943" y="2578697"/>
                  <a:pt x="2196717" y="2524063"/>
                  <a:pt x="2120242" y="2469430"/>
                </a:cubicBezTo>
                <a:cubicBezTo>
                  <a:pt x="2145737" y="2372764"/>
                  <a:pt x="2166973" y="2271888"/>
                  <a:pt x="2183969" y="2175222"/>
                </a:cubicBezTo>
                <a:close/>
                <a:moveTo>
                  <a:pt x="3481752" y="2159710"/>
                </a:moveTo>
                <a:cubicBezTo>
                  <a:pt x="3580997" y="2172613"/>
                  <a:pt x="3680242" y="2185507"/>
                  <a:pt x="3779487" y="2189805"/>
                </a:cubicBezTo>
                <a:cubicBezTo>
                  <a:pt x="3733997" y="2327371"/>
                  <a:pt x="3680242" y="2460638"/>
                  <a:pt x="3622346" y="2593906"/>
                </a:cubicBezTo>
                <a:cubicBezTo>
                  <a:pt x="3527243" y="2585310"/>
                  <a:pt x="3436262" y="2572416"/>
                  <a:pt x="3345291" y="2555214"/>
                </a:cubicBezTo>
                <a:cubicBezTo>
                  <a:pt x="3399045" y="2421947"/>
                  <a:pt x="3444536" y="2292977"/>
                  <a:pt x="3481752" y="2159710"/>
                </a:cubicBezTo>
                <a:close/>
                <a:moveTo>
                  <a:pt x="3159861" y="2113193"/>
                </a:moveTo>
                <a:cubicBezTo>
                  <a:pt x="3256459" y="2130053"/>
                  <a:pt x="3357247" y="2146923"/>
                  <a:pt x="3453845" y="2159563"/>
                </a:cubicBezTo>
                <a:cubicBezTo>
                  <a:pt x="3416052" y="2290242"/>
                  <a:pt x="3369848" y="2416711"/>
                  <a:pt x="3319454" y="2547390"/>
                </a:cubicBezTo>
                <a:cubicBezTo>
                  <a:pt x="3231257" y="2530530"/>
                  <a:pt x="3138859" y="2509450"/>
                  <a:pt x="3050662" y="2484160"/>
                </a:cubicBezTo>
                <a:cubicBezTo>
                  <a:pt x="3092666" y="2361911"/>
                  <a:pt x="3130459" y="2235442"/>
                  <a:pt x="3159861" y="2113193"/>
                </a:cubicBezTo>
                <a:close/>
                <a:moveTo>
                  <a:pt x="265545" y="2113193"/>
                </a:moveTo>
                <a:cubicBezTo>
                  <a:pt x="302410" y="2187959"/>
                  <a:pt x="335182" y="2262735"/>
                  <a:pt x="367954" y="2341652"/>
                </a:cubicBezTo>
                <a:cubicBezTo>
                  <a:pt x="314698" y="2341652"/>
                  <a:pt x="261452" y="2341652"/>
                  <a:pt x="208205" y="2345804"/>
                </a:cubicBezTo>
                <a:cubicBezTo>
                  <a:pt x="187721" y="2266886"/>
                  <a:pt x="171340" y="2192120"/>
                  <a:pt x="150856" y="2117345"/>
                </a:cubicBezTo>
                <a:cubicBezTo>
                  <a:pt x="191814" y="2117345"/>
                  <a:pt x="228679" y="2117345"/>
                  <a:pt x="265545" y="2113193"/>
                </a:cubicBezTo>
                <a:close/>
                <a:moveTo>
                  <a:pt x="11288" y="2113193"/>
                </a:moveTo>
                <a:cubicBezTo>
                  <a:pt x="49667" y="2113193"/>
                  <a:pt x="88047" y="2113193"/>
                  <a:pt x="130694" y="2113193"/>
                </a:cubicBezTo>
                <a:cubicBezTo>
                  <a:pt x="147750" y="2189327"/>
                  <a:pt x="164815" y="2265450"/>
                  <a:pt x="181870" y="2345804"/>
                </a:cubicBezTo>
                <a:cubicBezTo>
                  <a:pt x="126426" y="2345804"/>
                  <a:pt x="70991" y="2345804"/>
                  <a:pt x="15547" y="2345804"/>
                </a:cubicBezTo>
                <a:cubicBezTo>
                  <a:pt x="15547" y="2265450"/>
                  <a:pt x="11288" y="2189327"/>
                  <a:pt x="11288" y="2113193"/>
                </a:cubicBezTo>
                <a:close/>
                <a:moveTo>
                  <a:pt x="654309" y="2097691"/>
                </a:moveTo>
                <a:cubicBezTo>
                  <a:pt x="745290" y="2163236"/>
                  <a:pt x="827987" y="2232864"/>
                  <a:pt x="910695" y="2302501"/>
                </a:cubicBezTo>
                <a:cubicBezTo>
                  <a:pt x="856940" y="2306604"/>
                  <a:pt x="803176" y="2310697"/>
                  <a:pt x="749422" y="2314789"/>
                </a:cubicBezTo>
                <a:cubicBezTo>
                  <a:pt x="683262" y="2245152"/>
                  <a:pt x="612960" y="2175524"/>
                  <a:pt x="538527" y="2105887"/>
                </a:cubicBezTo>
                <a:cubicBezTo>
                  <a:pt x="579875" y="2101794"/>
                  <a:pt x="617092" y="2101794"/>
                  <a:pt x="654309" y="2097691"/>
                </a:cubicBezTo>
                <a:close/>
                <a:moveTo>
                  <a:pt x="527244" y="2097691"/>
                </a:moveTo>
                <a:cubicBezTo>
                  <a:pt x="595719" y="2170924"/>
                  <a:pt x="660160" y="2244156"/>
                  <a:pt x="724611" y="2317378"/>
                </a:cubicBezTo>
                <a:cubicBezTo>
                  <a:pt x="672243" y="2321686"/>
                  <a:pt x="619886" y="2325994"/>
                  <a:pt x="567528" y="2330301"/>
                </a:cubicBezTo>
                <a:cubicBezTo>
                  <a:pt x="519195" y="2252771"/>
                  <a:pt x="466828" y="2175231"/>
                  <a:pt x="414470" y="2101999"/>
                </a:cubicBezTo>
                <a:cubicBezTo>
                  <a:pt x="450720" y="2101999"/>
                  <a:pt x="490994" y="2097691"/>
                  <a:pt x="527244" y="2097691"/>
                </a:cubicBezTo>
                <a:close/>
                <a:moveTo>
                  <a:pt x="386113" y="2097691"/>
                </a:moveTo>
                <a:cubicBezTo>
                  <a:pt x="439663" y="2173825"/>
                  <a:pt x="489099" y="2245719"/>
                  <a:pt x="538527" y="2321842"/>
                </a:cubicBezTo>
                <a:cubicBezTo>
                  <a:pt x="484977" y="2326072"/>
                  <a:pt x="431428" y="2330301"/>
                  <a:pt x="377879" y="2330301"/>
                </a:cubicBezTo>
                <a:cubicBezTo>
                  <a:pt x="344931" y="2254178"/>
                  <a:pt x="311973" y="2178054"/>
                  <a:pt x="274902" y="2101921"/>
                </a:cubicBezTo>
                <a:cubicBezTo>
                  <a:pt x="311973" y="2101921"/>
                  <a:pt x="349043" y="2101921"/>
                  <a:pt x="386113" y="2097691"/>
                </a:cubicBezTo>
                <a:close/>
                <a:moveTo>
                  <a:pt x="1642147" y="2082179"/>
                </a:moveTo>
                <a:cubicBezTo>
                  <a:pt x="1713641" y="2157619"/>
                  <a:pt x="1785124" y="2228868"/>
                  <a:pt x="1856618" y="2295927"/>
                </a:cubicBezTo>
                <a:cubicBezTo>
                  <a:pt x="1839797" y="2379748"/>
                  <a:pt x="1822975" y="2463569"/>
                  <a:pt x="1801955" y="2547390"/>
                </a:cubicBezTo>
                <a:cubicBezTo>
                  <a:pt x="1738872" y="2471950"/>
                  <a:pt x="1671588" y="2388129"/>
                  <a:pt x="1608505" y="2300118"/>
                </a:cubicBezTo>
                <a:cubicBezTo>
                  <a:pt x="1621126" y="2228868"/>
                  <a:pt x="1633737" y="2153429"/>
                  <a:pt x="1642147" y="2082179"/>
                </a:cubicBezTo>
                <a:close/>
                <a:moveTo>
                  <a:pt x="788915" y="2082179"/>
                </a:moveTo>
                <a:cubicBezTo>
                  <a:pt x="895642" y="2146034"/>
                  <a:pt x="998267" y="2214148"/>
                  <a:pt x="1096779" y="2282252"/>
                </a:cubicBezTo>
                <a:cubicBezTo>
                  <a:pt x="1043415" y="2286511"/>
                  <a:pt x="990052" y="2295019"/>
                  <a:pt x="936688" y="2299278"/>
                </a:cubicBezTo>
                <a:cubicBezTo>
                  <a:pt x="854596" y="2226915"/>
                  <a:pt x="768392" y="2158801"/>
                  <a:pt x="678085" y="2090697"/>
                </a:cubicBezTo>
                <a:cubicBezTo>
                  <a:pt x="715028" y="2086438"/>
                  <a:pt x="751971" y="2086438"/>
                  <a:pt x="788915" y="2082179"/>
                </a:cubicBezTo>
                <a:close/>
                <a:moveTo>
                  <a:pt x="2844837" y="2051165"/>
                </a:moveTo>
                <a:cubicBezTo>
                  <a:pt x="2937879" y="2072245"/>
                  <a:pt x="3030921" y="2093325"/>
                  <a:pt x="3128193" y="2114405"/>
                </a:cubicBezTo>
                <a:cubicBezTo>
                  <a:pt x="3098585" y="2236654"/>
                  <a:pt x="3060528" y="2358903"/>
                  <a:pt x="3018232" y="2485362"/>
                </a:cubicBezTo>
                <a:cubicBezTo>
                  <a:pt x="2929420" y="2460072"/>
                  <a:pt x="2840607" y="2430562"/>
                  <a:pt x="2756024" y="2401052"/>
                </a:cubicBezTo>
                <a:cubicBezTo>
                  <a:pt x="2785632" y="2283023"/>
                  <a:pt x="2815229" y="2169204"/>
                  <a:pt x="2844837" y="2051165"/>
                </a:cubicBezTo>
                <a:close/>
                <a:moveTo>
                  <a:pt x="1933464" y="2020151"/>
                </a:moveTo>
                <a:cubicBezTo>
                  <a:pt x="2008445" y="2070252"/>
                  <a:pt x="2087606" y="2120354"/>
                  <a:pt x="2166758" y="2166274"/>
                </a:cubicBezTo>
                <a:cubicBezTo>
                  <a:pt x="2145932" y="2262305"/>
                  <a:pt x="2129268" y="2358326"/>
                  <a:pt x="2104270" y="2454348"/>
                </a:cubicBezTo>
                <a:cubicBezTo>
                  <a:pt x="2033442" y="2400076"/>
                  <a:pt x="1958451" y="2337452"/>
                  <a:pt x="1887631" y="2274828"/>
                </a:cubicBezTo>
                <a:cubicBezTo>
                  <a:pt x="1904296" y="2191329"/>
                  <a:pt x="1916799" y="2103650"/>
                  <a:pt x="1933464" y="2020151"/>
                </a:cubicBezTo>
                <a:close/>
                <a:moveTo>
                  <a:pt x="2528787" y="1958123"/>
                </a:moveTo>
                <a:cubicBezTo>
                  <a:pt x="2617238" y="1986861"/>
                  <a:pt x="2709889" y="2011487"/>
                  <a:pt x="2802550" y="2036122"/>
                </a:cubicBezTo>
                <a:cubicBezTo>
                  <a:pt x="2777280" y="2151055"/>
                  <a:pt x="2747799" y="2261885"/>
                  <a:pt x="2718319" y="2376818"/>
                </a:cubicBezTo>
                <a:cubicBezTo>
                  <a:pt x="2629868" y="2343977"/>
                  <a:pt x="2545637" y="2311146"/>
                  <a:pt x="2461396" y="2274203"/>
                </a:cubicBezTo>
                <a:cubicBezTo>
                  <a:pt x="2486666" y="2167475"/>
                  <a:pt x="2507727" y="2064851"/>
                  <a:pt x="2528787" y="1958123"/>
                </a:cubicBezTo>
                <a:close/>
                <a:moveTo>
                  <a:pt x="150846" y="1880593"/>
                </a:moveTo>
                <a:lnTo>
                  <a:pt x="212874" y="1880593"/>
                </a:lnTo>
                <a:lnTo>
                  <a:pt x="214281" y="1880593"/>
                </a:lnTo>
                <a:lnTo>
                  <a:pt x="276924" y="1880593"/>
                </a:lnTo>
                <a:cubicBezTo>
                  <a:pt x="358059" y="1945102"/>
                  <a:pt x="434915" y="2009621"/>
                  <a:pt x="507513" y="2078155"/>
                </a:cubicBezTo>
                <a:cubicBezTo>
                  <a:pt x="469084" y="2082189"/>
                  <a:pt x="430647" y="2082189"/>
                  <a:pt x="392218" y="2082189"/>
                </a:cubicBezTo>
                <a:lnTo>
                  <a:pt x="237754" y="1908569"/>
                </a:lnTo>
                <a:lnTo>
                  <a:pt x="383456" y="2082189"/>
                </a:lnTo>
                <a:cubicBezTo>
                  <a:pt x="345390" y="2082189"/>
                  <a:pt x="307333" y="2082189"/>
                  <a:pt x="269266" y="2082189"/>
                </a:cubicBezTo>
                <a:cubicBezTo>
                  <a:pt x="231200" y="2014994"/>
                  <a:pt x="193143" y="1947798"/>
                  <a:pt x="150846" y="1880593"/>
                </a:cubicBezTo>
                <a:close/>
                <a:moveTo>
                  <a:pt x="73316" y="1880583"/>
                </a:moveTo>
                <a:cubicBezTo>
                  <a:pt x="95470" y="1880583"/>
                  <a:pt x="117625" y="1880583"/>
                  <a:pt x="139769" y="1880583"/>
                </a:cubicBezTo>
                <a:cubicBezTo>
                  <a:pt x="179653" y="1951559"/>
                  <a:pt x="219527" y="2022535"/>
                  <a:pt x="259400" y="2093511"/>
                </a:cubicBezTo>
                <a:cubicBezTo>
                  <a:pt x="219527" y="2097682"/>
                  <a:pt x="179653" y="2097682"/>
                  <a:pt x="139769" y="2097682"/>
                </a:cubicBezTo>
                <a:cubicBezTo>
                  <a:pt x="117625" y="2022535"/>
                  <a:pt x="95470" y="1951559"/>
                  <a:pt x="73316" y="1880583"/>
                </a:cubicBezTo>
                <a:close/>
                <a:moveTo>
                  <a:pt x="11288" y="1880583"/>
                </a:moveTo>
                <a:cubicBezTo>
                  <a:pt x="33442" y="1880583"/>
                  <a:pt x="55597" y="1880583"/>
                  <a:pt x="73316" y="1880583"/>
                </a:cubicBezTo>
                <a:cubicBezTo>
                  <a:pt x="95470" y="1951559"/>
                  <a:pt x="113190" y="2022535"/>
                  <a:pt x="135344" y="2097682"/>
                </a:cubicBezTo>
                <a:cubicBezTo>
                  <a:pt x="95470" y="2097682"/>
                  <a:pt x="55597" y="2097682"/>
                  <a:pt x="15713" y="2097682"/>
                </a:cubicBezTo>
                <a:cubicBezTo>
                  <a:pt x="15713" y="2022535"/>
                  <a:pt x="11288" y="1951559"/>
                  <a:pt x="11288" y="1880583"/>
                </a:cubicBezTo>
                <a:close/>
                <a:moveTo>
                  <a:pt x="0" y="1880583"/>
                </a:moveTo>
                <a:lnTo>
                  <a:pt x="11288" y="1880583"/>
                </a:lnTo>
                <a:cubicBezTo>
                  <a:pt x="11288" y="1951559"/>
                  <a:pt x="11288" y="2022535"/>
                  <a:pt x="6697" y="2097682"/>
                </a:cubicBezTo>
                <a:lnTo>
                  <a:pt x="0" y="2097682"/>
                </a:lnTo>
                <a:close/>
                <a:moveTo>
                  <a:pt x="352442" y="1865081"/>
                </a:moveTo>
                <a:cubicBezTo>
                  <a:pt x="373444" y="1865081"/>
                  <a:pt x="394436" y="1865081"/>
                  <a:pt x="415437" y="1865081"/>
                </a:cubicBezTo>
                <a:cubicBezTo>
                  <a:pt x="533037" y="1928086"/>
                  <a:pt x="646426" y="1995282"/>
                  <a:pt x="755625" y="2058277"/>
                </a:cubicBezTo>
                <a:cubicBezTo>
                  <a:pt x="717822" y="2062477"/>
                  <a:pt x="684229" y="2066677"/>
                  <a:pt x="646426" y="2066677"/>
                </a:cubicBezTo>
                <a:cubicBezTo>
                  <a:pt x="549828" y="1999482"/>
                  <a:pt x="453240" y="1932287"/>
                  <a:pt x="352442" y="1865081"/>
                </a:cubicBezTo>
                <a:close/>
                <a:moveTo>
                  <a:pt x="348662" y="1865081"/>
                </a:moveTo>
                <a:cubicBezTo>
                  <a:pt x="448513" y="1934553"/>
                  <a:pt x="540041" y="2004024"/>
                  <a:pt x="631569" y="2077842"/>
                </a:cubicBezTo>
                <a:cubicBezTo>
                  <a:pt x="594127" y="2077842"/>
                  <a:pt x="556676" y="2082179"/>
                  <a:pt x="519234" y="2082179"/>
                </a:cubicBezTo>
                <a:cubicBezTo>
                  <a:pt x="448513" y="2008371"/>
                  <a:pt x="369459" y="1938900"/>
                  <a:pt x="290414" y="1869428"/>
                </a:cubicBezTo>
                <a:cubicBezTo>
                  <a:pt x="311211" y="1865081"/>
                  <a:pt x="327856" y="1865081"/>
                  <a:pt x="348662" y="1865081"/>
                </a:cubicBezTo>
                <a:close/>
                <a:moveTo>
                  <a:pt x="2248068" y="1849569"/>
                </a:moveTo>
                <a:cubicBezTo>
                  <a:pt x="2331889" y="1883065"/>
                  <a:pt x="2419901" y="1916560"/>
                  <a:pt x="2507912" y="1945874"/>
                </a:cubicBezTo>
                <a:cubicBezTo>
                  <a:pt x="2491150" y="2054731"/>
                  <a:pt x="2466007" y="2159407"/>
                  <a:pt x="2445044" y="2268264"/>
                </a:cubicBezTo>
                <a:cubicBezTo>
                  <a:pt x="2361223" y="2230588"/>
                  <a:pt x="2277402" y="2188711"/>
                  <a:pt x="2197772" y="2142654"/>
                </a:cubicBezTo>
                <a:cubicBezTo>
                  <a:pt x="2214534" y="2046359"/>
                  <a:pt x="2231306" y="1950055"/>
                  <a:pt x="2248068" y="1849569"/>
                </a:cubicBezTo>
                <a:close/>
                <a:moveTo>
                  <a:pt x="1683506" y="1834067"/>
                </a:moveTo>
                <a:cubicBezTo>
                  <a:pt x="1756718" y="1892110"/>
                  <a:pt x="1829930" y="1946001"/>
                  <a:pt x="1903144" y="1999892"/>
                </a:cubicBezTo>
                <a:cubicBezTo>
                  <a:pt x="1890943" y="2082795"/>
                  <a:pt x="1878743" y="2169859"/>
                  <a:pt x="1862468" y="2252761"/>
                </a:cubicBezTo>
                <a:cubicBezTo>
                  <a:pt x="1793329" y="2186435"/>
                  <a:pt x="1724180" y="2120109"/>
                  <a:pt x="1655031" y="2045490"/>
                </a:cubicBezTo>
                <a:cubicBezTo>
                  <a:pt x="1667231" y="1975013"/>
                  <a:pt x="1675369" y="1904545"/>
                  <a:pt x="1683506" y="1834067"/>
                </a:cubicBezTo>
                <a:close/>
                <a:moveTo>
                  <a:pt x="1427022" y="1818555"/>
                </a:moveTo>
                <a:cubicBezTo>
                  <a:pt x="1491346" y="1901839"/>
                  <a:pt x="1559694" y="1980952"/>
                  <a:pt x="1624017" y="2055903"/>
                </a:cubicBezTo>
                <a:cubicBezTo>
                  <a:pt x="1615978" y="2126693"/>
                  <a:pt x="1603914" y="2197483"/>
                  <a:pt x="1595875" y="2268264"/>
                </a:cubicBezTo>
                <a:cubicBezTo>
                  <a:pt x="1531552" y="2180819"/>
                  <a:pt x="1471243" y="2089213"/>
                  <a:pt x="1406919" y="1989284"/>
                </a:cubicBezTo>
                <a:cubicBezTo>
                  <a:pt x="1414958" y="1930987"/>
                  <a:pt x="1418983" y="1876852"/>
                  <a:pt x="1427022" y="1818555"/>
                </a:cubicBezTo>
                <a:close/>
                <a:moveTo>
                  <a:pt x="3595708" y="1725513"/>
                </a:moveTo>
                <a:cubicBezTo>
                  <a:pt x="3699349" y="1738202"/>
                  <a:pt x="3807131" y="1742432"/>
                  <a:pt x="3919055" y="1746661"/>
                </a:cubicBezTo>
                <a:cubicBezTo>
                  <a:pt x="3885892" y="1882000"/>
                  <a:pt x="3848587" y="2013109"/>
                  <a:pt x="3802980" y="2144207"/>
                </a:cubicBezTo>
                <a:cubicBezTo>
                  <a:pt x="3699349" y="2135748"/>
                  <a:pt x="3599850" y="2127289"/>
                  <a:pt x="3500361" y="2114610"/>
                </a:cubicBezTo>
                <a:cubicBezTo>
                  <a:pt x="3537675" y="1987731"/>
                  <a:pt x="3570838" y="1856622"/>
                  <a:pt x="3595708" y="1725513"/>
                </a:cubicBezTo>
                <a:close/>
                <a:moveTo>
                  <a:pt x="1968825" y="1725513"/>
                </a:moveTo>
                <a:cubicBezTo>
                  <a:pt x="2055479" y="1767517"/>
                  <a:pt x="2142142" y="1805310"/>
                  <a:pt x="2228796" y="1838912"/>
                </a:cubicBezTo>
                <a:cubicBezTo>
                  <a:pt x="2215794" y="1935510"/>
                  <a:pt x="2198465" y="2032098"/>
                  <a:pt x="2181137" y="2128696"/>
                </a:cubicBezTo>
                <a:cubicBezTo>
                  <a:pt x="2094473" y="2082502"/>
                  <a:pt x="2012147" y="2036298"/>
                  <a:pt x="1934158" y="1985904"/>
                </a:cubicBezTo>
                <a:cubicBezTo>
                  <a:pt x="1947159" y="1897707"/>
                  <a:pt x="1960161" y="1813710"/>
                  <a:pt x="1968825" y="1725513"/>
                </a:cubicBezTo>
                <a:close/>
                <a:moveTo>
                  <a:pt x="3253079" y="1694499"/>
                </a:moveTo>
                <a:cubicBezTo>
                  <a:pt x="3356182" y="1707188"/>
                  <a:pt x="3459295" y="1719877"/>
                  <a:pt x="3562399" y="1728336"/>
                </a:cubicBezTo>
                <a:cubicBezTo>
                  <a:pt x="3537656" y="1855215"/>
                  <a:pt x="3504659" y="1986314"/>
                  <a:pt x="3467540" y="2113193"/>
                </a:cubicBezTo>
                <a:cubicBezTo>
                  <a:pt x="3368559" y="2100505"/>
                  <a:pt x="3273700" y="2087816"/>
                  <a:pt x="3174718" y="2070907"/>
                </a:cubicBezTo>
                <a:cubicBezTo>
                  <a:pt x="3207715" y="1944028"/>
                  <a:pt x="3232458" y="1821378"/>
                  <a:pt x="3253079" y="1694499"/>
                </a:cubicBezTo>
                <a:close/>
                <a:moveTo>
                  <a:pt x="2926069" y="1647983"/>
                </a:moveTo>
                <a:cubicBezTo>
                  <a:pt x="3020361" y="1660936"/>
                  <a:pt x="3118757" y="1678196"/>
                  <a:pt x="3221244" y="1691149"/>
                </a:cubicBezTo>
                <a:cubicBezTo>
                  <a:pt x="3200751" y="1816328"/>
                  <a:pt x="3172052" y="1941508"/>
                  <a:pt x="3143353" y="2066677"/>
                </a:cubicBezTo>
                <a:cubicBezTo>
                  <a:pt x="3049060" y="2049417"/>
                  <a:pt x="2954768" y="2027829"/>
                  <a:pt x="2864578" y="2006251"/>
                </a:cubicBezTo>
                <a:cubicBezTo>
                  <a:pt x="2889175" y="1885389"/>
                  <a:pt x="2909678" y="1764528"/>
                  <a:pt x="2926069" y="1647983"/>
                </a:cubicBezTo>
                <a:close/>
                <a:moveTo>
                  <a:pt x="11288" y="1647983"/>
                </a:moveTo>
                <a:lnTo>
                  <a:pt x="0" y="1655005"/>
                </a:lnTo>
                <a:lnTo>
                  <a:pt x="0" y="1653916"/>
                </a:lnTo>
                <a:close/>
                <a:moveTo>
                  <a:pt x="11288" y="1647983"/>
                </a:moveTo>
                <a:lnTo>
                  <a:pt x="0" y="1656884"/>
                </a:lnTo>
                <a:lnTo>
                  <a:pt x="0" y="1655175"/>
                </a:lnTo>
                <a:close/>
                <a:moveTo>
                  <a:pt x="11288" y="1647983"/>
                </a:moveTo>
                <a:lnTo>
                  <a:pt x="0" y="1659747"/>
                </a:lnTo>
                <a:lnTo>
                  <a:pt x="0" y="1656928"/>
                </a:lnTo>
                <a:close/>
                <a:moveTo>
                  <a:pt x="11288" y="1647983"/>
                </a:moveTo>
                <a:lnTo>
                  <a:pt x="0" y="1666675"/>
                </a:lnTo>
                <a:lnTo>
                  <a:pt x="0" y="1660884"/>
                </a:lnTo>
                <a:close/>
                <a:moveTo>
                  <a:pt x="11288" y="1647983"/>
                </a:moveTo>
                <a:lnTo>
                  <a:pt x="0" y="1683787"/>
                </a:lnTo>
                <a:lnTo>
                  <a:pt x="0" y="1667737"/>
                </a:lnTo>
                <a:close/>
                <a:moveTo>
                  <a:pt x="11288" y="1647983"/>
                </a:moveTo>
                <a:cubicBezTo>
                  <a:pt x="11288" y="1718871"/>
                  <a:pt x="6853" y="1789769"/>
                  <a:pt x="6853" y="1865081"/>
                </a:cubicBezTo>
                <a:lnTo>
                  <a:pt x="0" y="1865081"/>
                </a:lnTo>
                <a:lnTo>
                  <a:pt x="0" y="1687491"/>
                </a:lnTo>
                <a:close/>
                <a:moveTo>
                  <a:pt x="11288" y="1647983"/>
                </a:moveTo>
                <a:cubicBezTo>
                  <a:pt x="33442" y="1718871"/>
                  <a:pt x="55597" y="1789769"/>
                  <a:pt x="73316" y="1865081"/>
                </a:cubicBezTo>
                <a:cubicBezTo>
                  <a:pt x="55597" y="1865081"/>
                  <a:pt x="33442" y="1865081"/>
                  <a:pt x="15713" y="1865081"/>
                </a:cubicBezTo>
                <a:cubicBezTo>
                  <a:pt x="15713" y="1789769"/>
                  <a:pt x="11288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54063" y="1718871"/>
                  <a:pt x="96838" y="1789769"/>
                  <a:pt x="135344" y="1865081"/>
                </a:cubicBezTo>
                <a:cubicBezTo>
                  <a:pt x="118230" y="1865081"/>
                  <a:pt x="96838" y="1865081"/>
                  <a:pt x="79734" y="1865081"/>
                </a:cubicBezTo>
                <a:cubicBezTo>
                  <a:pt x="58341" y="1789769"/>
                  <a:pt x="32680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74723" y="1718871"/>
                  <a:pt x="138167" y="1789769"/>
                  <a:pt x="197372" y="1860656"/>
                </a:cubicBezTo>
                <a:cubicBezTo>
                  <a:pt x="176224" y="1860656"/>
                  <a:pt x="159305" y="1865081"/>
                  <a:pt x="138167" y="1865081"/>
                </a:cubicBezTo>
                <a:cubicBezTo>
                  <a:pt x="100100" y="1789769"/>
                  <a:pt x="53575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95392" y="1715188"/>
                  <a:pt x="179496" y="1782384"/>
                  <a:pt x="259400" y="1849579"/>
                </a:cubicBezTo>
                <a:cubicBezTo>
                  <a:pt x="238369" y="1849579"/>
                  <a:pt x="221549" y="1849579"/>
                  <a:pt x="200527" y="1849579"/>
                </a:cubicBezTo>
                <a:cubicBezTo>
                  <a:pt x="141654" y="1782384"/>
                  <a:pt x="78571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16062" y="1715188"/>
                  <a:pt x="220845" y="1782384"/>
                  <a:pt x="321428" y="1849579"/>
                </a:cubicBezTo>
                <a:cubicBezTo>
                  <a:pt x="300476" y="1849579"/>
                  <a:pt x="283704" y="1849579"/>
                  <a:pt x="262751" y="1849579"/>
                </a:cubicBezTo>
                <a:cubicBezTo>
                  <a:pt x="183121" y="1782384"/>
                  <a:pt x="99300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40922" y="1715188"/>
                  <a:pt x="262184" y="1782384"/>
                  <a:pt x="383456" y="1845379"/>
                </a:cubicBezTo>
                <a:cubicBezTo>
                  <a:pt x="362543" y="1845379"/>
                  <a:pt x="345820" y="1849579"/>
                  <a:pt x="324916" y="1849579"/>
                </a:cubicBezTo>
                <a:cubicBezTo>
                  <a:pt x="224547" y="1782384"/>
                  <a:pt x="120008" y="1715188"/>
                  <a:pt x="11288" y="1647983"/>
                </a:cubicBezTo>
                <a:close/>
                <a:moveTo>
                  <a:pt x="1438744" y="1632471"/>
                </a:moveTo>
                <a:cubicBezTo>
                  <a:pt x="1508118" y="1699667"/>
                  <a:pt x="1581575" y="1762672"/>
                  <a:pt x="1655031" y="1825667"/>
                </a:cubicBezTo>
                <a:cubicBezTo>
                  <a:pt x="1646875" y="1897062"/>
                  <a:pt x="1638709" y="1968458"/>
                  <a:pt x="1626469" y="2035654"/>
                </a:cubicBezTo>
                <a:cubicBezTo>
                  <a:pt x="1561169" y="1964258"/>
                  <a:pt x="1491795" y="1884461"/>
                  <a:pt x="1422421" y="1804665"/>
                </a:cubicBezTo>
                <a:cubicBezTo>
                  <a:pt x="1430588" y="1745870"/>
                  <a:pt x="1434661" y="1691276"/>
                  <a:pt x="1438744" y="1632471"/>
                </a:cubicBezTo>
                <a:close/>
                <a:moveTo>
                  <a:pt x="2585833" y="1585955"/>
                </a:moveTo>
                <a:cubicBezTo>
                  <a:pt x="2683915" y="1607181"/>
                  <a:pt x="2777739" y="1624159"/>
                  <a:pt x="2880080" y="1641126"/>
                </a:cubicBezTo>
                <a:cubicBezTo>
                  <a:pt x="2863025" y="1755717"/>
                  <a:pt x="2841701" y="1874547"/>
                  <a:pt x="2816118" y="1989137"/>
                </a:cubicBezTo>
                <a:cubicBezTo>
                  <a:pt x="2722295" y="1967921"/>
                  <a:pt x="2628481" y="1942455"/>
                  <a:pt x="2538926" y="1912750"/>
                </a:cubicBezTo>
                <a:cubicBezTo>
                  <a:pt x="2555981" y="1802399"/>
                  <a:pt x="2573046" y="1696306"/>
                  <a:pt x="2585833" y="1585955"/>
                </a:cubicBezTo>
                <a:close/>
                <a:moveTo>
                  <a:pt x="1707310" y="1585955"/>
                </a:moveTo>
                <a:cubicBezTo>
                  <a:pt x="1788094" y="1632823"/>
                  <a:pt x="1868886" y="1675422"/>
                  <a:pt x="1949669" y="1718021"/>
                </a:cubicBezTo>
                <a:cubicBezTo>
                  <a:pt x="1941171" y="1803229"/>
                  <a:pt x="1932663" y="1888437"/>
                  <a:pt x="1919906" y="1973635"/>
                </a:cubicBezTo>
                <a:cubicBezTo>
                  <a:pt x="1839122" y="1922518"/>
                  <a:pt x="1762579" y="1867133"/>
                  <a:pt x="1686045" y="1807488"/>
                </a:cubicBezTo>
                <a:cubicBezTo>
                  <a:pt x="1694553" y="1735067"/>
                  <a:pt x="1698803" y="1658377"/>
                  <a:pt x="1707310" y="1585955"/>
                </a:cubicBezTo>
                <a:close/>
                <a:moveTo>
                  <a:pt x="2277832" y="1523927"/>
                </a:moveTo>
                <a:cubicBezTo>
                  <a:pt x="2370034" y="1549217"/>
                  <a:pt x="2462236" y="1570287"/>
                  <a:pt x="2554438" y="1591357"/>
                </a:cubicBezTo>
                <a:cubicBezTo>
                  <a:pt x="2541866" y="1696697"/>
                  <a:pt x="2525104" y="1806257"/>
                  <a:pt x="2508342" y="1911607"/>
                </a:cubicBezTo>
                <a:cubicBezTo>
                  <a:pt x="2416130" y="1882117"/>
                  <a:pt x="2332309" y="1852617"/>
                  <a:pt x="2244298" y="1818907"/>
                </a:cubicBezTo>
                <a:cubicBezTo>
                  <a:pt x="2256869" y="1721987"/>
                  <a:pt x="2269441" y="1625067"/>
                  <a:pt x="2277832" y="1523927"/>
                </a:cubicBezTo>
                <a:close/>
                <a:moveTo>
                  <a:pt x="1182827" y="1508415"/>
                </a:moveTo>
                <a:cubicBezTo>
                  <a:pt x="1250931" y="1601154"/>
                  <a:pt x="1319044" y="1689684"/>
                  <a:pt x="1391407" y="1773993"/>
                </a:cubicBezTo>
                <a:cubicBezTo>
                  <a:pt x="1387148" y="1833012"/>
                  <a:pt x="1378640" y="1887812"/>
                  <a:pt x="1374381" y="1942611"/>
                </a:cubicBezTo>
                <a:cubicBezTo>
                  <a:pt x="1306268" y="1841442"/>
                  <a:pt x="1242423" y="1736053"/>
                  <a:pt x="1174309" y="1626454"/>
                </a:cubicBezTo>
                <a:cubicBezTo>
                  <a:pt x="1178568" y="1584295"/>
                  <a:pt x="1178568" y="1546355"/>
                  <a:pt x="1182827" y="1508415"/>
                </a:cubicBezTo>
                <a:close/>
                <a:moveTo>
                  <a:pt x="2005299" y="1430885"/>
                </a:moveTo>
                <a:cubicBezTo>
                  <a:pt x="2087401" y="1456556"/>
                  <a:pt x="2173596" y="1482217"/>
                  <a:pt x="2259800" y="1507888"/>
                </a:cubicBezTo>
                <a:cubicBezTo>
                  <a:pt x="2251595" y="1606273"/>
                  <a:pt x="2239277" y="1704668"/>
                  <a:pt x="2226959" y="1803053"/>
                </a:cubicBezTo>
                <a:cubicBezTo>
                  <a:pt x="2144867" y="1768835"/>
                  <a:pt x="2062775" y="1730329"/>
                  <a:pt x="1980674" y="1691833"/>
                </a:cubicBezTo>
                <a:cubicBezTo>
                  <a:pt x="1988889" y="1606273"/>
                  <a:pt x="1997094" y="1516445"/>
                  <a:pt x="2005299" y="1430885"/>
                </a:cubicBezTo>
                <a:close/>
                <a:moveTo>
                  <a:pt x="1450768" y="1430885"/>
                </a:moveTo>
                <a:cubicBezTo>
                  <a:pt x="1527771" y="1481240"/>
                  <a:pt x="1604764" y="1527395"/>
                  <a:pt x="1686045" y="1573550"/>
                </a:cubicBezTo>
                <a:cubicBezTo>
                  <a:pt x="1677488" y="1644887"/>
                  <a:pt x="1673210" y="1716224"/>
                  <a:pt x="1664653" y="1787551"/>
                </a:cubicBezTo>
                <a:cubicBezTo>
                  <a:pt x="1587660" y="1728805"/>
                  <a:pt x="1510657" y="1665869"/>
                  <a:pt x="1437933" y="1602923"/>
                </a:cubicBezTo>
                <a:cubicBezTo>
                  <a:pt x="1442212" y="1544177"/>
                  <a:pt x="1446490" y="1485440"/>
                  <a:pt x="1450768" y="1430885"/>
                </a:cubicBezTo>
                <a:close/>
                <a:moveTo>
                  <a:pt x="1198017" y="1384359"/>
                </a:moveTo>
                <a:cubicBezTo>
                  <a:pt x="1267654" y="1458793"/>
                  <a:pt x="1337282" y="1529094"/>
                  <a:pt x="1406919" y="1595254"/>
                </a:cubicBezTo>
                <a:cubicBezTo>
                  <a:pt x="1402826" y="1649019"/>
                  <a:pt x="1398724" y="1702773"/>
                  <a:pt x="1390538" y="1756527"/>
                </a:cubicBezTo>
                <a:cubicBezTo>
                  <a:pt x="1324993" y="1677962"/>
                  <a:pt x="1255366" y="1591123"/>
                  <a:pt x="1189821" y="1500151"/>
                </a:cubicBezTo>
                <a:cubicBezTo>
                  <a:pt x="1193914" y="1462935"/>
                  <a:pt x="1193914" y="1425718"/>
                  <a:pt x="1198017" y="1384359"/>
                </a:cubicBezTo>
                <a:close/>
                <a:moveTo>
                  <a:pt x="1729612" y="1353345"/>
                </a:moveTo>
                <a:cubicBezTo>
                  <a:pt x="1813305" y="1381487"/>
                  <a:pt x="1896999" y="1409629"/>
                  <a:pt x="1980683" y="1433757"/>
                </a:cubicBezTo>
                <a:cubicBezTo>
                  <a:pt x="1972312" y="1514159"/>
                  <a:pt x="1968131" y="1598595"/>
                  <a:pt x="1955579" y="1678997"/>
                </a:cubicBezTo>
                <a:cubicBezTo>
                  <a:pt x="1876076" y="1642816"/>
                  <a:pt x="1792381" y="1602610"/>
                  <a:pt x="1717059" y="1558389"/>
                </a:cubicBezTo>
                <a:cubicBezTo>
                  <a:pt x="1721250" y="1490041"/>
                  <a:pt x="1725431" y="1421693"/>
                  <a:pt x="1729612" y="1353345"/>
                </a:cubicBezTo>
                <a:close/>
                <a:moveTo>
                  <a:pt x="3652823" y="1306829"/>
                </a:moveTo>
                <a:cubicBezTo>
                  <a:pt x="3767414" y="1311029"/>
                  <a:pt x="3877755" y="1315230"/>
                  <a:pt x="3996585" y="1319430"/>
                </a:cubicBezTo>
                <a:cubicBezTo>
                  <a:pt x="3979608" y="1449620"/>
                  <a:pt x="3954142" y="1579821"/>
                  <a:pt x="3924437" y="1710011"/>
                </a:cubicBezTo>
                <a:cubicBezTo>
                  <a:pt x="3814096" y="1705811"/>
                  <a:pt x="3703744" y="1701611"/>
                  <a:pt x="3593403" y="1693210"/>
                </a:cubicBezTo>
                <a:cubicBezTo>
                  <a:pt x="3618869" y="1563019"/>
                  <a:pt x="3640085" y="1437029"/>
                  <a:pt x="3652823" y="1306829"/>
                </a:cubicBezTo>
                <a:close/>
                <a:moveTo>
                  <a:pt x="3302428" y="1275815"/>
                </a:moveTo>
                <a:cubicBezTo>
                  <a:pt x="3406967" y="1280064"/>
                  <a:pt x="3515697" y="1288553"/>
                  <a:pt x="3624417" y="1292792"/>
                </a:cubicBezTo>
                <a:cubicBezTo>
                  <a:pt x="3611875" y="1420111"/>
                  <a:pt x="3590961" y="1551679"/>
                  <a:pt x="3565876" y="1678997"/>
                </a:cubicBezTo>
                <a:cubicBezTo>
                  <a:pt x="3461337" y="1670509"/>
                  <a:pt x="3356788" y="1662020"/>
                  <a:pt x="3252249" y="1649292"/>
                </a:cubicBezTo>
                <a:cubicBezTo>
                  <a:pt x="3273162" y="1526213"/>
                  <a:pt x="3289886" y="1398894"/>
                  <a:pt x="3302428" y="1275815"/>
                </a:cubicBezTo>
                <a:close/>
                <a:moveTo>
                  <a:pt x="2964819" y="1260303"/>
                </a:moveTo>
                <a:cubicBezTo>
                  <a:pt x="3070970" y="1268645"/>
                  <a:pt x="3172872" y="1276977"/>
                  <a:pt x="3283272" y="1281148"/>
                </a:cubicBezTo>
                <a:cubicBezTo>
                  <a:pt x="3270535" y="1406211"/>
                  <a:pt x="3253548" y="1527092"/>
                  <a:pt x="3232322" y="1647983"/>
                </a:cubicBezTo>
                <a:cubicBezTo>
                  <a:pt x="3130420" y="1635480"/>
                  <a:pt x="3028508" y="1622977"/>
                  <a:pt x="2926606" y="1610464"/>
                </a:cubicBezTo>
                <a:cubicBezTo>
                  <a:pt x="2943593" y="1493743"/>
                  <a:pt x="2956331" y="1377023"/>
                  <a:pt x="2964819" y="1260303"/>
                </a:cubicBezTo>
                <a:close/>
                <a:moveTo>
                  <a:pt x="1461846" y="1244801"/>
                </a:moveTo>
                <a:cubicBezTo>
                  <a:pt x="1541750" y="1278335"/>
                  <a:pt x="1621644" y="1307669"/>
                  <a:pt x="1701548" y="1341193"/>
                </a:cubicBezTo>
                <a:cubicBezTo>
                  <a:pt x="1697347" y="1412443"/>
                  <a:pt x="1693137" y="1483692"/>
                  <a:pt x="1684727" y="1554941"/>
                </a:cubicBezTo>
                <a:cubicBezTo>
                  <a:pt x="1604823" y="1508845"/>
                  <a:pt x="1529129" y="1462739"/>
                  <a:pt x="1453435" y="1416633"/>
                </a:cubicBezTo>
                <a:cubicBezTo>
                  <a:pt x="1457645" y="1357965"/>
                  <a:pt x="1457645" y="1299288"/>
                  <a:pt x="1461846" y="1244801"/>
                </a:cubicBezTo>
                <a:close/>
                <a:moveTo>
                  <a:pt x="1194129" y="1244801"/>
                </a:moveTo>
                <a:cubicBezTo>
                  <a:pt x="1271669" y="1299786"/>
                  <a:pt x="1344891" y="1354762"/>
                  <a:pt x="1422431" y="1405517"/>
                </a:cubicBezTo>
                <a:cubicBezTo>
                  <a:pt x="1418123" y="1460492"/>
                  <a:pt x="1413816" y="1515478"/>
                  <a:pt x="1409508" y="1570453"/>
                </a:cubicBezTo>
                <a:cubicBezTo>
                  <a:pt x="1336276" y="1502789"/>
                  <a:pt x="1263053" y="1435115"/>
                  <a:pt x="1189821" y="1363221"/>
                </a:cubicBezTo>
                <a:cubicBezTo>
                  <a:pt x="1194129" y="1320934"/>
                  <a:pt x="1194129" y="1282868"/>
                  <a:pt x="1194129" y="1244801"/>
                </a:cubicBezTo>
                <a:close/>
                <a:moveTo>
                  <a:pt x="2614679" y="1229289"/>
                </a:moveTo>
                <a:cubicBezTo>
                  <a:pt x="2710700" y="1237651"/>
                  <a:pt x="2810902" y="1246022"/>
                  <a:pt x="2911104" y="1254384"/>
                </a:cubicBezTo>
                <a:cubicBezTo>
                  <a:pt x="2902752" y="1371465"/>
                  <a:pt x="2890230" y="1484375"/>
                  <a:pt x="2873526" y="1601457"/>
                </a:cubicBezTo>
                <a:cubicBezTo>
                  <a:pt x="2777505" y="1584734"/>
                  <a:pt x="2681483" y="1568011"/>
                  <a:pt x="2585452" y="1551278"/>
                </a:cubicBezTo>
                <a:cubicBezTo>
                  <a:pt x="2597975" y="1442558"/>
                  <a:pt x="2606327" y="1333828"/>
                  <a:pt x="2614679" y="1229289"/>
                </a:cubicBezTo>
                <a:close/>
                <a:moveTo>
                  <a:pt x="2312060" y="1198275"/>
                </a:moveTo>
                <a:cubicBezTo>
                  <a:pt x="2405522" y="1210866"/>
                  <a:pt x="2503243" y="1223457"/>
                  <a:pt x="2600954" y="1231848"/>
                </a:cubicBezTo>
                <a:cubicBezTo>
                  <a:pt x="2592456" y="1340940"/>
                  <a:pt x="2583958" y="1445850"/>
                  <a:pt x="2571220" y="1554941"/>
                </a:cubicBezTo>
                <a:cubicBezTo>
                  <a:pt x="2477748" y="1533959"/>
                  <a:pt x="2384286" y="1512987"/>
                  <a:pt x="2290814" y="1492005"/>
                </a:cubicBezTo>
                <a:cubicBezTo>
                  <a:pt x="2299312" y="1395495"/>
                  <a:pt x="2307811" y="1294785"/>
                  <a:pt x="2312060" y="1198275"/>
                </a:cubicBezTo>
                <a:close/>
                <a:moveTo>
                  <a:pt x="961323" y="1198275"/>
                </a:moveTo>
                <a:cubicBezTo>
                  <a:pt x="1027151" y="1298038"/>
                  <a:pt x="1092979" y="1393629"/>
                  <a:pt x="1158807" y="1489230"/>
                </a:cubicBezTo>
                <a:cubicBezTo>
                  <a:pt x="1154695" y="1526643"/>
                  <a:pt x="1150582" y="1564055"/>
                  <a:pt x="1150582" y="1601457"/>
                </a:cubicBezTo>
                <a:cubicBezTo>
                  <a:pt x="1084754" y="1489230"/>
                  <a:pt x="1023039" y="1377004"/>
                  <a:pt x="957211" y="1256464"/>
                </a:cubicBezTo>
                <a:cubicBezTo>
                  <a:pt x="957211" y="1235687"/>
                  <a:pt x="961323" y="1219062"/>
                  <a:pt x="961323" y="1198275"/>
                </a:cubicBezTo>
                <a:close/>
                <a:moveTo>
                  <a:pt x="2013514" y="1151759"/>
                </a:moveTo>
                <a:cubicBezTo>
                  <a:pt x="2104505" y="1164125"/>
                  <a:pt x="2195506" y="1180614"/>
                  <a:pt x="2290824" y="1188858"/>
                </a:cubicBezTo>
                <a:cubicBezTo>
                  <a:pt x="2286496" y="1283669"/>
                  <a:pt x="2277822" y="1382601"/>
                  <a:pt x="2269158" y="1477411"/>
                </a:cubicBezTo>
                <a:cubicBezTo>
                  <a:pt x="2178167" y="1452678"/>
                  <a:pt x="2087176" y="1432067"/>
                  <a:pt x="1996186" y="1407334"/>
                </a:cubicBezTo>
                <a:cubicBezTo>
                  <a:pt x="2004850" y="1320768"/>
                  <a:pt x="2009187" y="1238325"/>
                  <a:pt x="2013514" y="1151759"/>
                </a:cubicBezTo>
                <a:close/>
                <a:moveTo>
                  <a:pt x="1205323" y="1120745"/>
                </a:moveTo>
                <a:cubicBezTo>
                  <a:pt x="1277686" y="1157249"/>
                  <a:pt x="1350059" y="1193752"/>
                  <a:pt x="1422421" y="1226193"/>
                </a:cubicBezTo>
                <a:cubicBezTo>
                  <a:pt x="1422421" y="1278921"/>
                  <a:pt x="1418407" y="1331650"/>
                  <a:pt x="1414382" y="1384369"/>
                </a:cubicBezTo>
                <a:cubicBezTo>
                  <a:pt x="1342019" y="1335704"/>
                  <a:pt x="1273671" y="1287029"/>
                  <a:pt x="1205323" y="1234310"/>
                </a:cubicBezTo>
                <a:cubicBezTo>
                  <a:pt x="1205323" y="1197806"/>
                  <a:pt x="1205323" y="1157249"/>
                  <a:pt x="1205323" y="1120745"/>
                </a:cubicBezTo>
                <a:close/>
                <a:moveTo>
                  <a:pt x="1740933" y="1105233"/>
                </a:moveTo>
                <a:cubicBezTo>
                  <a:pt x="1824627" y="1121839"/>
                  <a:pt x="1908311" y="1134284"/>
                  <a:pt x="1996186" y="1146738"/>
                </a:cubicBezTo>
                <a:cubicBezTo>
                  <a:pt x="1992005" y="1233880"/>
                  <a:pt x="1987814" y="1316880"/>
                  <a:pt x="1983633" y="1399871"/>
                </a:cubicBezTo>
                <a:cubicBezTo>
                  <a:pt x="1895759" y="1374972"/>
                  <a:pt x="1812064" y="1345921"/>
                  <a:pt x="1732562" y="1321022"/>
                </a:cubicBezTo>
                <a:cubicBezTo>
                  <a:pt x="1736752" y="1246335"/>
                  <a:pt x="1736752" y="1175779"/>
                  <a:pt x="1740933" y="1105233"/>
                </a:cubicBezTo>
                <a:close/>
                <a:moveTo>
                  <a:pt x="961470" y="1058717"/>
                </a:moveTo>
                <a:cubicBezTo>
                  <a:pt x="1029574" y="1118498"/>
                  <a:pt x="1101946" y="1178280"/>
                  <a:pt x="1174309" y="1238061"/>
                </a:cubicBezTo>
                <a:lnTo>
                  <a:pt x="1165889" y="1352065"/>
                </a:lnTo>
                <a:lnTo>
                  <a:pt x="1174309" y="1361394"/>
                </a:lnTo>
                <a:cubicBezTo>
                  <a:pt x="1174309" y="1400066"/>
                  <a:pt x="1169884" y="1438739"/>
                  <a:pt x="1169884" y="1477411"/>
                </a:cubicBezTo>
                <a:cubicBezTo>
                  <a:pt x="1098987" y="1382874"/>
                  <a:pt x="1028099" y="1288338"/>
                  <a:pt x="957211" y="1185205"/>
                </a:cubicBezTo>
                <a:cubicBezTo>
                  <a:pt x="957211" y="1163715"/>
                  <a:pt x="957211" y="1142235"/>
                  <a:pt x="957211" y="1120745"/>
                </a:cubicBezTo>
                <a:lnTo>
                  <a:pt x="1085643" y="1263107"/>
                </a:lnTo>
                <a:lnTo>
                  <a:pt x="957211" y="1118498"/>
                </a:lnTo>
                <a:cubicBezTo>
                  <a:pt x="957211" y="1097155"/>
                  <a:pt x="961470" y="1080070"/>
                  <a:pt x="961470" y="1058717"/>
                </a:cubicBezTo>
                <a:close/>
                <a:moveTo>
                  <a:pt x="1477357" y="1043204"/>
                </a:moveTo>
                <a:cubicBezTo>
                  <a:pt x="1553051" y="1059948"/>
                  <a:pt x="1637155" y="1076681"/>
                  <a:pt x="1717059" y="1093423"/>
                </a:cubicBezTo>
                <a:cubicBezTo>
                  <a:pt x="1717059" y="1164555"/>
                  <a:pt x="1712859" y="1235697"/>
                  <a:pt x="1708649" y="1306829"/>
                </a:cubicBezTo>
                <a:cubicBezTo>
                  <a:pt x="1628745" y="1277544"/>
                  <a:pt x="1548851" y="1244068"/>
                  <a:pt x="1468947" y="1214774"/>
                </a:cubicBezTo>
                <a:cubicBezTo>
                  <a:pt x="1473157" y="1156194"/>
                  <a:pt x="1473157" y="1101794"/>
                  <a:pt x="1477357" y="1043204"/>
                </a:cubicBezTo>
                <a:close/>
                <a:moveTo>
                  <a:pt x="1205323" y="981176"/>
                </a:moveTo>
                <a:cubicBezTo>
                  <a:pt x="1277686" y="997881"/>
                  <a:pt x="1350059" y="1018755"/>
                  <a:pt x="1422421" y="1035448"/>
                </a:cubicBezTo>
                <a:cubicBezTo>
                  <a:pt x="1422421" y="1089731"/>
                  <a:pt x="1422421" y="1144003"/>
                  <a:pt x="1418407" y="1198275"/>
                </a:cubicBezTo>
                <a:cubicBezTo>
                  <a:pt x="1346034" y="1164878"/>
                  <a:pt x="1273671" y="1131480"/>
                  <a:pt x="1205323" y="1098083"/>
                </a:cubicBezTo>
                <a:cubicBezTo>
                  <a:pt x="1205323" y="1056333"/>
                  <a:pt x="1205323" y="1018755"/>
                  <a:pt x="1205323" y="981176"/>
                </a:cubicBezTo>
                <a:close/>
                <a:moveTo>
                  <a:pt x="972723" y="981176"/>
                </a:moveTo>
                <a:cubicBezTo>
                  <a:pt x="1040836" y="1023473"/>
                  <a:pt x="1113199" y="1061540"/>
                  <a:pt x="1189821" y="1099597"/>
                </a:cubicBezTo>
                <a:cubicBezTo>
                  <a:pt x="1185562" y="1137663"/>
                  <a:pt x="1185562" y="1175730"/>
                  <a:pt x="1185562" y="1213787"/>
                </a:cubicBezTo>
                <a:cubicBezTo>
                  <a:pt x="1113199" y="1158812"/>
                  <a:pt x="1040836" y="1103826"/>
                  <a:pt x="972723" y="1044621"/>
                </a:cubicBezTo>
                <a:cubicBezTo>
                  <a:pt x="972723" y="1023473"/>
                  <a:pt x="972723" y="1002325"/>
                  <a:pt x="972723" y="981176"/>
                </a:cubicBezTo>
                <a:close/>
                <a:moveTo>
                  <a:pt x="972723" y="919149"/>
                </a:moveTo>
                <a:cubicBezTo>
                  <a:pt x="1045086" y="939955"/>
                  <a:pt x="1117458" y="960761"/>
                  <a:pt x="1189821" y="977397"/>
                </a:cubicBezTo>
                <a:cubicBezTo>
                  <a:pt x="1189821" y="1014848"/>
                  <a:pt x="1189821" y="1052289"/>
                  <a:pt x="1189821" y="1089731"/>
                </a:cubicBezTo>
                <a:cubicBezTo>
                  <a:pt x="1113199" y="1056451"/>
                  <a:pt x="1040836" y="1018999"/>
                  <a:pt x="972723" y="977397"/>
                </a:cubicBezTo>
                <a:cubicBezTo>
                  <a:pt x="972723" y="960761"/>
                  <a:pt x="972723" y="939955"/>
                  <a:pt x="972723" y="919149"/>
                </a:cubicBezTo>
                <a:close/>
                <a:moveTo>
                  <a:pt x="3676823" y="857121"/>
                </a:moveTo>
                <a:cubicBezTo>
                  <a:pt x="3792322" y="857121"/>
                  <a:pt x="3907822" y="861409"/>
                  <a:pt x="4027599" y="861409"/>
                </a:cubicBezTo>
                <a:cubicBezTo>
                  <a:pt x="4027599" y="994374"/>
                  <a:pt x="4019042" y="1127338"/>
                  <a:pt x="4001938" y="1260303"/>
                </a:cubicBezTo>
                <a:cubicBezTo>
                  <a:pt x="3886429" y="1260303"/>
                  <a:pt x="3770930" y="1256015"/>
                  <a:pt x="3655431" y="1251727"/>
                </a:cubicBezTo>
                <a:cubicBezTo>
                  <a:pt x="3668266" y="1123050"/>
                  <a:pt x="3676823" y="990085"/>
                  <a:pt x="3676823" y="857121"/>
                </a:cubicBezTo>
                <a:close/>
                <a:moveTo>
                  <a:pt x="3326760" y="857121"/>
                </a:moveTo>
                <a:cubicBezTo>
                  <a:pt x="3434933" y="857121"/>
                  <a:pt x="3543097" y="857121"/>
                  <a:pt x="3655431" y="857121"/>
                </a:cubicBezTo>
                <a:cubicBezTo>
                  <a:pt x="3651270" y="987751"/>
                  <a:pt x="3647108" y="1114171"/>
                  <a:pt x="3634634" y="1244801"/>
                </a:cubicBezTo>
                <a:cubicBezTo>
                  <a:pt x="3526461" y="1240591"/>
                  <a:pt x="3418288" y="1236371"/>
                  <a:pt x="3314277" y="1227951"/>
                </a:cubicBezTo>
                <a:cubicBezTo>
                  <a:pt x="3322599" y="1105741"/>
                  <a:pt x="3326760" y="983540"/>
                  <a:pt x="3326760" y="857121"/>
                </a:cubicBezTo>
                <a:close/>
                <a:moveTo>
                  <a:pt x="2985645" y="857121"/>
                </a:moveTo>
                <a:cubicBezTo>
                  <a:pt x="3090028" y="857121"/>
                  <a:pt x="3194401" y="857121"/>
                  <a:pt x="3298775" y="857121"/>
                </a:cubicBezTo>
                <a:cubicBezTo>
                  <a:pt x="3298775" y="979770"/>
                  <a:pt x="3294604" y="1106649"/>
                  <a:pt x="3282071" y="1229289"/>
                </a:cubicBezTo>
                <a:cubicBezTo>
                  <a:pt x="3177698" y="1225059"/>
                  <a:pt x="3073325" y="1216600"/>
                  <a:pt x="2973122" y="1208141"/>
                </a:cubicBezTo>
                <a:cubicBezTo>
                  <a:pt x="2981474" y="1093960"/>
                  <a:pt x="2985645" y="975541"/>
                  <a:pt x="2985645" y="857121"/>
                </a:cubicBezTo>
                <a:close/>
                <a:moveTo>
                  <a:pt x="2624964" y="857121"/>
                </a:moveTo>
                <a:cubicBezTo>
                  <a:pt x="2722676" y="857121"/>
                  <a:pt x="2824646" y="857121"/>
                  <a:pt x="2926606" y="857121"/>
                </a:cubicBezTo>
                <a:cubicBezTo>
                  <a:pt x="2926606" y="973147"/>
                  <a:pt x="2922357" y="1093472"/>
                  <a:pt x="2913859" y="1213787"/>
                </a:cubicBezTo>
                <a:cubicBezTo>
                  <a:pt x="2811898" y="1205191"/>
                  <a:pt x="2714187" y="1196605"/>
                  <a:pt x="2616466" y="1188009"/>
                </a:cubicBezTo>
                <a:cubicBezTo>
                  <a:pt x="2620715" y="1076280"/>
                  <a:pt x="2624964" y="964551"/>
                  <a:pt x="2624964" y="857121"/>
                </a:cubicBezTo>
                <a:close/>
                <a:moveTo>
                  <a:pt x="2310595" y="857121"/>
                </a:moveTo>
                <a:cubicBezTo>
                  <a:pt x="2404535" y="857121"/>
                  <a:pt x="2502755" y="861350"/>
                  <a:pt x="2600964" y="861350"/>
                </a:cubicBezTo>
                <a:cubicBezTo>
                  <a:pt x="2600964" y="967081"/>
                  <a:pt x="2600964" y="1077042"/>
                  <a:pt x="2592427" y="1182773"/>
                </a:cubicBezTo>
                <a:cubicBezTo>
                  <a:pt x="2494217" y="1174314"/>
                  <a:pt x="2400267" y="1165854"/>
                  <a:pt x="2306326" y="1153175"/>
                </a:cubicBezTo>
                <a:cubicBezTo>
                  <a:pt x="2310595" y="1055894"/>
                  <a:pt x="2310595" y="958622"/>
                  <a:pt x="2310595" y="857121"/>
                </a:cubicBezTo>
                <a:close/>
                <a:moveTo>
                  <a:pt x="2015917" y="857121"/>
                </a:moveTo>
                <a:cubicBezTo>
                  <a:pt x="2104730" y="857121"/>
                  <a:pt x="2197772" y="857121"/>
                  <a:pt x="2290814" y="857121"/>
                </a:cubicBezTo>
                <a:cubicBezTo>
                  <a:pt x="2290814" y="955340"/>
                  <a:pt x="2286584" y="1053549"/>
                  <a:pt x="2282355" y="1151759"/>
                </a:cubicBezTo>
                <a:cubicBezTo>
                  <a:pt x="2189313" y="1143221"/>
                  <a:pt x="2100500" y="1130415"/>
                  <a:pt x="2011688" y="1117600"/>
                </a:cubicBezTo>
                <a:cubicBezTo>
                  <a:pt x="2015917" y="1032196"/>
                  <a:pt x="2015917" y="942524"/>
                  <a:pt x="2015917" y="857121"/>
                </a:cubicBezTo>
                <a:close/>
                <a:moveTo>
                  <a:pt x="1736811" y="857121"/>
                </a:moveTo>
                <a:cubicBezTo>
                  <a:pt x="1821853" y="857121"/>
                  <a:pt x="1906895" y="861194"/>
                  <a:pt x="1996186" y="861194"/>
                </a:cubicBezTo>
                <a:cubicBezTo>
                  <a:pt x="1996186" y="942544"/>
                  <a:pt x="1996186" y="1023883"/>
                  <a:pt x="1991936" y="1105233"/>
                </a:cubicBezTo>
                <a:cubicBezTo>
                  <a:pt x="1902645" y="1093032"/>
                  <a:pt x="1817603" y="1080832"/>
                  <a:pt x="1732562" y="1068632"/>
                </a:cubicBezTo>
                <a:cubicBezTo>
                  <a:pt x="1736811" y="999482"/>
                  <a:pt x="1736811" y="930333"/>
                  <a:pt x="1736811" y="857121"/>
                </a:cubicBezTo>
                <a:close/>
                <a:moveTo>
                  <a:pt x="1468947" y="857121"/>
                </a:moveTo>
                <a:cubicBezTo>
                  <a:pt x="1550228" y="857121"/>
                  <a:pt x="1631510" y="857121"/>
                  <a:pt x="1717059" y="857121"/>
                </a:cubicBezTo>
                <a:cubicBezTo>
                  <a:pt x="1717059" y="929493"/>
                  <a:pt x="1717059" y="1001856"/>
                  <a:pt x="1717059" y="1074219"/>
                </a:cubicBezTo>
                <a:cubicBezTo>
                  <a:pt x="1631510" y="1061452"/>
                  <a:pt x="1545950" y="1044425"/>
                  <a:pt x="1468947" y="1031649"/>
                </a:cubicBezTo>
                <a:cubicBezTo>
                  <a:pt x="1468947" y="972053"/>
                  <a:pt x="1468947" y="912457"/>
                  <a:pt x="1468947" y="857121"/>
                </a:cubicBezTo>
                <a:close/>
                <a:moveTo>
                  <a:pt x="1205323" y="857121"/>
                </a:moveTo>
                <a:cubicBezTo>
                  <a:pt x="1281447" y="857121"/>
                  <a:pt x="1357580" y="857121"/>
                  <a:pt x="1437933" y="860999"/>
                </a:cubicBezTo>
                <a:cubicBezTo>
                  <a:pt x="1437933" y="911393"/>
                  <a:pt x="1437933" y="961797"/>
                  <a:pt x="1437933" y="1012191"/>
                </a:cubicBezTo>
                <a:cubicBezTo>
                  <a:pt x="1357580" y="996689"/>
                  <a:pt x="1281447" y="981176"/>
                  <a:pt x="1205323" y="965675"/>
                </a:cubicBezTo>
                <a:cubicBezTo>
                  <a:pt x="1205323" y="930783"/>
                  <a:pt x="1205323" y="892013"/>
                  <a:pt x="1205323" y="857121"/>
                </a:cubicBezTo>
                <a:close/>
                <a:moveTo>
                  <a:pt x="972723" y="841619"/>
                </a:moveTo>
                <a:cubicBezTo>
                  <a:pt x="1045086" y="846053"/>
                  <a:pt x="1117458" y="846053"/>
                  <a:pt x="1189821" y="846053"/>
                </a:cubicBezTo>
                <a:cubicBezTo>
                  <a:pt x="1189821" y="885927"/>
                  <a:pt x="1189821" y="925801"/>
                  <a:pt x="1189821" y="965675"/>
                </a:cubicBezTo>
                <a:cubicBezTo>
                  <a:pt x="1117458" y="947955"/>
                  <a:pt x="1045086" y="925801"/>
                  <a:pt x="972723" y="908081"/>
                </a:cubicBezTo>
                <a:cubicBezTo>
                  <a:pt x="972723" y="885927"/>
                  <a:pt x="972723" y="863773"/>
                  <a:pt x="972723" y="841619"/>
                </a:cubicBezTo>
                <a:close/>
                <a:moveTo>
                  <a:pt x="740113" y="841619"/>
                </a:moveTo>
                <a:cubicBezTo>
                  <a:pt x="808744" y="950348"/>
                  <a:pt x="877375" y="1054888"/>
                  <a:pt x="941709" y="1159427"/>
                </a:cubicBezTo>
                <a:cubicBezTo>
                  <a:pt x="941709" y="1176150"/>
                  <a:pt x="941709" y="1197064"/>
                  <a:pt x="941709" y="1213787"/>
                </a:cubicBezTo>
                <a:cubicBezTo>
                  <a:pt x="873077" y="1092525"/>
                  <a:pt x="808744" y="97125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29630"/>
                  <a:pt x="874513" y="1013451"/>
                  <a:pt x="941709" y="1097282"/>
                </a:cubicBezTo>
                <a:cubicBezTo>
                  <a:pt x="941709" y="1114044"/>
                  <a:pt x="941709" y="1134997"/>
                  <a:pt x="937509" y="1151759"/>
                </a:cubicBezTo>
                <a:cubicBezTo>
                  <a:pt x="874513" y="1051176"/>
                  <a:pt x="807308" y="94640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04701"/>
                  <a:pt x="874513" y="971985"/>
                  <a:pt x="941709" y="1035068"/>
                </a:cubicBezTo>
                <a:cubicBezTo>
                  <a:pt x="941709" y="1051889"/>
                  <a:pt x="941709" y="1072910"/>
                  <a:pt x="941709" y="1089731"/>
                </a:cubicBezTo>
                <a:cubicBezTo>
                  <a:pt x="874513" y="1009837"/>
                  <a:pt x="807308" y="92572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83915"/>
                  <a:pt x="874513" y="930431"/>
                  <a:pt x="941709" y="968498"/>
                </a:cubicBezTo>
                <a:cubicBezTo>
                  <a:pt x="941709" y="989645"/>
                  <a:pt x="941709" y="1006554"/>
                  <a:pt x="941709" y="1027703"/>
                </a:cubicBezTo>
                <a:cubicBezTo>
                  <a:pt x="874513" y="968498"/>
                  <a:pt x="807308" y="90506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63011"/>
                  <a:pt x="874513" y="884403"/>
                  <a:pt x="941709" y="905786"/>
                </a:cubicBezTo>
                <a:cubicBezTo>
                  <a:pt x="941709" y="927178"/>
                  <a:pt x="941709" y="944292"/>
                  <a:pt x="941709" y="965675"/>
                </a:cubicBezTo>
                <a:cubicBezTo>
                  <a:pt x="874513" y="922900"/>
                  <a:pt x="807308" y="88440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41619"/>
                  <a:pt x="874513" y="841619"/>
                  <a:pt x="941709" y="841619"/>
                </a:cubicBezTo>
                <a:cubicBezTo>
                  <a:pt x="941709" y="863773"/>
                  <a:pt x="941709" y="881492"/>
                  <a:pt x="941709" y="903647"/>
                </a:cubicBezTo>
                <a:cubicBezTo>
                  <a:pt x="874513" y="881492"/>
                  <a:pt x="807308" y="859348"/>
                  <a:pt x="740113" y="841619"/>
                </a:cubicBezTo>
                <a:close/>
                <a:moveTo>
                  <a:pt x="941709" y="779591"/>
                </a:moveTo>
                <a:cubicBezTo>
                  <a:pt x="941709" y="800260"/>
                  <a:pt x="941709" y="816807"/>
                  <a:pt x="941709" y="837477"/>
                </a:cubicBezTo>
                <a:cubicBezTo>
                  <a:pt x="874513" y="837477"/>
                  <a:pt x="807308" y="837477"/>
                  <a:pt x="740113" y="841619"/>
                </a:cubicBezTo>
                <a:cubicBezTo>
                  <a:pt x="807308" y="820939"/>
                  <a:pt x="874513" y="800260"/>
                  <a:pt x="941709" y="779591"/>
                </a:cubicBezTo>
                <a:close/>
                <a:moveTo>
                  <a:pt x="1189821" y="717562"/>
                </a:moveTo>
                <a:cubicBezTo>
                  <a:pt x="1189821" y="758911"/>
                  <a:pt x="1189821" y="800260"/>
                  <a:pt x="1189821" y="837018"/>
                </a:cubicBezTo>
                <a:cubicBezTo>
                  <a:pt x="1117458" y="841619"/>
                  <a:pt x="1045086" y="841619"/>
                  <a:pt x="972723" y="841619"/>
                </a:cubicBezTo>
                <a:cubicBezTo>
                  <a:pt x="972723" y="823235"/>
                  <a:pt x="972723" y="800260"/>
                  <a:pt x="972723" y="777295"/>
                </a:cubicBezTo>
                <a:cubicBezTo>
                  <a:pt x="1045086" y="754320"/>
                  <a:pt x="1117458" y="735936"/>
                  <a:pt x="1189821" y="717562"/>
                </a:cubicBezTo>
                <a:close/>
                <a:moveTo>
                  <a:pt x="941709" y="717562"/>
                </a:moveTo>
                <a:cubicBezTo>
                  <a:pt x="941709" y="734100"/>
                  <a:pt x="941709" y="754779"/>
                  <a:pt x="941709" y="771317"/>
                </a:cubicBezTo>
                <a:cubicBezTo>
                  <a:pt x="874513" y="796128"/>
                  <a:pt x="807308" y="816807"/>
                  <a:pt x="740113" y="841619"/>
                </a:cubicBezTo>
                <a:cubicBezTo>
                  <a:pt x="807308" y="796128"/>
                  <a:pt x="874513" y="754779"/>
                  <a:pt x="941709" y="717562"/>
                </a:cubicBezTo>
                <a:close/>
                <a:moveTo>
                  <a:pt x="1437933" y="671037"/>
                </a:moveTo>
                <a:cubicBezTo>
                  <a:pt x="1437933" y="726471"/>
                  <a:pt x="1437933" y="786174"/>
                  <a:pt x="1437933" y="841619"/>
                </a:cubicBezTo>
                <a:cubicBezTo>
                  <a:pt x="1357580" y="841619"/>
                  <a:pt x="1281447" y="841619"/>
                  <a:pt x="1205323" y="841619"/>
                </a:cubicBezTo>
                <a:cubicBezTo>
                  <a:pt x="1205323" y="803239"/>
                  <a:pt x="1205323" y="764850"/>
                  <a:pt x="1205323" y="722212"/>
                </a:cubicBezTo>
                <a:cubicBezTo>
                  <a:pt x="1281447" y="705147"/>
                  <a:pt x="1357580" y="688092"/>
                  <a:pt x="1437933" y="671037"/>
                </a:cubicBezTo>
                <a:close/>
                <a:moveTo>
                  <a:pt x="941709" y="655534"/>
                </a:moveTo>
                <a:cubicBezTo>
                  <a:pt x="941709" y="676204"/>
                  <a:pt x="941709" y="692751"/>
                  <a:pt x="941709" y="713421"/>
                </a:cubicBezTo>
                <a:cubicBezTo>
                  <a:pt x="874513" y="754779"/>
                  <a:pt x="807308" y="796128"/>
                  <a:pt x="740113" y="841619"/>
                </a:cubicBezTo>
                <a:cubicBezTo>
                  <a:pt x="807308" y="775449"/>
                  <a:pt x="874513" y="713421"/>
                  <a:pt x="941709" y="655534"/>
                </a:cubicBezTo>
                <a:close/>
                <a:moveTo>
                  <a:pt x="1717059" y="609009"/>
                </a:moveTo>
                <a:cubicBezTo>
                  <a:pt x="1717059" y="681371"/>
                  <a:pt x="1717059" y="753734"/>
                  <a:pt x="1717059" y="826107"/>
                </a:cubicBezTo>
                <a:cubicBezTo>
                  <a:pt x="1631510" y="826107"/>
                  <a:pt x="1550228" y="826107"/>
                  <a:pt x="1468947" y="826107"/>
                </a:cubicBezTo>
                <a:cubicBezTo>
                  <a:pt x="1468947" y="770770"/>
                  <a:pt x="1468947" y="711174"/>
                  <a:pt x="1468947" y="655827"/>
                </a:cubicBezTo>
                <a:cubicBezTo>
                  <a:pt x="1545950" y="638802"/>
                  <a:pt x="1631510" y="621776"/>
                  <a:pt x="1717059" y="609009"/>
                </a:cubicBezTo>
                <a:close/>
                <a:moveTo>
                  <a:pt x="1189821" y="593506"/>
                </a:moveTo>
                <a:cubicBezTo>
                  <a:pt x="1189821" y="630059"/>
                  <a:pt x="1189821" y="666611"/>
                  <a:pt x="1189821" y="703164"/>
                </a:cubicBezTo>
                <a:cubicBezTo>
                  <a:pt x="1117458" y="723472"/>
                  <a:pt x="1045086" y="743780"/>
                  <a:pt x="972723" y="764088"/>
                </a:cubicBezTo>
                <a:cubicBezTo>
                  <a:pt x="972723" y="743780"/>
                  <a:pt x="972723" y="723472"/>
                  <a:pt x="972723" y="703164"/>
                </a:cubicBezTo>
                <a:cubicBezTo>
                  <a:pt x="1040836" y="666611"/>
                  <a:pt x="1113199" y="630059"/>
                  <a:pt x="1189821" y="593506"/>
                </a:cubicBezTo>
                <a:close/>
                <a:moveTo>
                  <a:pt x="941709" y="593506"/>
                </a:moveTo>
                <a:cubicBezTo>
                  <a:pt x="941709" y="614176"/>
                  <a:pt x="941709" y="630723"/>
                  <a:pt x="941709" y="651392"/>
                </a:cubicBezTo>
                <a:cubicBezTo>
                  <a:pt x="874513" y="709289"/>
                  <a:pt x="807308" y="775449"/>
                  <a:pt x="740113" y="841619"/>
                </a:cubicBezTo>
                <a:cubicBezTo>
                  <a:pt x="807308" y="754779"/>
                  <a:pt x="874513" y="672072"/>
                  <a:pt x="941709" y="593506"/>
                </a:cubicBezTo>
                <a:close/>
                <a:moveTo>
                  <a:pt x="1991936" y="562492"/>
                </a:moveTo>
                <a:cubicBezTo>
                  <a:pt x="1996186" y="647534"/>
                  <a:pt x="1996186" y="736825"/>
                  <a:pt x="1996186" y="821858"/>
                </a:cubicBezTo>
                <a:cubicBezTo>
                  <a:pt x="1906895" y="821858"/>
                  <a:pt x="1821853" y="821858"/>
                  <a:pt x="1736811" y="826116"/>
                </a:cubicBezTo>
                <a:cubicBezTo>
                  <a:pt x="1736811" y="749582"/>
                  <a:pt x="1736811" y="677298"/>
                  <a:pt x="1732562" y="605013"/>
                </a:cubicBezTo>
                <a:cubicBezTo>
                  <a:pt x="1817603" y="587997"/>
                  <a:pt x="1902645" y="575250"/>
                  <a:pt x="1991936" y="562492"/>
                </a:cubicBezTo>
                <a:close/>
                <a:moveTo>
                  <a:pt x="2282355" y="531478"/>
                </a:moveTo>
                <a:cubicBezTo>
                  <a:pt x="2286584" y="628281"/>
                  <a:pt x="2290814" y="725094"/>
                  <a:pt x="2290814" y="821906"/>
                </a:cubicBezTo>
                <a:cubicBezTo>
                  <a:pt x="2197772" y="821906"/>
                  <a:pt x="2104730" y="826116"/>
                  <a:pt x="2015917" y="826116"/>
                </a:cubicBezTo>
                <a:cubicBezTo>
                  <a:pt x="2015917" y="737724"/>
                  <a:pt x="2015917" y="653542"/>
                  <a:pt x="2011688" y="565149"/>
                </a:cubicBezTo>
                <a:cubicBezTo>
                  <a:pt x="2100500" y="552519"/>
                  <a:pt x="2189313" y="544099"/>
                  <a:pt x="2282355" y="531478"/>
                </a:cubicBezTo>
                <a:close/>
                <a:moveTo>
                  <a:pt x="937509" y="531478"/>
                </a:moveTo>
                <a:cubicBezTo>
                  <a:pt x="941709" y="548016"/>
                  <a:pt x="941709" y="568695"/>
                  <a:pt x="941709" y="585233"/>
                </a:cubicBezTo>
                <a:cubicBezTo>
                  <a:pt x="874513" y="667940"/>
                  <a:pt x="807308" y="750638"/>
                  <a:pt x="740113" y="841619"/>
                </a:cubicBezTo>
                <a:cubicBezTo>
                  <a:pt x="807308" y="734100"/>
                  <a:pt x="874513" y="630723"/>
                  <a:pt x="937509" y="531478"/>
                </a:cubicBezTo>
                <a:close/>
                <a:moveTo>
                  <a:pt x="2592544" y="500464"/>
                </a:moveTo>
                <a:cubicBezTo>
                  <a:pt x="2600964" y="610425"/>
                  <a:pt x="2600964" y="716156"/>
                  <a:pt x="2600964" y="826116"/>
                </a:cubicBezTo>
                <a:cubicBezTo>
                  <a:pt x="2504151" y="826116"/>
                  <a:pt x="2407349" y="826116"/>
                  <a:pt x="2314746" y="826116"/>
                </a:cubicBezTo>
                <a:cubicBezTo>
                  <a:pt x="2314746" y="728845"/>
                  <a:pt x="2314746" y="631573"/>
                  <a:pt x="2306326" y="530062"/>
                </a:cubicBezTo>
                <a:cubicBezTo>
                  <a:pt x="2403138" y="521612"/>
                  <a:pt x="2495741" y="508924"/>
                  <a:pt x="2592544" y="500464"/>
                </a:cubicBezTo>
                <a:close/>
                <a:moveTo>
                  <a:pt x="1418407" y="484952"/>
                </a:moveTo>
                <a:cubicBezTo>
                  <a:pt x="1422421" y="538199"/>
                  <a:pt x="1422421" y="591455"/>
                  <a:pt x="1422421" y="644701"/>
                </a:cubicBezTo>
                <a:cubicBezTo>
                  <a:pt x="1350059" y="665185"/>
                  <a:pt x="1277686" y="681567"/>
                  <a:pt x="1205323" y="702051"/>
                </a:cubicBezTo>
                <a:cubicBezTo>
                  <a:pt x="1205323" y="661083"/>
                  <a:pt x="1205323" y="624218"/>
                  <a:pt x="1205323" y="587352"/>
                </a:cubicBezTo>
                <a:cubicBezTo>
                  <a:pt x="1273671" y="550487"/>
                  <a:pt x="1346034" y="517715"/>
                  <a:pt x="1418407" y="484952"/>
                </a:cubicBezTo>
                <a:close/>
                <a:moveTo>
                  <a:pt x="2914035" y="469450"/>
                </a:moveTo>
                <a:cubicBezTo>
                  <a:pt x="2922416" y="585467"/>
                  <a:pt x="2926606" y="705792"/>
                  <a:pt x="2926606" y="821818"/>
                </a:cubicBezTo>
                <a:cubicBezTo>
                  <a:pt x="2826023" y="821818"/>
                  <a:pt x="2725440" y="821818"/>
                  <a:pt x="2629038" y="826116"/>
                </a:cubicBezTo>
                <a:cubicBezTo>
                  <a:pt x="2629038" y="714388"/>
                  <a:pt x="2624847" y="602659"/>
                  <a:pt x="2616466" y="495229"/>
                </a:cubicBezTo>
                <a:cubicBezTo>
                  <a:pt x="2717049" y="482335"/>
                  <a:pt x="2813452" y="473748"/>
                  <a:pt x="2914035" y="469450"/>
                </a:cubicBezTo>
                <a:close/>
                <a:moveTo>
                  <a:pt x="1185562" y="469450"/>
                </a:moveTo>
                <a:cubicBezTo>
                  <a:pt x="1185562" y="507507"/>
                  <a:pt x="1185562" y="545574"/>
                  <a:pt x="1189821" y="583641"/>
                </a:cubicBezTo>
                <a:cubicBezTo>
                  <a:pt x="1113199" y="621697"/>
                  <a:pt x="1040836" y="659764"/>
                  <a:pt x="972723" y="702060"/>
                </a:cubicBezTo>
                <a:cubicBezTo>
                  <a:pt x="972723" y="680912"/>
                  <a:pt x="972723" y="659764"/>
                  <a:pt x="972723" y="638616"/>
                </a:cubicBezTo>
                <a:cubicBezTo>
                  <a:pt x="1040836" y="579411"/>
                  <a:pt x="1113199" y="524426"/>
                  <a:pt x="1185562" y="469450"/>
                </a:cubicBezTo>
                <a:close/>
                <a:moveTo>
                  <a:pt x="941709" y="469450"/>
                </a:moveTo>
                <a:cubicBezTo>
                  <a:pt x="941709" y="485988"/>
                  <a:pt x="941709" y="506667"/>
                  <a:pt x="941709" y="523205"/>
                </a:cubicBezTo>
                <a:cubicBezTo>
                  <a:pt x="877375" y="626582"/>
                  <a:pt x="808744" y="729968"/>
                  <a:pt x="740113" y="841619"/>
                </a:cubicBezTo>
                <a:cubicBezTo>
                  <a:pt x="808744" y="713421"/>
                  <a:pt x="873077" y="589365"/>
                  <a:pt x="941709" y="469450"/>
                </a:cubicBezTo>
                <a:close/>
                <a:moveTo>
                  <a:pt x="3282071" y="453938"/>
                </a:moveTo>
                <a:cubicBezTo>
                  <a:pt x="3294604" y="571469"/>
                  <a:pt x="3298775" y="693064"/>
                  <a:pt x="3298775" y="810605"/>
                </a:cubicBezTo>
                <a:cubicBezTo>
                  <a:pt x="3194401" y="810605"/>
                  <a:pt x="3090028" y="810605"/>
                  <a:pt x="2985645" y="810605"/>
                </a:cubicBezTo>
                <a:cubicBezTo>
                  <a:pt x="2985645" y="697118"/>
                  <a:pt x="2981474" y="587685"/>
                  <a:pt x="2973122" y="474198"/>
                </a:cubicBezTo>
                <a:cubicBezTo>
                  <a:pt x="3073325" y="466100"/>
                  <a:pt x="3177698" y="457992"/>
                  <a:pt x="3282071" y="453938"/>
                </a:cubicBezTo>
                <a:close/>
                <a:moveTo>
                  <a:pt x="3634879" y="438436"/>
                </a:moveTo>
                <a:cubicBezTo>
                  <a:pt x="3647216" y="563840"/>
                  <a:pt x="3651319" y="685200"/>
                  <a:pt x="3655431" y="810605"/>
                </a:cubicBezTo>
                <a:cubicBezTo>
                  <a:pt x="3544454" y="810605"/>
                  <a:pt x="3437590" y="810605"/>
                  <a:pt x="3330717" y="810605"/>
                </a:cubicBezTo>
                <a:cubicBezTo>
                  <a:pt x="3330717" y="689244"/>
                  <a:pt x="3326604" y="571928"/>
                  <a:pt x="3314277" y="454612"/>
                </a:cubicBezTo>
                <a:cubicBezTo>
                  <a:pt x="3421141" y="446524"/>
                  <a:pt x="3528015" y="442480"/>
                  <a:pt x="3634879" y="438436"/>
                </a:cubicBezTo>
                <a:close/>
                <a:moveTo>
                  <a:pt x="4001938" y="422924"/>
                </a:moveTo>
                <a:cubicBezTo>
                  <a:pt x="4019042" y="550771"/>
                  <a:pt x="4023321" y="678626"/>
                  <a:pt x="4027599" y="806482"/>
                </a:cubicBezTo>
                <a:cubicBezTo>
                  <a:pt x="3907822" y="806482"/>
                  <a:pt x="3792322" y="806482"/>
                  <a:pt x="3676823" y="810605"/>
                </a:cubicBezTo>
                <a:cubicBezTo>
                  <a:pt x="3676823" y="682749"/>
                  <a:pt x="3668266" y="554903"/>
                  <a:pt x="3655431" y="431169"/>
                </a:cubicBezTo>
                <a:cubicBezTo>
                  <a:pt x="3770930" y="427047"/>
                  <a:pt x="3886429" y="422924"/>
                  <a:pt x="4001938" y="422924"/>
                </a:cubicBezTo>
                <a:close/>
                <a:moveTo>
                  <a:pt x="1708649" y="376408"/>
                </a:moveTo>
                <a:cubicBezTo>
                  <a:pt x="1712859" y="447540"/>
                  <a:pt x="1717059" y="518682"/>
                  <a:pt x="1717059" y="589814"/>
                </a:cubicBezTo>
                <a:cubicBezTo>
                  <a:pt x="1637155" y="606557"/>
                  <a:pt x="1553051" y="623290"/>
                  <a:pt x="1477357" y="640032"/>
                </a:cubicBezTo>
                <a:cubicBezTo>
                  <a:pt x="1473157" y="585633"/>
                  <a:pt x="1473157" y="527044"/>
                  <a:pt x="1468947" y="468464"/>
                </a:cubicBezTo>
                <a:cubicBezTo>
                  <a:pt x="1548851" y="439169"/>
                  <a:pt x="1628745" y="405693"/>
                  <a:pt x="1708649" y="376408"/>
                </a:cubicBezTo>
                <a:close/>
                <a:moveTo>
                  <a:pt x="1165801" y="345394"/>
                </a:moveTo>
                <a:cubicBezTo>
                  <a:pt x="1170050" y="383822"/>
                  <a:pt x="1170050" y="422250"/>
                  <a:pt x="1174309" y="460688"/>
                </a:cubicBezTo>
                <a:cubicBezTo>
                  <a:pt x="1101946" y="520470"/>
                  <a:pt x="1029574" y="580251"/>
                  <a:pt x="961470" y="640032"/>
                </a:cubicBezTo>
                <a:cubicBezTo>
                  <a:pt x="961470" y="622948"/>
                  <a:pt x="957211" y="601594"/>
                  <a:pt x="957211" y="580251"/>
                </a:cubicBezTo>
                <a:cubicBezTo>
                  <a:pt x="1025325" y="499116"/>
                  <a:pt x="1097687" y="422250"/>
                  <a:pt x="1165801" y="345394"/>
                </a:cubicBezTo>
                <a:close/>
                <a:moveTo>
                  <a:pt x="1414382" y="298868"/>
                </a:moveTo>
                <a:cubicBezTo>
                  <a:pt x="1418407" y="354694"/>
                  <a:pt x="1422421" y="410519"/>
                  <a:pt x="1422421" y="466344"/>
                </a:cubicBezTo>
                <a:cubicBezTo>
                  <a:pt x="1350059" y="504987"/>
                  <a:pt x="1277686" y="539342"/>
                  <a:pt x="1205323" y="577995"/>
                </a:cubicBezTo>
                <a:cubicBezTo>
                  <a:pt x="1205323" y="539342"/>
                  <a:pt x="1205323" y="500699"/>
                  <a:pt x="1205323" y="457758"/>
                </a:cubicBezTo>
                <a:cubicBezTo>
                  <a:pt x="1273671" y="401933"/>
                  <a:pt x="1342019" y="350396"/>
                  <a:pt x="1414382" y="298868"/>
                </a:cubicBezTo>
                <a:close/>
                <a:moveTo>
                  <a:pt x="1979453" y="283366"/>
                </a:moveTo>
                <a:cubicBezTo>
                  <a:pt x="1987814" y="366357"/>
                  <a:pt x="1992005" y="449357"/>
                  <a:pt x="1996186" y="532358"/>
                </a:cubicBezTo>
                <a:cubicBezTo>
                  <a:pt x="1908311" y="548954"/>
                  <a:pt x="1824627" y="561398"/>
                  <a:pt x="1740933" y="578004"/>
                </a:cubicBezTo>
                <a:cubicBezTo>
                  <a:pt x="1736752" y="507458"/>
                  <a:pt x="1736752" y="436903"/>
                  <a:pt x="1732562" y="362215"/>
                </a:cubicBezTo>
                <a:cubicBezTo>
                  <a:pt x="1812064" y="333164"/>
                  <a:pt x="1895759" y="308265"/>
                  <a:pt x="1979453" y="283366"/>
                </a:cubicBezTo>
                <a:close/>
                <a:moveTo>
                  <a:pt x="2269158" y="205826"/>
                </a:moveTo>
                <a:cubicBezTo>
                  <a:pt x="2277822" y="301848"/>
                  <a:pt x="2286496" y="397879"/>
                  <a:pt x="2290824" y="493900"/>
                </a:cubicBezTo>
                <a:cubicBezTo>
                  <a:pt x="2195506" y="506423"/>
                  <a:pt x="2104505" y="518956"/>
                  <a:pt x="2013514" y="531478"/>
                </a:cubicBezTo>
                <a:cubicBezTo>
                  <a:pt x="2009187" y="447980"/>
                  <a:pt x="2004850" y="364472"/>
                  <a:pt x="1996186" y="276802"/>
                </a:cubicBezTo>
                <a:cubicBezTo>
                  <a:pt x="2087176" y="251747"/>
                  <a:pt x="2178167" y="226701"/>
                  <a:pt x="2269158" y="205826"/>
                </a:cubicBezTo>
                <a:close/>
                <a:moveTo>
                  <a:pt x="2560905" y="143798"/>
                </a:moveTo>
                <a:cubicBezTo>
                  <a:pt x="2573173" y="245329"/>
                  <a:pt x="2581359" y="350923"/>
                  <a:pt x="2585452" y="452463"/>
                </a:cubicBezTo>
                <a:cubicBezTo>
                  <a:pt x="2495428" y="464644"/>
                  <a:pt x="2401302" y="472762"/>
                  <a:pt x="2311278" y="484952"/>
                </a:cubicBezTo>
                <a:cubicBezTo>
                  <a:pt x="2307185" y="391539"/>
                  <a:pt x="2299000" y="298126"/>
                  <a:pt x="2290814" y="200659"/>
                </a:cubicBezTo>
                <a:cubicBezTo>
                  <a:pt x="2376755" y="180351"/>
                  <a:pt x="2466778" y="160043"/>
                  <a:pt x="2560905" y="143798"/>
                </a:cubicBezTo>
                <a:close/>
                <a:moveTo>
                  <a:pt x="1684727" y="143798"/>
                </a:moveTo>
                <a:cubicBezTo>
                  <a:pt x="1693137" y="216024"/>
                  <a:pt x="1697347" y="288241"/>
                  <a:pt x="1701548" y="356217"/>
                </a:cubicBezTo>
                <a:cubicBezTo>
                  <a:pt x="1621644" y="390211"/>
                  <a:pt x="1541750" y="419945"/>
                  <a:pt x="1461846" y="453938"/>
                </a:cubicBezTo>
                <a:cubicBezTo>
                  <a:pt x="1457645" y="398709"/>
                  <a:pt x="1457645" y="339231"/>
                  <a:pt x="1453435" y="283991"/>
                </a:cubicBezTo>
                <a:cubicBezTo>
                  <a:pt x="1529129" y="233011"/>
                  <a:pt x="1604823" y="186280"/>
                  <a:pt x="1684727" y="143798"/>
                </a:cubicBezTo>
                <a:close/>
                <a:moveTo>
                  <a:pt x="1150582" y="97282"/>
                </a:moveTo>
                <a:cubicBezTo>
                  <a:pt x="1150582" y="134685"/>
                  <a:pt x="1154695" y="172097"/>
                  <a:pt x="1158807" y="205348"/>
                </a:cubicBezTo>
                <a:lnTo>
                  <a:pt x="989260" y="458715"/>
                </a:lnTo>
                <a:lnTo>
                  <a:pt x="1169884" y="221338"/>
                </a:lnTo>
                <a:cubicBezTo>
                  <a:pt x="1169884" y="258330"/>
                  <a:pt x="1174309" y="295322"/>
                  <a:pt x="1174309" y="332315"/>
                </a:cubicBezTo>
                <a:cubicBezTo>
                  <a:pt x="1103421" y="406299"/>
                  <a:pt x="1028099" y="484396"/>
                  <a:pt x="957211" y="562492"/>
                </a:cubicBezTo>
                <a:cubicBezTo>
                  <a:pt x="957211" y="541940"/>
                  <a:pt x="957211" y="521388"/>
                  <a:pt x="957211" y="500836"/>
                </a:cubicBezTo>
                <a:lnTo>
                  <a:pt x="961021" y="495834"/>
                </a:lnTo>
                <a:lnTo>
                  <a:pt x="957211" y="438114"/>
                </a:lnTo>
                <a:cubicBezTo>
                  <a:pt x="1023039" y="317574"/>
                  <a:pt x="1084754" y="205348"/>
                  <a:pt x="1150582" y="97282"/>
                </a:cubicBezTo>
                <a:close/>
                <a:moveTo>
                  <a:pt x="2873526" y="81770"/>
                </a:moveTo>
                <a:cubicBezTo>
                  <a:pt x="2890230" y="197553"/>
                  <a:pt x="2902752" y="309203"/>
                  <a:pt x="2911104" y="424986"/>
                </a:cubicBezTo>
                <a:cubicBezTo>
                  <a:pt x="2810902" y="433259"/>
                  <a:pt x="2710700" y="441533"/>
                  <a:pt x="2614679" y="453938"/>
                </a:cubicBezTo>
                <a:cubicBezTo>
                  <a:pt x="2606327" y="346420"/>
                  <a:pt x="2597975" y="238901"/>
                  <a:pt x="2585452" y="131393"/>
                </a:cubicBezTo>
                <a:cubicBezTo>
                  <a:pt x="2677302" y="114845"/>
                  <a:pt x="2773334" y="98308"/>
                  <a:pt x="2873526" y="81770"/>
                </a:cubicBezTo>
                <a:close/>
                <a:moveTo>
                  <a:pt x="3222553" y="35254"/>
                </a:moveTo>
                <a:cubicBezTo>
                  <a:pt x="3243096" y="156145"/>
                  <a:pt x="3259546" y="277027"/>
                  <a:pt x="3267761" y="402089"/>
                </a:cubicBezTo>
                <a:cubicBezTo>
                  <a:pt x="3165009" y="406260"/>
                  <a:pt x="3062247" y="414592"/>
                  <a:pt x="2963598" y="422934"/>
                </a:cubicBezTo>
                <a:cubicBezTo>
                  <a:pt x="2955383" y="306214"/>
                  <a:pt x="2943046" y="189494"/>
                  <a:pt x="2926606" y="72774"/>
                </a:cubicBezTo>
                <a:cubicBezTo>
                  <a:pt x="3025255" y="60261"/>
                  <a:pt x="3123904" y="47757"/>
                  <a:pt x="3222553" y="35254"/>
                </a:cubicBezTo>
                <a:close/>
                <a:moveTo>
                  <a:pt x="0" y="28232"/>
                </a:moveTo>
                <a:lnTo>
                  <a:pt x="11288" y="35254"/>
                </a:lnTo>
                <a:lnTo>
                  <a:pt x="0" y="29321"/>
                </a:lnTo>
                <a:close/>
                <a:moveTo>
                  <a:pt x="0" y="26353"/>
                </a:moveTo>
                <a:lnTo>
                  <a:pt x="11288" y="35254"/>
                </a:lnTo>
                <a:lnTo>
                  <a:pt x="0" y="28062"/>
                </a:lnTo>
                <a:close/>
                <a:moveTo>
                  <a:pt x="0" y="23491"/>
                </a:moveTo>
                <a:lnTo>
                  <a:pt x="11288" y="35254"/>
                </a:lnTo>
                <a:lnTo>
                  <a:pt x="0" y="26082"/>
                </a:lnTo>
                <a:close/>
                <a:moveTo>
                  <a:pt x="0" y="17897"/>
                </a:moveTo>
                <a:lnTo>
                  <a:pt x="11288" y="35254"/>
                </a:lnTo>
                <a:lnTo>
                  <a:pt x="0" y="23025"/>
                </a:lnTo>
                <a:close/>
                <a:moveTo>
                  <a:pt x="3565876" y="4240"/>
                </a:moveTo>
                <a:cubicBezTo>
                  <a:pt x="3590961" y="126665"/>
                  <a:pt x="3607694" y="253173"/>
                  <a:pt x="3624417" y="375598"/>
                </a:cubicBezTo>
                <a:cubicBezTo>
                  <a:pt x="3511516" y="379671"/>
                  <a:pt x="3406967" y="387837"/>
                  <a:pt x="3298247" y="391920"/>
                </a:cubicBezTo>
                <a:cubicBezTo>
                  <a:pt x="3289886" y="273569"/>
                  <a:pt x="3273162" y="151144"/>
                  <a:pt x="3252249" y="32802"/>
                </a:cubicBezTo>
                <a:cubicBezTo>
                  <a:pt x="3352607" y="20563"/>
                  <a:pt x="3457156" y="12396"/>
                  <a:pt x="3565876" y="4240"/>
                </a:cubicBezTo>
                <a:close/>
                <a:moveTo>
                  <a:pt x="1955579" y="4240"/>
                </a:moveTo>
                <a:cubicBezTo>
                  <a:pt x="1968131" y="92681"/>
                  <a:pt x="1972312" y="176922"/>
                  <a:pt x="1980683" y="261153"/>
                </a:cubicBezTo>
                <a:cubicBezTo>
                  <a:pt x="1896999" y="286424"/>
                  <a:pt x="1813305" y="315914"/>
                  <a:pt x="1729612" y="345394"/>
                </a:cubicBezTo>
                <a:cubicBezTo>
                  <a:pt x="1725431" y="273793"/>
                  <a:pt x="1721250" y="202193"/>
                  <a:pt x="1717059" y="130592"/>
                </a:cubicBezTo>
                <a:cubicBezTo>
                  <a:pt x="1792381" y="84261"/>
                  <a:pt x="1876076" y="46351"/>
                  <a:pt x="1955579" y="4240"/>
                </a:cubicBezTo>
                <a:close/>
                <a:moveTo>
                  <a:pt x="0" y="2006"/>
                </a:moveTo>
                <a:lnTo>
                  <a:pt x="11288" y="35254"/>
                </a:lnTo>
                <a:lnTo>
                  <a:pt x="0" y="16911"/>
                </a:lnTo>
                <a:close/>
                <a:moveTo>
                  <a:pt x="3595183" y="0"/>
                </a:moveTo>
                <a:lnTo>
                  <a:pt x="3930037" y="0"/>
                </a:lnTo>
                <a:lnTo>
                  <a:pt x="3965284" y="168517"/>
                </a:lnTo>
                <a:cubicBezTo>
                  <a:pt x="3977486" y="233614"/>
                  <a:pt x="3988097" y="298712"/>
                  <a:pt x="3996585" y="363807"/>
                </a:cubicBezTo>
                <a:cubicBezTo>
                  <a:pt x="3877755" y="368008"/>
                  <a:pt x="3763164" y="372208"/>
                  <a:pt x="3652823" y="376408"/>
                </a:cubicBezTo>
                <a:cubicBezTo>
                  <a:pt x="3646454" y="311308"/>
                  <a:pt x="3637965" y="247261"/>
                  <a:pt x="3627886" y="183214"/>
                </a:cubicBezTo>
                <a:close/>
                <a:moveTo>
                  <a:pt x="2919796" y="0"/>
                </a:moveTo>
                <a:lnTo>
                  <a:pt x="3156008" y="0"/>
                </a:lnTo>
                <a:lnTo>
                  <a:pt x="2926069" y="35254"/>
                </a:lnTo>
                <a:close/>
                <a:moveTo>
                  <a:pt x="2571311" y="0"/>
                </a:moveTo>
                <a:lnTo>
                  <a:pt x="2871626" y="0"/>
                </a:lnTo>
                <a:lnTo>
                  <a:pt x="2880080" y="44231"/>
                </a:lnTo>
                <a:cubicBezTo>
                  <a:pt x="2777739" y="60554"/>
                  <a:pt x="2683915" y="76876"/>
                  <a:pt x="2585833" y="97282"/>
                </a:cubicBezTo>
                <a:close/>
                <a:moveTo>
                  <a:pt x="2257958" y="0"/>
                </a:moveTo>
                <a:lnTo>
                  <a:pt x="2538980" y="0"/>
                </a:lnTo>
                <a:lnTo>
                  <a:pt x="2554438" y="107392"/>
                </a:lnTo>
                <a:cubicBezTo>
                  <a:pt x="2462236" y="128462"/>
                  <a:pt x="2370034" y="149532"/>
                  <a:pt x="2277832" y="174822"/>
                </a:cubicBezTo>
                <a:close/>
                <a:moveTo>
                  <a:pt x="1981485" y="0"/>
                </a:moveTo>
                <a:lnTo>
                  <a:pt x="2240290" y="0"/>
                </a:lnTo>
                <a:lnTo>
                  <a:pt x="2259800" y="175350"/>
                </a:lnTo>
                <a:cubicBezTo>
                  <a:pt x="2173596" y="201020"/>
                  <a:pt x="2087401" y="226681"/>
                  <a:pt x="2005299" y="252352"/>
                </a:cubicBezTo>
                <a:close/>
                <a:moveTo>
                  <a:pt x="1697583" y="0"/>
                </a:moveTo>
                <a:lnTo>
                  <a:pt x="1893277" y="0"/>
                </a:lnTo>
                <a:lnTo>
                  <a:pt x="1707310" y="97282"/>
                </a:lnTo>
                <a:close/>
                <a:moveTo>
                  <a:pt x="1536558" y="0"/>
                </a:moveTo>
                <a:lnTo>
                  <a:pt x="1675080" y="0"/>
                </a:lnTo>
                <a:lnTo>
                  <a:pt x="1686045" y="109688"/>
                </a:lnTo>
                <a:cubicBezTo>
                  <a:pt x="1604764" y="155842"/>
                  <a:pt x="1527771" y="201997"/>
                  <a:pt x="1450768" y="252352"/>
                </a:cubicBezTo>
                <a:cubicBezTo>
                  <a:pt x="1446490" y="197797"/>
                  <a:pt x="1442212" y="139061"/>
                  <a:pt x="1437933" y="80315"/>
                </a:cubicBezTo>
                <a:close/>
                <a:moveTo>
                  <a:pt x="1432462" y="0"/>
                </a:moveTo>
                <a:lnTo>
                  <a:pt x="1514581" y="0"/>
                </a:lnTo>
                <a:lnTo>
                  <a:pt x="1438744" y="66268"/>
                </a:lnTo>
                <a:close/>
                <a:moveTo>
                  <a:pt x="1334082" y="0"/>
                </a:moveTo>
                <a:lnTo>
                  <a:pt x="1397685" y="0"/>
                </a:lnTo>
                <a:lnTo>
                  <a:pt x="1406919" y="94694"/>
                </a:lnTo>
                <a:lnTo>
                  <a:pt x="1204229" y="307845"/>
                </a:lnTo>
                <a:lnTo>
                  <a:pt x="1409508" y="112784"/>
                </a:lnTo>
                <a:cubicBezTo>
                  <a:pt x="1413816" y="167056"/>
                  <a:pt x="1418123" y="221328"/>
                  <a:pt x="1422431" y="275610"/>
                </a:cubicBezTo>
                <a:cubicBezTo>
                  <a:pt x="1344891" y="325711"/>
                  <a:pt x="1271669" y="379983"/>
                  <a:pt x="1194129" y="438436"/>
                </a:cubicBezTo>
                <a:cubicBezTo>
                  <a:pt x="1194129" y="396687"/>
                  <a:pt x="1194129" y="359109"/>
                  <a:pt x="1189821" y="321531"/>
                </a:cubicBezTo>
                <a:lnTo>
                  <a:pt x="1197977" y="313784"/>
                </a:lnTo>
                <a:lnTo>
                  <a:pt x="1189821" y="193763"/>
                </a:lnTo>
                <a:cubicBezTo>
                  <a:pt x="1222594" y="146382"/>
                  <a:pt x="1256387" y="101153"/>
                  <a:pt x="1290180" y="57001"/>
                </a:cubicBezTo>
                <a:close/>
                <a:moveTo>
                  <a:pt x="1210237" y="0"/>
                </a:moveTo>
                <a:lnTo>
                  <a:pt x="1320122" y="0"/>
                </a:lnTo>
                <a:lnTo>
                  <a:pt x="1182827" y="174812"/>
                </a:lnTo>
                <a:cubicBezTo>
                  <a:pt x="1178568" y="136873"/>
                  <a:pt x="1178568" y="98933"/>
                  <a:pt x="1174309" y="56773"/>
                </a:cubicBezTo>
                <a:close/>
                <a:moveTo>
                  <a:pt x="66865" y="0"/>
                </a:moveTo>
                <a:lnTo>
                  <a:pt x="77812" y="0"/>
                </a:lnTo>
                <a:lnTo>
                  <a:pt x="11288" y="35254"/>
                </a:lnTo>
                <a:close/>
                <a:moveTo>
                  <a:pt x="55995" y="0"/>
                </a:moveTo>
                <a:lnTo>
                  <a:pt x="65524" y="0"/>
                </a:lnTo>
                <a:lnTo>
                  <a:pt x="11288" y="35254"/>
                </a:lnTo>
                <a:close/>
                <a:moveTo>
                  <a:pt x="44381" y="0"/>
                </a:moveTo>
                <a:lnTo>
                  <a:pt x="54677" y="0"/>
                </a:lnTo>
                <a:lnTo>
                  <a:pt x="11288" y="35254"/>
                </a:lnTo>
                <a:close/>
                <a:moveTo>
                  <a:pt x="34029" y="0"/>
                </a:moveTo>
                <a:lnTo>
                  <a:pt x="43830" y="0"/>
                </a:lnTo>
                <a:lnTo>
                  <a:pt x="11288" y="35254"/>
                </a:lnTo>
                <a:close/>
                <a:moveTo>
                  <a:pt x="23258" y="0"/>
                </a:moveTo>
                <a:lnTo>
                  <a:pt x="32982" y="0"/>
                </a:lnTo>
                <a:lnTo>
                  <a:pt x="11288" y="35254"/>
                </a:lnTo>
                <a:close/>
                <a:moveTo>
                  <a:pt x="12062" y="0"/>
                </a:moveTo>
                <a:lnTo>
                  <a:pt x="22135" y="0"/>
                </a:lnTo>
                <a:lnTo>
                  <a:pt x="11288" y="35254"/>
                </a:lnTo>
                <a:close/>
                <a:moveTo>
                  <a:pt x="441" y="0"/>
                </a:moveTo>
                <a:lnTo>
                  <a:pt x="10513" y="0"/>
                </a:lnTo>
                <a:lnTo>
                  <a:pt x="11288" y="35254"/>
                </a:lnTo>
                <a:close/>
              </a:path>
            </a:pathLst>
          </a:custGeom>
          <a:solidFill>
            <a:schemeClr val="accent2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962685-E143-4935-9D9C-8195F7C04E10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B8303100-F269-45CC-BF1F-946363B326C0}" type="datetime4">
              <a:rPr lang="en-US" smtClean="0"/>
              <a:t>July 20, 2020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1EE1BE-9091-4CB5-AC4F-F8FE5024B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8FD7A4-1CC6-4D18-B9E6-345A402B1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1D04F9A-0280-45EB-95F0-6DA7BDF0AC7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97BED6-7F87-4FCC-9A3A-6277B2943E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0531" y="377584"/>
            <a:ext cx="8262938" cy="423125"/>
          </a:xfrm>
        </p:spPr>
        <p:txBody>
          <a:bodyPr wrap="none" anchor="t">
            <a:normAutofit/>
          </a:bodyPr>
          <a:lstStyle>
            <a:lvl1pPr>
              <a:defRPr sz="2400" b="0" cap="all" spc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slide title on one line only</a:t>
            </a:r>
            <a:endParaRPr lang="en-GB" dirty="0"/>
          </a:p>
        </p:txBody>
      </p:sp>
      <p:sp>
        <p:nvSpPr>
          <p:cNvPr id="52" name="Text Placeholder 6">
            <a:extLst>
              <a:ext uri="{FF2B5EF4-FFF2-40B4-BE49-F238E27FC236}">
                <a16:creationId xmlns:a16="http://schemas.microsoft.com/office/drawing/2014/main" id="{E539CD5F-F7C7-41E7-8C8C-1DB31E94E43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0531" y="5625245"/>
            <a:ext cx="8262938" cy="395833"/>
          </a:xfrm>
        </p:spPr>
        <p:txBody>
          <a:bodyPr anchor="b"/>
          <a:lstStyle>
            <a:lvl1pPr>
              <a:spcBef>
                <a:spcPts val="0"/>
              </a:spcBef>
              <a:spcAft>
                <a:spcPts val="0"/>
              </a:spcAft>
              <a:defRPr sz="800" b="0">
                <a:solidFill>
                  <a:schemeClr val="tx1"/>
                </a:solidFill>
              </a:defRPr>
            </a:lvl1pPr>
            <a:lvl2pPr>
              <a:spcBef>
                <a:spcPts val="200"/>
              </a:spcBef>
              <a:spcAft>
                <a:spcPts val="200"/>
              </a:spcAft>
              <a:defRPr sz="800">
                <a:solidFill>
                  <a:schemeClr val="accent1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Add any source information here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7" name="Text Placeholder 6">
            <a:extLst>
              <a:ext uri="{FF2B5EF4-FFF2-40B4-BE49-F238E27FC236}">
                <a16:creationId xmlns:a16="http://schemas.microsoft.com/office/drawing/2014/main" id="{E01AF118-F24C-4ADF-8E25-BBFA505D6AB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0531" y="815857"/>
            <a:ext cx="8262938" cy="496397"/>
          </a:xfrm>
        </p:spPr>
        <p:txBody>
          <a:bodyPr/>
          <a:lstStyle>
            <a:lvl1pPr>
              <a:spcBef>
                <a:spcPts val="200"/>
              </a:spcBef>
              <a:spcAft>
                <a:spcPts val="200"/>
              </a:spcAft>
              <a:defRPr sz="1400"/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GB" dirty="0"/>
              <a:t>This is your subtitle area.</a:t>
            </a:r>
          </a:p>
        </p:txBody>
      </p:sp>
      <p:sp>
        <p:nvSpPr>
          <p:cNvPr id="51" name="Text Placeholder 6">
            <a:extLst>
              <a:ext uri="{FF2B5EF4-FFF2-40B4-BE49-F238E27FC236}">
                <a16:creationId xmlns:a16="http://schemas.microsoft.com/office/drawing/2014/main" id="{3BE61439-6D06-4C82-96D1-A2A9365BDAC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0531" y="1627201"/>
            <a:ext cx="2062800" cy="1080000"/>
          </a:xfrm>
        </p:spPr>
        <p:txBody>
          <a:bodyPr rIns="0"/>
          <a:lstStyle>
            <a:lvl1pPr>
              <a:defRPr/>
            </a:lvl1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1" name="Text Placeholder 6">
            <a:extLst>
              <a:ext uri="{FF2B5EF4-FFF2-40B4-BE49-F238E27FC236}">
                <a16:creationId xmlns:a16="http://schemas.microsoft.com/office/drawing/2014/main" id="{7157493B-9231-4DE6-B0F5-96F82AFE9B7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2598299" y="1627201"/>
            <a:ext cx="3005100" cy="1080000"/>
          </a:xfrm>
        </p:spPr>
        <p:txBody>
          <a:bodyPr lIns="180000" rIns="0"/>
          <a:lstStyle>
            <a:lvl1pPr>
              <a:defRPr/>
            </a:lvl1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2" name="Text Placeholder 6">
            <a:extLst>
              <a:ext uri="{FF2B5EF4-FFF2-40B4-BE49-F238E27FC236}">
                <a16:creationId xmlns:a16="http://schemas.microsoft.com/office/drawing/2014/main" id="{782272B9-A310-411D-8C74-E8A3F3979DC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5698369" y="1627201"/>
            <a:ext cx="3005100" cy="1080000"/>
          </a:xfrm>
        </p:spPr>
        <p:txBody>
          <a:bodyPr lIns="360000" rIns="0"/>
          <a:lstStyle>
            <a:lvl1pPr>
              <a:defRPr/>
            </a:lvl1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6" name="Text Placeholder 6">
            <a:extLst>
              <a:ext uri="{FF2B5EF4-FFF2-40B4-BE49-F238E27FC236}">
                <a16:creationId xmlns:a16="http://schemas.microsoft.com/office/drawing/2014/main" id="{61186CB9-F4FF-4930-BEA0-7CA3F3F9910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440531" y="2998746"/>
            <a:ext cx="2062800" cy="1080000"/>
          </a:xfrm>
        </p:spPr>
        <p:txBody>
          <a:bodyPr rIns="0"/>
          <a:lstStyle>
            <a:lvl1pPr>
              <a:defRPr/>
            </a:lvl1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3" name="Text Placeholder 6">
            <a:extLst>
              <a:ext uri="{FF2B5EF4-FFF2-40B4-BE49-F238E27FC236}">
                <a16:creationId xmlns:a16="http://schemas.microsoft.com/office/drawing/2014/main" id="{C6E03139-BEDB-4152-AB85-F5CD359070C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2598299" y="2998746"/>
            <a:ext cx="3005100" cy="1080000"/>
          </a:xfrm>
        </p:spPr>
        <p:txBody>
          <a:bodyPr lIns="180000" rIns="0"/>
          <a:lstStyle>
            <a:lvl1pPr>
              <a:defRPr/>
            </a:lvl1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4" name="Text Placeholder 6">
            <a:extLst>
              <a:ext uri="{FF2B5EF4-FFF2-40B4-BE49-F238E27FC236}">
                <a16:creationId xmlns:a16="http://schemas.microsoft.com/office/drawing/2014/main" id="{04EA1E3D-B910-4872-A92D-C5B6E8F597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5698369" y="2998746"/>
            <a:ext cx="3005100" cy="1080000"/>
          </a:xfrm>
        </p:spPr>
        <p:txBody>
          <a:bodyPr lIns="360000" rIns="0"/>
          <a:lstStyle>
            <a:lvl1pPr>
              <a:defRPr/>
            </a:lvl1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8" name="Text Placeholder 6">
            <a:extLst>
              <a:ext uri="{FF2B5EF4-FFF2-40B4-BE49-F238E27FC236}">
                <a16:creationId xmlns:a16="http://schemas.microsoft.com/office/drawing/2014/main" id="{023631AF-6CBF-46AC-9B4A-63B8E9AF624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440100" y="4370290"/>
            <a:ext cx="8262000" cy="1080000"/>
          </a:xfrm>
        </p:spPr>
        <p:txBody>
          <a:bodyPr rIns="0"/>
          <a:lstStyle>
            <a:lvl1pPr>
              <a:defRPr/>
            </a:lvl1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A18C816-6307-4E86-87A8-BC67825337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6093296"/>
            <a:ext cx="2201317" cy="70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694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5 text placeholder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74AAAF7-1F47-4163-8FFF-7CECE6165CF9}"/>
              </a:ext>
            </a:extLst>
          </p:cNvPr>
          <p:cNvSpPr/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Freeform: Shape 47">
            <a:extLst>
              <a:ext uri="{FF2B5EF4-FFF2-40B4-BE49-F238E27FC236}">
                <a16:creationId xmlns:a16="http://schemas.microsoft.com/office/drawing/2014/main" id="{42B87378-3709-40ED-A5E2-5C2A3D377CFB}"/>
              </a:ext>
            </a:extLst>
          </p:cNvPr>
          <p:cNvSpPr>
            <a:spLocks/>
          </p:cNvSpPr>
          <p:nvPr userDrawn="1"/>
        </p:nvSpPr>
        <p:spPr bwMode="gray">
          <a:xfrm>
            <a:off x="0" y="0"/>
            <a:ext cx="2201317" cy="2714472"/>
          </a:xfrm>
          <a:custGeom>
            <a:avLst/>
            <a:gdLst>
              <a:gd name="connsiteX0" fmla="*/ 421640 w 4027599"/>
              <a:gd name="connsiteY0" fmla="*/ 4594315 h 4966483"/>
              <a:gd name="connsiteX1" fmla="*/ 429982 w 4027599"/>
              <a:gd name="connsiteY1" fmla="*/ 4940822 h 4966483"/>
              <a:gd name="connsiteX2" fmla="*/ 42302 w 4027599"/>
              <a:gd name="connsiteY2" fmla="*/ 4966483 h 4966483"/>
              <a:gd name="connsiteX3" fmla="*/ 42302 w 4027599"/>
              <a:gd name="connsiteY3" fmla="*/ 4615707 h 4966483"/>
              <a:gd name="connsiteX4" fmla="*/ 421640 w 4027599"/>
              <a:gd name="connsiteY4" fmla="*/ 4594315 h 4966483"/>
              <a:gd name="connsiteX5" fmla="*/ 843177 w 4027599"/>
              <a:gd name="connsiteY5" fmla="*/ 4532287 h 4966483"/>
              <a:gd name="connsiteX6" fmla="*/ 864179 w 4027599"/>
              <a:gd name="connsiteY6" fmla="*/ 4864073 h 4966483"/>
              <a:gd name="connsiteX7" fmla="*/ 473597 w 4027599"/>
              <a:gd name="connsiteY7" fmla="*/ 4935469 h 4966483"/>
              <a:gd name="connsiteX8" fmla="*/ 460996 w 4027599"/>
              <a:gd name="connsiteY8" fmla="*/ 4595282 h 4966483"/>
              <a:gd name="connsiteX9" fmla="*/ 843177 w 4027599"/>
              <a:gd name="connsiteY9" fmla="*/ 4532287 h 4966483"/>
              <a:gd name="connsiteX10" fmla="*/ 1268465 w 4027599"/>
              <a:gd name="connsiteY10" fmla="*/ 4423733 h 4966483"/>
              <a:gd name="connsiteX11" fmla="*/ 1298375 w 4027599"/>
              <a:gd name="connsiteY11" fmla="*/ 4738738 h 4966483"/>
              <a:gd name="connsiteX12" fmla="*/ 901044 w 4027599"/>
              <a:gd name="connsiteY12" fmla="*/ 4857929 h 4966483"/>
              <a:gd name="connsiteX13" fmla="*/ 879681 w 4027599"/>
              <a:gd name="connsiteY13" fmla="*/ 4525899 h 4966483"/>
              <a:gd name="connsiteX14" fmla="*/ 1268465 w 4027599"/>
              <a:gd name="connsiteY14" fmla="*/ 4423733 h 4966483"/>
              <a:gd name="connsiteX15" fmla="*/ 1694886 w 4027599"/>
              <a:gd name="connsiteY15" fmla="*/ 4268663 h 4966483"/>
              <a:gd name="connsiteX16" fmla="*/ 1732571 w 4027599"/>
              <a:gd name="connsiteY16" fmla="*/ 4552917 h 4966483"/>
              <a:gd name="connsiteX17" fmla="*/ 1343191 w 4027599"/>
              <a:gd name="connsiteY17" fmla="*/ 4718371 h 4966483"/>
              <a:gd name="connsiteX18" fmla="*/ 1313877 w 4027599"/>
              <a:gd name="connsiteY18" fmla="*/ 4408670 h 4966483"/>
              <a:gd name="connsiteX19" fmla="*/ 1694886 w 4027599"/>
              <a:gd name="connsiteY19" fmla="*/ 4268663 h 4966483"/>
              <a:gd name="connsiteX20" fmla="*/ 402065 w 4027599"/>
              <a:gd name="connsiteY20" fmla="*/ 4237649 h 4966483"/>
              <a:gd name="connsiteX21" fmla="*/ 414470 w 4027599"/>
              <a:gd name="connsiteY21" fmla="*/ 4562363 h 4966483"/>
              <a:gd name="connsiteX22" fmla="*/ 42302 w 4027599"/>
              <a:gd name="connsiteY22" fmla="*/ 4578803 h 4966483"/>
              <a:gd name="connsiteX23" fmla="*/ 42302 w 4027599"/>
              <a:gd name="connsiteY23" fmla="*/ 4254089 h 4966483"/>
              <a:gd name="connsiteX24" fmla="*/ 402065 w 4027599"/>
              <a:gd name="connsiteY24" fmla="*/ 4237649 h 4966483"/>
              <a:gd name="connsiteX25" fmla="*/ 818962 w 4027599"/>
              <a:gd name="connsiteY25" fmla="*/ 4191133 h 4966483"/>
              <a:gd name="connsiteX26" fmla="*/ 848667 w 4027599"/>
              <a:gd name="connsiteY26" fmla="*/ 4504760 h 4966483"/>
              <a:gd name="connsiteX27" fmla="*/ 462462 w 4027599"/>
              <a:gd name="connsiteY27" fmla="*/ 4563301 h 4966483"/>
              <a:gd name="connsiteX28" fmla="*/ 445484 w 4027599"/>
              <a:gd name="connsiteY28" fmla="*/ 4237131 h 4966483"/>
              <a:gd name="connsiteX29" fmla="*/ 818962 w 4027599"/>
              <a:gd name="connsiteY29" fmla="*/ 4191133 h 4966483"/>
              <a:gd name="connsiteX30" fmla="*/ 1220366 w 4027599"/>
              <a:gd name="connsiteY30" fmla="*/ 4098091 h 4966483"/>
              <a:gd name="connsiteX31" fmla="*/ 1267361 w 4027599"/>
              <a:gd name="connsiteY31" fmla="*/ 4399420 h 4966483"/>
              <a:gd name="connsiteX32" fmla="*/ 878577 w 4027599"/>
              <a:gd name="connsiteY32" fmla="*/ 4501273 h 4966483"/>
              <a:gd name="connsiteX33" fmla="*/ 848667 w 4027599"/>
              <a:gd name="connsiteY33" fmla="*/ 4178727 h 4966483"/>
              <a:gd name="connsiteX34" fmla="*/ 1220366 w 4027599"/>
              <a:gd name="connsiteY34" fmla="*/ 4098091 h 4966483"/>
              <a:gd name="connsiteX35" fmla="*/ 2131680 w 4027599"/>
              <a:gd name="connsiteY35" fmla="*/ 4067077 h 4966483"/>
              <a:gd name="connsiteX36" fmla="*/ 2182270 w 4027599"/>
              <a:gd name="connsiteY36" fmla="*/ 4316918 h 4966483"/>
              <a:gd name="connsiteX37" fmla="*/ 1790233 w 4027599"/>
              <a:gd name="connsiteY37" fmla="*/ 4532287 h 4966483"/>
              <a:gd name="connsiteX38" fmla="*/ 1748073 w 4027599"/>
              <a:gd name="connsiteY38" fmla="*/ 4252301 h 4966483"/>
              <a:gd name="connsiteX39" fmla="*/ 2131680 w 4027599"/>
              <a:gd name="connsiteY39" fmla="*/ 4067077 h 4966483"/>
              <a:gd name="connsiteX40" fmla="*/ 1624486 w 4027599"/>
              <a:gd name="connsiteY40" fmla="*/ 3974035 h 4966483"/>
              <a:gd name="connsiteX41" fmla="*/ 1686055 w 4027599"/>
              <a:gd name="connsiteY41" fmla="*/ 4241459 h 4966483"/>
              <a:gd name="connsiteX42" fmla="*/ 1312519 w 4027599"/>
              <a:gd name="connsiteY42" fmla="*/ 4377217 h 4966483"/>
              <a:gd name="connsiteX43" fmla="*/ 1267361 w 4027599"/>
              <a:gd name="connsiteY43" fmla="*/ 4085119 h 4966483"/>
              <a:gd name="connsiteX44" fmla="*/ 1624486 w 4027599"/>
              <a:gd name="connsiteY44" fmla="*/ 3974035 h 4966483"/>
              <a:gd name="connsiteX45" fmla="*/ 377820 w 4027599"/>
              <a:gd name="connsiteY45" fmla="*/ 3896495 h 4966483"/>
              <a:gd name="connsiteX46" fmla="*/ 398968 w 4027599"/>
              <a:gd name="connsiteY46" fmla="*/ 4205658 h 4966483"/>
              <a:gd name="connsiteX47" fmla="*/ 26800 w 4027599"/>
              <a:gd name="connsiteY47" fmla="*/ 4222147 h 4966483"/>
              <a:gd name="connsiteX48" fmla="*/ 26800 w 4027599"/>
              <a:gd name="connsiteY48" fmla="*/ 3912983 h 4966483"/>
              <a:gd name="connsiteX49" fmla="*/ 377820 w 4027599"/>
              <a:gd name="connsiteY49" fmla="*/ 3896495 h 4966483"/>
              <a:gd name="connsiteX50" fmla="*/ 775523 w 4027599"/>
              <a:gd name="connsiteY50" fmla="*/ 3849979 h 4966483"/>
              <a:gd name="connsiteX51" fmla="*/ 817663 w 4027599"/>
              <a:gd name="connsiteY51" fmla="*/ 4159943 h 4966483"/>
              <a:gd name="connsiteX52" fmla="*/ 451052 w 4027599"/>
              <a:gd name="connsiteY52" fmla="*/ 4206645 h 4966483"/>
              <a:gd name="connsiteX53" fmla="*/ 429982 w 4027599"/>
              <a:gd name="connsiteY53" fmla="*/ 3892441 h 4966483"/>
              <a:gd name="connsiteX54" fmla="*/ 775523 w 4027599"/>
              <a:gd name="connsiteY54" fmla="*/ 3849979 h 4966483"/>
              <a:gd name="connsiteX55" fmla="*/ 2558570 w 4027599"/>
              <a:gd name="connsiteY55" fmla="*/ 3834467 h 4966483"/>
              <a:gd name="connsiteX56" fmla="*/ 2616466 w 4027599"/>
              <a:gd name="connsiteY56" fmla="*/ 4028375 h 4966483"/>
              <a:gd name="connsiteX57" fmla="*/ 2231892 w 4027599"/>
              <a:gd name="connsiteY57" fmla="*/ 4284175 h 4966483"/>
              <a:gd name="connsiteX58" fmla="*/ 2182270 w 4027599"/>
              <a:gd name="connsiteY58" fmla="*/ 4049006 h 4966483"/>
              <a:gd name="connsiteX59" fmla="*/ 2558570 w 4027599"/>
              <a:gd name="connsiteY59" fmla="*/ 3834467 h 4966483"/>
              <a:gd name="connsiteX60" fmla="*/ 2045808 w 4027599"/>
              <a:gd name="connsiteY60" fmla="*/ 3818965 h 4966483"/>
              <a:gd name="connsiteX61" fmla="*/ 2120242 w 4027599"/>
              <a:gd name="connsiteY61" fmla="*/ 4051106 h 4966483"/>
              <a:gd name="connsiteX62" fmla="*/ 1743941 w 4027599"/>
              <a:gd name="connsiteY62" fmla="*/ 4222147 h 4966483"/>
              <a:gd name="connsiteX63" fmla="*/ 1686045 w 4027599"/>
              <a:gd name="connsiteY63" fmla="*/ 3957438 h 4966483"/>
              <a:gd name="connsiteX64" fmla="*/ 2045808 w 4027599"/>
              <a:gd name="connsiteY64" fmla="*/ 3818965 h 4966483"/>
              <a:gd name="connsiteX65" fmla="*/ 1147144 w 4027599"/>
              <a:gd name="connsiteY65" fmla="*/ 3787951 h 4966483"/>
              <a:gd name="connsiteX66" fmla="*/ 1205333 w 4027599"/>
              <a:gd name="connsiteY66" fmla="*/ 4070828 h 4966483"/>
              <a:gd name="connsiteX67" fmla="*/ 843714 w 4027599"/>
              <a:gd name="connsiteY67" fmla="*/ 4144617 h 4966483"/>
              <a:gd name="connsiteX68" fmla="*/ 802151 w 4027599"/>
              <a:gd name="connsiteY68" fmla="*/ 3849451 h 4966483"/>
              <a:gd name="connsiteX69" fmla="*/ 1147144 w 4027599"/>
              <a:gd name="connsiteY69" fmla="*/ 3787951 h 4966483"/>
              <a:gd name="connsiteX70" fmla="*/ 1541935 w 4027599"/>
              <a:gd name="connsiteY70" fmla="*/ 3679397 h 4966483"/>
              <a:gd name="connsiteX71" fmla="*/ 1624027 w 4027599"/>
              <a:gd name="connsiteY71" fmla="*/ 3955084 h 4966483"/>
              <a:gd name="connsiteX72" fmla="*/ 1266912 w 4027599"/>
              <a:gd name="connsiteY72" fmla="*/ 4067077 h 4966483"/>
              <a:gd name="connsiteX73" fmla="*/ 1205333 w 4027599"/>
              <a:gd name="connsiteY73" fmla="*/ 3774168 h 4966483"/>
              <a:gd name="connsiteX74" fmla="*/ 1541935 w 4027599"/>
              <a:gd name="connsiteY74" fmla="*/ 3679397 h 4966483"/>
              <a:gd name="connsiteX75" fmla="*/ 2464815 w 4027599"/>
              <a:gd name="connsiteY75" fmla="*/ 3617369 h 4966483"/>
              <a:gd name="connsiteX76" fmla="*/ 2554438 w 4027599"/>
              <a:gd name="connsiteY76" fmla="*/ 3810730 h 4966483"/>
              <a:gd name="connsiteX77" fmla="*/ 2170323 w 4027599"/>
              <a:gd name="connsiteY77" fmla="*/ 4020551 h 4966483"/>
              <a:gd name="connsiteX78" fmla="*/ 2089228 w 4027599"/>
              <a:gd name="connsiteY78" fmla="*/ 3790168 h 4966483"/>
              <a:gd name="connsiteX79" fmla="*/ 2464815 w 4027599"/>
              <a:gd name="connsiteY79" fmla="*/ 3617369 h 4966483"/>
              <a:gd name="connsiteX80" fmla="*/ 1941845 w 4027599"/>
              <a:gd name="connsiteY80" fmla="*/ 3555340 h 4966483"/>
              <a:gd name="connsiteX81" fmla="*/ 2042712 w 4027599"/>
              <a:gd name="connsiteY81" fmla="*/ 3786915 h 4966483"/>
              <a:gd name="connsiteX82" fmla="*/ 1677059 w 4027599"/>
              <a:gd name="connsiteY82" fmla="*/ 3927509 h 4966483"/>
              <a:gd name="connsiteX83" fmla="*/ 1593003 w 4027599"/>
              <a:gd name="connsiteY83" fmla="*/ 3666991 h 4966483"/>
              <a:gd name="connsiteX84" fmla="*/ 1941845 w 4027599"/>
              <a:gd name="connsiteY84" fmla="*/ 3555340 h 4966483"/>
              <a:gd name="connsiteX85" fmla="*/ 357366 w 4027599"/>
              <a:gd name="connsiteY85" fmla="*/ 3539838 h 4966483"/>
              <a:gd name="connsiteX86" fmla="*/ 383466 w 4027599"/>
              <a:gd name="connsiteY86" fmla="*/ 3852469 h 4966483"/>
              <a:gd name="connsiteX87" fmla="*/ 26800 w 4027599"/>
              <a:gd name="connsiteY87" fmla="*/ 3865490 h 4966483"/>
              <a:gd name="connsiteX88" fmla="*/ 26800 w 4027599"/>
              <a:gd name="connsiteY88" fmla="*/ 3552869 h 4966483"/>
              <a:gd name="connsiteX89" fmla="*/ 357366 w 4027599"/>
              <a:gd name="connsiteY89" fmla="*/ 3539838 h 4966483"/>
              <a:gd name="connsiteX90" fmla="*/ 720957 w 4027599"/>
              <a:gd name="connsiteY90" fmla="*/ 3508824 h 4966483"/>
              <a:gd name="connsiteX91" fmla="*/ 771137 w 4027599"/>
              <a:gd name="connsiteY91" fmla="*/ 3796908 h 4966483"/>
              <a:gd name="connsiteX92" fmla="*/ 428244 w 4027599"/>
              <a:gd name="connsiteY92" fmla="*/ 3834476 h 4966483"/>
              <a:gd name="connsiteX93" fmla="*/ 398968 w 4027599"/>
              <a:gd name="connsiteY93" fmla="*/ 3538051 h 4966483"/>
              <a:gd name="connsiteX94" fmla="*/ 720957 w 4027599"/>
              <a:gd name="connsiteY94" fmla="*/ 3508824 h 4966483"/>
              <a:gd name="connsiteX95" fmla="*/ 1066097 w 4027599"/>
              <a:gd name="connsiteY95" fmla="*/ 3462298 h 4966483"/>
              <a:gd name="connsiteX96" fmla="*/ 1143305 w 4027599"/>
              <a:gd name="connsiteY96" fmla="*/ 3740282 h 4966483"/>
              <a:gd name="connsiteX97" fmla="*/ 791591 w 4027599"/>
              <a:gd name="connsiteY97" fmla="*/ 3803453 h 4966483"/>
              <a:gd name="connsiteX98" fmla="*/ 740123 w 4027599"/>
              <a:gd name="connsiteY98" fmla="*/ 3512839 h 4966483"/>
              <a:gd name="connsiteX99" fmla="*/ 1066097 w 4027599"/>
              <a:gd name="connsiteY99" fmla="*/ 3462298 h 4966483"/>
              <a:gd name="connsiteX100" fmla="*/ 2324358 w 4027599"/>
              <a:gd name="connsiteY100" fmla="*/ 3400270 h 4966483"/>
              <a:gd name="connsiteX101" fmla="*/ 2445894 w 4027599"/>
              <a:gd name="connsiteY101" fmla="*/ 3594814 h 4966483"/>
              <a:gd name="connsiteX102" fmla="*/ 2081267 w 4027599"/>
              <a:gd name="connsiteY102" fmla="*/ 3772439 h 4966483"/>
              <a:gd name="connsiteX103" fmla="*/ 1980683 w 4027599"/>
              <a:gd name="connsiteY103" fmla="*/ 3539838 h 4966483"/>
              <a:gd name="connsiteX104" fmla="*/ 2324358 w 4027599"/>
              <a:gd name="connsiteY104" fmla="*/ 3400270 h 4966483"/>
              <a:gd name="connsiteX105" fmla="*/ 1431486 w 4027599"/>
              <a:gd name="connsiteY105" fmla="*/ 3384768 h 4966483"/>
              <a:gd name="connsiteX106" fmla="*/ 1530975 w 4027599"/>
              <a:gd name="connsiteY106" fmla="*/ 3642717 h 4966483"/>
              <a:gd name="connsiteX107" fmla="*/ 1191042 w 4027599"/>
              <a:gd name="connsiteY107" fmla="*/ 3725922 h 4966483"/>
              <a:gd name="connsiteX108" fmla="*/ 1112281 w 4027599"/>
              <a:gd name="connsiteY108" fmla="*/ 3451339 h 4966483"/>
              <a:gd name="connsiteX109" fmla="*/ 1431486 w 4027599"/>
              <a:gd name="connsiteY109" fmla="*/ 3384768 h 4966483"/>
              <a:gd name="connsiteX110" fmla="*/ 1788367 w 4027599"/>
              <a:gd name="connsiteY110" fmla="*/ 3291726 h 4966483"/>
              <a:gd name="connsiteX111" fmla="*/ 1918655 w 4027599"/>
              <a:gd name="connsiteY111" fmla="*/ 3523379 h 4966483"/>
              <a:gd name="connsiteX112" fmla="*/ 1574024 w 4027599"/>
              <a:gd name="connsiteY112" fmla="*/ 3632880 h 4966483"/>
              <a:gd name="connsiteX113" fmla="*/ 1468947 w 4027599"/>
              <a:gd name="connsiteY113" fmla="*/ 3380177 h 4966483"/>
              <a:gd name="connsiteX114" fmla="*/ 1788367 w 4027599"/>
              <a:gd name="connsiteY114" fmla="*/ 3291726 h 4966483"/>
              <a:gd name="connsiteX115" fmla="*/ 318615 w 4027599"/>
              <a:gd name="connsiteY115" fmla="*/ 3229698 h 4966483"/>
              <a:gd name="connsiteX116" fmla="*/ 352452 w 4027599"/>
              <a:gd name="connsiteY116" fmla="*/ 3516043 h 4966483"/>
              <a:gd name="connsiteX117" fmla="*/ 31030 w 4027599"/>
              <a:gd name="connsiteY117" fmla="*/ 3524336 h 4966483"/>
              <a:gd name="connsiteX118" fmla="*/ 26800 w 4027599"/>
              <a:gd name="connsiteY118" fmla="*/ 3238001 h 4966483"/>
              <a:gd name="connsiteX119" fmla="*/ 318615 w 4027599"/>
              <a:gd name="connsiteY119" fmla="*/ 3229698 h 4966483"/>
              <a:gd name="connsiteX120" fmla="*/ 649659 w 4027599"/>
              <a:gd name="connsiteY120" fmla="*/ 3214186 h 4966483"/>
              <a:gd name="connsiteX121" fmla="*/ 709109 w 4027599"/>
              <a:gd name="connsiteY121" fmla="*/ 3480575 h 4966483"/>
              <a:gd name="connsiteX122" fmla="*/ 386406 w 4027599"/>
              <a:gd name="connsiteY122" fmla="*/ 3508824 h 4966483"/>
              <a:gd name="connsiteX123" fmla="*/ 352442 w 4027599"/>
              <a:gd name="connsiteY123" fmla="*/ 3234367 h 4966483"/>
              <a:gd name="connsiteX124" fmla="*/ 649659 w 4027599"/>
              <a:gd name="connsiteY124" fmla="*/ 3214186 h 4966483"/>
              <a:gd name="connsiteX125" fmla="*/ 2148921 w 4027599"/>
              <a:gd name="connsiteY125" fmla="*/ 3167670 h 4966483"/>
              <a:gd name="connsiteX126" fmla="*/ 2306326 w 4027599"/>
              <a:gd name="connsiteY126" fmla="*/ 3370634 h 4966483"/>
              <a:gd name="connsiteX127" fmla="*/ 1957484 w 4027599"/>
              <a:gd name="connsiteY127" fmla="*/ 3508824 h 4966483"/>
              <a:gd name="connsiteX128" fmla="*/ 1825604 w 4027599"/>
              <a:gd name="connsiteY128" fmla="*/ 3275628 h 4966483"/>
              <a:gd name="connsiteX129" fmla="*/ 2148921 w 4027599"/>
              <a:gd name="connsiteY129" fmla="*/ 3167670 h 4966483"/>
              <a:gd name="connsiteX130" fmla="*/ 964381 w 4027599"/>
              <a:gd name="connsiteY130" fmla="*/ 3167670 h 4966483"/>
              <a:gd name="connsiteX131" fmla="*/ 1050263 w 4027599"/>
              <a:gd name="connsiteY131" fmla="*/ 3431714 h 4966483"/>
              <a:gd name="connsiteX132" fmla="*/ 739439 w 4027599"/>
              <a:gd name="connsiteY132" fmla="*/ 3477810 h 4966483"/>
              <a:gd name="connsiteX133" fmla="*/ 678095 w 4027599"/>
              <a:gd name="connsiteY133" fmla="*/ 3201204 h 4966483"/>
              <a:gd name="connsiteX134" fmla="*/ 964381 w 4027599"/>
              <a:gd name="connsiteY134" fmla="*/ 3167670 h 4966483"/>
              <a:gd name="connsiteX135" fmla="*/ 1298531 w 4027599"/>
              <a:gd name="connsiteY135" fmla="*/ 3121154 h 4966483"/>
              <a:gd name="connsiteX136" fmla="*/ 1422431 w 4027599"/>
              <a:gd name="connsiteY136" fmla="*/ 3365134 h 4966483"/>
              <a:gd name="connsiteX137" fmla="*/ 1097726 w 4027599"/>
              <a:gd name="connsiteY137" fmla="*/ 3431294 h 4966483"/>
              <a:gd name="connsiteX138" fmla="*/ 1003737 w 4027599"/>
              <a:gd name="connsiteY138" fmla="*/ 3170776 h 4966483"/>
              <a:gd name="connsiteX139" fmla="*/ 1298531 w 4027599"/>
              <a:gd name="connsiteY139" fmla="*/ 3121154 h 4966483"/>
              <a:gd name="connsiteX140" fmla="*/ 1622113 w 4027599"/>
              <a:gd name="connsiteY140" fmla="*/ 3043614 h 4966483"/>
              <a:gd name="connsiteX141" fmla="*/ 1779087 w 4027599"/>
              <a:gd name="connsiteY141" fmla="*/ 3265743 h 4966483"/>
              <a:gd name="connsiteX142" fmla="*/ 1456659 w 4027599"/>
              <a:gd name="connsiteY142" fmla="*/ 3353754 h 4966483"/>
              <a:gd name="connsiteX143" fmla="*/ 1329379 w 4027599"/>
              <a:gd name="connsiteY143" fmla="*/ 3106482 h 4966483"/>
              <a:gd name="connsiteX144" fmla="*/ 1622113 w 4027599"/>
              <a:gd name="connsiteY144" fmla="*/ 3043614 h 4966483"/>
              <a:gd name="connsiteX145" fmla="*/ 3118053 w 4027599"/>
              <a:gd name="connsiteY145" fmla="*/ 3028102 h 4966483"/>
              <a:gd name="connsiteX146" fmla="*/ 3345291 w 4027599"/>
              <a:gd name="connsiteY146" fmla="*/ 3079014 h 4966483"/>
              <a:gd name="connsiteX147" fmla="*/ 3097755 w 4027599"/>
              <a:gd name="connsiteY147" fmla="*/ 3477810 h 4966483"/>
              <a:gd name="connsiteX148" fmla="*/ 2911094 w 4027599"/>
              <a:gd name="connsiteY148" fmla="*/ 3418420 h 4966483"/>
              <a:gd name="connsiteX149" fmla="*/ 3118053 w 4027599"/>
              <a:gd name="connsiteY149" fmla="*/ 3028102 h 4966483"/>
              <a:gd name="connsiteX150" fmla="*/ 2868573 w 4027599"/>
              <a:gd name="connsiteY150" fmla="*/ 2950572 h 4966483"/>
              <a:gd name="connsiteX151" fmla="*/ 3097179 w 4027599"/>
              <a:gd name="connsiteY151" fmla="*/ 3030925 h 4966483"/>
              <a:gd name="connsiteX152" fmla="*/ 2885199 w 4027599"/>
              <a:gd name="connsiteY152" fmla="*/ 3415782 h 4966483"/>
              <a:gd name="connsiteX153" fmla="*/ 2693996 w 4027599"/>
              <a:gd name="connsiteY153" fmla="*/ 3322740 h 4966483"/>
              <a:gd name="connsiteX154" fmla="*/ 2868573 w 4027599"/>
              <a:gd name="connsiteY154" fmla="*/ 2950572 h 4966483"/>
              <a:gd name="connsiteX155" fmla="*/ 1945997 w 4027599"/>
              <a:gd name="connsiteY155" fmla="*/ 2950572 h 4966483"/>
              <a:gd name="connsiteX156" fmla="*/ 2135754 w 4027599"/>
              <a:gd name="connsiteY156" fmla="*/ 3155880 h 4966483"/>
              <a:gd name="connsiteX157" fmla="*/ 1815269 w 4027599"/>
              <a:gd name="connsiteY157" fmla="*/ 3260712 h 4966483"/>
              <a:gd name="connsiteX158" fmla="*/ 1655031 w 4027599"/>
              <a:gd name="connsiteY158" fmla="*/ 3033572 h 4966483"/>
              <a:gd name="connsiteX159" fmla="*/ 1945997 w 4027599"/>
              <a:gd name="connsiteY159" fmla="*/ 2950572 h 4966483"/>
              <a:gd name="connsiteX160" fmla="*/ 283557 w 4027599"/>
              <a:gd name="connsiteY160" fmla="*/ 2935060 h 4966483"/>
              <a:gd name="connsiteX161" fmla="*/ 321438 w 4027599"/>
              <a:gd name="connsiteY161" fmla="*/ 3205854 h 4966483"/>
              <a:gd name="connsiteX162" fmla="*/ 31010 w 4027599"/>
              <a:gd name="connsiteY162" fmla="*/ 3214186 h 4966483"/>
              <a:gd name="connsiteX163" fmla="*/ 26800 w 4027599"/>
              <a:gd name="connsiteY163" fmla="*/ 2943392 h 4966483"/>
              <a:gd name="connsiteX164" fmla="*/ 283557 w 4027599"/>
              <a:gd name="connsiteY164" fmla="*/ 2935060 h 4966483"/>
              <a:gd name="connsiteX165" fmla="*/ 576105 w 4027599"/>
              <a:gd name="connsiteY165" fmla="*/ 2919558 h 4966483"/>
              <a:gd name="connsiteX166" fmla="*/ 647080 w 4027599"/>
              <a:gd name="connsiteY166" fmla="*/ 3178161 h 4966483"/>
              <a:gd name="connsiteX167" fmla="*/ 363178 w 4027599"/>
              <a:gd name="connsiteY167" fmla="*/ 3198684 h 4966483"/>
              <a:gd name="connsiteX168" fmla="*/ 321428 w 4027599"/>
              <a:gd name="connsiteY168" fmla="*/ 2931876 h 4966483"/>
              <a:gd name="connsiteX169" fmla="*/ 576105 w 4027599"/>
              <a:gd name="connsiteY169" fmla="*/ 2919558 h 4966483"/>
              <a:gd name="connsiteX170" fmla="*/ 853541 w 4027599"/>
              <a:gd name="connsiteY170" fmla="*/ 2888544 h 4966483"/>
              <a:gd name="connsiteX171" fmla="*/ 957221 w 4027599"/>
              <a:gd name="connsiteY171" fmla="*/ 3149023 h 4966483"/>
              <a:gd name="connsiteX172" fmla="*/ 675203 w 4027599"/>
              <a:gd name="connsiteY172" fmla="*/ 3183182 h 4966483"/>
              <a:gd name="connsiteX173" fmla="*/ 600555 w 4027599"/>
              <a:gd name="connsiteY173" fmla="*/ 2914166 h 4966483"/>
              <a:gd name="connsiteX174" fmla="*/ 853541 w 4027599"/>
              <a:gd name="connsiteY174" fmla="*/ 2888544 h 4966483"/>
              <a:gd name="connsiteX175" fmla="*/ 1138567 w 4027599"/>
              <a:gd name="connsiteY175" fmla="*/ 2857530 h 4966483"/>
              <a:gd name="connsiteX176" fmla="*/ 1282863 w 4027599"/>
              <a:gd name="connsiteY176" fmla="*/ 3088118 h 4966483"/>
              <a:gd name="connsiteX177" fmla="*/ 990022 w 4027599"/>
              <a:gd name="connsiteY177" fmla="*/ 3136656 h 4966483"/>
              <a:gd name="connsiteX178" fmla="*/ 879681 w 4027599"/>
              <a:gd name="connsiteY178" fmla="*/ 2889892 h 4966483"/>
              <a:gd name="connsiteX179" fmla="*/ 1138567 w 4027599"/>
              <a:gd name="connsiteY179" fmla="*/ 2857530 h 4966483"/>
              <a:gd name="connsiteX180" fmla="*/ 2616466 w 4027599"/>
              <a:gd name="connsiteY180" fmla="*/ 2842018 h 4966483"/>
              <a:gd name="connsiteX181" fmla="*/ 2849066 w 4027599"/>
              <a:gd name="connsiteY181" fmla="*/ 2944946 h 4966483"/>
              <a:gd name="connsiteX182" fmla="*/ 2675671 w 4027599"/>
              <a:gd name="connsiteY182" fmla="*/ 3307228 h 4966483"/>
              <a:gd name="connsiteX183" fmla="*/ 2476898 w 4027599"/>
              <a:gd name="connsiteY183" fmla="*/ 3187841 h 4966483"/>
              <a:gd name="connsiteX184" fmla="*/ 2616466 w 4027599"/>
              <a:gd name="connsiteY184" fmla="*/ 2842018 h 4966483"/>
              <a:gd name="connsiteX185" fmla="*/ 1427237 w 4027599"/>
              <a:gd name="connsiteY185" fmla="*/ 2795502 h 4966483"/>
              <a:gd name="connsiteX186" fmla="*/ 1608505 w 4027599"/>
              <a:gd name="connsiteY186" fmla="*/ 3025152 h 4966483"/>
              <a:gd name="connsiteX187" fmla="*/ 1321848 w 4027599"/>
              <a:gd name="connsiteY187" fmla="*/ 3090140 h 4966483"/>
              <a:gd name="connsiteX188" fmla="*/ 1174309 w 4027599"/>
              <a:gd name="connsiteY188" fmla="*/ 2843171 h 4966483"/>
              <a:gd name="connsiteX189" fmla="*/ 1427237 w 4027599"/>
              <a:gd name="connsiteY189" fmla="*/ 2795502 h 4966483"/>
              <a:gd name="connsiteX190" fmla="*/ 1712937 w 4027599"/>
              <a:gd name="connsiteY190" fmla="*/ 2748986 h 4966483"/>
              <a:gd name="connsiteX191" fmla="*/ 1934158 w 4027599"/>
              <a:gd name="connsiteY191" fmla="*/ 2939612 h 4966483"/>
              <a:gd name="connsiteX192" fmla="*/ 1640623 w 4027599"/>
              <a:gd name="connsiteY192" fmla="*/ 3012610 h 4966483"/>
              <a:gd name="connsiteX193" fmla="*/ 1453435 w 4027599"/>
              <a:gd name="connsiteY193" fmla="*/ 2801714 h 4966483"/>
              <a:gd name="connsiteX194" fmla="*/ 1712937 w 4027599"/>
              <a:gd name="connsiteY194" fmla="*/ 2748986 h 4966483"/>
              <a:gd name="connsiteX195" fmla="*/ 2352256 w 4027599"/>
              <a:gd name="connsiteY195" fmla="*/ 2686948 h 4966483"/>
              <a:gd name="connsiteX196" fmla="*/ 2585452 w 4027599"/>
              <a:gd name="connsiteY196" fmla="*/ 2821886 h 4966483"/>
              <a:gd name="connsiteX197" fmla="*/ 2447261 w 4027599"/>
              <a:gd name="connsiteY197" fmla="*/ 3167670 h 4966483"/>
              <a:gd name="connsiteX198" fmla="*/ 2244298 w 4027599"/>
              <a:gd name="connsiteY198" fmla="*/ 3011653 h 4966483"/>
              <a:gd name="connsiteX199" fmla="*/ 2352256 w 4027599"/>
              <a:gd name="connsiteY199" fmla="*/ 2686948 h 4966483"/>
              <a:gd name="connsiteX200" fmla="*/ 234237 w 4027599"/>
              <a:gd name="connsiteY200" fmla="*/ 2655934 h 4966483"/>
              <a:gd name="connsiteX201" fmla="*/ 274912 w 4027599"/>
              <a:gd name="connsiteY201" fmla="*/ 2915377 h 4966483"/>
              <a:gd name="connsiteX202" fmla="*/ 26800 w 4027599"/>
              <a:gd name="connsiteY202" fmla="*/ 2919558 h 4966483"/>
              <a:gd name="connsiteX203" fmla="*/ 26800 w 4027599"/>
              <a:gd name="connsiteY203" fmla="*/ 2660124 h 4966483"/>
              <a:gd name="connsiteX204" fmla="*/ 234237 w 4027599"/>
              <a:gd name="connsiteY204" fmla="*/ 2655934 h 4966483"/>
              <a:gd name="connsiteX205" fmla="*/ 486550 w 4027599"/>
              <a:gd name="connsiteY205" fmla="*/ 2640432 h 4966483"/>
              <a:gd name="connsiteX206" fmla="*/ 569550 w 4027599"/>
              <a:gd name="connsiteY206" fmla="*/ 2891699 h 4966483"/>
              <a:gd name="connsiteX207" fmla="*/ 316408 w 4027599"/>
              <a:gd name="connsiteY207" fmla="*/ 2904056 h 4966483"/>
              <a:gd name="connsiteX208" fmla="*/ 274912 w 4027599"/>
              <a:gd name="connsiteY208" fmla="*/ 2652789 h 4966483"/>
              <a:gd name="connsiteX209" fmla="*/ 486550 w 4027599"/>
              <a:gd name="connsiteY209" fmla="*/ 2640432 h 4966483"/>
              <a:gd name="connsiteX210" fmla="*/ 715116 w 4027599"/>
              <a:gd name="connsiteY210" fmla="*/ 2624930 h 4966483"/>
              <a:gd name="connsiteX211" fmla="*/ 833165 w 4027599"/>
              <a:gd name="connsiteY211" fmla="*/ 2867962 h 4966483"/>
              <a:gd name="connsiteX212" fmla="*/ 588921 w 4027599"/>
              <a:gd name="connsiteY212" fmla="*/ 2888554 h 4966483"/>
              <a:gd name="connsiteX213" fmla="*/ 507513 w 4027599"/>
              <a:gd name="connsiteY213" fmla="*/ 2641409 h 4966483"/>
              <a:gd name="connsiteX214" fmla="*/ 715116 w 4027599"/>
              <a:gd name="connsiteY214" fmla="*/ 2624930 h 4966483"/>
              <a:gd name="connsiteX215" fmla="*/ 959800 w 4027599"/>
              <a:gd name="connsiteY215" fmla="*/ 2593916 h 4966483"/>
              <a:gd name="connsiteX216" fmla="*/ 1127793 w 4027599"/>
              <a:gd name="connsiteY216" fmla="*/ 2824592 h 4966483"/>
              <a:gd name="connsiteX217" fmla="*/ 869336 w 4027599"/>
              <a:gd name="connsiteY217" fmla="*/ 2857540 h 4966483"/>
              <a:gd name="connsiteX218" fmla="*/ 740113 w 4027599"/>
              <a:gd name="connsiteY218" fmla="*/ 2618629 h 4966483"/>
              <a:gd name="connsiteX219" fmla="*/ 959800 w 4027599"/>
              <a:gd name="connsiteY219" fmla="*/ 2593916 h 4966483"/>
              <a:gd name="connsiteX220" fmla="*/ 3318594 w 4027599"/>
              <a:gd name="connsiteY220" fmla="*/ 2593906 h 4966483"/>
              <a:gd name="connsiteX221" fmla="*/ 3593413 w 4027599"/>
              <a:gd name="connsiteY221" fmla="*/ 2631846 h 4966483"/>
              <a:gd name="connsiteX222" fmla="*/ 3385213 w 4027599"/>
              <a:gd name="connsiteY222" fmla="*/ 3028102 h 4966483"/>
              <a:gd name="connsiteX223" fmla="*/ 3143704 w 4027599"/>
              <a:gd name="connsiteY223" fmla="*/ 2977522 h 4966483"/>
              <a:gd name="connsiteX224" fmla="*/ 3318594 w 4027599"/>
              <a:gd name="connsiteY224" fmla="*/ 2593906 h 4966483"/>
              <a:gd name="connsiteX225" fmla="*/ 1201758 w 4027599"/>
              <a:gd name="connsiteY225" fmla="*/ 2562902 h 4966483"/>
              <a:gd name="connsiteX226" fmla="*/ 1406919 w 4027599"/>
              <a:gd name="connsiteY226" fmla="*/ 2779756 h 4966483"/>
              <a:gd name="connsiteX227" fmla="*/ 1155701 w 4027599"/>
              <a:gd name="connsiteY227" fmla="*/ 2826526 h 4966483"/>
              <a:gd name="connsiteX228" fmla="*/ 988225 w 4027599"/>
              <a:gd name="connsiteY228" fmla="*/ 2592665 h 4966483"/>
              <a:gd name="connsiteX229" fmla="*/ 1201758 w 4027599"/>
              <a:gd name="connsiteY229" fmla="*/ 2562902 h 4966483"/>
              <a:gd name="connsiteX230" fmla="*/ 1444839 w 4027599"/>
              <a:gd name="connsiteY230" fmla="*/ 2531888 h 4966483"/>
              <a:gd name="connsiteX231" fmla="*/ 1686045 w 4027599"/>
              <a:gd name="connsiteY231" fmla="*/ 2726245 h 4966483"/>
              <a:gd name="connsiteX232" fmla="*/ 1440746 w 4027599"/>
              <a:gd name="connsiteY232" fmla="*/ 2780000 h 4966483"/>
              <a:gd name="connsiteX233" fmla="*/ 1236337 w 4027599"/>
              <a:gd name="connsiteY233" fmla="*/ 2569104 h 4966483"/>
              <a:gd name="connsiteX234" fmla="*/ 1444839 w 4027599"/>
              <a:gd name="connsiteY234" fmla="*/ 2531888 h 4966483"/>
              <a:gd name="connsiteX235" fmla="*/ 3025343 w 4027599"/>
              <a:gd name="connsiteY235" fmla="*/ 2531878 h 4966483"/>
              <a:gd name="connsiteX236" fmla="*/ 3298775 w 4027599"/>
              <a:gd name="connsiteY236" fmla="*/ 2591278 h 4966483"/>
              <a:gd name="connsiteX237" fmla="*/ 3119333 w 4027599"/>
              <a:gd name="connsiteY237" fmla="*/ 2981586 h 4966483"/>
              <a:gd name="connsiteX238" fmla="*/ 2880080 w 4027599"/>
              <a:gd name="connsiteY238" fmla="*/ 2905218 h 4966483"/>
              <a:gd name="connsiteX239" fmla="*/ 3025343 w 4027599"/>
              <a:gd name="connsiteY239" fmla="*/ 2531878 h 4966483"/>
              <a:gd name="connsiteX240" fmla="*/ 2121551 w 4027599"/>
              <a:gd name="connsiteY240" fmla="*/ 2516376 h 4966483"/>
              <a:gd name="connsiteX241" fmla="*/ 2337340 w 4027599"/>
              <a:gd name="connsiteY241" fmla="*/ 2675226 h 4966483"/>
              <a:gd name="connsiteX242" fmla="*/ 2237743 w 4027599"/>
              <a:gd name="connsiteY242" fmla="*/ 2997098 h 4966483"/>
              <a:gd name="connsiteX243" fmla="*/ 2042702 w 4027599"/>
              <a:gd name="connsiteY243" fmla="*/ 2808992 h 4966483"/>
              <a:gd name="connsiteX244" fmla="*/ 2121551 w 4027599"/>
              <a:gd name="connsiteY244" fmla="*/ 2516376 h 4966483"/>
              <a:gd name="connsiteX245" fmla="*/ 2744879 w 4027599"/>
              <a:gd name="connsiteY245" fmla="*/ 2438836 h 4966483"/>
              <a:gd name="connsiteX246" fmla="*/ 3004136 w 4027599"/>
              <a:gd name="connsiteY246" fmla="*/ 2522119 h 4966483"/>
              <a:gd name="connsiteX247" fmla="*/ 2866141 w 4027599"/>
              <a:gd name="connsiteY247" fmla="*/ 2888544 h 4966483"/>
              <a:gd name="connsiteX248" fmla="*/ 2631968 w 4027599"/>
              <a:gd name="connsiteY248" fmla="*/ 2788615 h 4966483"/>
              <a:gd name="connsiteX249" fmla="*/ 2744879 w 4027599"/>
              <a:gd name="connsiteY249" fmla="*/ 2438836 h 4966483"/>
              <a:gd name="connsiteX250" fmla="*/ 382958 w 4027599"/>
              <a:gd name="connsiteY250" fmla="*/ 2376808 h 4966483"/>
              <a:gd name="connsiteX251" fmla="*/ 476508 w 4027599"/>
              <a:gd name="connsiteY251" fmla="*/ 2616509 h 4966483"/>
              <a:gd name="connsiteX252" fmla="*/ 263903 w 4027599"/>
              <a:gd name="connsiteY252" fmla="*/ 2624920 h 4966483"/>
              <a:gd name="connsiteX253" fmla="*/ 212884 w 4027599"/>
              <a:gd name="connsiteY253" fmla="*/ 2381018 h 4966483"/>
              <a:gd name="connsiteX254" fmla="*/ 382958 w 4027599"/>
              <a:gd name="connsiteY254" fmla="*/ 2376808 h 4966483"/>
              <a:gd name="connsiteX255" fmla="*/ 26800 w 4027599"/>
              <a:gd name="connsiteY255" fmla="*/ 2376808 h 4966483"/>
              <a:gd name="connsiteX256" fmla="*/ 184918 w 4027599"/>
              <a:gd name="connsiteY256" fmla="*/ 2376808 h 4966483"/>
              <a:gd name="connsiteX257" fmla="*/ 228396 w 4027599"/>
              <a:gd name="connsiteY257" fmla="*/ 2620720 h 4966483"/>
              <a:gd name="connsiteX258" fmla="*/ 30756 w 4027599"/>
              <a:gd name="connsiteY258" fmla="*/ 2624920 h 4966483"/>
              <a:gd name="connsiteX259" fmla="*/ 26800 w 4027599"/>
              <a:gd name="connsiteY259" fmla="*/ 2376808 h 4966483"/>
              <a:gd name="connsiteX260" fmla="*/ 573145 w 4027599"/>
              <a:gd name="connsiteY260" fmla="*/ 2361306 h 4966483"/>
              <a:gd name="connsiteX261" fmla="*/ 709099 w 4027599"/>
              <a:gd name="connsiteY261" fmla="*/ 2592880 h 4966483"/>
              <a:gd name="connsiteX262" fmla="*/ 496670 w 4027599"/>
              <a:gd name="connsiteY262" fmla="*/ 2609418 h 4966483"/>
              <a:gd name="connsiteX263" fmla="*/ 398959 w 4027599"/>
              <a:gd name="connsiteY263" fmla="*/ 2369579 h 4966483"/>
              <a:gd name="connsiteX264" fmla="*/ 573145 w 4027599"/>
              <a:gd name="connsiteY264" fmla="*/ 2361306 h 4966483"/>
              <a:gd name="connsiteX265" fmla="*/ 754882 w 4027599"/>
              <a:gd name="connsiteY265" fmla="*/ 2345804 h 4966483"/>
              <a:gd name="connsiteX266" fmla="*/ 941709 w 4027599"/>
              <a:gd name="connsiteY266" fmla="*/ 2572533 h 4966483"/>
              <a:gd name="connsiteX267" fmla="*/ 729407 w 4027599"/>
              <a:gd name="connsiteY267" fmla="*/ 2593916 h 4966483"/>
              <a:gd name="connsiteX268" fmla="*/ 585043 w 4027599"/>
              <a:gd name="connsiteY268" fmla="*/ 2358639 h 4966483"/>
              <a:gd name="connsiteX269" fmla="*/ 754882 w 4027599"/>
              <a:gd name="connsiteY269" fmla="*/ 2345804 h 4966483"/>
              <a:gd name="connsiteX270" fmla="*/ 956400 w 4027599"/>
              <a:gd name="connsiteY270" fmla="*/ 2330292 h 4966483"/>
              <a:gd name="connsiteX271" fmla="*/ 1189821 w 4027599"/>
              <a:gd name="connsiteY271" fmla="*/ 2547937 h 4966483"/>
              <a:gd name="connsiteX272" fmla="*/ 977617 w 4027599"/>
              <a:gd name="connsiteY272" fmla="*/ 2578404 h 4966483"/>
              <a:gd name="connsiteX273" fmla="*/ 786639 w 4027599"/>
              <a:gd name="connsiteY273" fmla="*/ 2343352 h 4966483"/>
              <a:gd name="connsiteX274" fmla="*/ 956400 w 4027599"/>
              <a:gd name="connsiteY274" fmla="*/ 2330292 h 4966483"/>
              <a:gd name="connsiteX275" fmla="*/ 1142426 w 4027599"/>
              <a:gd name="connsiteY275" fmla="*/ 2314789 h 4966483"/>
              <a:gd name="connsiteX276" fmla="*/ 1422431 w 4027599"/>
              <a:gd name="connsiteY276" fmla="*/ 2513572 h 4966483"/>
              <a:gd name="connsiteX277" fmla="*/ 1210305 w 4027599"/>
              <a:gd name="connsiteY277" fmla="*/ 2547400 h 4966483"/>
              <a:gd name="connsiteX278" fmla="*/ 972723 w 4027599"/>
              <a:gd name="connsiteY278" fmla="*/ 2335938 h 4966483"/>
              <a:gd name="connsiteX279" fmla="*/ 1142426 w 4027599"/>
              <a:gd name="connsiteY279" fmla="*/ 2314789 h 4966483"/>
              <a:gd name="connsiteX280" fmla="*/ 2456805 w 4027599"/>
              <a:gd name="connsiteY280" fmla="*/ 2314780 h 4966483"/>
              <a:gd name="connsiteX281" fmla="*/ 2709508 w 4027599"/>
              <a:gd name="connsiteY281" fmla="*/ 2418879 h 4966483"/>
              <a:gd name="connsiteX282" fmla="*/ 2595787 w 4027599"/>
              <a:gd name="connsiteY282" fmla="*/ 2764488 h 4966483"/>
              <a:gd name="connsiteX283" fmla="*/ 2368354 w 4027599"/>
              <a:gd name="connsiteY283" fmla="*/ 2635411 h 4966483"/>
              <a:gd name="connsiteX284" fmla="*/ 2456805 w 4027599"/>
              <a:gd name="connsiteY284" fmla="*/ 2314780 h 4966483"/>
              <a:gd name="connsiteX285" fmla="*/ 1875031 w 4027599"/>
              <a:gd name="connsiteY285" fmla="*/ 2314780 h 4966483"/>
              <a:gd name="connsiteX286" fmla="*/ 2089228 w 4027599"/>
              <a:gd name="connsiteY286" fmla="*/ 2495921 h 4966483"/>
              <a:gd name="connsiteX287" fmla="*/ 2015087 w 4027599"/>
              <a:gd name="connsiteY287" fmla="*/ 2779990 h 4966483"/>
              <a:gd name="connsiteX288" fmla="*/ 1825604 w 4027599"/>
              <a:gd name="connsiteY288" fmla="*/ 2565910 h 4966483"/>
              <a:gd name="connsiteX289" fmla="*/ 1875031 w 4027599"/>
              <a:gd name="connsiteY289" fmla="*/ 2314780 h 4966483"/>
              <a:gd name="connsiteX290" fmla="*/ 2183969 w 4027599"/>
              <a:gd name="connsiteY290" fmla="*/ 2175222 h 4966483"/>
              <a:gd name="connsiteX291" fmla="*/ 2430382 w 4027599"/>
              <a:gd name="connsiteY291" fmla="*/ 2305510 h 4966483"/>
              <a:gd name="connsiteX292" fmla="*/ 2345408 w 4027599"/>
              <a:gd name="connsiteY292" fmla="*/ 2624930 h 4966483"/>
              <a:gd name="connsiteX293" fmla="*/ 2120242 w 4027599"/>
              <a:gd name="connsiteY293" fmla="*/ 2469430 h 4966483"/>
              <a:gd name="connsiteX294" fmla="*/ 2183969 w 4027599"/>
              <a:gd name="connsiteY294" fmla="*/ 2175222 h 4966483"/>
              <a:gd name="connsiteX295" fmla="*/ 3481752 w 4027599"/>
              <a:gd name="connsiteY295" fmla="*/ 2159710 h 4966483"/>
              <a:gd name="connsiteX296" fmla="*/ 3779487 w 4027599"/>
              <a:gd name="connsiteY296" fmla="*/ 2189805 h 4966483"/>
              <a:gd name="connsiteX297" fmla="*/ 3622346 w 4027599"/>
              <a:gd name="connsiteY297" fmla="*/ 2593906 h 4966483"/>
              <a:gd name="connsiteX298" fmla="*/ 3345291 w 4027599"/>
              <a:gd name="connsiteY298" fmla="*/ 2555214 h 4966483"/>
              <a:gd name="connsiteX299" fmla="*/ 3481752 w 4027599"/>
              <a:gd name="connsiteY299" fmla="*/ 2159710 h 4966483"/>
              <a:gd name="connsiteX300" fmla="*/ 3159861 w 4027599"/>
              <a:gd name="connsiteY300" fmla="*/ 2113193 h 4966483"/>
              <a:gd name="connsiteX301" fmla="*/ 3453845 w 4027599"/>
              <a:gd name="connsiteY301" fmla="*/ 2159563 h 4966483"/>
              <a:gd name="connsiteX302" fmla="*/ 3319454 w 4027599"/>
              <a:gd name="connsiteY302" fmla="*/ 2547390 h 4966483"/>
              <a:gd name="connsiteX303" fmla="*/ 3050662 w 4027599"/>
              <a:gd name="connsiteY303" fmla="*/ 2484160 h 4966483"/>
              <a:gd name="connsiteX304" fmla="*/ 3159861 w 4027599"/>
              <a:gd name="connsiteY304" fmla="*/ 2113193 h 4966483"/>
              <a:gd name="connsiteX305" fmla="*/ 265545 w 4027599"/>
              <a:gd name="connsiteY305" fmla="*/ 2113193 h 4966483"/>
              <a:gd name="connsiteX306" fmla="*/ 367954 w 4027599"/>
              <a:gd name="connsiteY306" fmla="*/ 2341652 h 4966483"/>
              <a:gd name="connsiteX307" fmla="*/ 208205 w 4027599"/>
              <a:gd name="connsiteY307" fmla="*/ 2345804 h 4966483"/>
              <a:gd name="connsiteX308" fmla="*/ 150856 w 4027599"/>
              <a:gd name="connsiteY308" fmla="*/ 2117345 h 4966483"/>
              <a:gd name="connsiteX309" fmla="*/ 265545 w 4027599"/>
              <a:gd name="connsiteY309" fmla="*/ 2113193 h 4966483"/>
              <a:gd name="connsiteX310" fmla="*/ 11288 w 4027599"/>
              <a:gd name="connsiteY310" fmla="*/ 2113193 h 4966483"/>
              <a:gd name="connsiteX311" fmla="*/ 130694 w 4027599"/>
              <a:gd name="connsiteY311" fmla="*/ 2113193 h 4966483"/>
              <a:gd name="connsiteX312" fmla="*/ 181870 w 4027599"/>
              <a:gd name="connsiteY312" fmla="*/ 2345804 h 4966483"/>
              <a:gd name="connsiteX313" fmla="*/ 15547 w 4027599"/>
              <a:gd name="connsiteY313" fmla="*/ 2345804 h 4966483"/>
              <a:gd name="connsiteX314" fmla="*/ 11288 w 4027599"/>
              <a:gd name="connsiteY314" fmla="*/ 2113193 h 4966483"/>
              <a:gd name="connsiteX315" fmla="*/ 654309 w 4027599"/>
              <a:gd name="connsiteY315" fmla="*/ 2097691 h 4966483"/>
              <a:gd name="connsiteX316" fmla="*/ 910695 w 4027599"/>
              <a:gd name="connsiteY316" fmla="*/ 2302501 h 4966483"/>
              <a:gd name="connsiteX317" fmla="*/ 749422 w 4027599"/>
              <a:gd name="connsiteY317" fmla="*/ 2314789 h 4966483"/>
              <a:gd name="connsiteX318" fmla="*/ 538527 w 4027599"/>
              <a:gd name="connsiteY318" fmla="*/ 2105887 h 4966483"/>
              <a:gd name="connsiteX319" fmla="*/ 654309 w 4027599"/>
              <a:gd name="connsiteY319" fmla="*/ 2097691 h 4966483"/>
              <a:gd name="connsiteX320" fmla="*/ 527244 w 4027599"/>
              <a:gd name="connsiteY320" fmla="*/ 2097691 h 4966483"/>
              <a:gd name="connsiteX321" fmla="*/ 724611 w 4027599"/>
              <a:gd name="connsiteY321" fmla="*/ 2317378 h 4966483"/>
              <a:gd name="connsiteX322" fmla="*/ 567528 w 4027599"/>
              <a:gd name="connsiteY322" fmla="*/ 2330301 h 4966483"/>
              <a:gd name="connsiteX323" fmla="*/ 414470 w 4027599"/>
              <a:gd name="connsiteY323" fmla="*/ 2101999 h 4966483"/>
              <a:gd name="connsiteX324" fmla="*/ 527244 w 4027599"/>
              <a:gd name="connsiteY324" fmla="*/ 2097691 h 4966483"/>
              <a:gd name="connsiteX325" fmla="*/ 386113 w 4027599"/>
              <a:gd name="connsiteY325" fmla="*/ 2097691 h 4966483"/>
              <a:gd name="connsiteX326" fmla="*/ 538527 w 4027599"/>
              <a:gd name="connsiteY326" fmla="*/ 2321842 h 4966483"/>
              <a:gd name="connsiteX327" fmla="*/ 377879 w 4027599"/>
              <a:gd name="connsiteY327" fmla="*/ 2330301 h 4966483"/>
              <a:gd name="connsiteX328" fmla="*/ 274902 w 4027599"/>
              <a:gd name="connsiteY328" fmla="*/ 2101921 h 4966483"/>
              <a:gd name="connsiteX329" fmla="*/ 386113 w 4027599"/>
              <a:gd name="connsiteY329" fmla="*/ 2097691 h 4966483"/>
              <a:gd name="connsiteX330" fmla="*/ 1642147 w 4027599"/>
              <a:gd name="connsiteY330" fmla="*/ 2082179 h 4966483"/>
              <a:gd name="connsiteX331" fmla="*/ 1856618 w 4027599"/>
              <a:gd name="connsiteY331" fmla="*/ 2295927 h 4966483"/>
              <a:gd name="connsiteX332" fmla="*/ 1801955 w 4027599"/>
              <a:gd name="connsiteY332" fmla="*/ 2547390 h 4966483"/>
              <a:gd name="connsiteX333" fmla="*/ 1608505 w 4027599"/>
              <a:gd name="connsiteY333" fmla="*/ 2300118 h 4966483"/>
              <a:gd name="connsiteX334" fmla="*/ 1642147 w 4027599"/>
              <a:gd name="connsiteY334" fmla="*/ 2082179 h 4966483"/>
              <a:gd name="connsiteX335" fmla="*/ 788915 w 4027599"/>
              <a:gd name="connsiteY335" fmla="*/ 2082179 h 4966483"/>
              <a:gd name="connsiteX336" fmla="*/ 1096779 w 4027599"/>
              <a:gd name="connsiteY336" fmla="*/ 2282252 h 4966483"/>
              <a:gd name="connsiteX337" fmla="*/ 936688 w 4027599"/>
              <a:gd name="connsiteY337" fmla="*/ 2299278 h 4966483"/>
              <a:gd name="connsiteX338" fmla="*/ 678085 w 4027599"/>
              <a:gd name="connsiteY338" fmla="*/ 2090697 h 4966483"/>
              <a:gd name="connsiteX339" fmla="*/ 788915 w 4027599"/>
              <a:gd name="connsiteY339" fmla="*/ 2082179 h 4966483"/>
              <a:gd name="connsiteX340" fmla="*/ 2844837 w 4027599"/>
              <a:gd name="connsiteY340" fmla="*/ 2051165 h 4966483"/>
              <a:gd name="connsiteX341" fmla="*/ 3128193 w 4027599"/>
              <a:gd name="connsiteY341" fmla="*/ 2114405 h 4966483"/>
              <a:gd name="connsiteX342" fmla="*/ 3018232 w 4027599"/>
              <a:gd name="connsiteY342" fmla="*/ 2485362 h 4966483"/>
              <a:gd name="connsiteX343" fmla="*/ 2756024 w 4027599"/>
              <a:gd name="connsiteY343" fmla="*/ 2401052 h 4966483"/>
              <a:gd name="connsiteX344" fmla="*/ 2844837 w 4027599"/>
              <a:gd name="connsiteY344" fmla="*/ 2051165 h 4966483"/>
              <a:gd name="connsiteX345" fmla="*/ 1933464 w 4027599"/>
              <a:gd name="connsiteY345" fmla="*/ 2020151 h 4966483"/>
              <a:gd name="connsiteX346" fmla="*/ 2166758 w 4027599"/>
              <a:gd name="connsiteY346" fmla="*/ 2166274 h 4966483"/>
              <a:gd name="connsiteX347" fmla="*/ 2104270 w 4027599"/>
              <a:gd name="connsiteY347" fmla="*/ 2454348 h 4966483"/>
              <a:gd name="connsiteX348" fmla="*/ 1887631 w 4027599"/>
              <a:gd name="connsiteY348" fmla="*/ 2274828 h 4966483"/>
              <a:gd name="connsiteX349" fmla="*/ 1933464 w 4027599"/>
              <a:gd name="connsiteY349" fmla="*/ 2020151 h 4966483"/>
              <a:gd name="connsiteX350" fmla="*/ 2528787 w 4027599"/>
              <a:gd name="connsiteY350" fmla="*/ 1958123 h 4966483"/>
              <a:gd name="connsiteX351" fmla="*/ 2802550 w 4027599"/>
              <a:gd name="connsiteY351" fmla="*/ 2036122 h 4966483"/>
              <a:gd name="connsiteX352" fmla="*/ 2718319 w 4027599"/>
              <a:gd name="connsiteY352" fmla="*/ 2376818 h 4966483"/>
              <a:gd name="connsiteX353" fmla="*/ 2461396 w 4027599"/>
              <a:gd name="connsiteY353" fmla="*/ 2274203 h 4966483"/>
              <a:gd name="connsiteX354" fmla="*/ 2528787 w 4027599"/>
              <a:gd name="connsiteY354" fmla="*/ 1958123 h 4966483"/>
              <a:gd name="connsiteX355" fmla="*/ 150846 w 4027599"/>
              <a:gd name="connsiteY355" fmla="*/ 1880593 h 4966483"/>
              <a:gd name="connsiteX356" fmla="*/ 212874 w 4027599"/>
              <a:gd name="connsiteY356" fmla="*/ 1880593 h 4966483"/>
              <a:gd name="connsiteX357" fmla="*/ 214281 w 4027599"/>
              <a:gd name="connsiteY357" fmla="*/ 1880593 h 4966483"/>
              <a:gd name="connsiteX358" fmla="*/ 276924 w 4027599"/>
              <a:gd name="connsiteY358" fmla="*/ 1880593 h 4966483"/>
              <a:gd name="connsiteX359" fmla="*/ 507513 w 4027599"/>
              <a:gd name="connsiteY359" fmla="*/ 2078155 h 4966483"/>
              <a:gd name="connsiteX360" fmla="*/ 392218 w 4027599"/>
              <a:gd name="connsiteY360" fmla="*/ 2082189 h 4966483"/>
              <a:gd name="connsiteX361" fmla="*/ 237754 w 4027599"/>
              <a:gd name="connsiteY361" fmla="*/ 1908569 h 4966483"/>
              <a:gd name="connsiteX362" fmla="*/ 383456 w 4027599"/>
              <a:gd name="connsiteY362" fmla="*/ 2082189 h 4966483"/>
              <a:gd name="connsiteX363" fmla="*/ 269266 w 4027599"/>
              <a:gd name="connsiteY363" fmla="*/ 2082189 h 4966483"/>
              <a:gd name="connsiteX364" fmla="*/ 150846 w 4027599"/>
              <a:gd name="connsiteY364" fmla="*/ 1880593 h 4966483"/>
              <a:gd name="connsiteX365" fmla="*/ 73316 w 4027599"/>
              <a:gd name="connsiteY365" fmla="*/ 1880583 h 4966483"/>
              <a:gd name="connsiteX366" fmla="*/ 139769 w 4027599"/>
              <a:gd name="connsiteY366" fmla="*/ 1880583 h 4966483"/>
              <a:gd name="connsiteX367" fmla="*/ 259400 w 4027599"/>
              <a:gd name="connsiteY367" fmla="*/ 2093511 h 4966483"/>
              <a:gd name="connsiteX368" fmla="*/ 139769 w 4027599"/>
              <a:gd name="connsiteY368" fmla="*/ 2097682 h 4966483"/>
              <a:gd name="connsiteX369" fmla="*/ 73316 w 4027599"/>
              <a:gd name="connsiteY369" fmla="*/ 1880583 h 4966483"/>
              <a:gd name="connsiteX370" fmla="*/ 11288 w 4027599"/>
              <a:gd name="connsiteY370" fmla="*/ 1880583 h 4966483"/>
              <a:gd name="connsiteX371" fmla="*/ 73316 w 4027599"/>
              <a:gd name="connsiteY371" fmla="*/ 1880583 h 4966483"/>
              <a:gd name="connsiteX372" fmla="*/ 135344 w 4027599"/>
              <a:gd name="connsiteY372" fmla="*/ 2097682 h 4966483"/>
              <a:gd name="connsiteX373" fmla="*/ 15713 w 4027599"/>
              <a:gd name="connsiteY373" fmla="*/ 2097682 h 4966483"/>
              <a:gd name="connsiteX374" fmla="*/ 11288 w 4027599"/>
              <a:gd name="connsiteY374" fmla="*/ 1880583 h 4966483"/>
              <a:gd name="connsiteX375" fmla="*/ 0 w 4027599"/>
              <a:gd name="connsiteY375" fmla="*/ 1880583 h 4966483"/>
              <a:gd name="connsiteX376" fmla="*/ 11288 w 4027599"/>
              <a:gd name="connsiteY376" fmla="*/ 1880583 h 4966483"/>
              <a:gd name="connsiteX377" fmla="*/ 6697 w 4027599"/>
              <a:gd name="connsiteY377" fmla="*/ 2097682 h 4966483"/>
              <a:gd name="connsiteX378" fmla="*/ 0 w 4027599"/>
              <a:gd name="connsiteY378" fmla="*/ 2097682 h 4966483"/>
              <a:gd name="connsiteX379" fmla="*/ 352442 w 4027599"/>
              <a:gd name="connsiteY379" fmla="*/ 1865081 h 4966483"/>
              <a:gd name="connsiteX380" fmla="*/ 415437 w 4027599"/>
              <a:gd name="connsiteY380" fmla="*/ 1865081 h 4966483"/>
              <a:gd name="connsiteX381" fmla="*/ 755625 w 4027599"/>
              <a:gd name="connsiteY381" fmla="*/ 2058277 h 4966483"/>
              <a:gd name="connsiteX382" fmla="*/ 646426 w 4027599"/>
              <a:gd name="connsiteY382" fmla="*/ 2066677 h 4966483"/>
              <a:gd name="connsiteX383" fmla="*/ 352442 w 4027599"/>
              <a:gd name="connsiteY383" fmla="*/ 1865081 h 4966483"/>
              <a:gd name="connsiteX384" fmla="*/ 348662 w 4027599"/>
              <a:gd name="connsiteY384" fmla="*/ 1865081 h 4966483"/>
              <a:gd name="connsiteX385" fmla="*/ 631569 w 4027599"/>
              <a:gd name="connsiteY385" fmla="*/ 2077842 h 4966483"/>
              <a:gd name="connsiteX386" fmla="*/ 519234 w 4027599"/>
              <a:gd name="connsiteY386" fmla="*/ 2082179 h 4966483"/>
              <a:gd name="connsiteX387" fmla="*/ 290414 w 4027599"/>
              <a:gd name="connsiteY387" fmla="*/ 1869428 h 4966483"/>
              <a:gd name="connsiteX388" fmla="*/ 348662 w 4027599"/>
              <a:gd name="connsiteY388" fmla="*/ 1865081 h 4966483"/>
              <a:gd name="connsiteX389" fmla="*/ 2248068 w 4027599"/>
              <a:gd name="connsiteY389" fmla="*/ 1849569 h 4966483"/>
              <a:gd name="connsiteX390" fmla="*/ 2507912 w 4027599"/>
              <a:gd name="connsiteY390" fmla="*/ 1945874 h 4966483"/>
              <a:gd name="connsiteX391" fmla="*/ 2445044 w 4027599"/>
              <a:gd name="connsiteY391" fmla="*/ 2268264 h 4966483"/>
              <a:gd name="connsiteX392" fmla="*/ 2197772 w 4027599"/>
              <a:gd name="connsiteY392" fmla="*/ 2142654 h 4966483"/>
              <a:gd name="connsiteX393" fmla="*/ 2248068 w 4027599"/>
              <a:gd name="connsiteY393" fmla="*/ 1849569 h 4966483"/>
              <a:gd name="connsiteX394" fmla="*/ 1683506 w 4027599"/>
              <a:gd name="connsiteY394" fmla="*/ 1834067 h 4966483"/>
              <a:gd name="connsiteX395" fmla="*/ 1903144 w 4027599"/>
              <a:gd name="connsiteY395" fmla="*/ 1999892 h 4966483"/>
              <a:gd name="connsiteX396" fmla="*/ 1862468 w 4027599"/>
              <a:gd name="connsiteY396" fmla="*/ 2252761 h 4966483"/>
              <a:gd name="connsiteX397" fmla="*/ 1655031 w 4027599"/>
              <a:gd name="connsiteY397" fmla="*/ 2045490 h 4966483"/>
              <a:gd name="connsiteX398" fmla="*/ 1683506 w 4027599"/>
              <a:gd name="connsiteY398" fmla="*/ 1834067 h 4966483"/>
              <a:gd name="connsiteX399" fmla="*/ 1427022 w 4027599"/>
              <a:gd name="connsiteY399" fmla="*/ 1818555 h 4966483"/>
              <a:gd name="connsiteX400" fmla="*/ 1624017 w 4027599"/>
              <a:gd name="connsiteY400" fmla="*/ 2055903 h 4966483"/>
              <a:gd name="connsiteX401" fmla="*/ 1595875 w 4027599"/>
              <a:gd name="connsiteY401" fmla="*/ 2268264 h 4966483"/>
              <a:gd name="connsiteX402" fmla="*/ 1406919 w 4027599"/>
              <a:gd name="connsiteY402" fmla="*/ 1989284 h 4966483"/>
              <a:gd name="connsiteX403" fmla="*/ 1427022 w 4027599"/>
              <a:gd name="connsiteY403" fmla="*/ 1818555 h 4966483"/>
              <a:gd name="connsiteX404" fmla="*/ 3595708 w 4027599"/>
              <a:gd name="connsiteY404" fmla="*/ 1725513 h 4966483"/>
              <a:gd name="connsiteX405" fmla="*/ 3919055 w 4027599"/>
              <a:gd name="connsiteY405" fmla="*/ 1746661 h 4966483"/>
              <a:gd name="connsiteX406" fmla="*/ 3802980 w 4027599"/>
              <a:gd name="connsiteY406" fmla="*/ 2144207 h 4966483"/>
              <a:gd name="connsiteX407" fmla="*/ 3500361 w 4027599"/>
              <a:gd name="connsiteY407" fmla="*/ 2114610 h 4966483"/>
              <a:gd name="connsiteX408" fmla="*/ 3595708 w 4027599"/>
              <a:gd name="connsiteY408" fmla="*/ 1725513 h 4966483"/>
              <a:gd name="connsiteX409" fmla="*/ 1968825 w 4027599"/>
              <a:gd name="connsiteY409" fmla="*/ 1725513 h 4966483"/>
              <a:gd name="connsiteX410" fmla="*/ 2228796 w 4027599"/>
              <a:gd name="connsiteY410" fmla="*/ 1838912 h 4966483"/>
              <a:gd name="connsiteX411" fmla="*/ 2181137 w 4027599"/>
              <a:gd name="connsiteY411" fmla="*/ 2128696 h 4966483"/>
              <a:gd name="connsiteX412" fmla="*/ 1934158 w 4027599"/>
              <a:gd name="connsiteY412" fmla="*/ 1985904 h 4966483"/>
              <a:gd name="connsiteX413" fmla="*/ 1968825 w 4027599"/>
              <a:gd name="connsiteY413" fmla="*/ 1725513 h 4966483"/>
              <a:gd name="connsiteX414" fmla="*/ 3253079 w 4027599"/>
              <a:gd name="connsiteY414" fmla="*/ 1694499 h 4966483"/>
              <a:gd name="connsiteX415" fmla="*/ 3562399 w 4027599"/>
              <a:gd name="connsiteY415" fmla="*/ 1728336 h 4966483"/>
              <a:gd name="connsiteX416" fmla="*/ 3467540 w 4027599"/>
              <a:gd name="connsiteY416" fmla="*/ 2113193 h 4966483"/>
              <a:gd name="connsiteX417" fmla="*/ 3174718 w 4027599"/>
              <a:gd name="connsiteY417" fmla="*/ 2070907 h 4966483"/>
              <a:gd name="connsiteX418" fmla="*/ 3253079 w 4027599"/>
              <a:gd name="connsiteY418" fmla="*/ 1694499 h 4966483"/>
              <a:gd name="connsiteX419" fmla="*/ 2926069 w 4027599"/>
              <a:gd name="connsiteY419" fmla="*/ 1647983 h 4966483"/>
              <a:gd name="connsiteX420" fmla="*/ 3221244 w 4027599"/>
              <a:gd name="connsiteY420" fmla="*/ 1691149 h 4966483"/>
              <a:gd name="connsiteX421" fmla="*/ 3143353 w 4027599"/>
              <a:gd name="connsiteY421" fmla="*/ 2066677 h 4966483"/>
              <a:gd name="connsiteX422" fmla="*/ 2864578 w 4027599"/>
              <a:gd name="connsiteY422" fmla="*/ 2006251 h 4966483"/>
              <a:gd name="connsiteX423" fmla="*/ 2926069 w 4027599"/>
              <a:gd name="connsiteY423" fmla="*/ 1647983 h 4966483"/>
              <a:gd name="connsiteX424" fmla="*/ 11288 w 4027599"/>
              <a:gd name="connsiteY424" fmla="*/ 1647983 h 4966483"/>
              <a:gd name="connsiteX425" fmla="*/ 0 w 4027599"/>
              <a:gd name="connsiteY425" fmla="*/ 1655005 h 4966483"/>
              <a:gd name="connsiteX426" fmla="*/ 0 w 4027599"/>
              <a:gd name="connsiteY426" fmla="*/ 1653916 h 4966483"/>
              <a:gd name="connsiteX427" fmla="*/ 11288 w 4027599"/>
              <a:gd name="connsiteY427" fmla="*/ 1647983 h 4966483"/>
              <a:gd name="connsiteX428" fmla="*/ 0 w 4027599"/>
              <a:gd name="connsiteY428" fmla="*/ 1656884 h 4966483"/>
              <a:gd name="connsiteX429" fmla="*/ 0 w 4027599"/>
              <a:gd name="connsiteY429" fmla="*/ 1655175 h 4966483"/>
              <a:gd name="connsiteX430" fmla="*/ 11288 w 4027599"/>
              <a:gd name="connsiteY430" fmla="*/ 1647983 h 4966483"/>
              <a:gd name="connsiteX431" fmla="*/ 0 w 4027599"/>
              <a:gd name="connsiteY431" fmla="*/ 1659747 h 4966483"/>
              <a:gd name="connsiteX432" fmla="*/ 0 w 4027599"/>
              <a:gd name="connsiteY432" fmla="*/ 1656928 h 4966483"/>
              <a:gd name="connsiteX433" fmla="*/ 11288 w 4027599"/>
              <a:gd name="connsiteY433" fmla="*/ 1647983 h 4966483"/>
              <a:gd name="connsiteX434" fmla="*/ 0 w 4027599"/>
              <a:gd name="connsiteY434" fmla="*/ 1666675 h 4966483"/>
              <a:gd name="connsiteX435" fmla="*/ 0 w 4027599"/>
              <a:gd name="connsiteY435" fmla="*/ 1660884 h 4966483"/>
              <a:gd name="connsiteX436" fmla="*/ 11288 w 4027599"/>
              <a:gd name="connsiteY436" fmla="*/ 1647983 h 4966483"/>
              <a:gd name="connsiteX437" fmla="*/ 0 w 4027599"/>
              <a:gd name="connsiteY437" fmla="*/ 1683787 h 4966483"/>
              <a:gd name="connsiteX438" fmla="*/ 0 w 4027599"/>
              <a:gd name="connsiteY438" fmla="*/ 1667737 h 4966483"/>
              <a:gd name="connsiteX439" fmla="*/ 11288 w 4027599"/>
              <a:gd name="connsiteY439" fmla="*/ 1647983 h 4966483"/>
              <a:gd name="connsiteX440" fmla="*/ 6853 w 4027599"/>
              <a:gd name="connsiteY440" fmla="*/ 1865081 h 4966483"/>
              <a:gd name="connsiteX441" fmla="*/ 0 w 4027599"/>
              <a:gd name="connsiteY441" fmla="*/ 1865081 h 4966483"/>
              <a:gd name="connsiteX442" fmla="*/ 0 w 4027599"/>
              <a:gd name="connsiteY442" fmla="*/ 1687491 h 4966483"/>
              <a:gd name="connsiteX443" fmla="*/ 11288 w 4027599"/>
              <a:gd name="connsiteY443" fmla="*/ 1647983 h 4966483"/>
              <a:gd name="connsiteX444" fmla="*/ 73316 w 4027599"/>
              <a:gd name="connsiteY444" fmla="*/ 1865081 h 4966483"/>
              <a:gd name="connsiteX445" fmla="*/ 15713 w 4027599"/>
              <a:gd name="connsiteY445" fmla="*/ 1865081 h 4966483"/>
              <a:gd name="connsiteX446" fmla="*/ 11288 w 4027599"/>
              <a:gd name="connsiteY446" fmla="*/ 1647983 h 4966483"/>
              <a:gd name="connsiteX447" fmla="*/ 11288 w 4027599"/>
              <a:gd name="connsiteY447" fmla="*/ 1647983 h 4966483"/>
              <a:gd name="connsiteX448" fmla="*/ 135344 w 4027599"/>
              <a:gd name="connsiteY448" fmla="*/ 1865081 h 4966483"/>
              <a:gd name="connsiteX449" fmla="*/ 79734 w 4027599"/>
              <a:gd name="connsiteY449" fmla="*/ 1865081 h 4966483"/>
              <a:gd name="connsiteX450" fmla="*/ 11288 w 4027599"/>
              <a:gd name="connsiteY450" fmla="*/ 1647983 h 4966483"/>
              <a:gd name="connsiteX451" fmla="*/ 11288 w 4027599"/>
              <a:gd name="connsiteY451" fmla="*/ 1647983 h 4966483"/>
              <a:gd name="connsiteX452" fmla="*/ 197372 w 4027599"/>
              <a:gd name="connsiteY452" fmla="*/ 1860656 h 4966483"/>
              <a:gd name="connsiteX453" fmla="*/ 138167 w 4027599"/>
              <a:gd name="connsiteY453" fmla="*/ 1865081 h 4966483"/>
              <a:gd name="connsiteX454" fmla="*/ 11288 w 4027599"/>
              <a:gd name="connsiteY454" fmla="*/ 1647983 h 4966483"/>
              <a:gd name="connsiteX455" fmla="*/ 11288 w 4027599"/>
              <a:gd name="connsiteY455" fmla="*/ 1647983 h 4966483"/>
              <a:gd name="connsiteX456" fmla="*/ 259400 w 4027599"/>
              <a:gd name="connsiteY456" fmla="*/ 1849579 h 4966483"/>
              <a:gd name="connsiteX457" fmla="*/ 200527 w 4027599"/>
              <a:gd name="connsiteY457" fmla="*/ 1849579 h 4966483"/>
              <a:gd name="connsiteX458" fmla="*/ 11288 w 4027599"/>
              <a:gd name="connsiteY458" fmla="*/ 1647983 h 4966483"/>
              <a:gd name="connsiteX459" fmla="*/ 11288 w 4027599"/>
              <a:gd name="connsiteY459" fmla="*/ 1647983 h 4966483"/>
              <a:gd name="connsiteX460" fmla="*/ 321428 w 4027599"/>
              <a:gd name="connsiteY460" fmla="*/ 1849579 h 4966483"/>
              <a:gd name="connsiteX461" fmla="*/ 262751 w 4027599"/>
              <a:gd name="connsiteY461" fmla="*/ 1849579 h 4966483"/>
              <a:gd name="connsiteX462" fmla="*/ 11288 w 4027599"/>
              <a:gd name="connsiteY462" fmla="*/ 1647983 h 4966483"/>
              <a:gd name="connsiteX463" fmla="*/ 11288 w 4027599"/>
              <a:gd name="connsiteY463" fmla="*/ 1647983 h 4966483"/>
              <a:gd name="connsiteX464" fmla="*/ 383456 w 4027599"/>
              <a:gd name="connsiteY464" fmla="*/ 1845379 h 4966483"/>
              <a:gd name="connsiteX465" fmla="*/ 324916 w 4027599"/>
              <a:gd name="connsiteY465" fmla="*/ 1849579 h 4966483"/>
              <a:gd name="connsiteX466" fmla="*/ 11288 w 4027599"/>
              <a:gd name="connsiteY466" fmla="*/ 1647983 h 4966483"/>
              <a:gd name="connsiteX467" fmla="*/ 1438744 w 4027599"/>
              <a:gd name="connsiteY467" fmla="*/ 1632471 h 4966483"/>
              <a:gd name="connsiteX468" fmla="*/ 1655031 w 4027599"/>
              <a:gd name="connsiteY468" fmla="*/ 1825667 h 4966483"/>
              <a:gd name="connsiteX469" fmla="*/ 1626469 w 4027599"/>
              <a:gd name="connsiteY469" fmla="*/ 2035654 h 4966483"/>
              <a:gd name="connsiteX470" fmla="*/ 1422421 w 4027599"/>
              <a:gd name="connsiteY470" fmla="*/ 1804665 h 4966483"/>
              <a:gd name="connsiteX471" fmla="*/ 1438744 w 4027599"/>
              <a:gd name="connsiteY471" fmla="*/ 1632471 h 4966483"/>
              <a:gd name="connsiteX472" fmla="*/ 2585833 w 4027599"/>
              <a:gd name="connsiteY472" fmla="*/ 1585955 h 4966483"/>
              <a:gd name="connsiteX473" fmla="*/ 2880080 w 4027599"/>
              <a:gd name="connsiteY473" fmla="*/ 1641126 h 4966483"/>
              <a:gd name="connsiteX474" fmla="*/ 2816118 w 4027599"/>
              <a:gd name="connsiteY474" fmla="*/ 1989137 h 4966483"/>
              <a:gd name="connsiteX475" fmla="*/ 2538926 w 4027599"/>
              <a:gd name="connsiteY475" fmla="*/ 1912750 h 4966483"/>
              <a:gd name="connsiteX476" fmla="*/ 2585833 w 4027599"/>
              <a:gd name="connsiteY476" fmla="*/ 1585955 h 4966483"/>
              <a:gd name="connsiteX477" fmla="*/ 1707310 w 4027599"/>
              <a:gd name="connsiteY477" fmla="*/ 1585955 h 4966483"/>
              <a:gd name="connsiteX478" fmla="*/ 1949669 w 4027599"/>
              <a:gd name="connsiteY478" fmla="*/ 1718021 h 4966483"/>
              <a:gd name="connsiteX479" fmla="*/ 1919906 w 4027599"/>
              <a:gd name="connsiteY479" fmla="*/ 1973635 h 4966483"/>
              <a:gd name="connsiteX480" fmla="*/ 1686045 w 4027599"/>
              <a:gd name="connsiteY480" fmla="*/ 1807488 h 4966483"/>
              <a:gd name="connsiteX481" fmla="*/ 1707310 w 4027599"/>
              <a:gd name="connsiteY481" fmla="*/ 1585955 h 4966483"/>
              <a:gd name="connsiteX482" fmla="*/ 2277832 w 4027599"/>
              <a:gd name="connsiteY482" fmla="*/ 1523927 h 4966483"/>
              <a:gd name="connsiteX483" fmla="*/ 2554438 w 4027599"/>
              <a:gd name="connsiteY483" fmla="*/ 1591357 h 4966483"/>
              <a:gd name="connsiteX484" fmla="*/ 2508342 w 4027599"/>
              <a:gd name="connsiteY484" fmla="*/ 1911607 h 4966483"/>
              <a:gd name="connsiteX485" fmla="*/ 2244298 w 4027599"/>
              <a:gd name="connsiteY485" fmla="*/ 1818907 h 4966483"/>
              <a:gd name="connsiteX486" fmla="*/ 2277832 w 4027599"/>
              <a:gd name="connsiteY486" fmla="*/ 1523927 h 4966483"/>
              <a:gd name="connsiteX487" fmla="*/ 1182827 w 4027599"/>
              <a:gd name="connsiteY487" fmla="*/ 1508415 h 4966483"/>
              <a:gd name="connsiteX488" fmla="*/ 1391407 w 4027599"/>
              <a:gd name="connsiteY488" fmla="*/ 1773993 h 4966483"/>
              <a:gd name="connsiteX489" fmla="*/ 1374381 w 4027599"/>
              <a:gd name="connsiteY489" fmla="*/ 1942611 h 4966483"/>
              <a:gd name="connsiteX490" fmla="*/ 1174309 w 4027599"/>
              <a:gd name="connsiteY490" fmla="*/ 1626454 h 4966483"/>
              <a:gd name="connsiteX491" fmla="*/ 1182827 w 4027599"/>
              <a:gd name="connsiteY491" fmla="*/ 1508415 h 4966483"/>
              <a:gd name="connsiteX492" fmla="*/ 2005299 w 4027599"/>
              <a:gd name="connsiteY492" fmla="*/ 1430885 h 4966483"/>
              <a:gd name="connsiteX493" fmla="*/ 2259800 w 4027599"/>
              <a:gd name="connsiteY493" fmla="*/ 1507888 h 4966483"/>
              <a:gd name="connsiteX494" fmla="*/ 2226959 w 4027599"/>
              <a:gd name="connsiteY494" fmla="*/ 1803053 h 4966483"/>
              <a:gd name="connsiteX495" fmla="*/ 1980674 w 4027599"/>
              <a:gd name="connsiteY495" fmla="*/ 1691833 h 4966483"/>
              <a:gd name="connsiteX496" fmla="*/ 2005299 w 4027599"/>
              <a:gd name="connsiteY496" fmla="*/ 1430885 h 4966483"/>
              <a:gd name="connsiteX497" fmla="*/ 1450768 w 4027599"/>
              <a:gd name="connsiteY497" fmla="*/ 1430885 h 4966483"/>
              <a:gd name="connsiteX498" fmla="*/ 1686045 w 4027599"/>
              <a:gd name="connsiteY498" fmla="*/ 1573550 h 4966483"/>
              <a:gd name="connsiteX499" fmla="*/ 1664653 w 4027599"/>
              <a:gd name="connsiteY499" fmla="*/ 1787551 h 4966483"/>
              <a:gd name="connsiteX500" fmla="*/ 1437933 w 4027599"/>
              <a:gd name="connsiteY500" fmla="*/ 1602923 h 4966483"/>
              <a:gd name="connsiteX501" fmla="*/ 1450768 w 4027599"/>
              <a:gd name="connsiteY501" fmla="*/ 1430885 h 4966483"/>
              <a:gd name="connsiteX502" fmla="*/ 1198017 w 4027599"/>
              <a:gd name="connsiteY502" fmla="*/ 1384359 h 4966483"/>
              <a:gd name="connsiteX503" fmla="*/ 1406919 w 4027599"/>
              <a:gd name="connsiteY503" fmla="*/ 1595254 h 4966483"/>
              <a:gd name="connsiteX504" fmla="*/ 1390538 w 4027599"/>
              <a:gd name="connsiteY504" fmla="*/ 1756527 h 4966483"/>
              <a:gd name="connsiteX505" fmla="*/ 1189821 w 4027599"/>
              <a:gd name="connsiteY505" fmla="*/ 1500151 h 4966483"/>
              <a:gd name="connsiteX506" fmla="*/ 1198017 w 4027599"/>
              <a:gd name="connsiteY506" fmla="*/ 1384359 h 4966483"/>
              <a:gd name="connsiteX507" fmla="*/ 1729612 w 4027599"/>
              <a:gd name="connsiteY507" fmla="*/ 1353345 h 4966483"/>
              <a:gd name="connsiteX508" fmla="*/ 1980683 w 4027599"/>
              <a:gd name="connsiteY508" fmla="*/ 1433757 h 4966483"/>
              <a:gd name="connsiteX509" fmla="*/ 1955579 w 4027599"/>
              <a:gd name="connsiteY509" fmla="*/ 1678997 h 4966483"/>
              <a:gd name="connsiteX510" fmla="*/ 1717059 w 4027599"/>
              <a:gd name="connsiteY510" fmla="*/ 1558389 h 4966483"/>
              <a:gd name="connsiteX511" fmla="*/ 1729612 w 4027599"/>
              <a:gd name="connsiteY511" fmla="*/ 1353345 h 4966483"/>
              <a:gd name="connsiteX512" fmla="*/ 3652823 w 4027599"/>
              <a:gd name="connsiteY512" fmla="*/ 1306829 h 4966483"/>
              <a:gd name="connsiteX513" fmla="*/ 3996585 w 4027599"/>
              <a:gd name="connsiteY513" fmla="*/ 1319430 h 4966483"/>
              <a:gd name="connsiteX514" fmla="*/ 3924437 w 4027599"/>
              <a:gd name="connsiteY514" fmla="*/ 1710011 h 4966483"/>
              <a:gd name="connsiteX515" fmla="*/ 3593403 w 4027599"/>
              <a:gd name="connsiteY515" fmla="*/ 1693210 h 4966483"/>
              <a:gd name="connsiteX516" fmla="*/ 3652823 w 4027599"/>
              <a:gd name="connsiteY516" fmla="*/ 1306829 h 4966483"/>
              <a:gd name="connsiteX517" fmla="*/ 3302428 w 4027599"/>
              <a:gd name="connsiteY517" fmla="*/ 1275815 h 4966483"/>
              <a:gd name="connsiteX518" fmla="*/ 3624417 w 4027599"/>
              <a:gd name="connsiteY518" fmla="*/ 1292792 h 4966483"/>
              <a:gd name="connsiteX519" fmla="*/ 3565876 w 4027599"/>
              <a:gd name="connsiteY519" fmla="*/ 1678997 h 4966483"/>
              <a:gd name="connsiteX520" fmla="*/ 3252249 w 4027599"/>
              <a:gd name="connsiteY520" fmla="*/ 1649292 h 4966483"/>
              <a:gd name="connsiteX521" fmla="*/ 3302428 w 4027599"/>
              <a:gd name="connsiteY521" fmla="*/ 1275815 h 4966483"/>
              <a:gd name="connsiteX522" fmla="*/ 2964819 w 4027599"/>
              <a:gd name="connsiteY522" fmla="*/ 1260303 h 4966483"/>
              <a:gd name="connsiteX523" fmla="*/ 3283272 w 4027599"/>
              <a:gd name="connsiteY523" fmla="*/ 1281148 h 4966483"/>
              <a:gd name="connsiteX524" fmla="*/ 3232322 w 4027599"/>
              <a:gd name="connsiteY524" fmla="*/ 1647983 h 4966483"/>
              <a:gd name="connsiteX525" fmla="*/ 2926606 w 4027599"/>
              <a:gd name="connsiteY525" fmla="*/ 1610464 h 4966483"/>
              <a:gd name="connsiteX526" fmla="*/ 2964819 w 4027599"/>
              <a:gd name="connsiteY526" fmla="*/ 1260303 h 4966483"/>
              <a:gd name="connsiteX527" fmla="*/ 1461846 w 4027599"/>
              <a:gd name="connsiteY527" fmla="*/ 1244801 h 4966483"/>
              <a:gd name="connsiteX528" fmla="*/ 1701548 w 4027599"/>
              <a:gd name="connsiteY528" fmla="*/ 1341193 h 4966483"/>
              <a:gd name="connsiteX529" fmla="*/ 1684727 w 4027599"/>
              <a:gd name="connsiteY529" fmla="*/ 1554941 h 4966483"/>
              <a:gd name="connsiteX530" fmla="*/ 1453435 w 4027599"/>
              <a:gd name="connsiteY530" fmla="*/ 1416633 h 4966483"/>
              <a:gd name="connsiteX531" fmla="*/ 1461846 w 4027599"/>
              <a:gd name="connsiteY531" fmla="*/ 1244801 h 4966483"/>
              <a:gd name="connsiteX532" fmla="*/ 1194129 w 4027599"/>
              <a:gd name="connsiteY532" fmla="*/ 1244801 h 4966483"/>
              <a:gd name="connsiteX533" fmla="*/ 1422431 w 4027599"/>
              <a:gd name="connsiteY533" fmla="*/ 1405517 h 4966483"/>
              <a:gd name="connsiteX534" fmla="*/ 1409508 w 4027599"/>
              <a:gd name="connsiteY534" fmla="*/ 1570453 h 4966483"/>
              <a:gd name="connsiteX535" fmla="*/ 1189821 w 4027599"/>
              <a:gd name="connsiteY535" fmla="*/ 1363221 h 4966483"/>
              <a:gd name="connsiteX536" fmla="*/ 1194129 w 4027599"/>
              <a:gd name="connsiteY536" fmla="*/ 1244801 h 4966483"/>
              <a:gd name="connsiteX537" fmla="*/ 2614679 w 4027599"/>
              <a:gd name="connsiteY537" fmla="*/ 1229289 h 4966483"/>
              <a:gd name="connsiteX538" fmla="*/ 2911104 w 4027599"/>
              <a:gd name="connsiteY538" fmla="*/ 1254384 h 4966483"/>
              <a:gd name="connsiteX539" fmla="*/ 2873526 w 4027599"/>
              <a:gd name="connsiteY539" fmla="*/ 1601457 h 4966483"/>
              <a:gd name="connsiteX540" fmla="*/ 2585452 w 4027599"/>
              <a:gd name="connsiteY540" fmla="*/ 1551278 h 4966483"/>
              <a:gd name="connsiteX541" fmla="*/ 2614679 w 4027599"/>
              <a:gd name="connsiteY541" fmla="*/ 1229289 h 4966483"/>
              <a:gd name="connsiteX542" fmla="*/ 2312060 w 4027599"/>
              <a:gd name="connsiteY542" fmla="*/ 1198275 h 4966483"/>
              <a:gd name="connsiteX543" fmla="*/ 2600954 w 4027599"/>
              <a:gd name="connsiteY543" fmla="*/ 1231848 h 4966483"/>
              <a:gd name="connsiteX544" fmla="*/ 2571220 w 4027599"/>
              <a:gd name="connsiteY544" fmla="*/ 1554941 h 4966483"/>
              <a:gd name="connsiteX545" fmla="*/ 2290814 w 4027599"/>
              <a:gd name="connsiteY545" fmla="*/ 1492005 h 4966483"/>
              <a:gd name="connsiteX546" fmla="*/ 2312060 w 4027599"/>
              <a:gd name="connsiteY546" fmla="*/ 1198275 h 4966483"/>
              <a:gd name="connsiteX547" fmla="*/ 961323 w 4027599"/>
              <a:gd name="connsiteY547" fmla="*/ 1198275 h 4966483"/>
              <a:gd name="connsiteX548" fmla="*/ 1158807 w 4027599"/>
              <a:gd name="connsiteY548" fmla="*/ 1489230 h 4966483"/>
              <a:gd name="connsiteX549" fmla="*/ 1150582 w 4027599"/>
              <a:gd name="connsiteY549" fmla="*/ 1601457 h 4966483"/>
              <a:gd name="connsiteX550" fmla="*/ 957211 w 4027599"/>
              <a:gd name="connsiteY550" fmla="*/ 1256464 h 4966483"/>
              <a:gd name="connsiteX551" fmla="*/ 961323 w 4027599"/>
              <a:gd name="connsiteY551" fmla="*/ 1198275 h 4966483"/>
              <a:gd name="connsiteX552" fmla="*/ 2013514 w 4027599"/>
              <a:gd name="connsiteY552" fmla="*/ 1151759 h 4966483"/>
              <a:gd name="connsiteX553" fmla="*/ 2290824 w 4027599"/>
              <a:gd name="connsiteY553" fmla="*/ 1188858 h 4966483"/>
              <a:gd name="connsiteX554" fmla="*/ 2269158 w 4027599"/>
              <a:gd name="connsiteY554" fmla="*/ 1477411 h 4966483"/>
              <a:gd name="connsiteX555" fmla="*/ 1996186 w 4027599"/>
              <a:gd name="connsiteY555" fmla="*/ 1407334 h 4966483"/>
              <a:gd name="connsiteX556" fmla="*/ 2013514 w 4027599"/>
              <a:gd name="connsiteY556" fmla="*/ 1151759 h 4966483"/>
              <a:gd name="connsiteX557" fmla="*/ 1205323 w 4027599"/>
              <a:gd name="connsiteY557" fmla="*/ 1120745 h 4966483"/>
              <a:gd name="connsiteX558" fmla="*/ 1422421 w 4027599"/>
              <a:gd name="connsiteY558" fmla="*/ 1226193 h 4966483"/>
              <a:gd name="connsiteX559" fmla="*/ 1414382 w 4027599"/>
              <a:gd name="connsiteY559" fmla="*/ 1384369 h 4966483"/>
              <a:gd name="connsiteX560" fmla="*/ 1205323 w 4027599"/>
              <a:gd name="connsiteY560" fmla="*/ 1234310 h 4966483"/>
              <a:gd name="connsiteX561" fmla="*/ 1205323 w 4027599"/>
              <a:gd name="connsiteY561" fmla="*/ 1120745 h 4966483"/>
              <a:gd name="connsiteX562" fmla="*/ 1740933 w 4027599"/>
              <a:gd name="connsiteY562" fmla="*/ 1105233 h 4966483"/>
              <a:gd name="connsiteX563" fmla="*/ 1996186 w 4027599"/>
              <a:gd name="connsiteY563" fmla="*/ 1146738 h 4966483"/>
              <a:gd name="connsiteX564" fmla="*/ 1983633 w 4027599"/>
              <a:gd name="connsiteY564" fmla="*/ 1399871 h 4966483"/>
              <a:gd name="connsiteX565" fmla="*/ 1732562 w 4027599"/>
              <a:gd name="connsiteY565" fmla="*/ 1321022 h 4966483"/>
              <a:gd name="connsiteX566" fmla="*/ 1740933 w 4027599"/>
              <a:gd name="connsiteY566" fmla="*/ 1105233 h 4966483"/>
              <a:gd name="connsiteX567" fmla="*/ 961470 w 4027599"/>
              <a:gd name="connsiteY567" fmla="*/ 1058717 h 4966483"/>
              <a:gd name="connsiteX568" fmla="*/ 1174309 w 4027599"/>
              <a:gd name="connsiteY568" fmla="*/ 1238061 h 4966483"/>
              <a:gd name="connsiteX569" fmla="*/ 1165889 w 4027599"/>
              <a:gd name="connsiteY569" fmla="*/ 1352065 h 4966483"/>
              <a:gd name="connsiteX570" fmla="*/ 1174309 w 4027599"/>
              <a:gd name="connsiteY570" fmla="*/ 1361394 h 4966483"/>
              <a:gd name="connsiteX571" fmla="*/ 1169884 w 4027599"/>
              <a:gd name="connsiteY571" fmla="*/ 1477411 h 4966483"/>
              <a:gd name="connsiteX572" fmla="*/ 957211 w 4027599"/>
              <a:gd name="connsiteY572" fmla="*/ 1185205 h 4966483"/>
              <a:gd name="connsiteX573" fmla="*/ 957211 w 4027599"/>
              <a:gd name="connsiteY573" fmla="*/ 1120745 h 4966483"/>
              <a:gd name="connsiteX574" fmla="*/ 1085643 w 4027599"/>
              <a:gd name="connsiteY574" fmla="*/ 1263107 h 4966483"/>
              <a:gd name="connsiteX575" fmla="*/ 957211 w 4027599"/>
              <a:gd name="connsiteY575" fmla="*/ 1118498 h 4966483"/>
              <a:gd name="connsiteX576" fmla="*/ 961470 w 4027599"/>
              <a:gd name="connsiteY576" fmla="*/ 1058717 h 4966483"/>
              <a:gd name="connsiteX577" fmla="*/ 1477357 w 4027599"/>
              <a:gd name="connsiteY577" fmla="*/ 1043204 h 4966483"/>
              <a:gd name="connsiteX578" fmla="*/ 1717059 w 4027599"/>
              <a:gd name="connsiteY578" fmla="*/ 1093423 h 4966483"/>
              <a:gd name="connsiteX579" fmla="*/ 1708649 w 4027599"/>
              <a:gd name="connsiteY579" fmla="*/ 1306829 h 4966483"/>
              <a:gd name="connsiteX580" fmla="*/ 1468947 w 4027599"/>
              <a:gd name="connsiteY580" fmla="*/ 1214774 h 4966483"/>
              <a:gd name="connsiteX581" fmla="*/ 1477357 w 4027599"/>
              <a:gd name="connsiteY581" fmla="*/ 1043204 h 4966483"/>
              <a:gd name="connsiteX582" fmla="*/ 1205323 w 4027599"/>
              <a:gd name="connsiteY582" fmla="*/ 981176 h 4966483"/>
              <a:gd name="connsiteX583" fmla="*/ 1422421 w 4027599"/>
              <a:gd name="connsiteY583" fmla="*/ 1035448 h 4966483"/>
              <a:gd name="connsiteX584" fmla="*/ 1418407 w 4027599"/>
              <a:gd name="connsiteY584" fmla="*/ 1198275 h 4966483"/>
              <a:gd name="connsiteX585" fmla="*/ 1205323 w 4027599"/>
              <a:gd name="connsiteY585" fmla="*/ 1098083 h 4966483"/>
              <a:gd name="connsiteX586" fmla="*/ 1205323 w 4027599"/>
              <a:gd name="connsiteY586" fmla="*/ 981176 h 4966483"/>
              <a:gd name="connsiteX587" fmla="*/ 972723 w 4027599"/>
              <a:gd name="connsiteY587" fmla="*/ 981176 h 4966483"/>
              <a:gd name="connsiteX588" fmla="*/ 1189821 w 4027599"/>
              <a:gd name="connsiteY588" fmla="*/ 1099597 h 4966483"/>
              <a:gd name="connsiteX589" fmla="*/ 1185562 w 4027599"/>
              <a:gd name="connsiteY589" fmla="*/ 1213787 h 4966483"/>
              <a:gd name="connsiteX590" fmla="*/ 972723 w 4027599"/>
              <a:gd name="connsiteY590" fmla="*/ 1044621 h 4966483"/>
              <a:gd name="connsiteX591" fmla="*/ 972723 w 4027599"/>
              <a:gd name="connsiteY591" fmla="*/ 981176 h 4966483"/>
              <a:gd name="connsiteX592" fmla="*/ 972723 w 4027599"/>
              <a:gd name="connsiteY592" fmla="*/ 919149 h 4966483"/>
              <a:gd name="connsiteX593" fmla="*/ 1189821 w 4027599"/>
              <a:gd name="connsiteY593" fmla="*/ 977397 h 4966483"/>
              <a:gd name="connsiteX594" fmla="*/ 1189821 w 4027599"/>
              <a:gd name="connsiteY594" fmla="*/ 1089731 h 4966483"/>
              <a:gd name="connsiteX595" fmla="*/ 972723 w 4027599"/>
              <a:gd name="connsiteY595" fmla="*/ 977397 h 4966483"/>
              <a:gd name="connsiteX596" fmla="*/ 972723 w 4027599"/>
              <a:gd name="connsiteY596" fmla="*/ 919149 h 4966483"/>
              <a:gd name="connsiteX597" fmla="*/ 3676823 w 4027599"/>
              <a:gd name="connsiteY597" fmla="*/ 857121 h 4966483"/>
              <a:gd name="connsiteX598" fmla="*/ 4027599 w 4027599"/>
              <a:gd name="connsiteY598" fmla="*/ 861409 h 4966483"/>
              <a:gd name="connsiteX599" fmla="*/ 4001938 w 4027599"/>
              <a:gd name="connsiteY599" fmla="*/ 1260303 h 4966483"/>
              <a:gd name="connsiteX600" fmla="*/ 3655431 w 4027599"/>
              <a:gd name="connsiteY600" fmla="*/ 1251727 h 4966483"/>
              <a:gd name="connsiteX601" fmla="*/ 3676823 w 4027599"/>
              <a:gd name="connsiteY601" fmla="*/ 857121 h 4966483"/>
              <a:gd name="connsiteX602" fmla="*/ 3326760 w 4027599"/>
              <a:gd name="connsiteY602" fmla="*/ 857121 h 4966483"/>
              <a:gd name="connsiteX603" fmla="*/ 3655431 w 4027599"/>
              <a:gd name="connsiteY603" fmla="*/ 857121 h 4966483"/>
              <a:gd name="connsiteX604" fmla="*/ 3634634 w 4027599"/>
              <a:gd name="connsiteY604" fmla="*/ 1244801 h 4966483"/>
              <a:gd name="connsiteX605" fmla="*/ 3314277 w 4027599"/>
              <a:gd name="connsiteY605" fmla="*/ 1227951 h 4966483"/>
              <a:gd name="connsiteX606" fmla="*/ 3326760 w 4027599"/>
              <a:gd name="connsiteY606" fmla="*/ 857121 h 4966483"/>
              <a:gd name="connsiteX607" fmla="*/ 2985645 w 4027599"/>
              <a:gd name="connsiteY607" fmla="*/ 857121 h 4966483"/>
              <a:gd name="connsiteX608" fmla="*/ 3298775 w 4027599"/>
              <a:gd name="connsiteY608" fmla="*/ 857121 h 4966483"/>
              <a:gd name="connsiteX609" fmla="*/ 3282071 w 4027599"/>
              <a:gd name="connsiteY609" fmla="*/ 1229289 h 4966483"/>
              <a:gd name="connsiteX610" fmla="*/ 2973122 w 4027599"/>
              <a:gd name="connsiteY610" fmla="*/ 1208141 h 4966483"/>
              <a:gd name="connsiteX611" fmla="*/ 2985645 w 4027599"/>
              <a:gd name="connsiteY611" fmla="*/ 857121 h 4966483"/>
              <a:gd name="connsiteX612" fmla="*/ 2624964 w 4027599"/>
              <a:gd name="connsiteY612" fmla="*/ 857121 h 4966483"/>
              <a:gd name="connsiteX613" fmla="*/ 2926606 w 4027599"/>
              <a:gd name="connsiteY613" fmla="*/ 857121 h 4966483"/>
              <a:gd name="connsiteX614" fmla="*/ 2913859 w 4027599"/>
              <a:gd name="connsiteY614" fmla="*/ 1213787 h 4966483"/>
              <a:gd name="connsiteX615" fmla="*/ 2616466 w 4027599"/>
              <a:gd name="connsiteY615" fmla="*/ 1188009 h 4966483"/>
              <a:gd name="connsiteX616" fmla="*/ 2624964 w 4027599"/>
              <a:gd name="connsiteY616" fmla="*/ 857121 h 4966483"/>
              <a:gd name="connsiteX617" fmla="*/ 2310595 w 4027599"/>
              <a:gd name="connsiteY617" fmla="*/ 857121 h 4966483"/>
              <a:gd name="connsiteX618" fmla="*/ 2600964 w 4027599"/>
              <a:gd name="connsiteY618" fmla="*/ 861350 h 4966483"/>
              <a:gd name="connsiteX619" fmla="*/ 2592427 w 4027599"/>
              <a:gd name="connsiteY619" fmla="*/ 1182773 h 4966483"/>
              <a:gd name="connsiteX620" fmla="*/ 2306326 w 4027599"/>
              <a:gd name="connsiteY620" fmla="*/ 1153175 h 4966483"/>
              <a:gd name="connsiteX621" fmla="*/ 2310595 w 4027599"/>
              <a:gd name="connsiteY621" fmla="*/ 857121 h 4966483"/>
              <a:gd name="connsiteX622" fmla="*/ 2015917 w 4027599"/>
              <a:gd name="connsiteY622" fmla="*/ 857121 h 4966483"/>
              <a:gd name="connsiteX623" fmla="*/ 2290814 w 4027599"/>
              <a:gd name="connsiteY623" fmla="*/ 857121 h 4966483"/>
              <a:gd name="connsiteX624" fmla="*/ 2282355 w 4027599"/>
              <a:gd name="connsiteY624" fmla="*/ 1151759 h 4966483"/>
              <a:gd name="connsiteX625" fmla="*/ 2011688 w 4027599"/>
              <a:gd name="connsiteY625" fmla="*/ 1117600 h 4966483"/>
              <a:gd name="connsiteX626" fmla="*/ 2015917 w 4027599"/>
              <a:gd name="connsiteY626" fmla="*/ 857121 h 4966483"/>
              <a:gd name="connsiteX627" fmla="*/ 1736811 w 4027599"/>
              <a:gd name="connsiteY627" fmla="*/ 857121 h 4966483"/>
              <a:gd name="connsiteX628" fmla="*/ 1996186 w 4027599"/>
              <a:gd name="connsiteY628" fmla="*/ 861194 h 4966483"/>
              <a:gd name="connsiteX629" fmla="*/ 1991936 w 4027599"/>
              <a:gd name="connsiteY629" fmla="*/ 1105233 h 4966483"/>
              <a:gd name="connsiteX630" fmla="*/ 1732562 w 4027599"/>
              <a:gd name="connsiteY630" fmla="*/ 1068632 h 4966483"/>
              <a:gd name="connsiteX631" fmla="*/ 1736811 w 4027599"/>
              <a:gd name="connsiteY631" fmla="*/ 857121 h 4966483"/>
              <a:gd name="connsiteX632" fmla="*/ 1468947 w 4027599"/>
              <a:gd name="connsiteY632" fmla="*/ 857121 h 4966483"/>
              <a:gd name="connsiteX633" fmla="*/ 1717059 w 4027599"/>
              <a:gd name="connsiteY633" fmla="*/ 857121 h 4966483"/>
              <a:gd name="connsiteX634" fmla="*/ 1717059 w 4027599"/>
              <a:gd name="connsiteY634" fmla="*/ 1074219 h 4966483"/>
              <a:gd name="connsiteX635" fmla="*/ 1468947 w 4027599"/>
              <a:gd name="connsiteY635" fmla="*/ 1031649 h 4966483"/>
              <a:gd name="connsiteX636" fmla="*/ 1468947 w 4027599"/>
              <a:gd name="connsiteY636" fmla="*/ 857121 h 4966483"/>
              <a:gd name="connsiteX637" fmla="*/ 1205323 w 4027599"/>
              <a:gd name="connsiteY637" fmla="*/ 857121 h 4966483"/>
              <a:gd name="connsiteX638" fmla="*/ 1437933 w 4027599"/>
              <a:gd name="connsiteY638" fmla="*/ 860999 h 4966483"/>
              <a:gd name="connsiteX639" fmla="*/ 1437933 w 4027599"/>
              <a:gd name="connsiteY639" fmla="*/ 1012191 h 4966483"/>
              <a:gd name="connsiteX640" fmla="*/ 1205323 w 4027599"/>
              <a:gd name="connsiteY640" fmla="*/ 965675 h 4966483"/>
              <a:gd name="connsiteX641" fmla="*/ 1205323 w 4027599"/>
              <a:gd name="connsiteY641" fmla="*/ 857121 h 4966483"/>
              <a:gd name="connsiteX642" fmla="*/ 972723 w 4027599"/>
              <a:gd name="connsiteY642" fmla="*/ 841619 h 4966483"/>
              <a:gd name="connsiteX643" fmla="*/ 1189821 w 4027599"/>
              <a:gd name="connsiteY643" fmla="*/ 846053 h 4966483"/>
              <a:gd name="connsiteX644" fmla="*/ 1189821 w 4027599"/>
              <a:gd name="connsiteY644" fmla="*/ 965675 h 4966483"/>
              <a:gd name="connsiteX645" fmla="*/ 972723 w 4027599"/>
              <a:gd name="connsiteY645" fmla="*/ 908081 h 4966483"/>
              <a:gd name="connsiteX646" fmla="*/ 972723 w 4027599"/>
              <a:gd name="connsiteY646" fmla="*/ 841619 h 4966483"/>
              <a:gd name="connsiteX647" fmla="*/ 740113 w 4027599"/>
              <a:gd name="connsiteY647" fmla="*/ 841619 h 4966483"/>
              <a:gd name="connsiteX648" fmla="*/ 941709 w 4027599"/>
              <a:gd name="connsiteY648" fmla="*/ 1159427 h 4966483"/>
              <a:gd name="connsiteX649" fmla="*/ 941709 w 4027599"/>
              <a:gd name="connsiteY649" fmla="*/ 1213787 h 4966483"/>
              <a:gd name="connsiteX650" fmla="*/ 740113 w 4027599"/>
              <a:gd name="connsiteY650" fmla="*/ 841619 h 4966483"/>
              <a:gd name="connsiteX651" fmla="*/ 740113 w 4027599"/>
              <a:gd name="connsiteY651" fmla="*/ 841619 h 4966483"/>
              <a:gd name="connsiteX652" fmla="*/ 941709 w 4027599"/>
              <a:gd name="connsiteY652" fmla="*/ 1097282 h 4966483"/>
              <a:gd name="connsiteX653" fmla="*/ 937509 w 4027599"/>
              <a:gd name="connsiteY653" fmla="*/ 1151759 h 4966483"/>
              <a:gd name="connsiteX654" fmla="*/ 740113 w 4027599"/>
              <a:gd name="connsiteY654" fmla="*/ 841619 h 4966483"/>
              <a:gd name="connsiteX655" fmla="*/ 740113 w 4027599"/>
              <a:gd name="connsiteY655" fmla="*/ 841619 h 4966483"/>
              <a:gd name="connsiteX656" fmla="*/ 941709 w 4027599"/>
              <a:gd name="connsiteY656" fmla="*/ 1035068 h 4966483"/>
              <a:gd name="connsiteX657" fmla="*/ 941709 w 4027599"/>
              <a:gd name="connsiteY657" fmla="*/ 1089731 h 4966483"/>
              <a:gd name="connsiteX658" fmla="*/ 740113 w 4027599"/>
              <a:gd name="connsiteY658" fmla="*/ 841619 h 4966483"/>
              <a:gd name="connsiteX659" fmla="*/ 740113 w 4027599"/>
              <a:gd name="connsiteY659" fmla="*/ 841619 h 4966483"/>
              <a:gd name="connsiteX660" fmla="*/ 941709 w 4027599"/>
              <a:gd name="connsiteY660" fmla="*/ 968498 h 4966483"/>
              <a:gd name="connsiteX661" fmla="*/ 941709 w 4027599"/>
              <a:gd name="connsiteY661" fmla="*/ 1027703 h 4966483"/>
              <a:gd name="connsiteX662" fmla="*/ 740113 w 4027599"/>
              <a:gd name="connsiteY662" fmla="*/ 841619 h 4966483"/>
              <a:gd name="connsiteX663" fmla="*/ 740113 w 4027599"/>
              <a:gd name="connsiteY663" fmla="*/ 841619 h 4966483"/>
              <a:gd name="connsiteX664" fmla="*/ 941709 w 4027599"/>
              <a:gd name="connsiteY664" fmla="*/ 905786 h 4966483"/>
              <a:gd name="connsiteX665" fmla="*/ 941709 w 4027599"/>
              <a:gd name="connsiteY665" fmla="*/ 965675 h 4966483"/>
              <a:gd name="connsiteX666" fmla="*/ 740113 w 4027599"/>
              <a:gd name="connsiteY666" fmla="*/ 841619 h 4966483"/>
              <a:gd name="connsiteX667" fmla="*/ 740113 w 4027599"/>
              <a:gd name="connsiteY667" fmla="*/ 841619 h 4966483"/>
              <a:gd name="connsiteX668" fmla="*/ 941709 w 4027599"/>
              <a:gd name="connsiteY668" fmla="*/ 841619 h 4966483"/>
              <a:gd name="connsiteX669" fmla="*/ 941709 w 4027599"/>
              <a:gd name="connsiteY669" fmla="*/ 903647 h 4966483"/>
              <a:gd name="connsiteX670" fmla="*/ 740113 w 4027599"/>
              <a:gd name="connsiteY670" fmla="*/ 841619 h 4966483"/>
              <a:gd name="connsiteX671" fmla="*/ 941709 w 4027599"/>
              <a:gd name="connsiteY671" fmla="*/ 779591 h 4966483"/>
              <a:gd name="connsiteX672" fmla="*/ 941709 w 4027599"/>
              <a:gd name="connsiteY672" fmla="*/ 837477 h 4966483"/>
              <a:gd name="connsiteX673" fmla="*/ 740113 w 4027599"/>
              <a:gd name="connsiteY673" fmla="*/ 841619 h 4966483"/>
              <a:gd name="connsiteX674" fmla="*/ 941709 w 4027599"/>
              <a:gd name="connsiteY674" fmla="*/ 779591 h 4966483"/>
              <a:gd name="connsiteX675" fmla="*/ 1189821 w 4027599"/>
              <a:gd name="connsiteY675" fmla="*/ 717562 h 4966483"/>
              <a:gd name="connsiteX676" fmla="*/ 1189821 w 4027599"/>
              <a:gd name="connsiteY676" fmla="*/ 837018 h 4966483"/>
              <a:gd name="connsiteX677" fmla="*/ 972723 w 4027599"/>
              <a:gd name="connsiteY677" fmla="*/ 841619 h 4966483"/>
              <a:gd name="connsiteX678" fmla="*/ 972723 w 4027599"/>
              <a:gd name="connsiteY678" fmla="*/ 777295 h 4966483"/>
              <a:gd name="connsiteX679" fmla="*/ 1189821 w 4027599"/>
              <a:gd name="connsiteY679" fmla="*/ 717562 h 4966483"/>
              <a:gd name="connsiteX680" fmla="*/ 941709 w 4027599"/>
              <a:gd name="connsiteY680" fmla="*/ 717562 h 4966483"/>
              <a:gd name="connsiteX681" fmla="*/ 941709 w 4027599"/>
              <a:gd name="connsiteY681" fmla="*/ 771317 h 4966483"/>
              <a:gd name="connsiteX682" fmla="*/ 740113 w 4027599"/>
              <a:gd name="connsiteY682" fmla="*/ 841619 h 4966483"/>
              <a:gd name="connsiteX683" fmla="*/ 941709 w 4027599"/>
              <a:gd name="connsiteY683" fmla="*/ 717562 h 4966483"/>
              <a:gd name="connsiteX684" fmla="*/ 1437933 w 4027599"/>
              <a:gd name="connsiteY684" fmla="*/ 671037 h 4966483"/>
              <a:gd name="connsiteX685" fmla="*/ 1437933 w 4027599"/>
              <a:gd name="connsiteY685" fmla="*/ 841619 h 4966483"/>
              <a:gd name="connsiteX686" fmla="*/ 1205323 w 4027599"/>
              <a:gd name="connsiteY686" fmla="*/ 841619 h 4966483"/>
              <a:gd name="connsiteX687" fmla="*/ 1205323 w 4027599"/>
              <a:gd name="connsiteY687" fmla="*/ 722212 h 4966483"/>
              <a:gd name="connsiteX688" fmla="*/ 1437933 w 4027599"/>
              <a:gd name="connsiteY688" fmla="*/ 671037 h 4966483"/>
              <a:gd name="connsiteX689" fmla="*/ 941709 w 4027599"/>
              <a:gd name="connsiteY689" fmla="*/ 655534 h 4966483"/>
              <a:gd name="connsiteX690" fmla="*/ 941709 w 4027599"/>
              <a:gd name="connsiteY690" fmla="*/ 713421 h 4966483"/>
              <a:gd name="connsiteX691" fmla="*/ 740113 w 4027599"/>
              <a:gd name="connsiteY691" fmla="*/ 841619 h 4966483"/>
              <a:gd name="connsiteX692" fmla="*/ 941709 w 4027599"/>
              <a:gd name="connsiteY692" fmla="*/ 655534 h 4966483"/>
              <a:gd name="connsiteX693" fmla="*/ 1717059 w 4027599"/>
              <a:gd name="connsiteY693" fmla="*/ 609009 h 4966483"/>
              <a:gd name="connsiteX694" fmla="*/ 1717059 w 4027599"/>
              <a:gd name="connsiteY694" fmla="*/ 826107 h 4966483"/>
              <a:gd name="connsiteX695" fmla="*/ 1468947 w 4027599"/>
              <a:gd name="connsiteY695" fmla="*/ 826107 h 4966483"/>
              <a:gd name="connsiteX696" fmla="*/ 1468947 w 4027599"/>
              <a:gd name="connsiteY696" fmla="*/ 655827 h 4966483"/>
              <a:gd name="connsiteX697" fmla="*/ 1717059 w 4027599"/>
              <a:gd name="connsiteY697" fmla="*/ 609009 h 4966483"/>
              <a:gd name="connsiteX698" fmla="*/ 1189821 w 4027599"/>
              <a:gd name="connsiteY698" fmla="*/ 593506 h 4966483"/>
              <a:gd name="connsiteX699" fmla="*/ 1189821 w 4027599"/>
              <a:gd name="connsiteY699" fmla="*/ 703164 h 4966483"/>
              <a:gd name="connsiteX700" fmla="*/ 972723 w 4027599"/>
              <a:gd name="connsiteY700" fmla="*/ 764088 h 4966483"/>
              <a:gd name="connsiteX701" fmla="*/ 972723 w 4027599"/>
              <a:gd name="connsiteY701" fmla="*/ 703164 h 4966483"/>
              <a:gd name="connsiteX702" fmla="*/ 1189821 w 4027599"/>
              <a:gd name="connsiteY702" fmla="*/ 593506 h 4966483"/>
              <a:gd name="connsiteX703" fmla="*/ 941709 w 4027599"/>
              <a:gd name="connsiteY703" fmla="*/ 593506 h 4966483"/>
              <a:gd name="connsiteX704" fmla="*/ 941709 w 4027599"/>
              <a:gd name="connsiteY704" fmla="*/ 651392 h 4966483"/>
              <a:gd name="connsiteX705" fmla="*/ 740113 w 4027599"/>
              <a:gd name="connsiteY705" fmla="*/ 841619 h 4966483"/>
              <a:gd name="connsiteX706" fmla="*/ 941709 w 4027599"/>
              <a:gd name="connsiteY706" fmla="*/ 593506 h 4966483"/>
              <a:gd name="connsiteX707" fmla="*/ 1991936 w 4027599"/>
              <a:gd name="connsiteY707" fmla="*/ 562492 h 4966483"/>
              <a:gd name="connsiteX708" fmla="*/ 1996186 w 4027599"/>
              <a:gd name="connsiteY708" fmla="*/ 821858 h 4966483"/>
              <a:gd name="connsiteX709" fmla="*/ 1736811 w 4027599"/>
              <a:gd name="connsiteY709" fmla="*/ 826116 h 4966483"/>
              <a:gd name="connsiteX710" fmla="*/ 1732562 w 4027599"/>
              <a:gd name="connsiteY710" fmla="*/ 605013 h 4966483"/>
              <a:gd name="connsiteX711" fmla="*/ 1991936 w 4027599"/>
              <a:gd name="connsiteY711" fmla="*/ 562492 h 4966483"/>
              <a:gd name="connsiteX712" fmla="*/ 2282355 w 4027599"/>
              <a:gd name="connsiteY712" fmla="*/ 531478 h 4966483"/>
              <a:gd name="connsiteX713" fmla="*/ 2290814 w 4027599"/>
              <a:gd name="connsiteY713" fmla="*/ 821906 h 4966483"/>
              <a:gd name="connsiteX714" fmla="*/ 2015917 w 4027599"/>
              <a:gd name="connsiteY714" fmla="*/ 826116 h 4966483"/>
              <a:gd name="connsiteX715" fmla="*/ 2011688 w 4027599"/>
              <a:gd name="connsiteY715" fmla="*/ 565149 h 4966483"/>
              <a:gd name="connsiteX716" fmla="*/ 2282355 w 4027599"/>
              <a:gd name="connsiteY716" fmla="*/ 531478 h 4966483"/>
              <a:gd name="connsiteX717" fmla="*/ 937509 w 4027599"/>
              <a:gd name="connsiteY717" fmla="*/ 531478 h 4966483"/>
              <a:gd name="connsiteX718" fmla="*/ 941709 w 4027599"/>
              <a:gd name="connsiteY718" fmla="*/ 585233 h 4966483"/>
              <a:gd name="connsiteX719" fmla="*/ 740113 w 4027599"/>
              <a:gd name="connsiteY719" fmla="*/ 841619 h 4966483"/>
              <a:gd name="connsiteX720" fmla="*/ 937509 w 4027599"/>
              <a:gd name="connsiteY720" fmla="*/ 531478 h 4966483"/>
              <a:gd name="connsiteX721" fmla="*/ 2592544 w 4027599"/>
              <a:gd name="connsiteY721" fmla="*/ 500464 h 4966483"/>
              <a:gd name="connsiteX722" fmla="*/ 2600964 w 4027599"/>
              <a:gd name="connsiteY722" fmla="*/ 826116 h 4966483"/>
              <a:gd name="connsiteX723" fmla="*/ 2314746 w 4027599"/>
              <a:gd name="connsiteY723" fmla="*/ 826116 h 4966483"/>
              <a:gd name="connsiteX724" fmla="*/ 2306326 w 4027599"/>
              <a:gd name="connsiteY724" fmla="*/ 530062 h 4966483"/>
              <a:gd name="connsiteX725" fmla="*/ 2592544 w 4027599"/>
              <a:gd name="connsiteY725" fmla="*/ 500464 h 4966483"/>
              <a:gd name="connsiteX726" fmla="*/ 1418407 w 4027599"/>
              <a:gd name="connsiteY726" fmla="*/ 484952 h 4966483"/>
              <a:gd name="connsiteX727" fmla="*/ 1422421 w 4027599"/>
              <a:gd name="connsiteY727" fmla="*/ 644701 h 4966483"/>
              <a:gd name="connsiteX728" fmla="*/ 1205323 w 4027599"/>
              <a:gd name="connsiteY728" fmla="*/ 702051 h 4966483"/>
              <a:gd name="connsiteX729" fmla="*/ 1205323 w 4027599"/>
              <a:gd name="connsiteY729" fmla="*/ 587352 h 4966483"/>
              <a:gd name="connsiteX730" fmla="*/ 1418407 w 4027599"/>
              <a:gd name="connsiteY730" fmla="*/ 484952 h 4966483"/>
              <a:gd name="connsiteX731" fmla="*/ 2914035 w 4027599"/>
              <a:gd name="connsiteY731" fmla="*/ 469450 h 4966483"/>
              <a:gd name="connsiteX732" fmla="*/ 2926606 w 4027599"/>
              <a:gd name="connsiteY732" fmla="*/ 821818 h 4966483"/>
              <a:gd name="connsiteX733" fmla="*/ 2629038 w 4027599"/>
              <a:gd name="connsiteY733" fmla="*/ 826116 h 4966483"/>
              <a:gd name="connsiteX734" fmla="*/ 2616466 w 4027599"/>
              <a:gd name="connsiteY734" fmla="*/ 495229 h 4966483"/>
              <a:gd name="connsiteX735" fmla="*/ 2914035 w 4027599"/>
              <a:gd name="connsiteY735" fmla="*/ 469450 h 4966483"/>
              <a:gd name="connsiteX736" fmla="*/ 1185562 w 4027599"/>
              <a:gd name="connsiteY736" fmla="*/ 469450 h 4966483"/>
              <a:gd name="connsiteX737" fmla="*/ 1189821 w 4027599"/>
              <a:gd name="connsiteY737" fmla="*/ 583641 h 4966483"/>
              <a:gd name="connsiteX738" fmla="*/ 972723 w 4027599"/>
              <a:gd name="connsiteY738" fmla="*/ 702060 h 4966483"/>
              <a:gd name="connsiteX739" fmla="*/ 972723 w 4027599"/>
              <a:gd name="connsiteY739" fmla="*/ 638616 h 4966483"/>
              <a:gd name="connsiteX740" fmla="*/ 1185562 w 4027599"/>
              <a:gd name="connsiteY740" fmla="*/ 469450 h 4966483"/>
              <a:gd name="connsiteX741" fmla="*/ 941709 w 4027599"/>
              <a:gd name="connsiteY741" fmla="*/ 469450 h 4966483"/>
              <a:gd name="connsiteX742" fmla="*/ 941709 w 4027599"/>
              <a:gd name="connsiteY742" fmla="*/ 523205 h 4966483"/>
              <a:gd name="connsiteX743" fmla="*/ 740113 w 4027599"/>
              <a:gd name="connsiteY743" fmla="*/ 841619 h 4966483"/>
              <a:gd name="connsiteX744" fmla="*/ 941709 w 4027599"/>
              <a:gd name="connsiteY744" fmla="*/ 469450 h 4966483"/>
              <a:gd name="connsiteX745" fmla="*/ 3282071 w 4027599"/>
              <a:gd name="connsiteY745" fmla="*/ 453938 h 4966483"/>
              <a:gd name="connsiteX746" fmla="*/ 3298775 w 4027599"/>
              <a:gd name="connsiteY746" fmla="*/ 810605 h 4966483"/>
              <a:gd name="connsiteX747" fmla="*/ 2985645 w 4027599"/>
              <a:gd name="connsiteY747" fmla="*/ 810605 h 4966483"/>
              <a:gd name="connsiteX748" fmla="*/ 2973122 w 4027599"/>
              <a:gd name="connsiteY748" fmla="*/ 474198 h 4966483"/>
              <a:gd name="connsiteX749" fmla="*/ 3282071 w 4027599"/>
              <a:gd name="connsiteY749" fmla="*/ 453938 h 4966483"/>
              <a:gd name="connsiteX750" fmla="*/ 3634879 w 4027599"/>
              <a:gd name="connsiteY750" fmla="*/ 438436 h 4966483"/>
              <a:gd name="connsiteX751" fmla="*/ 3655431 w 4027599"/>
              <a:gd name="connsiteY751" fmla="*/ 810605 h 4966483"/>
              <a:gd name="connsiteX752" fmla="*/ 3330717 w 4027599"/>
              <a:gd name="connsiteY752" fmla="*/ 810605 h 4966483"/>
              <a:gd name="connsiteX753" fmla="*/ 3314277 w 4027599"/>
              <a:gd name="connsiteY753" fmla="*/ 454612 h 4966483"/>
              <a:gd name="connsiteX754" fmla="*/ 3634879 w 4027599"/>
              <a:gd name="connsiteY754" fmla="*/ 438436 h 4966483"/>
              <a:gd name="connsiteX755" fmla="*/ 4001938 w 4027599"/>
              <a:gd name="connsiteY755" fmla="*/ 422924 h 4966483"/>
              <a:gd name="connsiteX756" fmla="*/ 4027599 w 4027599"/>
              <a:gd name="connsiteY756" fmla="*/ 806482 h 4966483"/>
              <a:gd name="connsiteX757" fmla="*/ 3676823 w 4027599"/>
              <a:gd name="connsiteY757" fmla="*/ 810605 h 4966483"/>
              <a:gd name="connsiteX758" fmla="*/ 3655431 w 4027599"/>
              <a:gd name="connsiteY758" fmla="*/ 431169 h 4966483"/>
              <a:gd name="connsiteX759" fmla="*/ 4001938 w 4027599"/>
              <a:gd name="connsiteY759" fmla="*/ 422924 h 4966483"/>
              <a:gd name="connsiteX760" fmla="*/ 1708649 w 4027599"/>
              <a:gd name="connsiteY760" fmla="*/ 376408 h 4966483"/>
              <a:gd name="connsiteX761" fmla="*/ 1717059 w 4027599"/>
              <a:gd name="connsiteY761" fmla="*/ 589814 h 4966483"/>
              <a:gd name="connsiteX762" fmla="*/ 1477357 w 4027599"/>
              <a:gd name="connsiteY762" fmla="*/ 640032 h 4966483"/>
              <a:gd name="connsiteX763" fmla="*/ 1468947 w 4027599"/>
              <a:gd name="connsiteY763" fmla="*/ 468464 h 4966483"/>
              <a:gd name="connsiteX764" fmla="*/ 1708649 w 4027599"/>
              <a:gd name="connsiteY764" fmla="*/ 376408 h 4966483"/>
              <a:gd name="connsiteX765" fmla="*/ 1165801 w 4027599"/>
              <a:gd name="connsiteY765" fmla="*/ 345394 h 4966483"/>
              <a:gd name="connsiteX766" fmla="*/ 1174309 w 4027599"/>
              <a:gd name="connsiteY766" fmla="*/ 460688 h 4966483"/>
              <a:gd name="connsiteX767" fmla="*/ 961470 w 4027599"/>
              <a:gd name="connsiteY767" fmla="*/ 640032 h 4966483"/>
              <a:gd name="connsiteX768" fmla="*/ 957211 w 4027599"/>
              <a:gd name="connsiteY768" fmla="*/ 580251 h 4966483"/>
              <a:gd name="connsiteX769" fmla="*/ 1165801 w 4027599"/>
              <a:gd name="connsiteY769" fmla="*/ 345394 h 4966483"/>
              <a:gd name="connsiteX770" fmla="*/ 1414382 w 4027599"/>
              <a:gd name="connsiteY770" fmla="*/ 298868 h 4966483"/>
              <a:gd name="connsiteX771" fmla="*/ 1422421 w 4027599"/>
              <a:gd name="connsiteY771" fmla="*/ 466344 h 4966483"/>
              <a:gd name="connsiteX772" fmla="*/ 1205323 w 4027599"/>
              <a:gd name="connsiteY772" fmla="*/ 577995 h 4966483"/>
              <a:gd name="connsiteX773" fmla="*/ 1205323 w 4027599"/>
              <a:gd name="connsiteY773" fmla="*/ 457758 h 4966483"/>
              <a:gd name="connsiteX774" fmla="*/ 1414382 w 4027599"/>
              <a:gd name="connsiteY774" fmla="*/ 298868 h 4966483"/>
              <a:gd name="connsiteX775" fmla="*/ 1979453 w 4027599"/>
              <a:gd name="connsiteY775" fmla="*/ 283366 h 4966483"/>
              <a:gd name="connsiteX776" fmla="*/ 1996186 w 4027599"/>
              <a:gd name="connsiteY776" fmla="*/ 532358 h 4966483"/>
              <a:gd name="connsiteX777" fmla="*/ 1740933 w 4027599"/>
              <a:gd name="connsiteY777" fmla="*/ 578004 h 4966483"/>
              <a:gd name="connsiteX778" fmla="*/ 1732562 w 4027599"/>
              <a:gd name="connsiteY778" fmla="*/ 362215 h 4966483"/>
              <a:gd name="connsiteX779" fmla="*/ 1979453 w 4027599"/>
              <a:gd name="connsiteY779" fmla="*/ 283366 h 4966483"/>
              <a:gd name="connsiteX780" fmla="*/ 2269158 w 4027599"/>
              <a:gd name="connsiteY780" fmla="*/ 205826 h 4966483"/>
              <a:gd name="connsiteX781" fmla="*/ 2290824 w 4027599"/>
              <a:gd name="connsiteY781" fmla="*/ 493900 h 4966483"/>
              <a:gd name="connsiteX782" fmla="*/ 2013514 w 4027599"/>
              <a:gd name="connsiteY782" fmla="*/ 531478 h 4966483"/>
              <a:gd name="connsiteX783" fmla="*/ 1996186 w 4027599"/>
              <a:gd name="connsiteY783" fmla="*/ 276802 h 4966483"/>
              <a:gd name="connsiteX784" fmla="*/ 2269158 w 4027599"/>
              <a:gd name="connsiteY784" fmla="*/ 205826 h 4966483"/>
              <a:gd name="connsiteX785" fmla="*/ 2560905 w 4027599"/>
              <a:gd name="connsiteY785" fmla="*/ 143798 h 4966483"/>
              <a:gd name="connsiteX786" fmla="*/ 2585452 w 4027599"/>
              <a:gd name="connsiteY786" fmla="*/ 452463 h 4966483"/>
              <a:gd name="connsiteX787" fmla="*/ 2311278 w 4027599"/>
              <a:gd name="connsiteY787" fmla="*/ 484952 h 4966483"/>
              <a:gd name="connsiteX788" fmla="*/ 2290814 w 4027599"/>
              <a:gd name="connsiteY788" fmla="*/ 200659 h 4966483"/>
              <a:gd name="connsiteX789" fmla="*/ 2560905 w 4027599"/>
              <a:gd name="connsiteY789" fmla="*/ 143798 h 4966483"/>
              <a:gd name="connsiteX790" fmla="*/ 1684727 w 4027599"/>
              <a:gd name="connsiteY790" fmla="*/ 143798 h 4966483"/>
              <a:gd name="connsiteX791" fmla="*/ 1701548 w 4027599"/>
              <a:gd name="connsiteY791" fmla="*/ 356217 h 4966483"/>
              <a:gd name="connsiteX792" fmla="*/ 1461846 w 4027599"/>
              <a:gd name="connsiteY792" fmla="*/ 453938 h 4966483"/>
              <a:gd name="connsiteX793" fmla="*/ 1453435 w 4027599"/>
              <a:gd name="connsiteY793" fmla="*/ 283991 h 4966483"/>
              <a:gd name="connsiteX794" fmla="*/ 1684727 w 4027599"/>
              <a:gd name="connsiteY794" fmla="*/ 143798 h 4966483"/>
              <a:gd name="connsiteX795" fmla="*/ 1150582 w 4027599"/>
              <a:gd name="connsiteY795" fmla="*/ 97282 h 4966483"/>
              <a:gd name="connsiteX796" fmla="*/ 1158807 w 4027599"/>
              <a:gd name="connsiteY796" fmla="*/ 205348 h 4966483"/>
              <a:gd name="connsiteX797" fmla="*/ 989260 w 4027599"/>
              <a:gd name="connsiteY797" fmla="*/ 458715 h 4966483"/>
              <a:gd name="connsiteX798" fmla="*/ 1169884 w 4027599"/>
              <a:gd name="connsiteY798" fmla="*/ 221338 h 4966483"/>
              <a:gd name="connsiteX799" fmla="*/ 1174309 w 4027599"/>
              <a:gd name="connsiteY799" fmla="*/ 332315 h 4966483"/>
              <a:gd name="connsiteX800" fmla="*/ 957211 w 4027599"/>
              <a:gd name="connsiteY800" fmla="*/ 562492 h 4966483"/>
              <a:gd name="connsiteX801" fmla="*/ 957211 w 4027599"/>
              <a:gd name="connsiteY801" fmla="*/ 500836 h 4966483"/>
              <a:gd name="connsiteX802" fmla="*/ 961021 w 4027599"/>
              <a:gd name="connsiteY802" fmla="*/ 495834 h 4966483"/>
              <a:gd name="connsiteX803" fmla="*/ 957211 w 4027599"/>
              <a:gd name="connsiteY803" fmla="*/ 438114 h 4966483"/>
              <a:gd name="connsiteX804" fmla="*/ 1150582 w 4027599"/>
              <a:gd name="connsiteY804" fmla="*/ 97282 h 4966483"/>
              <a:gd name="connsiteX805" fmla="*/ 2873526 w 4027599"/>
              <a:gd name="connsiteY805" fmla="*/ 81770 h 4966483"/>
              <a:gd name="connsiteX806" fmla="*/ 2911104 w 4027599"/>
              <a:gd name="connsiteY806" fmla="*/ 424986 h 4966483"/>
              <a:gd name="connsiteX807" fmla="*/ 2614679 w 4027599"/>
              <a:gd name="connsiteY807" fmla="*/ 453938 h 4966483"/>
              <a:gd name="connsiteX808" fmla="*/ 2585452 w 4027599"/>
              <a:gd name="connsiteY808" fmla="*/ 131393 h 4966483"/>
              <a:gd name="connsiteX809" fmla="*/ 2873526 w 4027599"/>
              <a:gd name="connsiteY809" fmla="*/ 81770 h 4966483"/>
              <a:gd name="connsiteX810" fmla="*/ 3222553 w 4027599"/>
              <a:gd name="connsiteY810" fmla="*/ 35254 h 4966483"/>
              <a:gd name="connsiteX811" fmla="*/ 3267761 w 4027599"/>
              <a:gd name="connsiteY811" fmla="*/ 402089 h 4966483"/>
              <a:gd name="connsiteX812" fmla="*/ 2963598 w 4027599"/>
              <a:gd name="connsiteY812" fmla="*/ 422934 h 4966483"/>
              <a:gd name="connsiteX813" fmla="*/ 2926606 w 4027599"/>
              <a:gd name="connsiteY813" fmla="*/ 72774 h 4966483"/>
              <a:gd name="connsiteX814" fmla="*/ 3222553 w 4027599"/>
              <a:gd name="connsiteY814" fmla="*/ 35254 h 4966483"/>
              <a:gd name="connsiteX815" fmla="*/ 0 w 4027599"/>
              <a:gd name="connsiteY815" fmla="*/ 28232 h 4966483"/>
              <a:gd name="connsiteX816" fmla="*/ 11288 w 4027599"/>
              <a:gd name="connsiteY816" fmla="*/ 35254 h 4966483"/>
              <a:gd name="connsiteX817" fmla="*/ 0 w 4027599"/>
              <a:gd name="connsiteY817" fmla="*/ 29321 h 4966483"/>
              <a:gd name="connsiteX818" fmla="*/ 0 w 4027599"/>
              <a:gd name="connsiteY818" fmla="*/ 26353 h 4966483"/>
              <a:gd name="connsiteX819" fmla="*/ 11288 w 4027599"/>
              <a:gd name="connsiteY819" fmla="*/ 35254 h 4966483"/>
              <a:gd name="connsiteX820" fmla="*/ 0 w 4027599"/>
              <a:gd name="connsiteY820" fmla="*/ 28062 h 4966483"/>
              <a:gd name="connsiteX821" fmla="*/ 0 w 4027599"/>
              <a:gd name="connsiteY821" fmla="*/ 23491 h 4966483"/>
              <a:gd name="connsiteX822" fmla="*/ 11288 w 4027599"/>
              <a:gd name="connsiteY822" fmla="*/ 35254 h 4966483"/>
              <a:gd name="connsiteX823" fmla="*/ 0 w 4027599"/>
              <a:gd name="connsiteY823" fmla="*/ 26082 h 4966483"/>
              <a:gd name="connsiteX824" fmla="*/ 0 w 4027599"/>
              <a:gd name="connsiteY824" fmla="*/ 17897 h 4966483"/>
              <a:gd name="connsiteX825" fmla="*/ 11288 w 4027599"/>
              <a:gd name="connsiteY825" fmla="*/ 35254 h 4966483"/>
              <a:gd name="connsiteX826" fmla="*/ 0 w 4027599"/>
              <a:gd name="connsiteY826" fmla="*/ 23025 h 4966483"/>
              <a:gd name="connsiteX827" fmla="*/ 3565876 w 4027599"/>
              <a:gd name="connsiteY827" fmla="*/ 4240 h 4966483"/>
              <a:gd name="connsiteX828" fmla="*/ 3624417 w 4027599"/>
              <a:gd name="connsiteY828" fmla="*/ 375598 h 4966483"/>
              <a:gd name="connsiteX829" fmla="*/ 3298247 w 4027599"/>
              <a:gd name="connsiteY829" fmla="*/ 391920 h 4966483"/>
              <a:gd name="connsiteX830" fmla="*/ 3252249 w 4027599"/>
              <a:gd name="connsiteY830" fmla="*/ 32802 h 4966483"/>
              <a:gd name="connsiteX831" fmla="*/ 3565876 w 4027599"/>
              <a:gd name="connsiteY831" fmla="*/ 4240 h 4966483"/>
              <a:gd name="connsiteX832" fmla="*/ 1955579 w 4027599"/>
              <a:gd name="connsiteY832" fmla="*/ 4240 h 4966483"/>
              <a:gd name="connsiteX833" fmla="*/ 1980683 w 4027599"/>
              <a:gd name="connsiteY833" fmla="*/ 261153 h 4966483"/>
              <a:gd name="connsiteX834" fmla="*/ 1729612 w 4027599"/>
              <a:gd name="connsiteY834" fmla="*/ 345394 h 4966483"/>
              <a:gd name="connsiteX835" fmla="*/ 1717059 w 4027599"/>
              <a:gd name="connsiteY835" fmla="*/ 130592 h 4966483"/>
              <a:gd name="connsiteX836" fmla="*/ 1955579 w 4027599"/>
              <a:gd name="connsiteY836" fmla="*/ 4240 h 4966483"/>
              <a:gd name="connsiteX837" fmla="*/ 0 w 4027599"/>
              <a:gd name="connsiteY837" fmla="*/ 2006 h 4966483"/>
              <a:gd name="connsiteX838" fmla="*/ 11288 w 4027599"/>
              <a:gd name="connsiteY838" fmla="*/ 35254 h 4966483"/>
              <a:gd name="connsiteX839" fmla="*/ 0 w 4027599"/>
              <a:gd name="connsiteY839" fmla="*/ 16911 h 4966483"/>
              <a:gd name="connsiteX840" fmla="*/ 3595183 w 4027599"/>
              <a:gd name="connsiteY840" fmla="*/ 0 h 4966483"/>
              <a:gd name="connsiteX841" fmla="*/ 3930037 w 4027599"/>
              <a:gd name="connsiteY841" fmla="*/ 0 h 4966483"/>
              <a:gd name="connsiteX842" fmla="*/ 3965284 w 4027599"/>
              <a:gd name="connsiteY842" fmla="*/ 168517 h 4966483"/>
              <a:gd name="connsiteX843" fmla="*/ 3996585 w 4027599"/>
              <a:gd name="connsiteY843" fmla="*/ 363807 h 4966483"/>
              <a:gd name="connsiteX844" fmla="*/ 3652823 w 4027599"/>
              <a:gd name="connsiteY844" fmla="*/ 376408 h 4966483"/>
              <a:gd name="connsiteX845" fmla="*/ 3627886 w 4027599"/>
              <a:gd name="connsiteY845" fmla="*/ 183214 h 4966483"/>
              <a:gd name="connsiteX846" fmla="*/ 2919796 w 4027599"/>
              <a:gd name="connsiteY846" fmla="*/ 0 h 4966483"/>
              <a:gd name="connsiteX847" fmla="*/ 3156008 w 4027599"/>
              <a:gd name="connsiteY847" fmla="*/ 0 h 4966483"/>
              <a:gd name="connsiteX848" fmla="*/ 2926069 w 4027599"/>
              <a:gd name="connsiteY848" fmla="*/ 35254 h 4966483"/>
              <a:gd name="connsiteX849" fmla="*/ 2571311 w 4027599"/>
              <a:gd name="connsiteY849" fmla="*/ 0 h 4966483"/>
              <a:gd name="connsiteX850" fmla="*/ 2871626 w 4027599"/>
              <a:gd name="connsiteY850" fmla="*/ 0 h 4966483"/>
              <a:gd name="connsiteX851" fmla="*/ 2880080 w 4027599"/>
              <a:gd name="connsiteY851" fmla="*/ 44231 h 4966483"/>
              <a:gd name="connsiteX852" fmla="*/ 2585833 w 4027599"/>
              <a:gd name="connsiteY852" fmla="*/ 97282 h 4966483"/>
              <a:gd name="connsiteX853" fmla="*/ 2257958 w 4027599"/>
              <a:gd name="connsiteY853" fmla="*/ 0 h 4966483"/>
              <a:gd name="connsiteX854" fmla="*/ 2538980 w 4027599"/>
              <a:gd name="connsiteY854" fmla="*/ 0 h 4966483"/>
              <a:gd name="connsiteX855" fmla="*/ 2554438 w 4027599"/>
              <a:gd name="connsiteY855" fmla="*/ 107392 h 4966483"/>
              <a:gd name="connsiteX856" fmla="*/ 2277832 w 4027599"/>
              <a:gd name="connsiteY856" fmla="*/ 174822 h 4966483"/>
              <a:gd name="connsiteX857" fmla="*/ 1981485 w 4027599"/>
              <a:gd name="connsiteY857" fmla="*/ 0 h 4966483"/>
              <a:gd name="connsiteX858" fmla="*/ 2240290 w 4027599"/>
              <a:gd name="connsiteY858" fmla="*/ 0 h 4966483"/>
              <a:gd name="connsiteX859" fmla="*/ 2259800 w 4027599"/>
              <a:gd name="connsiteY859" fmla="*/ 175350 h 4966483"/>
              <a:gd name="connsiteX860" fmla="*/ 2005299 w 4027599"/>
              <a:gd name="connsiteY860" fmla="*/ 252352 h 4966483"/>
              <a:gd name="connsiteX861" fmla="*/ 1697583 w 4027599"/>
              <a:gd name="connsiteY861" fmla="*/ 0 h 4966483"/>
              <a:gd name="connsiteX862" fmla="*/ 1893277 w 4027599"/>
              <a:gd name="connsiteY862" fmla="*/ 0 h 4966483"/>
              <a:gd name="connsiteX863" fmla="*/ 1707310 w 4027599"/>
              <a:gd name="connsiteY863" fmla="*/ 97282 h 4966483"/>
              <a:gd name="connsiteX864" fmla="*/ 1536558 w 4027599"/>
              <a:gd name="connsiteY864" fmla="*/ 0 h 4966483"/>
              <a:gd name="connsiteX865" fmla="*/ 1675080 w 4027599"/>
              <a:gd name="connsiteY865" fmla="*/ 0 h 4966483"/>
              <a:gd name="connsiteX866" fmla="*/ 1686045 w 4027599"/>
              <a:gd name="connsiteY866" fmla="*/ 109688 h 4966483"/>
              <a:gd name="connsiteX867" fmla="*/ 1450768 w 4027599"/>
              <a:gd name="connsiteY867" fmla="*/ 252352 h 4966483"/>
              <a:gd name="connsiteX868" fmla="*/ 1437933 w 4027599"/>
              <a:gd name="connsiteY868" fmla="*/ 80315 h 4966483"/>
              <a:gd name="connsiteX869" fmla="*/ 1432462 w 4027599"/>
              <a:gd name="connsiteY869" fmla="*/ 0 h 4966483"/>
              <a:gd name="connsiteX870" fmla="*/ 1514581 w 4027599"/>
              <a:gd name="connsiteY870" fmla="*/ 0 h 4966483"/>
              <a:gd name="connsiteX871" fmla="*/ 1438744 w 4027599"/>
              <a:gd name="connsiteY871" fmla="*/ 66268 h 4966483"/>
              <a:gd name="connsiteX872" fmla="*/ 1334082 w 4027599"/>
              <a:gd name="connsiteY872" fmla="*/ 0 h 4966483"/>
              <a:gd name="connsiteX873" fmla="*/ 1397685 w 4027599"/>
              <a:gd name="connsiteY873" fmla="*/ 0 h 4966483"/>
              <a:gd name="connsiteX874" fmla="*/ 1406919 w 4027599"/>
              <a:gd name="connsiteY874" fmla="*/ 94694 h 4966483"/>
              <a:gd name="connsiteX875" fmla="*/ 1204229 w 4027599"/>
              <a:gd name="connsiteY875" fmla="*/ 307845 h 4966483"/>
              <a:gd name="connsiteX876" fmla="*/ 1409508 w 4027599"/>
              <a:gd name="connsiteY876" fmla="*/ 112784 h 4966483"/>
              <a:gd name="connsiteX877" fmla="*/ 1422431 w 4027599"/>
              <a:gd name="connsiteY877" fmla="*/ 275610 h 4966483"/>
              <a:gd name="connsiteX878" fmla="*/ 1194129 w 4027599"/>
              <a:gd name="connsiteY878" fmla="*/ 438436 h 4966483"/>
              <a:gd name="connsiteX879" fmla="*/ 1189821 w 4027599"/>
              <a:gd name="connsiteY879" fmla="*/ 321531 h 4966483"/>
              <a:gd name="connsiteX880" fmla="*/ 1197977 w 4027599"/>
              <a:gd name="connsiteY880" fmla="*/ 313784 h 4966483"/>
              <a:gd name="connsiteX881" fmla="*/ 1189821 w 4027599"/>
              <a:gd name="connsiteY881" fmla="*/ 193763 h 4966483"/>
              <a:gd name="connsiteX882" fmla="*/ 1290180 w 4027599"/>
              <a:gd name="connsiteY882" fmla="*/ 57001 h 4966483"/>
              <a:gd name="connsiteX883" fmla="*/ 1210237 w 4027599"/>
              <a:gd name="connsiteY883" fmla="*/ 0 h 4966483"/>
              <a:gd name="connsiteX884" fmla="*/ 1320122 w 4027599"/>
              <a:gd name="connsiteY884" fmla="*/ 0 h 4966483"/>
              <a:gd name="connsiteX885" fmla="*/ 1182827 w 4027599"/>
              <a:gd name="connsiteY885" fmla="*/ 174812 h 4966483"/>
              <a:gd name="connsiteX886" fmla="*/ 1174309 w 4027599"/>
              <a:gd name="connsiteY886" fmla="*/ 56773 h 4966483"/>
              <a:gd name="connsiteX887" fmla="*/ 66865 w 4027599"/>
              <a:gd name="connsiteY887" fmla="*/ 0 h 4966483"/>
              <a:gd name="connsiteX888" fmla="*/ 77812 w 4027599"/>
              <a:gd name="connsiteY888" fmla="*/ 0 h 4966483"/>
              <a:gd name="connsiteX889" fmla="*/ 11288 w 4027599"/>
              <a:gd name="connsiteY889" fmla="*/ 35254 h 4966483"/>
              <a:gd name="connsiteX890" fmla="*/ 55995 w 4027599"/>
              <a:gd name="connsiteY890" fmla="*/ 0 h 4966483"/>
              <a:gd name="connsiteX891" fmla="*/ 65524 w 4027599"/>
              <a:gd name="connsiteY891" fmla="*/ 0 h 4966483"/>
              <a:gd name="connsiteX892" fmla="*/ 11288 w 4027599"/>
              <a:gd name="connsiteY892" fmla="*/ 35254 h 4966483"/>
              <a:gd name="connsiteX893" fmla="*/ 44381 w 4027599"/>
              <a:gd name="connsiteY893" fmla="*/ 0 h 4966483"/>
              <a:gd name="connsiteX894" fmla="*/ 54677 w 4027599"/>
              <a:gd name="connsiteY894" fmla="*/ 0 h 4966483"/>
              <a:gd name="connsiteX895" fmla="*/ 11288 w 4027599"/>
              <a:gd name="connsiteY895" fmla="*/ 35254 h 4966483"/>
              <a:gd name="connsiteX896" fmla="*/ 34029 w 4027599"/>
              <a:gd name="connsiteY896" fmla="*/ 0 h 4966483"/>
              <a:gd name="connsiteX897" fmla="*/ 43830 w 4027599"/>
              <a:gd name="connsiteY897" fmla="*/ 0 h 4966483"/>
              <a:gd name="connsiteX898" fmla="*/ 11288 w 4027599"/>
              <a:gd name="connsiteY898" fmla="*/ 35254 h 4966483"/>
              <a:gd name="connsiteX899" fmla="*/ 23258 w 4027599"/>
              <a:gd name="connsiteY899" fmla="*/ 0 h 4966483"/>
              <a:gd name="connsiteX900" fmla="*/ 32982 w 4027599"/>
              <a:gd name="connsiteY900" fmla="*/ 0 h 4966483"/>
              <a:gd name="connsiteX901" fmla="*/ 11288 w 4027599"/>
              <a:gd name="connsiteY901" fmla="*/ 35254 h 4966483"/>
              <a:gd name="connsiteX902" fmla="*/ 12062 w 4027599"/>
              <a:gd name="connsiteY902" fmla="*/ 0 h 4966483"/>
              <a:gd name="connsiteX903" fmla="*/ 22135 w 4027599"/>
              <a:gd name="connsiteY903" fmla="*/ 0 h 4966483"/>
              <a:gd name="connsiteX904" fmla="*/ 11288 w 4027599"/>
              <a:gd name="connsiteY904" fmla="*/ 35254 h 4966483"/>
              <a:gd name="connsiteX905" fmla="*/ 441 w 4027599"/>
              <a:gd name="connsiteY905" fmla="*/ 0 h 4966483"/>
              <a:gd name="connsiteX906" fmla="*/ 10513 w 4027599"/>
              <a:gd name="connsiteY906" fmla="*/ 0 h 4966483"/>
              <a:gd name="connsiteX907" fmla="*/ 11288 w 4027599"/>
              <a:gd name="connsiteY907" fmla="*/ 35254 h 496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</a:cxnLst>
            <a:rect l="l" t="t" r="r" b="b"/>
            <a:pathLst>
              <a:path w="4027599" h="4966483">
                <a:moveTo>
                  <a:pt x="421640" y="4594315"/>
                </a:moveTo>
                <a:cubicBezTo>
                  <a:pt x="425811" y="4709814"/>
                  <a:pt x="425811" y="4825323"/>
                  <a:pt x="429982" y="4940822"/>
                </a:cubicBezTo>
                <a:cubicBezTo>
                  <a:pt x="300759" y="4957926"/>
                  <a:pt x="171526" y="4966483"/>
                  <a:pt x="42302" y="4966483"/>
                </a:cubicBezTo>
                <a:cubicBezTo>
                  <a:pt x="42302" y="4846706"/>
                  <a:pt x="42302" y="4731207"/>
                  <a:pt x="42302" y="4615707"/>
                </a:cubicBezTo>
                <a:cubicBezTo>
                  <a:pt x="167354" y="4615707"/>
                  <a:pt x="292417" y="4607150"/>
                  <a:pt x="421640" y="4594315"/>
                </a:cubicBezTo>
                <a:close/>
                <a:moveTo>
                  <a:pt x="843177" y="4532287"/>
                </a:moveTo>
                <a:cubicBezTo>
                  <a:pt x="851578" y="4641486"/>
                  <a:pt x="859978" y="4750684"/>
                  <a:pt x="864179" y="4864073"/>
                </a:cubicBezTo>
                <a:cubicBezTo>
                  <a:pt x="733978" y="4893476"/>
                  <a:pt x="603788" y="4918668"/>
                  <a:pt x="473597" y="4935469"/>
                </a:cubicBezTo>
                <a:cubicBezTo>
                  <a:pt x="469397" y="4817880"/>
                  <a:pt x="469397" y="4704481"/>
                  <a:pt x="460996" y="4595282"/>
                </a:cubicBezTo>
                <a:cubicBezTo>
                  <a:pt x="591187" y="4578491"/>
                  <a:pt x="717187" y="4561689"/>
                  <a:pt x="843177" y="4532287"/>
                </a:cubicBezTo>
                <a:close/>
                <a:moveTo>
                  <a:pt x="1268465" y="4423733"/>
                </a:moveTo>
                <a:cubicBezTo>
                  <a:pt x="1281290" y="4525899"/>
                  <a:pt x="1289828" y="4632323"/>
                  <a:pt x="1298375" y="4738738"/>
                </a:cubicBezTo>
                <a:cubicBezTo>
                  <a:pt x="1165928" y="4785567"/>
                  <a:pt x="1033491" y="4823877"/>
                  <a:pt x="901044" y="4857929"/>
                </a:cubicBezTo>
                <a:cubicBezTo>
                  <a:pt x="896775" y="4742997"/>
                  <a:pt x="888228" y="4632323"/>
                  <a:pt x="879681" y="4525899"/>
                </a:cubicBezTo>
                <a:cubicBezTo>
                  <a:pt x="1007849" y="4496106"/>
                  <a:pt x="1140296" y="4462044"/>
                  <a:pt x="1268465" y="4423733"/>
                </a:cubicBezTo>
                <a:close/>
                <a:moveTo>
                  <a:pt x="1694886" y="4268663"/>
                </a:moveTo>
                <a:cubicBezTo>
                  <a:pt x="1711638" y="4361998"/>
                  <a:pt x="1724200" y="4459582"/>
                  <a:pt x="1732571" y="4552917"/>
                </a:cubicBezTo>
                <a:cubicBezTo>
                  <a:pt x="1602781" y="4616557"/>
                  <a:pt x="1472981" y="4671708"/>
                  <a:pt x="1343191" y="4718371"/>
                </a:cubicBezTo>
                <a:cubicBezTo>
                  <a:pt x="1334810" y="4616557"/>
                  <a:pt x="1326439" y="4510494"/>
                  <a:pt x="1313877" y="4408670"/>
                </a:cubicBezTo>
                <a:cubicBezTo>
                  <a:pt x="1439486" y="4370487"/>
                  <a:pt x="1565096" y="4323814"/>
                  <a:pt x="1694886" y="4268663"/>
                </a:cubicBezTo>
                <a:close/>
                <a:moveTo>
                  <a:pt x="402065" y="4237649"/>
                </a:moveTo>
                <a:cubicBezTo>
                  <a:pt x="406197" y="4344523"/>
                  <a:pt x="410338" y="4451387"/>
                  <a:pt x="414470" y="4562363"/>
                </a:cubicBezTo>
                <a:cubicBezTo>
                  <a:pt x="290414" y="4574691"/>
                  <a:pt x="166358" y="4578803"/>
                  <a:pt x="42302" y="4578803"/>
                </a:cubicBezTo>
                <a:cubicBezTo>
                  <a:pt x="42302" y="4471939"/>
                  <a:pt x="42302" y="4360963"/>
                  <a:pt x="42302" y="4254089"/>
                </a:cubicBezTo>
                <a:cubicBezTo>
                  <a:pt x="162226" y="4254089"/>
                  <a:pt x="282141" y="4249986"/>
                  <a:pt x="402065" y="4237649"/>
                </a:cubicBezTo>
                <a:close/>
                <a:moveTo>
                  <a:pt x="818962" y="4191133"/>
                </a:moveTo>
                <a:cubicBezTo>
                  <a:pt x="831690" y="4291491"/>
                  <a:pt x="840178" y="4400221"/>
                  <a:pt x="848667" y="4504760"/>
                </a:cubicBezTo>
                <a:cubicBezTo>
                  <a:pt x="721348" y="4529855"/>
                  <a:pt x="589780" y="4550759"/>
                  <a:pt x="462462" y="4563301"/>
                </a:cubicBezTo>
                <a:cubicBezTo>
                  <a:pt x="458212" y="4454581"/>
                  <a:pt x="453973" y="4345861"/>
                  <a:pt x="445484" y="4237131"/>
                </a:cubicBezTo>
                <a:cubicBezTo>
                  <a:pt x="568564" y="4228770"/>
                  <a:pt x="695882" y="4212046"/>
                  <a:pt x="818962" y="4191133"/>
                </a:cubicBezTo>
                <a:close/>
                <a:moveTo>
                  <a:pt x="1220366" y="4098091"/>
                </a:moveTo>
                <a:cubicBezTo>
                  <a:pt x="1241729" y="4199953"/>
                  <a:pt x="1254545" y="4297567"/>
                  <a:pt x="1267361" y="4399420"/>
                </a:cubicBezTo>
                <a:cubicBezTo>
                  <a:pt x="1139192" y="4437614"/>
                  <a:pt x="1011014" y="4471568"/>
                  <a:pt x="878577" y="4501273"/>
                </a:cubicBezTo>
                <a:cubicBezTo>
                  <a:pt x="870030" y="4390931"/>
                  <a:pt x="861483" y="4284829"/>
                  <a:pt x="848667" y="4178727"/>
                </a:cubicBezTo>
                <a:cubicBezTo>
                  <a:pt x="972567" y="4157511"/>
                  <a:pt x="1096466" y="4132045"/>
                  <a:pt x="1220366" y="4098091"/>
                </a:cubicBezTo>
                <a:close/>
                <a:moveTo>
                  <a:pt x="2131680" y="4067077"/>
                </a:moveTo>
                <a:cubicBezTo>
                  <a:pt x="2152760" y="4148924"/>
                  <a:pt x="2169620" y="4235070"/>
                  <a:pt x="2182270" y="4316918"/>
                </a:cubicBezTo>
                <a:cubicBezTo>
                  <a:pt x="2051591" y="4394448"/>
                  <a:pt x="1920912" y="4467680"/>
                  <a:pt x="1790233" y="4532287"/>
                </a:cubicBezTo>
                <a:cubicBezTo>
                  <a:pt x="1781803" y="4437526"/>
                  <a:pt x="1764933" y="4342755"/>
                  <a:pt x="1748073" y="4252301"/>
                </a:cubicBezTo>
                <a:cubicBezTo>
                  <a:pt x="1878752" y="4196300"/>
                  <a:pt x="2005221" y="4136001"/>
                  <a:pt x="2131680" y="4067077"/>
                </a:cubicBezTo>
                <a:close/>
                <a:moveTo>
                  <a:pt x="1624486" y="3974035"/>
                </a:moveTo>
                <a:cubicBezTo>
                  <a:pt x="1649112" y="4064547"/>
                  <a:pt x="1665532" y="4150946"/>
                  <a:pt x="1686055" y="4241459"/>
                </a:cubicBezTo>
                <a:cubicBezTo>
                  <a:pt x="1558805" y="4294939"/>
                  <a:pt x="1435657" y="4336083"/>
                  <a:pt x="1312519" y="4377217"/>
                </a:cubicBezTo>
                <a:cubicBezTo>
                  <a:pt x="1300202" y="4278480"/>
                  <a:pt x="1283781" y="4179743"/>
                  <a:pt x="1267361" y="4085119"/>
                </a:cubicBezTo>
                <a:cubicBezTo>
                  <a:pt x="1386406" y="4052209"/>
                  <a:pt x="1505441" y="4015178"/>
                  <a:pt x="1624486" y="3974035"/>
                </a:cubicBezTo>
                <a:close/>
                <a:moveTo>
                  <a:pt x="377820" y="3896495"/>
                </a:moveTo>
                <a:cubicBezTo>
                  <a:pt x="386279" y="3999549"/>
                  <a:pt x="390509" y="4102604"/>
                  <a:pt x="398968" y="4205658"/>
                </a:cubicBezTo>
                <a:cubicBezTo>
                  <a:pt x="276319" y="4218025"/>
                  <a:pt x="153679" y="4222147"/>
                  <a:pt x="26800" y="4222147"/>
                </a:cubicBezTo>
                <a:cubicBezTo>
                  <a:pt x="26800" y="4114970"/>
                  <a:pt x="26800" y="4011916"/>
                  <a:pt x="26800" y="3912983"/>
                </a:cubicBezTo>
                <a:cubicBezTo>
                  <a:pt x="145220" y="3908861"/>
                  <a:pt x="259400" y="3904739"/>
                  <a:pt x="377820" y="3896495"/>
                </a:cubicBezTo>
                <a:close/>
                <a:moveTo>
                  <a:pt x="775523" y="3849979"/>
                </a:moveTo>
                <a:cubicBezTo>
                  <a:pt x="792382" y="3951890"/>
                  <a:pt x="805022" y="4053792"/>
                  <a:pt x="817663" y="4159943"/>
                </a:cubicBezTo>
                <a:cubicBezTo>
                  <a:pt x="695462" y="4181169"/>
                  <a:pt x="573252" y="4198156"/>
                  <a:pt x="451052" y="4206645"/>
                </a:cubicBezTo>
                <a:cubicBezTo>
                  <a:pt x="442622" y="4100494"/>
                  <a:pt x="438412" y="3994343"/>
                  <a:pt x="429982" y="3892441"/>
                </a:cubicBezTo>
                <a:cubicBezTo>
                  <a:pt x="543753" y="3879703"/>
                  <a:pt x="661743" y="3866965"/>
                  <a:pt x="775523" y="3849979"/>
                </a:cubicBezTo>
                <a:close/>
                <a:moveTo>
                  <a:pt x="2558570" y="3834467"/>
                </a:moveTo>
                <a:cubicBezTo>
                  <a:pt x="2583381" y="3900480"/>
                  <a:pt x="2604060" y="3962371"/>
                  <a:pt x="2616466" y="4028375"/>
                </a:cubicBezTo>
                <a:cubicBezTo>
                  <a:pt x="2488278" y="4119151"/>
                  <a:pt x="2360080" y="4205785"/>
                  <a:pt x="2231892" y="4284175"/>
                </a:cubicBezTo>
                <a:cubicBezTo>
                  <a:pt x="2219487" y="4205785"/>
                  <a:pt x="2202949" y="4127395"/>
                  <a:pt x="2182270" y="4049006"/>
                </a:cubicBezTo>
                <a:cubicBezTo>
                  <a:pt x="2306326" y="3982992"/>
                  <a:pt x="2434514" y="3912856"/>
                  <a:pt x="2558570" y="3834467"/>
                </a:cubicBezTo>
                <a:close/>
                <a:moveTo>
                  <a:pt x="2045808" y="3818965"/>
                </a:moveTo>
                <a:cubicBezTo>
                  <a:pt x="2074751" y="3896348"/>
                  <a:pt x="2099562" y="3973722"/>
                  <a:pt x="2120242" y="4051106"/>
                </a:cubicBezTo>
                <a:cubicBezTo>
                  <a:pt x="1996186" y="4112186"/>
                  <a:pt x="1872130" y="4169203"/>
                  <a:pt x="1743941" y="4222147"/>
                </a:cubicBezTo>
                <a:cubicBezTo>
                  <a:pt x="1727394" y="4132553"/>
                  <a:pt x="1706724" y="4047032"/>
                  <a:pt x="1686045" y="3957438"/>
                </a:cubicBezTo>
                <a:cubicBezTo>
                  <a:pt x="1805970" y="3916705"/>
                  <a:pt x="1925884" y="3871908"/>
                  <a:pt x="2045808" y="3818965"/>
                </a:cubicBezTo>
                <a:close/>
                <a:moveTo>
                  <a:pt x="1147144" y="3787951"/>
                </a:moveTo>
                <a:cubicBezTo>
                  <a:pt x="1167921" y="3882243"/>
                  <a:pt x="1188707" y="3972433"/>
                  <a:pt x="1205333" y="4070828"/>
                </a:cubicBezTo>
                <a:cubicBezTo>
                  <a:pt x="1084793" y="4099527"/>
                  <a:pt x="964254" y="4124123"/>
                  <a:pt x="843714" y="4144617"/>
                </a:cubicBezTo>
                <a:cubicBezTo>
                  <a:pt x="831250" y="4046231"/>
                  <a:pt x="818776" y="3947836"/>
                  <a:pt x="802151" y="3849451"/>
                </a:cubicBezTo>
                <a:cubicBezTo>
                  <a:pt x="918539" y="3833050"/>
                  <a:pt x="1030756" y="3812547"/>
                  <a:pt x="1147144" y="3787951"/>
                </a:cubicBezTo>
                <a:close/>
                <a:moveTo>
                  <a:pt x="1541935" y="3679397"/>
                </a:moveTo>
                <a:cubicBezTo>
                  <a:pt x="1574766" y="3769860"/>
                  <a:pt x="1599401" y="3860313"/>
                  <a:pt x="1624027" y="3955084"/>
                </a:cubicBezTo>
                <a:cubicBezTo>
                  <a:pt x="1504992" y="3993854"/>
                  <a:pt x="1385947" y="4032614"/>
                  <a:pt x="1266912" y="4067077"/>
                </a:cubicBezTo>
                <a:cubicBezTo>
                  <a:pt x="1246379" y="3968008"/>
                  <a:pt x="1225856" y="3868929"/>
                  <a:pt x="1205333" y="3774168"/>
                </a:cubicBezTo>
                <a:cubicBezTo>
                  <a:pt x="1316163" y="3748321"/>
                  <a:pt x="1431105" y="3713859"/>
                  <a:pt x="1541935" y="3679397"/>
                </a:cubicBezTo>
                <a:close/>
                <a:moveTo>
                  <a:pt x="2464815" y="3617369"/>
                </a:moveTo>
                <a:cubicBezTo>
                  <a:pt x="2498955" y="3679084"/>
                  <a:pt x="2528836" y="3744912"/>
                  <a:pt x="2554438" y="3810730"/>
                </a:cubicBezTo>
                <a:cubicBezTo>
                  <a:pt x="2426397" y="3884792"/>
                  <a:pt x="2298365" y="3954723"/>
                  <a:pt x="2170323" y="4020551"/>
                </a:cubicBezTo>
                <a:cubicBezTo>
                  <a:pt x="2148980" y="3942386"/>
                  <a:pt x="2119109" y="3864221"/>
                  <a:pt x="2089228" y="3790168"/>
                </a:cubicBezTo>
                <a:cubicBezTo>
                  <a:pt x="2213001" y="3736677"/>
                  <a:pt x="2341042" y="3679084"/>
                  <a:pt x="2464815" y="3617369"/>
                </a:cubicBezTo>
                <a:close/>
                <a:moveTo>
                  <a:pt x="1941845" y="3555340"/>
                </a:moveTo>
                <a:cubicBezTo>
                  <a:pt x="1979668" y="3629774"/>
                  <a:pt x="2013290" y="3708349"/>
                  <a:pt x="2042712" y="3786915"/>
                </a:cubicBezTo>
                <a:cubicBezTo>
                  <a:pt x="1920834" y="3836538"/>
                  <a:pt x="1798946" y="3882028"/>
                  <a:pt x="1677059" y="3927509"/>
                </a:cubicBezTo>
                <a:cubicBezTo>
                  <a:pt x="1651846" y="3840669"/>
                  <a:pt x="1626625" y="3753830"/>
                  <a:pt x="1593003" y="3666991"/>
                </a:cubicBezTo>
                <a:cubicBezTo>
                  <a:pt x="1710681" y="3633916"/>
                  <a:pt x="1824168" y="3596699"/>
                  <a:pt x="1941845" y="3555340"/>
                </a:cubicBezTo>
                <a:close/>
                <a:moveTo>
                  <a:pt x="357366" y="3539838"/>
                </a:moveTo>
                <a:cubicBezTo>
                  <a:pt x="366069" y="3644045"/>
                  <a:pt x="374763" y="3743915"/>
                  <a:pt x="383466" y="3852469"/>
                </a:cubicBezTo>
                <a:cubicBezTo>
                  <a:pt x="266023" y="3856807"/>
                  <a:pt x="144233" y="3861153"/>
                  <a:pt x="26800" y="3865490"/>
                </a:cubicBezTo>
                <a:cubicBezTo>
                  <a:pt x="26800" y="3756946"/>
                  <a:pt x="26800" y="3652729"/>
                  <a:pt x="26800" y="3552869"/>
                </a:cubicBezTo>
                <a:cubicBezTo>
                  <a:pt x="135539" y="3548522"/>
                  <a:pt x="248626" y="3548522"/>
                  <a:pt x="357366" y="3539838"/>
                </a:cubicBezTo>
                <a:close/>
                <a:moveTo>
                  <a:pt x="720957" y="3508824"/>
                </a:moveTo>
                <a:cubicBezTo>
                  <a:pt x="737681" y="3600675"/>
                  <a:pt x="754413" y="3696706"/>
                  <a:pt x="771137" y="3796908"/>
                </a:cubicBezTo>
                <a:cubicBezTo>
                  <a:pt x="654045" y="3813602"/>
                  <a:pt x="541144" y="3826125"/>
                  <a:pt x="428244" y="3834476"/>
                </a:cubicBezTo>
                <a:cubicBezTo>
                  <a:pt x="419872" y="3734274"/>
                  <a:pt x="407330" y="3634082"/>
                  <a:pt x="398968" y="3538051"/>
                </a:cubicBezTo>
                <a:cubicBezTo>
                  <a:pt x="507688" y="3529699"/>
                  <a:pt x="612228" y="3521347"/>
                  <a:pt x="720957" y="3508824"/>
                </a:cubicBezTo>
                <a:close/>
                <a:moveTo>
                  <a:pt x="1066097" y="3462298"/>
                </a:moveTo>
                <a:cubicBezTo>
                  <a:pt x="1096124" y="3554960"/>
                  <a:pt x="1121864" y="3647621"/>
                  <a:pt x="1143305" y="3740282"/>
                </a:cubicBezTo>
                <a:cubicBezTo>
                  <a:pt x="1027503" y="3765552"/>
                  <a:pt x="911691" y="3786612"/>
                  <a:pt x="791591" y="3803453"/>
                </a:cubicBezTo>
                <a:cubicBezTo>
                  <a:pt x="778726" y="3702371"/>
                  <a:pt x="757285" y="3605500"/>
                  <a:pt x="740123" y="3512839"/>
                </a:cubicBezTo>
                <a:cubicBezTo>
                  <a:pt x="847358" y="3500209"/>
                  <a:pt x="958872" y="3483359"/>
                  <a:pt x="1066097" y="3462298"/>
                </a:cubicBezTo>
                <a:close/>
                <a:moveTo>
                  <a:pt x="2324358" y="3400270"/>
                </a:moveTo>
                <a:cubicBezTo>
                  <a:pt x="2370454" y="3463715"/>
                  <a:pt x="2412369" y="3531379"/>
                  <a:pt x="2445894" y="3594814"/>
                </a:cubicBezTo>
                <a:cubicBezTo>
                  <a:pt x="2324358" y="3658248"/>
                  <a:pt x="2202812" y="3717463"/>
                  <a:pt x="2081267" y="3772439"/>
                </a:cubicBezTo>
                <a:cubicBezTo>
                  <a:pt x="2051933" y="3692085"/>
                  <a:pt x="2018408" y="3615962"/>
                  <a:pt x="1980683" y="3539838"/>
                </a:cubicBezTo>
                <a:cubicBezTo>
                  <a:pt x="2093848" y="3497542"/>
                  <a:pt x="2211193" y="3451026"/>
                  <a:pt x="2324358" y="3400270"/>
                </a:cubicBezTo>
                <a:close/>
                <a:moveTo>
                  <a:pt x="1431486" y="3384768"/>
                </a:moveTo>
                <a:cubicBezTo>
                  <a:pt x="1464649" y="3472135"/>
                  <a:pt x="1501954" y="3555350"/>
                  <a:pt x="1530975" y="3642717"/>
                </a:cubicBezTo>
                <a:cubicBezTo>
                  <a:pt x="1419051" y="3671836"/>
                  <a:pt x="1302976" y="3700965"/>
                  <a:pt x="1191042" y="3725922"/>
                </a:cubicBezTo>
                <a:cubicBezTo>
                  <a:pt x="1166172" y="3634394"/>
                  <a:pt x="1141302" y="3542867"/>
                  <a:pt x="1112281" y="3451339"/>
                </a:cubicBezTo>
                <a:cubicBezTo>
                  <a:pt x="1220063" y="3434694"/>
                  <a:pt x="1323704" y="3409736"/>
                  <a:pt x="1431486" y="3384768"/>
                </a:cubicBezTo>
                <a:close/>
                <a:moveTo>
                  <a:pt x="1788367" y="3291726"/>
                </a:moveTo>
                <a:cubicBezTo>
                  <a:pt x="1834600" y="3367537"/>
                  <a:pt x="1876633" y="3447568"/>
                  <a:pt x="1918655" y="3523379"/>
                </a:cubicBezTo>
                <a:cubicBezTo>
                  <a:pt x="1800978" y="3565490"/>
                  <a:pt x="1687501" y="3603400"/>
                  <a:pt x="1574024" y="3632880"/>
                </a:cubicBezTo>
                <a:cubicBezTo>
                  <a:pt x="1540402" y="3548649"/>
                  <a:pt x="1506769" y="3464408"/>
                  <a:pt x="1468947" y="3380177"/>
                </a:cubicBezTo>
                <a:cubicBezTo>
                  <a:pt x="1574024" y="3354907"/>
                  <a:pt x="1679090" y="3325426"/>
                  <a:pt x="1788367" y="3291726"/>
                </a:cubicBezTo>
                <a:close/>
                <a:moveTo>
                  <a:pt x="318615" y="3229698"/>
                </a:moveTo>
                <a:cubicBezTo>
                  <a:pt x="331304" y="3325143"/>
                  <a:pt x="339763" y="3416447"/>
                  <a:pt x="352452" y="3516043"/>
                </a:cubicBezTo>
                <a:cubicBezTo>
                  <a:pt x="242492" y="3520185"/>
                  <a:pt x="136760" y="3524336"/>
                  <a:pt x="31030" y="3524336"/>
                </a:cubicBezTo>
                <a:cubicBezTo>
                  <a:pt x="26800" y="3428891"/>
                  <a:pt x="26800" y="3333446"/>
                  <a:pt x="26800" y="3238001"/>
                </a:cubicBezTo>
                <a:cubicBezTo>
                  <a:pt x="124072" y="3238001"/>
                  <a:pt x="221343" y="3238001"/>
                  <a:pt x="318615" y="3229698"/>
                </a:cubicBezTo>
                <a:close/>
                <a:moveTo>
                  <a:pt x="649659" y="3214186"/>
                </a:moveTo>
                <a:cubicBezTo>
                  <a:pt x="670895" y="3302979"/>
                  <a:pt x="692122" y="3391782"/>
                  <a:pt x="709109" y="3480575"/>
                </a:cubicBezTo>
                <a:cubicBezTo>
                  <a:pt x="602958" y="3492678"/>
                  <a:pt x="496807" y="3504790"/>
                  <a:pt x="386406" y="3508824"/>
                </a:cubicBezTo>
                <a:cubicBezTo>
                  <a:pt x="377918" y="3415997"/>
                  <a:pt x="365180" y="3323160"/>
                  <a:pt x="352442" y="3234367"/>
                </a:cubicBezTo>
                <a:cubicBezTo>
                  <a:pt x="450095" y="3230333"/>
                  <a:pt x="552007" y="3222265"/>
                  <a:pt x="649659" y="3214186"/>
                </a:cubicBezTo>
                <a:close/>
                <a:moveTo>
                  <a:pt x="2148921" y="3167670"/>
                </a:moveTo>
                <a:cubicBezTo>
                  <a:pt x="2208478" y="3236770"/>
                  <a:pt x="2259526" y="3301543"/>
                  <a:pt x="2306326" y="3370634"/>
                </a:cubicBezTo>
                <a:cubicBezTo>
                  <a:pt x="2191462" y="3422454"/>
                  <a:pt x="2076597" y="3465639"/>
                  <a:pt x="1957484" y="3508824"/>
                </a:cubicBezTo>
                <a:cubicBezTo>
                  <a:pt x="1919193" y="3431099"/>
                  <a:pt x="1872403" y="3353364"/>
                  <a:pt x="1825604" y="3275628"/>
                </a:cubicBezTo>
                <a:cubicBezTo>
                  <a:pt x="1931959" y="3245405"/>
                  <a:pt x="2042565" y="3206538"/>
                  <a:pt x="2148921" y="3167670"/>
                </a:cubicBezTo>
                <a:close/>
                <a:moveTo>
                  <a:pt x="964381" y="3167670"/>
                </a:moveTo>
                <a:cubicBezTo>
                  <a:pt x="993011" y="3255682"/>
                  <a:pt x="1025725" y="3343703"/>
                  <a:pt x="1050263" y="3431714"/>
                </a:cubicBezTo>
                <a:cubicBezTo>
                  <a:pt x="948019" y="3452667"/>
                  <a:pt x="845775" y="3465239"/>
                  <a:pt x="739439" y="3477810"/>
                </a:cubicBezTo>
                <a:cubicBezTo>
                  <a:pt x="723077" y="3385608"/>
                  <a:pt x="702632" y="3293406"/>
                  <a:pt x="678095" y="3201204"/>
                </a:cubicBezTo>
                <a:cubicBezTo>
                  <a:pt x="772162" y="3192823"/>
                  <a:pt x="866220" y="3180242"/>
                  <a:pt x="964381" y="3167670"/>
                </a:cubicBezTo>
                <a:close/>
                <a:moveTo>
                  <a:pt x="1298531" y="3121154"/>
                </a:moveTo>
                <a:cubicBezTo>
                  <a:pt x="1341257" y="3199729"/>
                  <a:pt x="1383983" y="3282427"/>
                  <a:pt x="1422431" y="3365134"/>
                </a:cubicBezTo>
                <a:cubicBezTo>
                  <a:pt x="1315626" y="3389945"/>
                  <a:pt x="1208810" y="3410625"/>
                  <a:pt x="1097726" y="3431294"/>
                </a:cubicBezTo>
                <a:cubicBezTo>
                  <a:pt x="1067826" y="3340323"/>
                  <a:pt x="1037916" y="3253484"/>
                  <a:pt x="1003737" y="3170776"/>
                </a:cubicBezTo>
                <a:cubicBezTo>
                  <a:pt x="1102005" y="3154239"/>
                  <a:pt x="1200263" y="3137701"/>
                  <a:pt x="1298531" y="3121154"/>
                </a:cubicBezTo>
                <a:close/>
                <a:moveTo>
                  <a:pt x="1622113" y="3043614"/>
                </a:moveTo>
                <a:cubicBezTo>
                  <a:pt x="1677264" y="3114863"/>
                  <a:pt x="1732424" y="3190303"/>
                  <a:pt x="1779087" y="3265743"/>
                </a:cubicBezTo>
                <a:cubicBezTo>
                  <a:pt x="1673024" y="3299277"/>
                  <a:pt x="1562721" y="3324420"/>
                  <a:pt x="1456659" y="3353754"/>
                </a:cubicBezTo>
                <a:cubicBezTo>
                  <a:pt x="1418475" y="3269933"/>
                  <a:pt x="1376052" y="3186112"/>
                  <a:pt x="1329379" y="3106482"/>
                </a:cubicBezTo>
                <a:cubicBezTo>
                  <a:pt x="1426964" y="3085529"/>
                  <a:pt x="1524538" y="3064577"/>
                  <a:pt x="1622113" y="3043614"/>
                </a:cubicBezTo>
                <a:close/>
                <a:moveTo>
                  <a:pt x="3118053" y="3028102"/>
                </a:moveTo>
                <a:cubicBezTo>
                  <a:pt x="3195154" y="3049319"/>
                  <a:pt x="3272254" y="3066286"/>
                  <a:pt x="3345291" y="3079014"/>
                </a:cubicBezTo>
                <a:cubicBezTo>
                  <a:pt x="3272254" y="3214772"/>
                  <a:pt x="3187036" y="3346291"/>
                  <a:pt x="3097755" y="3477810"/>
                </a:cubicBezTo>
                <a:cubicBezTo>
                  <a:pt x="3036889" y="3465082"/>
                  <a:pt x="2971960" y="3443876"/>
                  <a:pt x="2911094" y="3418420"/>
                </a:cubicBezTo>
                <a:cubicBezTo>
                  <a:pt x="2984141" y="3286901"/>
                  <a:pt x="3057178" y="3159621"/>
                  <a:pt x="3118053" y="3028102"/>
                </a:cubicBezTo>
                <a:close/>
                <a:moveTo>
                  <a:pt x="2868573" y="2950572"/>
                </a:moveTo>
                <a:cubicBezTo>
                  <a:pt x="2943388" y="2980179"/>
                  <a:pt x="3022364" y="3009787"/>
                  <a:pt x="3097179" y="3030925"/>
                </a:cubicBezTo>
                <a:cubicBezTo>
                  <a:pt x="3034828" y="3157804"/>
                  <a:pt x="2964175" y="3288913"/>
                  <a:pt x="2885199" y="3415782"/>
                </a:cubicBezTo>
                <a:cubicBezTo>
                  <a:pt x="2822849" y="3390414"/>
                  <a:pt x="2756347" y="3360807"/>
                  <a:pt x="2693996" y="3322740"/>
                </a:cubicBezTo>
                <a:cubicBezTo>
                  <a:pt x="2756347" y="3200101"/>
                  <a:pt x="2814536" y="3077451"/>
                  <a:pt x="2868573" y="2950572"/>
                </a:cubicBezTo>
                <a:close/>
                <a:moveTo>
                  <a:pt x="1945997" y="2950572"/>
                </a:moveTo>
                <a:cubicBezTo>
                  <a:pt x="2013466" y="3020463"/>
                  <a:pt x="2076715" y="3085988"/>
                  <a:pt x="2135754" y="3155880"/>
                </a:cubicBezTo>
                <a:cubicBezTo>
                  <a:pt x="2026115" y="3195197"/>
                  <a:pt x="1920697" y="3230138"/>
                  <a:pt x="1815269" y="3260712"/>
                </a:cubicBezTo>
                <a:cubicBezTo>
                  <a:pt x="1764670" y="3186454"/>
                  <a:pt x="1714070" y="3107830"/>
                  <a:pt x="1655031" y="3033572"/>
                </a:cubicBezTo>
                <a:cubicBezTo>
                  <a:pt x="1752020" y="3007364"/>
                  <a:pt x="1849008" y="2981156"/>
                  <a:pt x="1945997" y="2950572"/>
                </a:cubicBezTo>
                <a:close/>
                <a:moveTo>
                  <a:pt x="283557" y="2935060"/>
                </a:moveTo>
                <a:cubicBezTo>
                  <a:pt x="296178" y="3026715"/>
                  <a:pt x="308808" y="3114199"/>
                  <a:pt x="321438" y="3205854"/>
                </a:cubicBezTo>
                <a:cubicBezTo>
                  <a:pt x="224626" y="3210025"/>
                  <a:pt x="127813" y="3214186"/>
                  <a:pt x="31010" y="3214186"/>
                </a:cubicBezTo>
                <a:cubicBezTo>
                  <a:pt x="31010" y="3122531"/>
                  <a:pt x="31010" y="3030886"/>
                  <a:pt x="26800" y="2943392"/>
                </a:cubicBezTo>
                <a:cubicBezTo>
                  <a:pt x="115192" y="2943392"/>
                  <a:pt x="199375" y="2939231"/>
                  <a:pt x="283557" y="2935060"/>
                </a:cubicBezTo>
                <a:close/>
                <a:moveTo>
                  <a:pt x="576105" y="2919558"/>
                </a:moveTo>
                <a:cubicBezTo>
                  <a:pt x="601150" y="3001660"/>
                  <a:pt x="626206" y="3087854"/>
                  <a:pt x="647080" y="3178161"/>
                </a:cubicBezTo>
                <a:cubicBezTo>
                  <a:pt x="551049" y="3186376"/>
                  <a:pt x="455028" y="3194582"/>
                  <a:pt x="363178" y="3198684"/>
                </a:cubicBezTo>
                <a:cubicBezTo>
                  <a:pt x="350655" y="3108377"/>
                  <a:pt x="338132" y="3018080"/>
                  <a:pt x="321428" y="2931876"/>
                </a:cubicBezTo>
                <a:cubicBezTo>
                  <a:pt x="409098" y="2927773"/>
                  <a:pt x="492606" y="2923661"/>
                  <a:pt x="576105" y="2919558"/>
                </a:cubicBezTo>
                <a:close/>
                <a:moveTo>
                  <a:pt x="853541" y="2888544"/>
                </a:moveTo>
                <a:cubicBezTo>
                  <a:pt x="890865" y="2973947"/>
                  <a:pt x="924048" y="3059351"/>
                  <a:pt x="957221" y="3149023"/>
                </a:cubicBezTo>
                <a:cubicBezTo>
                  <a:pt x="865986" y="3161839"/>
                  <a:pt x="770590" y="3174645"/>
                  <a:pt x="675203" y="3183182"/>
                </a:cubicBezTo>
                <a:cubicBezTo>
                  <a:pt x="650324" y="3093510"/>
                  <a:pt x="625434" y="3003838"/>
                  <a:pt x="600555" y="2914166"/>
                </a:cubicBezTo>
                <a:cubicBezTo>
                  <a:pt x="683496" y="2909897"/>
                  <a:pt x="770590" y="2901360"/>
                  <a:pt x="853541" y="2888544"/>
                </a:cubicBezTo>
                <a:close/>
                <a:moveTo>
                  <a:pt x="1138567" y="2857530"/>
                </a:moveTo>
                <a:cubicBezTo>
                  <a:pt x="1189499" y="2934396"/>
                  <a:pt x="1236181" y="3011252"/>
                  <a:pt x="1282863" y="3088118"/>
                </a:cubicBezTo>
                <a:cubicBezTo>
                  <a:pt x="1185249" y="3108338"/>
                  <a:pt x="1087636" y="3120480"/>
                  <a:pt x="990022" y="3136656"/>
                </a:cubicBezTo>
                <a:cubicBezTo>
                  <a:pt x="956078" y="3051712"/>
                  <a:pt x="917874" y="2970802"/>
                  <a:pt x="879681" y="2889892"/>
                </a:cubicBezTo>
                <a:cubicBezTo>
                  <a:pt x="964566" y="2881804"/>
                  <a:pt x="1049442" y="2869672"/>
                  <a:pt x="1138567" y="2857530"/>
                </a:cubicBezTo>
                <a:close/>
                <a:moveTo>
                  <a:pt x="2616466" y="2842018"/>
                </a:moveTo>
                <a:cubicBezTo>
                  <a:pt x="2692590" y="2883191"/>
                  <a:pt x="2768713" y="2916129"/>
                  <a:pt x="2849066" y="2944946"/>
                </a:cubicBezTo>
                <a:cubicBezTo>
                  <a:pt x="2794091" y="3068455"/>
                  <a:pt x="2734876" y="3187841"/>
                  <a:pt x="2675671" y="3307228"/>
                </a:cubicBezTo>
                <a:cubicBezTo>
                  <a:pt x="2608007" y="3270178"/>
                  <a:pt x="2544562" y="3233127"/>
                  <a:pt x="2476898" y="3187841"/>
                </a:cubicBezTo>
                <a:cubicBezTo>
                  <a:pt x="2527654" y="3072567"/>
                  <a:pt x="2574170" y="2957293"/>
                  <a:pt x="2616466" y="2842018"/>
                </a:cubicBezTo>
                <a:close/>
                <a:moveTo>
                  <a:pt x="1427237" y="2795502"/>
                </a:moveTo>
                <a:cubicBezTo>
                  <a:pt x="1494686" y="2873501"/>
                  <a:pt x="1553706" y="2947153"/>
                  <a:pt x="1608505" y="3025152"/>
                </a:cubicBezTo>
                <a:cubicBezTo>
                  <a:pt x="1515766" y="3046818"/>
                  <a:pt x="1418807" y="3068474"/>
                  <a:pt x="1321848" y="3090140"/>
                </a:cubicBezTo>
                <a:cubicBezTo>
                  <a:pt x="1275478" y="3003486"/>
                  <a:pt x="1224899" y="2921160"/>
                  <a:pt x="1174309" y="2843171"/>
                </a:cubicBezTo>
                <a:cubicBezTo>
                  <a:pt x="1258618" y="2830169"/>
                  <a:pt x="1342928" y="2812840"/>
                  <a:pt x="1427237" y="2795502"/>
                </a:cubicBezTo>
                <a:close/>
                <a:moveTo>
                  <a:pt x="1712937" y="2748986"/>
                </a:moveTo>
                <a:cubicBezTo>
                  <a:pt x="1793769" y="2809822"/>
                  <a:pt x="1866093" y="2874712"/>
                  <a:pt x="1934158" y="2939612"/>
                </a:cubicBezTo>
                <a:cubicBezTo>
                  <a:pt x="1836310" y="2963945"/>
                  <a:pt x="1738471" y="2988277"/>
                  <a:pt x="1640623" y="3012610"/>
                </a:cubicBezTo>
                <a:cubicBezTo>
                  <a:pt x="1585316" y="2939612"/>
                  <a:pt x="1521500" y="2870658"/>
                  <a:pt x="1453435" y="2801714"/>
                </a:cubicBezTo>
                <a:cubicBezTo>
                  <a:pt x="1542775" y="2785490"/>
                  <a:pt x="1627856" y="2765211"/>
                  <a:pt x="1712937" y="2748986"/>
                </a:cubicBezTo>
                <a:close/>
                <a:moveTo>
                  <a:pt x="2352256" y="2686948"/>
                </a:moveTo>
                <a:cubicBezTo>
                  <a:pt x="2429991" y="2737557"/>
                  <a:pt x="2507727" y="2779716"/>
                  <a:pt x="2585452" y="2821886"/>
                </a:cubicBezTo>
                <a:cubicBezTo>
                  <a:pt x="2542267" y="2935744"/>
                  <a:pt x="2494764" y="3053822"/>
                  <a:pt x="2447261" y="3167670"/>
                </a:cubicBezTo>
                <a:cubicBezTo>
                  <a:pt x="2378171" y="3121291"/>
                  <a:pt x="2313398" y="3070682"/>
                  <a:pt x="2244298" y="3011653"/>
                </a:cubicBezTo>
                <a:cubicBezTo>
                  <a:pt x="2283165" y="2906224"/>
                  <a:pt x="2322033" y="2796586"/>
                  <a:pt x="2352256" y="2686948"/>
                </a:cubicBezTo>
                <a:close/>
                <a:moveTo>
                  <a:pt x="234237" y="2655934"/>
                </a:moveTo>
                <a:cubicBezTo>
                  <a:pt x="246438" y="2739628"/>
                  <a:pt x="262712" y="2827503"/>
                  <a:pt x="274912" y="2915377"/>
                </a:cubicBezTo>
                <a:cubicBezTo>
                  <a:pt x="193563" y="2915377"/>
                  <a:pt x="112213" y="2919558"/>
                  <a:pt x="26800" y="2919558"/>
                </a:cubicBezTo>
                <a:cubicBezTo>
                  <a:pt x="26800" y="2831683"/>
                  <a:pt x="26800" y="2743809"/>
                  <a:pt x="26800" y="2660124"/>
                </a:cubicBezTo>
                <a:cubicBezTo>
                  <a:pt x="95949" y="2660124"/>
                  <a:pt x="165088" y="2655934"/>
                  <a:pt x="234237" y="2655934"/>
                </a:cubicBezTo>
                <a:close/>
                <a:moveTo>
                  <a:pt x="486550" y="2640432"/>
                </a:moveTo>
                <a:cubicBezTo>
                  <a:pt x="515601" y="2722817"/>
                  <a:pt x="540500" y="2805202"/>
                  <a:pt x="569550" y="2891699"/>
                </a:cubicBezTo>
                <a:cubicBezTo>
                  <a:pt x="482398" y="2895821"/>
                  <a:pt x="399408" y="2899943"/>
                  <a:pt x="316408" y="2904056"/>
                </a:cubicBezTo>
                <a:cubicBezTo>
                  <a:pt x="303963" y="2817558"/>
                  <a:pt x="287357" y="2735174"/>
                  <a:pt x="274912" y="2652789"/>
                </a:cubicBezTo>
                <a:cubicBezTo>
                  <a:pt x="345458" y="2648676"/>
                  <a:pt x="416004" y="2644554"/>
                  <a:pt x="486550" y="2640432"/>
                </a:cubicBezTo>
                <a:close/>
                <a:moveTo>
                  <a:pt x="715116" y="2624930"/>
                </a:moveTo>
                <a:cubicBezTo>
                  <a:pt x="759893" y="2703192"/>
                  <a:pt x="796534" y="2785577"/>
                  <a:pt x="833165" y="2867962"/>
                </a:cubicBezTo>
                <a:cubicBezTo>
                  <a:pt x="751756" y="2876197"/>
                  <a:pt x="670339" y="2884441"/>
                  <a:pt x="588921" y="2888554"/>
                </a:cubicBezTo>
                <a:cubicBezTo>
                  <a:pt x="564500" y="2806169"/>
                  <a:pt x="536006" y="2723794"/>
                  <a:pt x="507513" y="2641409"/>
                </a:cubicBezTo>
                <a:cubicBezTo>
                  <a:pt x="576710" y="2637286"/>
                  <a:pt x="645918" y="2633174"/>
                  <a:pt x="715116" y="2624930"/>
                </a:cubicBezTo>
                <a:close/>
                <a:moveTo>
                  <a:pt x="959800" y="2593916"/>
                </a:moveTo>
                <a:cubicBezTo>
                  <a:pt x="1020108" y="2672178"/>
                  <a:pt x="1076100" y="2746329"/>
                  <a:pt x="1127793" y="2824592"/>
                </a:cubicBezTo>
                <a:cubicBezTo>
                  <a:pt x="1041647" y="2836948"/>
                  <a:pt x="955492" y="2845183"/>
                  <a:pt x="869336" y="2857540"/>
                </a:cubicBezTo>
                <a:cubicBezTo>
                  <a:pt x="830576" y="2775155"/>
                  <a:pt x="787498" y="2696892"/>
                  <a:pt x="740113" y="2618629"/>
                </a:cubicBezTo>
                <a:cubicBezTo>
                  <a:pt x="813345" y="2610395"/>
                  <a:pt x="886567" y="2602160"/>
                  <a:pt x="959800" y="2593916"/>
                </a:cubicBezTo>
                <a:close/>
                <a:moveTo>
                  <a:pt x="3318594" y="2593906"/>
                </a:moveTo>
                <a:cubicBezTo>
                  <a:pt x="3410200" y="2610766"/>
                  <a:pt x="3501807" y="2623416"/>
                  <a:pt x="3593413" y="2631846"/>
                </a:cubicBezTo>
                <a:cubicBezTo>
                  <a:pt x="3530955" y="2766744"/>
                  <a:pt x="3460165" y="2897423"/>
                  <a:pt x="3385213" y="3028102"/>
                </a:cubicBezTo>
                <a:cubicBezTo>
                  <a:pt x="3301939" y="3015462"/>
                  <a:pt x="3222817" y="2998592"/>
                  <a:pt x="3143704" y="2977522"/>
                </a:cubicBezTo>
                <a:cubicBezTo>
                  <a:pt x="3210333" y="2851054"/>
                  <a:pt x="3268620" y="2720375"/>
                  <a:pt x="3318594" y="2593906"/>
                </a:cubicBezTo>
                <a:close/>
                <a:moveTo>
                  <a:pt x="1201758" y="2562902"/>
                </a:moveTo>
                <a:cubicBezTo>
                  <a:pt x="1277129" y="2635186"/>
                  <a:pt x="1344119" y="2707471"/>
                  <a:pt x="1406919" y="2779756"/>
                </a:cubicBezTo>
                <a:cubicBezTo>
                  <a:pt x="1323186" y="2796762"/>
                  <a:pt x="1239443" y="2813768"/>
                  <a:pt x="1155701" y="2826526"/>
                </a:cubicBezTo>
                <a:cubicBezTo>
                  <a:pt x="1101272" y="2745743"/>
                  <a:pt x="1046844" y="2669209"/>
                  <a:pt x="988225" y="2592665"/>
                </a:cubicBezTo>
                <a:cubicBezTo>
                  <a:pt x="1059406" y="2584167"/>
                  <a:pt x="1130587" y="2571410"/>
                  <a:pt x="1201758" y="2562902"/>
                </a:cubicBezTo>
                <a:close/>
                <a:moveTo>
                  <a:pt x="1444839" y="2531888"/>
                </a:moveTo>
                <a:cubicBezTo>
                  <a:pt x="1530692" y="2598057"/>
                  <a:pt x="1612461" y="2664217"/>
                  <a:pt x="1686045" y="2726245"/>
                </a:cubicBezTo>
                <a:cubicBezTo>
                  <a:pt x="1604286" y="2746925"/>
                  <a:pt x="1522516" y="2763462"/>
                  <a:pt x="1440746" y="2780000"/>
                </a:cubicBezTo>
                <a:cubicBezTo>
                  <a:pt x="1375339" y="2709708"/>
                  <a:pt x="1309931" y="2639406"/>
                  <a:pt x="1236337" y="2569104"/>
                </a:cubicBezTo>
                <a:cubicBezTo>
                  <a:pt x="1305838" y="2556699"/>
                  <a:pt x="1375339" y="2544293"/>
                  <a:pt x="1444839" y="2531888"/>
                </a:cubicBezTo>
                <a:close/>
                <a:moveTo>
                  <a:pt x="3025343" y="2531878"/>
                </a:moveTo>
                <a:cubicBezTo>
                  <a:pt x="3115064" y="2553094"/>
                  <a:pt x="3204785" y="2574301"/>
                  <a:pt x="3298775" y="2591278"/>
                </a:cubicBezTo>
                <a:cubicBezTo>
                  <a:pt x="3243233" y="2722797"/>
                  <a:pt x="3183422" y="2850067"/>
                  <a:pt x="3119333" y="2981586"/>
                </a:cubicBezTo>
                <a:cubicBezTo>
                  <a:pt x="3038159" y="2960379"/>
                  <a:pt x="2956985" y="2934923"/>
                  <a:pt x="2880080" y="2905218"/>
                </a:cubicBezTo>
                <a:cubicBezTo>
                  <a:pt x="2931354" y="2777948"/>
                  <a:pt x="2982617" y="2654918"/>
                  <a:pt x="3025343" y="2531878"/>
                </a:cubicBezTo>
                <a:close/>
                <a:moveTo>
                  <a:pt x="2121551" y="2516376"/>
                </a:moveTo>
                <a:cubicBezTo>
                  <a:pt x="2192097" y="2574897"/>
                  <a:pt x="2266794" y="2625066"/>
                  <a:pt x="2337340" y="2675226"/>
                </a:cubicBezTo>
                <a:cubicBezTo>
                  <a:pt x="2308289" y="2783907"/>
                  <a:pt x="2275097" y="2888417"/>
                  <a:pt x="2237743" y="2997098"/>
                </a:cubicBezTo>
                <a:cubicBezTo>
                  <a:pt x="2171349" y="2938577"/>
                  <a:pt x="2109096" y="2875875"/>
                  <a:pt x="2042702" y="2808992"/>
                </a:cubicBezTo>
                <a:cubicBezTo>
                  <a:pt x="2071752" y="2712843"/>
                  <a:pt x="2096651" y="2612524"/>
                  <a:pt x="2121551" y="2516376"/>
                </a:cubicBezTo>
                <a:close/>
                <a:moveTo>
                  <a:pt x="2744879" y="2438836"/>
                </a:moveTo>
                <a:cubicBezTo>
                  <a:pt x="2832685" y="2467984"/>
                  <a:pt x="2916320" y="2497132"/>
                  <a:pt x="3004136" y="2522119"/>
                </a:cubicBezTo>
                <a:cubicBezTo>
                  <a:pt x="2962319" y="2642874"/>
                  <a:pt x="2916320" y="2767790"/>
                  <a:pt x="2866141" y="2888544"/>
                </a:cubicBezTo>
                <a:cubicBezTo>
                  <a:pt x="2786687" y="2859396"/>
                  <a:pt x="2711423" y="2826086"/>
                  <a:pt x="2631968" y="2788615"/>
                </a:cubicBezTo>
                <a:cubicBezTo>
                  <a:pt x="2673786" y="2672022"/>
                  <a:pt x="2711423" y="2555429"/>
                  <a:pt x="2744879" y="2438836"/>
                </a:cubicBezTo>
                <a:close/>
                <a:moveTo>
                  <a:pt x="382958" y="2376808"/>
                </a:moveTo>
                <a:cubicBezTo>
                  <a:pt x="416981" y="2452502"/>
                  <a:pt x="446745" y="2532405"/>
                  <a:pt x="476508" y="2616509"/>
                </a:cubicBezTo>
                <a:cubicBezTo>
                  <a:pt x="404224" y="2620720"/>
                  <a:pt x="336188" y="2624920"/>
                  <a:pt x="263903" y="2624920"/>
                </a:cubicBezTo>
                <a:cubicBezTo>
                  <a:pt x="246897" y="2540816"/>
                  <a:pt x="229891" y="2460912"/>
                  <a:pt x="212884" y="2381018"/>
                </a:cubicBezTo>
                <a:cubicBezTo>
                  <a:pt x="268162" y="2381018"/>
                  <a:pt x="327690" y="2376808"/>
                  <a:pt x="382958" y="2376808"/>
                </a:cubicBezTo>
                <a:close/>
                <a:moveTo>
                  <a:pt x="26800" y="2376808"/>
                </a:moveTo>
                <a:cubicBezTo>
                  <a:pt x="78190" y="2376808"/>
                  <a:pt x="133527" y="2376808"/>
                  <a:pt x="184918" y="2376808"/>
                </a:cubicBezTo>
                <a:cubicBezTo>
                  <a:pt x="200723" y="2456712"/>
                  <a:pt x="216537" y="2536615"/>
                  <a:pt x="228396" y="2620720"/>
                </a:cubicBezTo>
                <a:cubicBezTo>
                  <a:pt x="161201" y="2624920"/>
                  <a:pt x="97951" y="2624920"/>
                  <a:pt x="30756" y="2624920"/>
                </a:cubicBezTo>
                <a:cubicBezTo>
                  <a:pt x="26800" y="2540816"/>
                  <a:pt x="26800" y="2456712"/>
                  <a:pt x="26800" y="2376808"/>
                </a:cubicBezTo>
                <a:close/>
                <a:moveTo>
                  <a:pt x="573145" y="2361306"/>
                </a:moveTo>
                <a:cubicBezTo>
                  <a:pt x="619876" y="2435739"/>
                  <a:pt x="666617" y="2514315"/>
                  <a:pt x="709099" y="2592880"/>
                </a:cubicBezTo>
                <a:cubicBezTo>
                  <a:pt x="641122" y="2597012"/>
                  <a:pt x="568896" y="2605286"/>
                  <a:pt x="496670" y="2609418"/>
                </a:cubicBezTo>
                <a:cubicBezTo>
                  <a:pt x="466935" y="2526720"/>
                  <a:pt x="432942" y="2448145"/>
                  <a:pt x="398959" y="2369579"/>
                </a:cubicBezTo>
                <a:cubicBezTo>
                  <a:pt x="458437" y="2369579"/>
                  <a:pt x="513666" y="2365447"/>
                  <a:pt x="573145" y="2361306"/>
                </a:cubicBezTo>
                <a:close/>
                <a:moveTo>
                  <a:pt x="754882" y="2345804"/>
                </a:moveTo>
                <a:cubicBezTo>
                  <a:pt x="822820" y="2418528"/>
                  <a:pt x="886509" y="2495530"/>
                  <a:pt x="941709" y="2572533"/>
                </a:cubicBezTo>
                <a:cubicBezTo>
                  <a:pt x="873771" y="2581080"/>
                  <a:pt x="801594" y="2589637"/>
                  <a:pt x="729407" y="2593916"/>
                </a:cubicBezTo>
                <a:cubicBezTo>
                  <a:pt x="682695" y="2516913"/>
                  <a:pt x="635994" y="2435642"/>
                  <a:pt x="585043" y="2358639"/>
                </a:cubicBezTo>
                <a:cubicBezTo>
                  <a:pt x="640243" y="2354360"/>
                  <a:pt x="699682" y="2350082"/>
                  <a:pt x="754882" y="2345804"/>
                </a:cubicBezTo>
                <a:close/>
                <a:moveTo>
                  <a:pt x="956400" y="2330292"/>
                </a:moveTo>
                <a:cubicBezTo>
                  <a:pt x="1041286" y="2399939"/>
                  <a:pt x="1117673" y="2473943"/>
                  <a:pt x="1189821" y="2547937"/>
                </a:cubicBezTo>
                <a:cubicBezTo>
                  <a:pt x="1121922" y="2556640"/>
                  <a:pt x="1049765" y="2569700"/>
                  <a:pt x="977617" y="2578404"/>
                </a:cubicBezTo>
                <a:cubicBezTo>
                  <a:pt x="918207" y="2500053"/>
                  <a:pt x="854547" y="2421702"/>
                  <a:pt x="786639" y="2343352"/>
                </a:cubicBezTo>
                <a:cubicBezTo>
                  <a:pt x="841809" y="2338995"/>
                  <a:pt x="901229" y="2334648"/>
                  <a:pt x="956400" y="2330292"/>
                </a:cubicBezTo>
                <a:close/>
                <a:moveTo>
                  <a:pt x="1142426" y="2314789"/>
                </a:moveTo>
                <a:cubicBezTo>
                  <a:pt x="1240000" y="2382464"/>
                  <a:pt x="1333335" y="2445898"/>
                  <a:pt x="1422431" y="2513572"/>
                </a:cubicBezTo>
                <a:cubicBezTo>
                  <a:pt x="1354552" y="2526251"/>
                  <a:pt x="1282433" y="2538940"/>
                  <a:pt x="1210305" y="2547400"/>
                </a:cubicBezTo>
                <a:cubicBezTo>
                  <a:pt x="1133937" y="2475506"/>
                  <a:pt x="1053330" y="2407832"/>
                  <a:pt x="972723" y="2335938"/>
                </a:cubicBezTo>
                <a:cubicBezTo>
                  <a:pt x="1027874" y="2331708"/>
                  <a:pt x="1087274" y="2323249"/>
                  <a:pt x="1142426" y="2314789"/>
                </a:cubicBezTo>
                <a:close/>
                <a:moveTo>
                  <a:pt x="2456805" y="2314780"/>
                </a:moveTo>
                <a:cubicBezTo>
                  <a:pt x="2536826" y="2352260"/>
                  <a:pt x="2621057" y="2389731"/>
                  <a:pt x="2709508" y="2418879"/>
                </a:cubicBezTo>
                <a:cubicBezTo>
                  <a:pt x="2675818" y="2535473"/>
                  <a:pt x="2637907" y="2652066"/>
                  <a:pt x="2595787" y="2764488"/>
                </a:cubicBezTo>
                <a:cubicBezTo>
                  <a:pt x="2519976" y="2727017"/>
                  <a:pt x="2444165" y="2681214"/>
                  <a:pt x="2368354" y="2635411"/>
                </a:cubicBezTo>
                <a:cubicBezTo>
                  <a:pt x="2402054" y="2531311"/>
                  <a:pt x="2431535" y="2423041"/>
                  <a:pt x="2456805" y="2314780"/>
                </a:cubicBezTo>
                <a:close/>
                <a:moveTo>
                  <a:pt x="1875031" y="2314780"/>
                </a:moveTo>
                <a:cubicBezTo>
                  <a:pt x="1949181" y="2380656"/>
                  <a:pt x="2019199" y="2438289"/>
                  <a:pt x="2089228" y="2495921"/>
                </a:cubicBezTo>
                <a:cubicBezTo>
                  <a:pt x="2068636" y="2590614"/>
                  <a:pt x="2043923" y="2685307"/>
                  <a:pt x="2015087" y="2779990"/>
                </a:cubicBezTo>
                <a:cubicBezTo>
                  <a:pt x="1953293" y="2714123"/>
                  <a:pt x="1887387" y="2644134"/>
                  <a:pt x="1825604" y="2565910"/>
                </a:cubicBezTo>
                <a:cubicBezTo>
                  <a:pt x="1842083" y="2483574"/>
                  <a:pt x="1862674" y="2401238"/>
                  <a:pt x="1875031" y="2314780"/>
                </a:cubicBezTo>
                <a:close/>
                <a:moveTo>
                  <a:pt x="2183969" y="2175222"/>
                </a:moveTo>
                <a:cubicBezTo>
                  <a:pt x="2264694" y="2221454"/>
                  <a:pt x="2349658" y="2263487"/>
                  <a:pt x="2430382" y="2305510"/>
                </a:cubicBezTo>
                <a:cubicBezTo>
                  <a:pt x="2404897" y="2410586"/>
                  <a:pt x="2379402" y="2519863"/>
                  <a:pt x="2345408" y="2624930"/>
                </a:cubicBezTo>
                <a:cubicBezTo>
                  <a:pt x="2268943" y="2578697"/>
                  <a:pt x="2196717" y="2524063"/>
                  <a:pt x="2120242" y="2469430"/>
                </a:cubicBezTo>
                <a:cubicBezTo>
                  <a:pt x="2145737" y="2372764"/>
                  <a:pt x="2166973" y="2271888"/>
                  <a:pt x="2183969" y="2175222"/>
                </a:cubicBezTo>
                <a:close/>
                <a:moveTo>
                  <a:pt x="3481752" y="2159710"/>
                </a:moveTo>
                <a:cubicBezTo>
                  <a:pt x="3580997" y="2172613"/>
                  <a:pt x="3680242" y="2185507"/>
                  <a:pt x="3779487" y="2189805"/>
                </a:cubicBezTo>
                <a:cubicBezTo>
                  <a:pt x="3733997" y="2327371"/>
                  <a:pt x="3680242" y="2460638"/>
                  <a:pt x="3622346" y="2593906"/>
                </a:cubicBezTo>
                <a:cubicBezTo>
                  <a:pt x="3527243" y="2585310"/>
                  <a:pt x="3436262" y="2572416"/>
                  <a:pt x="3345291" y="2555214"/>
                </a:cubicBezTo>
                <a:cubicBezTo>
                  <a:pt x="3399045" y="2421947"/>
                  <a:pt x="3444536" y="2292977"/>
                  <a:pt x="3481752" y="2159710"/>
                </a:cubicBezTo>
                <a:close/>
                <a:moveTo>
                  <a:pt x="3159861" y="2113193"/>
                </a:moveTo>
                <a:cubicBezTo>
                  <a:pt x="3256459" y="2130053"/>
                  <a:pt x="3357247" y="2146923"/>
                  <a:pt x="3453845" y="2159563"/>
                </a:cubicBezTo>
                <a:cubicBezTo>
                  <a:pt x="3416052" y="2290242"/>
                  <a:pt x="3369848" y="2416711"/>
                  <a:pt x="3319454" y="2547390"/>
                </a:cubicBezTo>
                <a:cubicBezTo>
                  <a:pt x="3231257" y="2530530"/>
                  <a:pt x="3138859" y="2509450"/>
                  <a:pt x="3050662" y="2484160"/>
                </a:cubicBezTo>
                <a:cubicBezTo>
                  <a:pt x="3092666" y="2361911"/>
                  <a:pt x="3130459" y="2235442"/>
                  <a:pt x="3159861" y="2113193"/>
                </a:cubicBezTo>
                <a:close/>
                <a:moveTo>
                  <a:pt x="265545" y="2113193"/>
                </a:moveTo>
                <a:cubicBezTo>
                  <a:pt x="302410" y="2187959"/>
                  <a:pt x="335182" y="2262735"/>
                  <a:pt x="367954" y="2341652"/>
                </a:cubicBezTo>
                <a:cubicBezTo>
                  <a:pt x="314698" y="2341652"/>
                  <a:pt x="261452" y="2341652"/>
                  <a:pt x="208205" y="2345804"/>
                </a:cubicBezTo>
                <a:cubicBezTo>
                  <a:pt x="187721" y="2266886"/>
                  <a:pt x="171340" y="2192120"/>
                  <a:pt x="150856" y="2117345"/>
                </a:cubicBezTo>
                <a:cubicBezTo>
                  <a:pt x="191814" y="2117345"/>
                  <a:pt x="228679" y="2117345"/>
                  <a:pt x="265545" y="2113193"/>
                </a:cubicBezTo>
                <a:close/>
                <a:moveTo>
                  <a:pt x="11288" y="2113193"/>
                </a:moveTo>
                <a:cubicBezTo>
                  <a:pt x="49667" y="2113193"/>
                  <a:pt x="88047" y="2113193"/>
                  <a:pt x="130694" y="2113193"/>
                </a:cubicBezTo>
                <a:cubicBezTo>
                  <a:pt x="147750" y="2189327"/>
                  <a:pt x="164815" y="2265450"/>
                  <a:pt x="181870" y="2345804"/>
                </a:cubicBezTo>
                <a:cubicBezTo>
                  <a:pt x="126426" y="2345804"/>
                  <a:pt x="70991" y="2345804"/>
                  <a:pt x="15547" y="2345804"/>
                </a:cubicBezTo>
                <a:cubicBezTo>
                  <a:pt x="15547" y="2265450"/>
                  <a:pt x="11288" y="2189327"/>
                  <a:pt x="11288" y="2113193"/>
                </a:cubicBezTo>
                <a:close/>
                <a:moveTo>
                  <a:pt x="654309" y="2097691"/>
                </a:moveTo>
                <a:cubicBezTo>
                  <a:pt x="745290" y="2163236"/>
                  <a:pt x="827987" y="2232864"/>
                  <a:pt x="910695" y="2302501"/>
                </a:cubicBezTo>
                <a:cubicBezTo>
                  <a:pt x="856940" y="2306604"/>
                  <a:pt x="803176" y="2310697"/>
                  <a:pt x="749422" y="2314789"/>
                </a:cubicBezTo>
                <a:cubicBezTo>
                  <a:pt x="683262" y="2245152"/>
                  <a:pt x="612960" y="2175524"/>
                  <a:pt x="538527" y="2105887"/>
                </a:cubicBezTo>
                <a:cubicBezTo>
                  <a:pt x="579875" y="2101794"/>
                  <a:pt x="617092" y="2101794"/>
                  <a:pt x="654309" y="2097691"/>
                </a:cubicBezTo>
                <a:close/>
                <a:moveTo>
                  <a:pt x="527244" y="2097691"/>
                </a:moveTo>
                <a:cubicBezTo>
                  <a:pt x="595719" y="2170924"/>
                  <a:pt x="660160" y="2244156"/>
                  <a:pt x="724611" y="2317378"/>
                </a:cubicBezTo>
                <a:cubicBezTo>
                  <a:pt x="672243" y="2321686"/>
                  <a:pt x="619886" y="2325994"/>
                  <a:pt x="567528" y="2330301"/>
                </a:cubicBezTo>
                <a:cubicBezTo>
                  <a:pt x="519195" y="2252771"/>
                  <a:pt x="466828" y="2175231"/>
                  <a:pt x="414470" y="2101999"/>
                </a:cubicBezTo>
                <a:cubicBezTo>
                  <a:pt x="450720" y="2101999"/>
                  <a:pt x="490994" y="2097691"/>
                  <a:pt x="527244" y="2097691"/>
                </a:cubicBezTo>
                <a:close/>
                <a:moveTo>
                  <a:pt x="386113" y="2097691"/>
                </a:moveTo>
                <a:cubicBezTo>
                  <a:pt x="439663" y="2173825"/>
                  <a:pt x="489099" y="2245719"/>
                  <a:pt x="538527" y="2321842"/>
                </a:cubicBezTo>
                <a:cubicBezTo>
                  <a:pt x="484977" y="2326072"/>
                  <a:pt x="431428" y="2330301"/>
                  <a:pt x="377879" y="2330301"/>
                </a:cubicBezTo>
                <a:cubicBezTo>
                  <a:pt x="344931" y="2254178"/>
                  <a:pt x="311973" y="2178054"/>
                  <a:pt x="274902" y="2101921"/>
                </a:cubicBezTo>
                <a:cubicBezTo>
                  <a:pt x="311973" y="2101921"/>
                  <a:pt x="349043" y="2101921"/>
                  <a:pt x="386113" y="2097691"/>
                </a:cubicBezTo>
                <a:close/>
                <a:moveTo>
                  <a:pt x="1642147" y="2082179"/>
                </a:moveTo>
                <a:cubicBezTo>
                  <a:pt x="1713641" y="2157619"/>
                  <a:pt x="1785124" y="2228868"/>
                  <a:pt x="1856618" y="2295927"/>
                </a:cubicBezTo>
                <a:cubicBezTo>
                  <a:pt x="1839797" y="2379748"/>
                  <a:pt x="1822975" y="2463569"/>
                  <a:pt x="1801955" y="2547390"/>
                </a:cubicBezTo>
                <a:cubicBezTo>
                  <a:pt x="1738872" y="2471950"/>
                  <a:pt x="1671588" y="2388129"/>
                  <a:pt x="1608505" y="2300118"/>
                </a:cubicBezTo>
                <a:cubicBezTo>
                  <a:pt x="1621126" y="2228868"/>
                  <a:pt x="1633737" y="2153429"/>
                  <a:pt x="1642147" y="2082179"/>
                </a:cubicBezTo>
                <a:close/>
                <a:moveTo>
                  <a:pt x="788915" y="2082179"/>
                </a:moveTo>
                <a:cubicBezTo>
                  <a:pt x="895642" y="2146034"/>
                  <a:pt x="998267" y="2214148"/>
                  <a:pt x="1096779" y="2282252"/>
                </a:cubicBezTo>
                <a:cubicBezTo>
                  <a:pt x="1043415" y="2286511"/>
                  <a:pt x="990052" y="2295019"/>
                  <a:pt x="936688" y="2299278"/>
                </a:cubicBezTo>
                <a:cubicBezTo>
                  <a:pt x="854596" y="2226915"/>
                  <a:pt x="768392" y="2158801"/>
                  <a:pt x="678085" y="2090697"/>
                </a:cubicBezTo>
                <a:cubicBezTo>
                  <a:pt x="715028" y="2086438"/>
                  <a:pt x="751971" y="2086438"/>
                  <a:pt x="788915" y="2082179"/>
                </a:cubicBezTo>
                <a:close/>
                <a:moveTo>
                  <a:pt x="2844837" y="2051165"/>
                </a:moveTo>
                <a:cubicBezTo>
                  <a:pt x="2937879" y="2072245"/>
                  <a:pt x="3030921" y="2093325"/>
                  <a:pt x="3128193" y="2114405"/>
                </a:cubicBezTo>
                <a:cubicBezTo>
                  <a:pt x="3098585" y="2236654"/>
                  <a:pt x="3060528" y="2358903"/>
                  <a:pt x="3018232" y="2485362"/>
                </a:cubicBezTo>
                <a:cubicBezTo>
                  <a:pt x="2929420" y="2460072"/>
                  <a:pt x="2840607" y="2430562"/>
                  <a:pt x="2756024" y="2401052"/>
                </a:cubicBezTo>
                <a:cubicBezTo>
                  <a:pt x="2785632" y="2283023"/>
                  <a:pt x="2815229" y="2169204"/>
                  <a:pt x="2844837" y="2051165"/>
                </a:cubicBezTo>
                <a:close/>
                <a:moveTo>
                  <a:pt x="1933464" y="2020151"/>
                </a:moveTo>
                <a:cubicBezTo>
                  <a:pt x="2008445" y="2070252"/>
                  <a:pt x="2087606" y="2120354"/>
                  <a:pt x="2166758" y="2166274"/>
                </a:cubicBezTo>
                <a:cubicBezTo>
                  <a:pt x="2145932" y="2262305"/>
                  <a:pt x="2129268" y="2358326"/>
                  <a:pt x="2104270" y="2454348"/>
                </a:cubicBezTo>
                <a:cubicBezTo>
                  <a:pt x="2033442" y="2400076"/>
                  <a:pt x="1958451" y="2337452"/>
                  <a:pt x="1887631" y="2274828"/>
                </a:cubicBezTo>
                <a:cubicBezTo>
                  <a:pt x="1904296" y="2191329"/>
                  <a:pt x="1916799" y="2103650"/>
                  <a:pt x="1933464" y="2020151"/>
                </a:cubicBezTo>
                <a:close/>
                <a:moveTo>
                  <a:pt x="2528787" y="1958123"/>
                </a:moveTo>
                <a:cubicBezTo>
                  <a:pt x="2617238" y="1986861"/>
                  <a:pt x="2709889" y="2011487"/>
                  <a:pt x="2802550" y="2036122"/>
                </a:cubicBezTo>
                <a:cubicBezTo>
                  <a:pt x="2777280" y="2151055"/>
                  <a:pt x="2747799" y="2261885"/>
                  <a:pt x="2718319" y="2376818"/>
                </a:cubicBezTo>
                <a:cubicBezTo>
                  <a:pt x="2629868" y="2343977"/>
                  <a:pt x="2545637" y="2311146"/>
                  <a:pt x="2461396" y="2274203"/>
                </a:cubicBezTo>
                <a:cubicBezTo>
                  <a:pt x="2486666" y="2167475"/>
                  <a:pt x="2507727" y="2064851"/>
                  <a:pt x="2528787" y="1958123"/>
                </a:cubicBezTo>
                <a:close/>
                <a:moveTo>
                  <a:pt x="150846" y="1880593"/>
                </a:moveTo>
                <a:lnTo>
                  <a:pt x="212874" y="1880593"/>
                </a:lnTo>
                <a:lnTo>
                  <a:pt x="214281" y="1880593"/>
                </a:lnTo>
                <a:lnTo>
                  <a:pt x="276924" y="1880593"/>
                </a:lnTo>
                <a:cubicBezTo>
                  <a:pt x="358059" y="1945102"/>
                  <a:pt x="434915" y="2009621"/>
                  <a:pt x="507513" y="2078155"/>
                </a:cubicBezTo>
                <a:cubicBezTo>
                  <a:pt x="469084" y="2082189"/>
                  <a:pt x="430647" y="2082189"/>
                  <a:pt x="392218" y="2082189"/>
                </a:cubicBezTo>
                <a:lnTo>
                  <a:pt x="237754" y="1908569"/>
                </a:lnTo>
                <a:lnTo>
                  <a:pt x="383456" y="2082189"/>
                </a:lnTo>
                <a:cubicBezTo>
                  <a:pt x="345390" y="2082189"/>
                  <a:pt x="307333" y="2082189"/>
                  <a:pt x="269266" y="2082189"/>
                </a:cubicBezTo>
                <a:cubicBezTo>
                  <a:pt x="231200" y="2014994"/>
                  <a:pt x="193143" y="1947798"/>
                  <a:pt x="150846" y="1880593"/>
                </a:cubicBezTo>
                <a:close/>
                <a:moveTo>
                  <a:pt x="73316" y="1880583"/>
                </a:moveTo>
                <a:cubicBezTo>
                  <a:pt x="95470" y="1880583"/>
                  <a:pt x="117625" y="1880583"/>
                  <a:pt x="139769" y="1880583"/>
                </a:cubicBezTo>
                <a:cubicBezTo>
                  <a:pt x="179653" y="1951559"/>
                  <a:pt x="219527" y="2022535"/>
                  <a:pt x="259400" y="2093511"/>
                </a:cubicBezTo>
                <a:cubicBezTo>
                  <a:pt x="219527" y="2097682"/>
                  <a:pt x="179653" y="2097682"/>
                  <a:pt x="139769" y="2097682"/>
                </a:cubicBezTo>
                <a:cubicBezTo>
                  <a:pt x="117625" y="2022535"/>
                  <a:pt x="95470" y="1951559"/>
                  <a:pt x="73316" y="1880583"/>
                </a:cubicBezTo>
                <a:close/>
                <a:moveTo>
                  <a:pt x="11288" y="1880583"/>
                </a:moveTo>
                <a:cubicBezTo>
                  <a:pt x="33442" y="1880583"/>
                  <a:pt x="55597" y="1880583"/>
                  <a:pt x="73316" y="1880583"/>
                </a:cubicBezTo>
                <a:cubicBezTo>
                  <a:pt x="95470" y="1951559"/>
                  <a:pt x="113190" y="2022535"/>
                  <a:pt x="135344" y="2097682"/>
                </a:cubicBezTo>
                <a:cubicBezTo>
                  <a:pt x="95470" y="2097682"/>
                  <a:pt x="55597" y="2097682"/>
                  <a:pt x="15713" y="2097682"/>
                </a:cubicBezTo>
                <a:cubicBezTo>
                  <a:pt x="15713" y="2022535"/>
                  <a:pt x="11288" y="1951559"/>
                  <a:pt x="11288" y="1880583"/>
                </a:cubicBezTo>
                <a:close/>
                <a:moveTo>
                  <a:pt x="0" y="1880583"/>
                </a:moveTo>
                <a:lnTo>
                  <a:pt x="11288" y="1880583"/>
                </a:lnTo>
                <a:cubicBezTo>
                  <a:pt x="11288" y="1951559"/>
                  <a:pt x="11288" y="2022535"/>
                  <a:pt x="6697" y="2097682"/>
                </a:cubicBezTo>
                <a:lnTo>
                  <a:pt x="0" y="2097682"/>
                </a:lnTo>
                <a:close/>
                <a:moveTo>
                  <a:pt x="352442" y="1865081"/>
                </a:moveTo>
                <a:cubicBezTo>
                  <a:pt x="373444" y="1865081"/>
                  <a:pt x="394436" y="1865081"/>
                  <a:pt x="415437" y="1865081"/>
                </a:cubicBezTo>
                <a:cubicBezTo>
                  <a:pt x="533037" y="1928086"/>
                  <a:pt x="646426" y="1995282"/>
                  <a:pt x="755625" y="2058277"/>
                </a:cubicBezTo>
                <a:cubicBezTo>
                  <a:pt x="717822" y="2062477"/>
                  <a:pt x="684229" y="2066677"/>
                  <a:pt x="646426" y="2066677"/>
                </a:cubicBezTo>
                <a:cubicBezTo>
                  <a:pt x="549828" y="1999482"/>
                  <a:pt x="453240" y="1932287"/>
                  <a:pt x="352442" y="1865081"/>
                </a:cubicBezTo>
                <a:close/>
                <a:moveTo>
                  <a:pt x="348662" y="1865081"/>
                </a:moveTo>
                <a:cubicBezTo>
                  <a:pt x="448513" y="1934553"/>
                  <a:pt x="540041" y="2004024"/>
                  <a:pt x="631569" y="2077842"/>
                </a:cubicBezTo>
                <a:cubicBezTo>
                  <a:pt x="594127" y="2077842"/>
                  <a:pt x="556676" y="2082179"/>
                  <a:pt x="519234" y="2082179"/>
                </a:cubicBezTo>
                <a:cubicBezTo>
                  <a:pt x="448513" y="2008371"/>
                  <a:pt x="369459" y="1938900"/>
                  <a:pt x="290414" y="1869428"/>
                </a:cubicBezTo>
                <a:cubicBezTo>
                  <a:pt x="311211" y="1865081"/>
                  <a:pt x="327856" y="1865081"/>
                  <a:pt x="348662" y="1865081"/>
                </a:cubicBezTo>
                <a:close/>
                <a:moveTo>
                  <a:pt x="2248068" y="1849569"/>
                </a:moveTo>
                <a:cubicBezTo>
                  <a:pt x="2331889" y="1883065"/>
                  <a:pt x="2419901" y="1916560"/>
                  <a:pt x="2507912" y="1945874"/>
                </a:cubicBezTo>
                <a:cubicBezTo>
                  <a:pt x="2491150" y="2054731"/>
                  <a:pt x="2466007" y="2159407"/>
                  <a:pt x="2445044" y="2268264"/>
                </a:cubicBezTo>
                <a:cubicBezTo>
                  <a:pt x="2361223" y="2230588"/>
                  <a:pt x="2277402" y="2188711"/>
                  <a:pt x="2197772" y="2142654"/>
                </a:cubicBezTo>
                <a:cubicBezTo>
                  <a:pt x="2214534" y="2046359"/>
                  <a:pt x="2231306" y="1950055"/>
                  <a:pt x="2248068" y="1849569"/>
                </a:cubicBezTo>
                <a:close/>
                <a:moveTo>
                  <a:pt x="1683506" y="1834067"/>
                </a:moveTo>
                <a:cubicBezTo>
                  <a:pt x="1756718" y="1892110"/>
                  <a:pt x="1829930" y="1946001"/>
                  <a:pt x="1903144" y="1999892"/>
                </a:cubicBezTo>
                <a:cubicBezTo>
                  <a:pt x="1890943" y="2082795"/>
                  <a:pt x="1878743" y="2169859"/>
                  <a:pt x="1862468" y="2252761"/>
                </a:cubicBezTo>
                <a:cubicBezTo>
                  <a:pt x="1793329" y="2186435"/>
                  <a:pt x="1724180" y="2120109"/>
                  <a:pt x="1655031" y="2045490"/>
                </a:cubicBezTo>
                <a:cubicBezTo>
                  <a:pt x="1667231" y="1975013"/>
                  <a:pt x="1675369" y="1904545"/>
                  <a:pt x="1683506" y="1834067"/>
                </a:cubicBezTo>
                <a:close/>
                <a:moveTo>
                  <a:pt x="1427022" y="1818555"/>
                </a:moveTo>
                <a:cubicBezTo>
                  <a:pt x="1491346" y="1901839"/>
                  <a:pt x="1559694" y="1980952"/>
                  <a:pt x="1624017" y="2055903"/>
                </a:cubicBezTo>
                <a:cubicBezTo>
                  <a:pt x="1615978" y="2126693"/>
                  <a:pt x="1603914" y="2197483"/>
                  <a:pt x="1595875" y="2268264"/>
                </a:cubicBezTo>
                <a:cubicBezTo>
                  <a:pt x="1531552" y="2180819"/>
                  <a:pt x="1471243" y="2089213"/>
                  <a:pt x="1406919" y="1989284"/>
                </a:cubicBezTo>
                <a:cubicBezTo>
                  <a:pt x="1414958" y="1930987"/>
                  <a:pt x="1418983" y="1876852"/>
                  <a:pt x="1427022" y="1818555"/>
                </a:cubicBezTo>
                <a:close/>
                <a:moveTo>
                  <a:pt x="3595708" y="1725513"/>
                </a:moveTo>
                <a:cubicBezTo>
                  <a:pt x="3699349" y="1738202"/>
                  <a:pt x="3807131" y="1742432"/>
                  <a:pt x="3919055" y="1746661"/>
                </a:cubicBezTo>
                <a:cubicBezTo>
                  <a:pt x="3885892" y="1882000"/>
                  <a:pt x="3848587" y="2013109"/>
                  <a:pt x="3802980" y="2144207"/>
                </a:cubicBezTo>
                <a:cubicBezTo>
                  <a:pt x="3699349" y="2135748"/>
                  <a:pt x="3599850" y="2127289"/>
                  <a:pt x="3500361" y="2114610"/>
                </a:cubicBezTo>
                <a:cubicBezTo>
                  <a:pt x="3537675" y="1987731"/>
                  <a:pt x="3570838" y="1856622"/>
                  <a:pt x="3595708" y="1725513"/>
                </a:cubicBezTo>
                <a:close/>
                <a:moveTo>
                  <a:pt x="1968825" y="1725513"/>
                </a:moveTo>
                <a:cubicBezTo>
                  <a:pt x="2055479" y="1767517"/>
                  <a:pt x="2142142" y="1805310"/>
                  <a:pt x="2228796" y="1838912"/>
                </a:cubicBezTo>
                <a:cubicBezTo>
                  <a:pt x="2215794" y="1935510"/>
                  <a:pt x="2198465" y="2032098"/>
                  <a:pt x="2181137" y="2128696"/>
                </a:cubicBezTo>
                <a:cubicBezTo>
                  <a:pt x="2094473" y="2082502"/>
                  <a:pt x="2012147" y="2036298"/>
                  <a:pt x="1934158" y="1985904"/>
                </a:cubicBezTo>
                <a:cubicBezTo>
                  <a:pt x="1947159" y="1897707"/>
                  <a:pt x="1960161" y="1813710"/>
                  <a:pt x="1968825" y="1725513"/>
                </a:cubicBezTo>
                <a:close/>
                <a:moveTo>
                  <a:pt x="3253079" y="1694499"/>
                </a:moveTo>
                <a:cubicBezTo>
                  <a:pt x="3356182" y="1707188"/>
                  <a:pt x="3459295" y="1719877"/>
                  <a:pt x="3562399" y="1728336"/>
                </a:cubicBezTo>
                <a:cubicBezTo>
                  <a:pt x="3537656" y="1855215"/>
                  <a:pt x="3504659" y="1986314"/>
                  <a:pt x="3467540" y="2113193"/>
                </a:cubicBezTo>
                <a:cubicBezTo>
                  <a:pt x="3368559" y="2100505"/>
                  <a:pt x="3273700" y="2087816"/>
                  <a:pt x="3174718" y="2070907"/>
                </a:cubicBezTo>
                <a:cubicBezTo>
                  <a:pt x="3207715" y="1944028"/>
                  <a:pt x="3232458" y="1821378"/>
                  <a:pt x="3253079" y="1694499"/>
                </a:cubicBezTo>
                <a:close/>
                <a:moveTo>
                  <a:pt x="2926069" y="1647983"/>
                </a:moveTo>
                <a:cubicBezTo>
                  <a:pt x="3020361" y="1660936"/>
                  <a:pt x="3118757" y="1678196"/>
                  <a:pt x="3221244" y="1691149"/>
                </a:cubicBezTo>
                <a:cubicBezTo>
                  <a:pt x="3200751" y="1816328"/>
                  <a:pt x="3172052" y="1941508"/>
                  <a:pt x="3143353" y="2066677"/>
                </a:cubicBezTo>
                <a:cubicBezTo>
                  <a:pt x="3049060" y="2049417"/>
                  <a:pt x="2954768" y="2027829"/>
                  <a:pt x="2864578" y="2006251"/>
                </a:cubicBezTo>
                <a:cubicBezTo>
                  <a:pt x="2889175" y="1885389"/>
                  <a:pt x="2909678" y="1764528"/>
                  <a:pt x="2926069" y="1647983"/>
                </a:cubicBezTo>
                <a:close/>
                <a:moveTo>
                  <a:pt x="11288" y="1647983"/>
                </a:moveTo>
                <a:lnTo>
                  <a:pt x="0" y="1655005"/>
                </a:lnTo>
                <a:lnTo>
                  <a:pt x="0" y="1653916"/>
                </a:lnTo>
                <a:close/>
                <a:moveTo>
                  <a:pt x="11288" y="1647983"/>
                </a:moveTo>
                <a:lnTo>
                  <a:pt x="0" y="1656884"/>
                </a:lnTo>
                <a:lnTo>
                  <a:pt x="0" y="1655175"/>
                </a:lnTo>
                <a:close/>
                <a:moveTo>
                  <a:pt x="11288" y="1647983"/>
                </a:moveTo>
                <a:lnTo>
                  <a:pt x="0" y="1659747"/>
                </a:lnTo>
                <a:lnTo>
                  <a:pt x="0" y="1656928"/>
                </a:lnTo>
                <a:close/>
                <a:moveTo>
                  <a:pt x="11288" y="1647983"/>
                </a:moveTo>
                <a:lnTo>
                  <a:pt x="0" y="1666675"/>
                </a:lnTo>
                <a:lnTo>
                  <a:pt x="0" y="1660884"/>
                </a:lnTo>
                <a:close/>
                <a:moveTo>
                  <a:pt x="11288" y="1647983"/>
                </a:moveTo>
                <a:lnTo>
                  <a:pt x="0" y="1683787"/>
                </a:lnTo>
                <a:lnTo>
                  <a:pt x="0" y="1667737"/>
                </a:lnTo>
                <a:close/>
                <a:moveTo>
                  <a:pt x="11288" y="1647983"/>
                </a:moveTo>
                <a:cubicBezTo>
                  <a:pt x="11288" y="1718871"/>
                  <a:pt x="6853" y="1789769"/>
                  <a:pt x="6853" y="1865081"/>
                </a:cubicBezTo>
                <a:lnTo>
                  <a:pt x="0" y="1865081"/>
                </a:lnTo>
                <a:lnTo>
                  <a:pt x="0" y="1687491"/>
                </a:lnTo>
                <a:close/>
                <a:moveTo>
                  <a:pt x="11288" y="1647983"/>
                </a:moveTo>
                <a:cubicBezTo>
                  <a:pt x="33442" y="1718871"/>
                  <a:pt x="55597" y="1789769"/>
                  <a:pt x="73316" y="1865081"/>
                </a:cubicBezTo>
                <a:cubicBezTo>
                  <a:pt x="55597" y="1865081"/>
                  <a:pt x="33442" y="1865081"/>
                  <a:pt x="15713" y="1865081"/>
                </a:cubicBezTo>
                <a:cubicBezTo>
                  <a:pt x="15713" y="1789769"/>
                  <a:pt x="11288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54063" y="1718871"/>
                  <a:pt x="96838" y="1789769"/>
                  <a:pt x="135344" y="1865081"/>
                </a:cubicBezTo>
                <a:cubicBezTo>
                  <a:pt x="118230" y="1865081"/>
                  <a:pt x="96838" y="1865081"/>
                  <a:pt x="79734" y="1865081"/>
                </a:cubicBezTo>
                <a:cubicBezTo>
                  <a:pt x="58341" y="1789769"/>
                  <a:pt x="32680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74723" y="1718871"/>
                  <a:pt x="138167" y="1789769"/>
                  <a:pt x="197372" y="1860656"/>
                </a:cubicBezTo>
                <a:cubicBezTo>
                  <a:pt x="176224" y="1860656"/>
                  <a:pt x="159305" y="1865081"/>
                  <a:pt x="138167" y="1865081"/>
                </a:cubicBezTo>
                <a:cubicBezTo>
                  <a:pt x="100100" y="1789769"/>
                  <a:pt x="53575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95392" y="1715188"/>
                  <a:pt x="179496" y="1782384"/>
                  <a:pt x="259400" y="1849579"/>
                </a:cubicBezTo>
                <a:cubicBezTo>
                  <a:pt x="238369" y="1849579"/>
                  <a:pt x="221549" y="1849579"/>
                  <a:pt x="200527" y="1849579"/>
                </a:cubicBezTo>
                <a:cubicBezTo>
                  <a:pt x="141654" y="1782384"/>
                  <a:pt x="78571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16062" y="1715188"/>
                  <a:pt x="220845" y="1782384"/>
                  <a:pt x="321428" y="1849579"/>
                </a:cubicBezTo>
                <a:cubicBezTo>
                  <a:pt x="300476" y="1849579"/>
                  <a:pt x="283704" y="1849579"/>
                  <a:pt x="262751" y="1849579"/>
                </a:cubicBezTo>
                <a:cubicBezTo>
                  <a:pt x="183121" y="1782384"/>
                  <a:pt x="99300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40922" y="1715188"/>
                  <a:pt x="262184" y="1782384"/>
                  <a:pt x="383456" y="1845379"/>
                </a:cubicBezTo>
                <a:cubicBezTo>
                  <a:pt x="362543" y="1845379"/>
                  <a:pt x="345820" y="1849579"/>
                  <a:pt x="324916" y="1849579"/>
                </a:cubicBezTo>
                <a:cubicBezTo>
                  <a:pt x="224547" y="1782384"/>
                  <a:pt x="120008" y="1715188"/>
                  <a:pt x="11288" y="1647983"/>
                </a:cubicBezTo>
                <a:close/>
                <a:moveTo>
                  <a:pt x="1438744" y="1632471"/>
                </a:moveTo>
                <a:cubicBezTo>
                  <a:pt x="1508118" y="1699667"/>
                  <a:pt x="1581575" y="1762672"/>
                  <a:pt x="1655031" y="1825667"/>
                </a:cubicBezTo>
                <a:cubicBezTo>
                  <a:pt x="1646875" y="1897062"/>
                  <a:pt x="1638709" y="1968458"/>
                  <a:pt x="1626469" y="2035654"/>
                </a:cubicBezTo>
                <a:cubicBezTo>
                  <a:pt x="1561169" y="1964258"/>
                  <a:pt x="1491795" y="1884461"/>
                  <a:pt x="1422421" y="1804665"/>
                </a:cubicBezTo>
                <a:cubicBezTo>
                  <a:pt x="1430588" y="1745870"/>
                  <a:pt x="1434661" y="1691276"/>
                  <a:pt x="1438744" y="1632471"/>
                </a:cubicBezTo>
                <a:close/>
                <a:moveTo>
                  <a:pt x="2585833" y="1585955"/>
                </a:moveTo>
                <a:cubicBezTo>
                  <a:pt x="2683915" y="1607181"/>
                  <a:pt x="2777739" y="1624159"/>
                  <a:pt x="2880080" y="1641126"/>
                </a:cubicBezTo>
                <a:cubicBezTo>
                  <a:pt x="2863025" y="1755717"/>
                  <a:pt x="2841701" y="1874547"/>
                  <a:pt x="2816118" y="1989137"/>
                </a:cubicBezTo>
                <a:cubicBezTo>
                  <a:pt x="2722295" y="1967921"/>
                  <a:pt x="2628481" y="1942455"/>
                  <a:pt x="2538926" y="1912750"/>
                </a:cubicBezTo>
                <a:cubicBezTo>
                  <a:pt x="2555981" y="1802399"/>
                  <a:pt x="2573046" y="1696306"/>
                  <a:pt x="2585833" y="1585955"/>
                </a:cubicBezTo>
                <a:close/>
                <a:moveTo>
                  <a:pt x="1707310" y="1585955"/>
                </a:moveTo>
                <a:cubicBezTo>
                  <a:pt x="1788094" y="1632823"/>
                  <a:pt x="1868886" y="1675422"/>
                  <a:pt x="1949669" y="1718021"/>
                </a:cubicBezTo>
                <a:cubicBezTo>
                  <a:pt x="1941171" y="1803229"/>
                  <a:pt x="1932663" y="1888437"/>
                  <a:pt x="1919906" y="1973635"/>
                </a:cubicBezTo>
                <a:cubicBezTo>
                  <a:pt x="1839122" y="1922518"/>
                  <a:pt x="1762579" y="1867133"/>
                  <a:pt x="1686045" y="1807488"/>
                </a:cubicBezTo>
                <a:cubicBezTo>
                  <a:pt x="1694553" y="1735067"/>
                  <a:pt x="1698803" y="1658377"/>
                  <a:pt x="1707310" y="1585955"/>
                </a:cubicBezTo>
                <a:close/>
                <a:moveTo>
                  <a:pt x="2277832" y="1523927"/>
                </a:moveTo>
                <a:cubicBezTo>
                  <a:pt x="2370034" y="1549217"/>
                  <a:pt x="2462236" y="1570287"/>
                  <a:pt x="2554438" y="1591357"/>
                </a:cubicBezTo>
                <a:cubicBezTo>
                  <a:pt x="2541866" y="1696697"/>
                  <a:pt x="2525104" y="1806257"/>
                  <a:pt x="2508342" y="1911607"/>
                </a:cubicBezTo>
                <a:cubicBezTo>
                  <a:pt x="2416130" y="1882117"/>
                  <a:pt x="2332309" y="1852617"/>
                  <a:pt x="2244298" y="1818907"/>
                </a:cubicBezTo>
                <a:cubicBezTo>
                  <a:pt x="2256869" y="1721987"/>
                  <a:pt x="2269441" y="1625067"/>
                  <a:pt x="2277832" y="1523927"/>
                </a:cubicBezTo>
                <a:close/>
                <a:moveTo>
                  <a:pt x="1182827" y="1508415"/>
                </a:moveTo>
                <a:cubicBezTo>
                  <a:pt x="1250931" y="1601154"/>
                  <a:pt x="1319044" y="1689684"/>
                  <a:pt x="1391407" y="1773993"/>
                </a:cubicBezTo>
                <a:cubicBezTo>
                  <a:pt x="1387148" y="1833012"/>
                  <a:pt x="1378640" y="1887812"/>
                  <a:pt x="1374381" y="1942611"/>
                </a:cubicBezTo>
                <a:cubicBezTo>
                  <a:pt x="1306268" y="1841442"/>
                  <a:pt x="1242423" y="1736053"/>
                  <a:pt x="1174309" y="1626454"/>
                </a:cubicBezTo>
                <a:cubicBezTo>
                  <a:pt x="1178568" y="1584295"/>
                  <a:pt x="1178568" y="1546355"/>
                  <a:pt x="1182827" y="1508415"/>
                </a:cubicBezTo>
                <a:close/>
                <a:moveTo>
                  <a:pt x="2005299" y="1430885"/>
                </a:moveTo>
                <a:cubicBezTo>
                  <a:pt x="2087401" y="1456556"/>
                  <a:pt x="2173596" y="1482217"/>
                  <a:pt x="2259800" y="1507888"/>
                </a:cubicBezTo>
                <a:cubicBezTo>
                  <a:pt x="2251595" y="1606273"/>
                  <a:pt x="2239277" y="1704668"/>
                  <a:pt x="2226959" y="1803053"/>
                </a:cubicBezTo>
                <a:cubicBezTo>
                  <a:pt x="2144867" y="1768835"/>
                  <a:pt x="2062775" y="1730329"/>
                  <a:pt x="1980674" y="1691833"/>
                </a:cubicBezTo>
                <a:cubicBezTo>
                  <a:pt x="1988889" y="1606273"/>
                  <a:pt x="1997094" y="1516445"/>
                  <a:pt x="2005299" y="1430885"/>
                </a:cubicBezTo>
                <a:close/>
                <a:moveTo>
                  <a:pt x="1450768" y="1430885"/>
                </a:moveTo>
                <a:cubicBezTo>
                  <a:pt x="1527771" y="1481240"/>
                  <a:pt x="1604764" y="1527395"/>
                  <a:pt x="1686045" y="1573550"/>
                </a:cubicBezTo>
                <a:cubicBezTo>
                  <a:pt x="1677488" y="1644887"/>
                  <a:pt x="1673210" y="1716224"/>
                  <a:pt x="1664653" y="1787551"/>
                </a:cubicBezTo>
                <a:cubicBezTo>
                  <a:pt x="1587660" y="1728805"/>
                  <a:pt x="1510657" y="1665869"/>
                  <a:pt x="1437933" y="1602923"/>
                </a:cubicBezTo>
                <a:cubicBezTo>
                  <a:pt x="1442212" y="1544177"/>
                  <a:pt x="1446490" y="1485440"/>
                  <a:pt x="1450768" y="1430885"/>
                </a:cubicBezTo>
                <a:close/>
                <a:moveTo>
                  <a:pt x="1198017" y="1384359"/>
                </a:moveTo>
                <a:cubicBezTo>
                  <a:pt x="1267654" y="1458793"/>
                  <a:pt x="1337282" y="1529094"/>
                  <a:pt x="1406919" y="1595254"/>
                </a:cubicBezTo>
                <a:cubicBezTo>
                  <a:pt x="1402826" y="1649019"/>
                  <a:pt x="1398724" y="1702773"/>
                  <a:pt x="1390538" y="1756527"/>
                </a:cubicBezTo>
                <a:cubicBezTo>
                  <a:pt x="1324993" y="1677962"/>
                  <a:pt x="1255366" y="1591123"/>
                  <a:pt x="1189821" y="1500151"/>
                </a:cubicBezTo>
                <a:cubicBezTo>
                  <a:pt x="1193914" y="1462935"/>
                  <a:pt x="1193914" y="1425718"/>
                  <a:pt x="1198017" y="1384359"/>
                </a:cubicBezTo>
                <a:close/>
                <a:moveTo>
                  <a:pt x="1729612" y="1353345"/>
                </a:moveTo>
                <a:cubicBezTo>
                  <a:pt x="1813305" y="1381487"/>
                  <a:pt x="1896999" y="1409629"/>
                  <a:pt x="1980683" y="1433757"/>
                </a:cubicBezTo>
                <a:cubicBezTo>
                  <a:pt x="1972312" y="1514159"/>
                  <a:pt x="1968131" y="1598595"/>
                  <a:pt x="1955579" y="1678997"/>
                </a:cubicBezTo>
                <a:cubicBezTo>
                  <a:pt x="1876076" y="1642816"/>
                  <a:pt x="1792381" y="1602610"/>
                  <a:pt x="1717059" y="1558389"/>
                </a:cubicBezTo>
                <a:cubicBezTo>
                  <a:pt x="1721250" y="1490041"/>
                  <a:pt x="1725431" y="1421693"/>
                  <a:pt x="1729612" y="1353345"/>
                </a:cubicBezTo>
                <a:close/>
                <a:moveTo>
                  <a:pt x="3652823" y="1306829"/>
                </a:moveTo>
                <a:cubicBezTo>
                  <a:pt x="3767414" y="1311029"/>
                  <a:pt x="3877755" y="1315230"/>
                  <a:pt x="3996585" y="1319430"/>
                </a:cubicBezTo>
                <a:cubicBezTo>
                  <a:pt x="3979608" y="1449620"/>
                  <a:pt x="3954142" y="1579821"/>
                  <a:pt x="3924437" y="1710011"/>
                </a:cubicBezTo>
                <a:cubicBezTo>
                  <a:pt x="3814096" y="1705811"/>
                  <a:pt x="3703744" y="1701611"/>
                  <a:pt x="3593403" y="1693210"/>
                </a:cubicBezTo>
                <a:cubicBezTo>
                  <a:pt x="3618869" y="1563019"/>
                  <a:pt x="3640085" y="1437029"/>
                  <a:pt x="3652823" y="1306829"/>
                </a:cubicBezTo>
                <a:close/>
                <a:moveTo>
                  <a:pt x="3302428" y="1275815"/>
                </a:moveTo>
                <a:cubicBezTo>
                  <a:pt x="3406967" y="1280064"/>
                  <a:pt x="3515697" y="1288553"/>
                  <a:pt x="3624417" y="1292792"/>
                </a:cubicBezTo>
                <a:cubicBezTo>
                  <a:pt x="3611875" y="1420111"/>
                  <a:pt x="3590961" y="1551679"/>
                  <a:pt x="3565876" y="1678997"/>
                </a:cubicBezTo>
                <a:cubicBezTo>
                  <a:pt x="3461337" y="1670509"/>
                  <a:pt x="3356788" y="1662020"/>
                  <a:pt x="3252249" y="1649292"/>
                </a:cubicBezTo>
                <a:cubicBezTo>
                  <a:pt x="3273162" y="1526213"/>
                  <a:pt x="3289886" y="1398894"/>
                  <a:pt x="3302428" y="1275815"/>
                </a:cubicBezTo>
                <a:close/>
                <a:moveTo>
                  <a:pt x="2964819" y="1260303"/>
                </a:moveTo>
                <a:cubicBezTo>
                  <a:pt x="3070970" y="1268645"/>
                  <a:pt x="3172872" y="1276977"/>
                  <a:pt x="3283272" y="1281148"/>
                </a:cubicBezTo>
                <a:cubicBezTo>
                  <a:pt x="3270535" y="1406211"/>
                  <a:pt x="3253548" y="1527092"/>
                  <a:pt x="3232322" y="1647983"/>
                </a:cubicBezTo>
                <a:cubicBezTo>
                  <a:pt x="3130420" y="1635480"/>
                  <a:pt x="3028508" y="1622977"/>
                  <a:pt x="2926606" y="1610464"/>
                </a:cubicBezTo>
                <a:cubicBezTo>
                  <a:pt x="2943593" y="1493743"/>
                  <a:pt x="2956331" y="1377023"/>
                  <a:pt x="2964819" y="1260303"/>
                </a:cubicBezTo>
                <a:close/>
                <a:moveTo>
                  <a:pt x="1461846" y="1244801"/>
                </a:moveTo>
                <a:cubicBezTo>
                  <a:pt x="1541750" y="1278335"/>
                  <a:pt x="1621644" y="1307669"/>
                  <a:pt x="1701548" y="1341193"/>
                </a:cubicBezTo>
                <a:cubicBezTo>
                  <a:pt x="1697347" y="1412443"/>
                  <a:pt x="1693137" y="1483692"/>
                  <a:pt x="1684727" y="1554941"/>
                </a:cubicBezTo>
                <a:cubicBezTo>
                  <a:pt x="1604823" y="1508845"/>
                  <a:pt x="1529129" y="1462739"/>
                  <a:pt x="1453435" y="1416633"/>
                </a:cubicBezTo>
                <a:cubicBezTo>
                  <a:pt x="1457645" y="1357965"/>
                  <a:pt x="1457645" y="1299288"/>
                  <a:pt x="1461846" y="1244801"/>
                </a:cubicBezTo>
                <a:close/>
                <a:moveTo>
                  <a:pt x="1194129" y="1244801"/>
                </a:moveTo>
                <a:cubicBezTo>
                  <a:pt x="1271669" y="1299786"/>
                  <a:pt x="1344891" y="1354762"/>
                  <a:pt x="1422431" y="1405517"/>
                </a:cubicBezTo>
                <a:cubicBezTo>
                  <a:pt x="1418123" y="1460492"/>
                  <a:pt x="1413816" y="1515478"/>
                  <a:pt x="1409508" y="1570453"/>
                </a:cubicBezTo>
                <a:cubicBezTo>
                  <a:pt x="1336276" y="1502789"/>
                  <a:pt x="1263053" y="1435115"/>
                  <a:pt x="1189821" y="1363221"/>
                </a:cubicBezTo>
                <a:cubicBezTo>
                  <a:pt x="1194129" y="1320934"/>
                  <a:pt x="1194129" y="1282868"/>
                  <a:pt x="1194129" y="1244801"/>
                </a:cubicBezTo>
                <a:close/>
                <a:moveTo>
                  <a:pt x="2614679" y="1229289"/>
                </a:moveTo>
                <a:cubicBezTo>
                  <a:pt x="2710700" y="1237651"/>
                  <a:pt x="2810902" y="1246022"/>
                  <a:pt x="2911104" y="1254384"/>
                </a:cubicBezTo>
                <a:cubicBezTo>
                  <a:pt x="2902752" y="1371465"/>
                  <a:pt x="2890230" y="1484375"/>
                  <a:pt x="2873526" y="1601457"/>
                </a:cubicBezTo>
                <a:cubicBezTo>
                  <a:pt x="2777505" y="1584734"/>
                  <a:pt x="2681483" y="1568011"/>
                  <a:pt x="2585452" y="1551278"/>
                </a:cubicBezTo>
                <a:cubicBezTo>
                  <a:pt x="2597975" y="1442558"/>
                  <a:pt x="2606327" y="1333828"/>
                  <a:pt x="2614679" y="1229289"/>
                </a:cubicBezTo>
                <a:close/>
                <a:moveTo>
                  <a:pt x="2312060" y="1198275"/>
                </a:moveTo>
                <a:cubicBezTo>
                  <a:pt x="2405522" y="1210866"/>
                  <a:pt x="2503243" y="1223457"/>
                  <a:pt x="2600954" y="1231848"/>
                </a:cubicBezTo>
                <a:cubicBezTo>
                  <a:pt x="2592456" y="1340940"/>
                  <a:pt x="2583958" y="1445850"/>
                  <a:pt x="2571220" y="1554941"/>
                </a:cubicBezTo>
                <a:cubicBezTo>
                  <a:pt x="2477748" y="1533959"/>
                  <a:pt x="2384286" y="1512987"/>
                  <a:pt x="2290814" y="1492005"/>
                </a:cubicBezTo>
                <a:cubicBezTo>
                  <a:pt x="2299312" y="1395495"/>
                  <a:pt x="2307811" y="1294785"/>
                  <a:pt x="2312060" y="1198275"/>
                </a:cubicBezTo>
                <a:close/>
                <a:moveTo>
                  <a:pt x="961323" y="1198275"/>
                </a:moveTo>
                <a:cubicBezTo>
                  <a:pt x="1027151" y="1298038"/>
                  <a:pt x="1092979" y="1393629"/>
                  <a:pt x="1158807" y="1489230"/>
                </a:cubicBezTo>
                <a:cubicBezTo>
                  <a:pt x="1154695" y="1526643"/>
                  <a:pt x="1150582" y="1564055"/>
                  <a:pt x="1150582" y="1601457"/>
                </a:cubicBezTo>
                <a:cubicBezTo>
                  <a:pt x="1084754" y="1489230"/>
                  <a:pt x="1023039" y="1377004"/>
                  <a:pt x="957211" y="1256464"/>
                </a:cubicBezTo>
                <a:cubicBezTo>
                  <a:pt x="957211" y="1235687"/>
                  <a:pt x="961323" y="1219062"/>
                  <a:pt x="961323" y="1198275"/>
                </a:cubicBezTo>
                <a:close/>
                <a:moveTo>
                  <a:pt x="2013514" y="1151759"/>
                </a:moveTo>
                <a:cubicBezTo>
                  <a:pt x="2104505" y="1164125"/>
                  <a:pt x="2195506" y="1180614"/>
                  <a:pt x="2290824" y="1188858"/>
                </a:cubicBezTo>
                <a:cubicBezTo>
                  <a:pt x="2286496" y="1283669"/>
                  <a:pt x="2277822" y="1382601"/>
                  <a:pt x="2269158" y="1477411"/>
                </a:cubicBezTo>
                <a:cubicBezTo>
                  <a:pt x="2178167" y="1452678"/>
                  <a:pt x="2087176" y="1432067"/>
                  <a:pt x="1996186" y="1407334"/>
                </a:cubicBezTo>
                <a:cubicBezTo>
                  <a:pt x="2004850" y="1320768"/>
                  <a:pt x="2009187" y="1238325"/>
                  <a:pt x="2013514" y="1151759"/>
                </a:cubicBezTo>
                <a:close/>
                <a:moveTo>
                  <a:pt x="1205323" y="1120745"/>
                </a:moveTo>
                <a:cubicBezTo>
                  <a:pt x="1277686" y="1157249"/>
                  <a:pt x="1350059" y="1193752"/>
                  <a:pt x="1422421" y="1226193"/>
                </a:cubicBezTo>
                <a:cubicBezTo>
                  <a:pt x="1422421" y="1278921"/>
                  <a:pt x="1418407" y="1331650"/>
                  <a:pt x="1414382" y="1384369"/>
                </a:cubicBezTo>
                <a:cubicBezTo>
                  <a:pt x="1342019" y="1335704"/>
                  <a:pt x="1273671" y="1287029"/>
                  <a:pt x="1205323" y="1234310"/>
                </a:cubicBezTo>
                <a:cubicBezTo>
                  <a:pt x="1205323" y="1197806"/>
                  <a:pt x="1205323" y="1157249"/>
                  <a:pt x="1205323" y="1120745"/>
                </a:cubicBezTo>
                <a:close/>
                <a:moveTo>
                  <a:pt x="1740933" y="1105233"/>
                </a:moveTo>
                <a:cubicBezTo>
                  <a:pt x="1824627" y="1121839"/>
                  <a:pt x="1908311" y="1134284"/>
                  <a:pt x="1996186" y="1146738"/>
                </a:cubicBezTo>
                <a:cubicBezTo>
                  <a:pt x="1992005" y="1233880"/>
                  <a:pt x="1987814" y="1316880"/>
                  <a:pt x="1983633" y="1399871"/>
                </a:cubicBezTo>
                <a:cubicBezTo>
                  <a:pt x="1895759" y="1374972"/>
                  <a:pt x="1812064" y="1345921"/>
                  <a:pt x="1732562" y="1321022"/>
                </a:cubicBezTo>
                <a:cubicBezTo>
                  <a:pt x="1736752" y="1246335"/>
                  <a:pt x="1736752" y="1175779"/>
                  <a:pt x="1740933" y="1105233"/>
                </a:cubicBezTo>
                <a:close/>
                <a:moveTo>
                  <a:pt x="961470" y="1058717"/>
                </a:moveTo>
                <a:cubicBezTo>
                  <a:pt x="1029574" y="1118498"/>
                  <a:pt x="1101946" y="1178280"/>
                  <a:pt x="1174309" y="1238061"/>
                </a:cubicBezTo>
                <a:lnTo>
                  <a:pt x="1165889" y="1352065"/>
                </a:lnTo>
                <a:lnTo>
                  <a:pt x="1174309" y="1361394"/>
                </a:lnTo>
                <a:cubicBezTo>
                  <a:pt x="1174309" y="1400066"/>
                  <a:pt x="1169884" y="1438739"/>
                  <a:pt x="1169884" y="1477411"/>
                </a:cubicBezTo>
                <a:cubicBezTo>
                  <a:pt x="1098987" y="1382874"/>
                  <a:pt x="1028099" y="1288338"/>
                  <a:pt x="957211" y="1185205"/>
                </a:cubicBezTo>
                <a:cubicBezTo>
                  <a:pt x="957211" y="1163715"/>
                  <a:pt x="957211" y="1142235"/>
                  <a:pt x="957211" y="1120745"/>
                </a:cubicBezTo>
                <a:lnTo>
                  <a:pt x="1085643" y="1263107"/>
                </a:lnTo>
                <a:lnTo>
                  <a:pt x="957211" y="1118498"/>
                </a:lnTo>
                <a:cubicBezTo>
                  <a:pt x="957211" y="1097155"/>
                  <a:pt x="961470" y="1080070"/>
                  <a:pt x="961470" y="1058717"/>
                </a:cubicBezTo>
                <a:close/>
                <a:moveTo>
                  <a:pt x="1477357" y="1043204"/>
                </a:moveTo>
                <a:cubicBezTo>
                  <a:pt x="1553051" y="1059948"/>
                  <a:pt x="1637155" y="1076681"/>
                  <a:pt x="1717059" y="1093423"/>
                </a:cubicBezTo>
                <a:cubicBezTo>
                  <a:pt x="1717059" y="1164555"/>
                  <a:pt x="1712859" y="1235697"/>
                  <a:pt x="1708649" y="1306829"/>
                </a:cubicBezTo>
                <a:cubicBezTo>
                  <a:pt x="1628745" y="1277544"/>
                  <a:pt x="1548851" y="1244068"/>
                  <a:pt x="1468947" y="1214774"/>
                </a:cubicBezTo>
                <a:cubicBezTo>
                  <a:pt x="1473157" y="1156194"/>
                  <a:pt x="1473157" y="1101794"/>
                  <a:pt x="1477357" y="1043204"/>
                </a:cubicBezTo>
                <a:close/>
                <a:moveTo>
                  <a:pt x="1205323" y="981176"/>
                </a:moveTo>
                <a:cubicBezTo>
                  <a:pt x="1277686" y="997881"/>
                  <a:pt x="1350059" y="1018755"/>
                  <a:pt x="1422421" y="1035448"/>
                </a:cubicBezTo>
                <a:cubicBezTo>
                  <a:pt x="1422421" y="1089731"/>
                  <a:pt x="1422421" y="1144003"/>
                  <a:pt x="1418407" y="1198275"/>
                </a:cubicBezTo>
                <a:cubicBezTo>
                  <a:pt x="1346034" y="1164878"/>
                  <a:pt x="1273671" y="1131480"/>
                  <a:pt x="1205323" y="1098083"/>
                </a:cubicBezTo>
                <a:cubicBezTo>
                  <a:pt x="1205323" y="1056333"/>
                  <a:pt x="1205323" y="1018755"/>
                  <a:pt x="1205323" y="981176"/>
                </a:cubicBezTo>
                <a:close/>
                <a:moveTo>
                  <a:pt x="972723" y="981176"/>
                </a:moveTo>
                <a:cubicBezTo>
                  <a:pt x="1040836" y="1023473"/>
                  <a:pt x="1113199" y="1061540"/>
                  <a:pt x="1189821" y="1099597"/>
                </a:cubicBezTo>
                <a:cubicBezTo>
                  <a:pt x="1185562" y="1137663"/>
                  <a:pt x="1185562" y="1175730"/>
                  <a:pt x="1185562" y="1213787"/>
                </a:cubicBezTo>
                <a:cubicBezTo>
                  <a:pt x="1113199" y="1158812"/>
                  <a:pt x="1040836" y="1103826"/>
                  <a:pt x="972723" y="1044621"/>
                </a:cubicBezTo>
                <a:cubicBezTo>
                  <a:pt x="972723" y="1023473"/>
                  <a:pt x="972723" y="1002325"/>
                  <a:pt x="972723" y="981176"/>
                </a:cubicBezTo>
                <a:close/>
                <a:moveTo>
                  <a:pt x="972723" y="919149"/>
                </a:moveTo>
                <a:cubicBezTo>
                  <a:pt x="1045086" y="939955"/>
                  <a:pt x="1117458" y="960761"/>
                  <a:pt x="1189821" y="977397"/>
                </a:cubicBezTo>
                <a:cubicBezTo>
                  <a:pt x="1189821" y="1014848"/>
                  <a:pt x="1189821" y="1052289"/>
                  <a:pt x="1189821" y="1089731"/>
                </a:cubicBezTo>
                <a:cubicBezTo>
                  <a:pt x="1113199" y="1056451"/>
                  <a:pt x="1040836" y="1018999"/>
                  <a:pt x="972723" y="977397"/>
                </a:cubicBezTo>
                <a:cubicBezTo>
                  <a:pt x="972723" y="960761"/>
                  <a:pt x="972723" y="939955"/>
                  <a:pt x="972723" y="919149"/>
                </a:cubicBezTo>
                <a:close/>
                <a:moveTo>
                  <a:pt x="3676823" y="857121"/>
                </a:moveTo>
                <a:cubicBezTo>
                  <a:pt x="3792322" y="857121"/>
                  <a:pt x="3907822" y="861409"/>
                  <a:pt x="4027599" y="861409"/>
                </a:cubicBezTo>
                <a:cubicBezTo>
                  <a:pt x="4027599" y="994374"/>
                  <a:pt x="4019042" y="1127338"/>
                  <a:pt x="4001938" y="1260303"/>
                </a:cubicBezTo>
                <a:cubicBezTo>
                  <a:pt x="3886429" y="1260303"/>
                  <a:pt x="3770930" y="1256015"/>
                  <a:pt x="3655431" y="1251727"/>
                </a:cubicBezTo>
                <a:cubicBezTo>
                  <a:pt x="3668266" y="1123050"/>
                  <a:pt x="3676823" y="990085"/>
                  <a:pt x="3676823" y="857121"/>
                </a:cubicBezTo>
                <a:close/>
                <a:moveTo>
                  <a:pt x="3326760" y="857121"/>
                </a:moveTo>
                <a:cubicBezTo>
                  <a:pt x="3434933" y="857121"/>
                  <a:pt x="3543097" y="857121"/>
                  <a:pt x="3655431" y="857121"/>
                </a:cubicBezTo>
                <a:cubicBezTo>
                  <a:pt x="3651270" y="987751"/>
                  <a:pt x="3647108" y="1114171"/>
                  <a:pt x="3634634" y="1244801"/>
                </a:cubicBezTo>
                <a:cubicBezTo>
                  <a:pt x="3526461" y="1240591"/>
                  <a:pt x="3418288" y="1236371"/>
                  <a:pt x="3314277" y="1227951"/>
                </a:cubicBezTo>
                <a:cubicBezTo>
                  <a:pt x="3322599" y="1105741"/>
                  <a:pt x="3326760" y="983540"/>
                  <a:pt x="3326760" y="857121"/>
                </a:cubicBezTo>
                <a:close/>
                <a:moveTo>
                  <a:pt x="2985645" y="857121"/>
                </a:moveTo>
                <a:cubicBezTo>
                  <a:pt x="3090028" y="857121"/>
                  <a:pt x="3194401" y="857121"/>
                  <a:pt x="3298775" y="857121"/>
                </a:cubicBezTo>
                <a:cubicBezTo>
                  <a:pt x="3298775" y="979770"/>
                  <a:pt x="3294604" y="1106649"/>
                  <a:pt x="3282071" y="1229289"/>
                </a:cubicBezTo>
                <a:cubicBezTo>
                  <a:pt x="3177698" y="1225059"/>
                  <a:pt x="3073325" y="1216600"/>
                  <a:pt x="2973122" y="1208141"/>
                </a:cubicBezTo>
                <a:cubicBezTo>
                  <a:pt x="2981474" y="1093960"/>
                  <a:pt x="2985645" y="975541"/>
                  <a:pt x="2985645" y="857121"/>
                </a:cubicBezTo>
                <a:close/>
                <a:moveTo>
                  <a:pt x="2624964" y="857121"/>
                </a:moveTo>
                <a:cubicBezTo>
                  <a:pt x="2722676" y="857121"/>
                  <a:pt x="2824646" y="857121"/>
                  <a:pt x="2926606" y="857121"/>
                </a:cubicBezTo>
                <a:cubicBezTo>
                  <a:pt x="2926606" y="973147"/>
                  <a:pt x="2922357" y="1093472"/>
                  <a:pt x="2913859" y="1213787"/>
                </a:cubicBezTo>
                <a:cubicBezTo>
                  <a:pt x="2811898" y="1205191"/>
                  <a:pt x="2714187" y="1196605"/>
                  <a:pt x="2616466" y="1188009"/>
                </a:cubicBezTo>
                <a:cubicBezTo>
                  <a:pt x="2620715" y="1076280"/>
                  <a:pt x="2624964" y="964551"/>
                  <a:pt x="2624964" y="857121"/>
                </a:cubicBezTo>
                <a:close/>
                <a:moveTo>
                  <a:pt x="2310595" y="857121"/>
                </a:moveTo>
                <a:cubicBezTo>
                  <a:pt x="2404535" y="857121"/>
                  <a:pt x="2502755" y="861350"/>
                  <a:pt x="2600964" y="861350"/>
                </a:cubicBezTo>
                <a:cubicBezTo>
                  <a:pt x="2600964" y="967081"/>
                  <a:pt x="2600964" y="1077042"/>
                  <a:pt x="2592427" y="1182773"/>
                </a:cubicBezTo>
                <a:cubicBezTo>
                  <a:pt x="2494217" y="1174314"/>
                  <a:pt x="2400267" y="1165854"/>
                  <a:pt x="2306326" y="1153175"/>
                </a:cubicBezTo>
                <a:cubicBezTo>
                  <a:pt x="2310595" y="1055894"/>
                  <a:pt x="2310595" y="958622"/>
                  <a:pt x="2310595" y="857121"/>
                </a:cubicBezTo>
                <a:close/>
                <a:moveTo>
                  <a:pt x="2015917" y="857121"/>
                </a:moveTo>
                <a:cubicBezTo>
                  <a:pt x="2104730" y="857121"/>
                  <a:pt x="2197772" y="857121"/>
                  <a:pt x="2290814" y="857121"/>
                </a:cubicBezTo>
                <a:cubicBezTo>
                  <a:pt x="2290814" y="955340"/>
                  <a:pt x="2286584" y="1053549"/>
                  <a:pt x="2282355" y="1151759"/>
                </a:cubicBezTo>
                <a:cubicBezTo>
                  <a:pt x="2189313" y="1143221"/>
                  <a:pt x="2100500" y="1130415"/>
                  <a:pt x="2011688" y="1117600"/>
                </a:cubicBezTo>
                <a:cubicBezTo>
                  <a:pt x="2015917" y="1032196"/>
                  <a:pt x="2015917" y="942524"/>
                  <a:pt x="2015917" y="857121"/>
                </a:cubicBezTo>
                <a:close/>
                <a:moveTo>
                  <a:pt x="1736811" y="857121"/>
                </a:moveTo>
                <a:cubicBezTo>
                  <a:pt x="1821853" y="857121"/>
                  <a:pt x="1906895" y="861194"/>
                  <a:pt x="1996186" y="861194"/>
                </a:cubicBezTo>
                <a:cubicBezTo>
                  <a:pt x="1996186" y="942544"/>
                  <a:pt x="1996186" y="1023883"/>
                  <a:pt x="1991936" y="1105233"/>
                </a:cubicBezTo>
                <a:cubicBezTo>
                  <a:pt x="1902645" y="1093032"/>
                  <a:pt x="1817603" y="1080832"/>
                  <a:pt x="1732562" y="1068632"/>
                </a:cubicBezTo>
                <a:cubicBezTo>
                  <a:pt x="1736811" y="999482"/>
                  <a:pt x="1736811" y="930333"/>
                  <a:pt x="1736811" y="857121"/>
                </a:cubicBezTo>
                <a:close/>
                <a:moveTo>
                  <a:pt x="1468947" y="857121"/>
                </a:moveTo>
                <a:cubicBezTo>
                  <a:pt x="1550228" y="857121"/>
                  <a:pt x="1631510" y="857121"/>
                  <a:pt x="1717059" y="857121"/>
                </a:cubicBezTo>
                <a:cubicBezTo>
                  <a:pt x="1717059" y="929493"/>
                  <a:pt x="1717059" y="1001856"/>
                  <a:pt x="1717059" y="1074219"/>
                </a:cubicBezTo>
                <a:cubicBezTo>
                  <a:pt x="1631510" y="1061452"/>
                  <a:pt x="1545950" y="1044425"/>
                  <a:pt x="1468947" y="1031649"/>
                </a:cubicBezTo>
                <a:cubicBezTo>
                  <a:pt x="1468947" y="972053"/>
                  <a:pt x="1468947" y="912457"/>
                  <a:pt x="1468947" y="857121"/>
                </a:cubicBezTo>
                <a:close/>
                <a:moveTo>
                  <a:pt x="1205323" y="857121"/>
                </a:moveTo>
                <a:cubicBezTo>
                  <a:pt x="1281447" y="857121"/>
                  <a:pt x="1357580" y="857121"/>
                  <a:pt x="1437933" y="860999"/>
                </a:cubicBezTo>
                <a:cubicBezTo>
                  <a:pt x="1437933" y="911393"/>
                  <a:pt x="1437933" y="961797"/>
                  <a:pt x="1437933" y="1012191"/>
                </a:cubicBezTo>
                <a:cubicBezTo>
                  <a:pt x="1357580" y="996689"/>
                  <a:pt x="1281447" y="981176"/>
                  <a:pt x="1205323" y="965675"/>
                </a:cubicBezTo>
                <a:cubicBezTo>
                  <a:pt x="1205323" y="930783"/>
                  <a:pt x="1205323" y="892013"/>
                  <a:pt x="1205323" y="857121"/>
                </a:cubicBezTo>
                <a:close/>
                <a:moveTo>
                  <a:pt x="972723" y="841619"/>
                </a:moveTo>
                <a:cubicBezTo>
                  <a:pt x="1045086" y="846053"/>
                  <a:pt x="1117458" y="846053"/>
                  <a:pt x="1189821" y="846053"/>
                </a:cubicBezTo>
                <a:cubicBezTo>
                  <a:pt x="1189821" y="885927"/>
                  <a:pt x="1189821" y="925801"/>
                  <a:pt x="1189821" y="965675"/>
                </a:cubicBezTo>
                <a:cubicBezTo>
                  <a:pt x="1117458" y="947955"/>
                  <a:pt x="1045086" y="925801"/>
                  <a:pt x="972723" y="908081"/>
                </a:cubicBezTo>
                <a:cubicBezTo>
                  <a:pt x="972723" y="885927"/>
                  <a:pt x="972723" y="863773"/>
                  <a:pt x="972723" y="841619"/>
                </a:cubicBezTo>
                <a:close/>
                <a:moveTo>
                  <a:pt x="740113" y="841619"/>
                </a:moveTo>
                <a:cubicBezTo>
                  <a:pt x="808744" y="950348"/>
                  <a:pt x="877375" y="1054888"/>
                  <a:pt x="941709" y="1159427"/>
                </a:cubicBezTo>
                <a:cubicBezTo>
                  <a:pt x="941709" y="1176150"/>
                  <a:pt x="941709" y="1197064"/>
                  <a:pt x="941709" y="1213787"/>
                </a:cubicBezTo>
                <a:cubicBezTo>
                  <a:pt x="873077" y="1092525"/>
                  <a:pt x="808744" y="97125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29630"/>
                  <a:pt x="874513" y="1013451"/>
                  <a:pt x="941709" y="1097282"/>
                </a:cubicBezTo>
                <a:cubicBezTo>
                  <a:pt x="941709" y="1114044"/>
                  <a:pt x="941709" y="1134997"/>
                  <a:pt x="937509" y="1151759"/>
                </a:cubicBezTo>
                <a:cubicBezTo>
                  <a:pt x="874513" y="1051176"/>
                  <a:pt x="807308" y="94640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04701"/>
                  <a:pt x="874513" y="971985"/>
                  <a:pt x="941709" y="1035068"/>
                </a:cubicBezTo>
                <a:cubicBezTo>
                  <a:pt x="941709" y="1051889"/>
                  <a:pt x="941709" y="1072910"/>
                  <a:pt x="941709" y="1089731"/>
                </a:cubicBezTo>
                <a:cubicBezTo>
                  <a:pt x="874513" y="1009837"/>
                  <a:pt x="807308" y="92572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83915"/>
                  <a:pt x="874513" y="930431"/>
                  <a:pt x="941709" y="968498"/>
                </a:cubicBezTo>
                <a:cubicBezTo>
                  <a:pt x="941709" y="989645"/>
                  <a:pt x="941709" y="1006554"/>
                  <a:pt x="941709" y="1027703"/>
                </a:cubicBezTo>
                <a:cubicBezTo>
                  <a:pt x="874513" y="968498"/>
                  <a:pt x="807308" y="90506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63011"/>
                  <a:pt x="874513" y="884403"/>
                  <a:pt x="941709" y="905786"/>
                </a:cubicBezTo>
                <a:cubicBezTo>
                  <a:pt x="941709" y="927178"/>
                  <a:pt x="941709" y="944292"/>
                  <a:pt x="941709" y="965675"/>
                </a:cubicBezTo>
                <a:cubicBezTo>
                  <a:pt x="874513" y="922900"/>
                  <a:pt x="807308" y="88440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41619"/>
                  <a:pt x="874513" y="841619"/>
                  <a:pt x="941709" y="841619"/>
                </a:cubicBezTo>
                <a:cubicBezTo>
                  <a:pt x="941709" y="863773"/>
                  <a:pt x="941709" y="881492"/>
                  <a:pt x="941709" y="903647"/>
                </a:cubicBezTo>
                <a:cubicBezTo>
                  <a:pt x="874513" y="881492"/>
                  <a:pt x="807308" y="859348"/>
                  <a:pt x="740113" y="841619"/>
                </a:cubicBezTo>
                <a:close/>
                <a:moveTo>
                  <a:pt x="941709" y="779591"/>
                </a:moveTo>
                <a:cubicBezTo>
                  <a:pt x="941709" y="800260"/>
                  <a:pt x="941709" y="816807"/>
                  <a:pt x="941709" y="837477"/>
                </a:cubicBezTo>
                <a:cubicBezTo>
                  <a:pt x="874513" y="837477"/>
                  <a:pt x="807308" y="837477"/>
                  <a:pt x="740113" y="841619"/>
                </a:cubicBezTo>
                <a:cubicBezTo>
                  <a:pt x="807308" y="820939"/>
                  <a:pt x="874513" y="800260"/>
                  <a:pt x="941709" y="779591"/>
                </a:cubicBezTo>
                <a:close/>
                <a:moveTo>
                  <a:pt x="1189821" y="717562"/>
                </a:moveTo>
                <a:cubicBezTo>
                  <a:pt x="1189821" y="758911"/>
                  <a:pt x="1189821" y="800260"/>
                  <a:pt x="1189821" y="837018"/>
                </a:cubicBezTo>
                <a:cubicBezTo>
                  <a:pt x="1117458" y="841619"/>
                  <a:pt x="1045086" y="841619"/>
                  <a:pt x="972723" y="841619"/>
                </a:cubicBezTo>
                <a:cubicBezTo>
                  <a:pt x="972723" y="823235"/>
                  <a:pt x="972723" y="800260"/>
                  <a:pt x="972723" y="777295"/>
                </a:cubicBezTo>
                <a:cubicBezTo>
                  <a:pt x="1045086" y="754320"/>
                  <a:pt x="1117458" y="735936"/>
                  <a:pt x="1189821" y="717562"/>
                </a:cubicBezTo>
                <a:close/>
                <a:moveTo>
                  <a:pt x="941709" y="717562"/>
                </a:moveTo>
                <a:cubicBezTo>
                  <a:pt x="941709" y="734100"/>
                  <a:pt x="941709" y="754779"/>
                  <a:pt x="941709" y="771317"/>
                </a:cubicBezTo>
                <a:cubicBezTo>
                  <a:pt x="874513" y="796128"/>
                  <a:pt x="807308" y="816807"/>
                  <a:pt x="740113" y="841619"/>
                </a:cubicBezTo>
                <a:cubicBezTo>
                  <a:pt x="807308" y="796128"/>
                  <a:pt x="874513" y="754779"/>
                  <a:pt x="941709" y="717562"/>
                </a:cubicBezTo>
                <a:close/>
                <a:moveTo>
                  <a:pt x="1437933" y="671037"/>
                </a:moveTo>
                <a:cubicBezTo>
                  <a:pt x="1437933" y="726471"/>
                  <a:pt x="1437933" y="786174"/>
                  <a:pt x="1437933" y="841619"/>
                </a:cubicBezTo>
                <a:cubicBezTo>
                  <a:pt x="1357580" y="841619"/>
                  <a:pt x="1281447" y="841619"/>
                  <a:pt x="1205323" y="841619"/>
                </a:cubicBezTo>
                <a:cubicBezTo>
                  <a:pt x="1205323" y="803239"/>
                  <a:pt x="1205323" y="764850"/>
                  <a:pt x="1205323" y="722212"/>
                </a:cubicBezTo>
                <a:cubicBezTo>
                  <a:pt x="1281447" y="705147"/>
                  <a:pt x="1357580" y="688092"/>
                  <a:pt x="1437933" y="671037"/>
                </a:cubicBezTo>
                <a:close/>
                <a:moveTo>
                  <a:pt x="941709" y="655534"/>
                </a:moveTo>
                <a:cubicBezTo>
                  <a:pt x="941709" y="676204"/>
                  <a:pt x="941709" y="692751"/>
                  <a:pt x="941709" y="713421"/>
                </a:cubicBezTo>
                <a:cubicBezTo>
                  <a:pt x="874513" y="754779"/>
                  <a:pt x="807308" y="796128"/>
                  <a:pt x="740113" y="841619"/>
                </a:cubicBezTo>
                <a:cubicBezTo>
                  <a:pt x="807308" y="775449"/>
                  <a:pt x="874513" y="713421"/>
                  <a:pt x="941709" y="655534"/>
                </a:cubicBezTo>
                <a:close/>
                <a:moveTo>
                  <a:pt x="1717059" y="609009"/>
                </a:moveTo>
                <a:cubicBezTo>
                  <a:pt x="1717059" y="681371"/>
                  <a:pt x="1717059" y="753734"/>
                  <a:pt x="1717059" y="826107"/>
                </a:cubicBezTo>
                <a:cubicBezTo>
                  <a:pt x="1631510" y="826107"/>
                  <a:pt x="1550228" y="826107"/>
                  <a:pt x="1468947" y="826107"/>
                </a:cubicBezTo>
                <a:cubicBezTo>
                  <a:pt x="1468947" y="770770"/>
                  <a:pt x="1468947" y="711174"/>
                  <a:pt x="1468947" y="655827"/>
                </a:cubicBezTo>
                <a:cubicBezTo>
                  <a:pt x="1545950" y="638802"/>
                  <a:pt x="1631510" y="621776"/>
                  <a:pt x="1717059" y="609009"/>
                </a:cubicBezTo>
                <a:close/>
                <a:moveTo>
                  <a:pt x="1189821" y="593506"/>
                </a:moveTo>
                <a:cubicBezTo>
                  <a:pt x="1189821" y="630059"/>
                  <a:pt x="1189821" y="666611"/>
                  <a:pt x="1189821" y="703164"/>
                </a:cubicBezTo>
                <a:cubicBezTo>
                  <a:pt x="1117458" y="723472"/>
                  <a:pt x="1045086" y="743780"/>
                  <a:pt x="972723" y="764088"/>
                </a:cubicBezTo>
                <a:cubicBezTo>
                  <a:pt x="972723" y="743780"/>
                  <a:pt x="972723" y="723472"/>
                  <a:pt x="972723" y="703164"/>
                </a:cubicBezTo>
                <a:cubicBezTo>
                  <a:pt x="1040836" y="666611"/>
                  <a:pt x="1113199" y="630059"/>
                  <a:pt x="1189821" y="593506"/>
                </a:cubicBezTo>
                <a:close/>
                <a:moveTo>
                  <a:pt x="941709" y="593506"/>
                </a:moveTo>
                <a:cubicBezTo>
                  <a:pt x="941709" y="614176"/>
                  <a:pt x="941709" y="630723"/>
                  <a:pt x="941709" y="651392"/>
                </a:cubicBezTo>
                <a:cubicBezTo>
                  <a:pt x="874513" y="709289"/>
                  <a:pt x="807308" y="775449"/>
                  <a:pt x="740113" y="841619"/>
                </a:cubicBezTo>
                <a:cubicBezTo>
                  <a:pt x="807308" y="754779"/>
                  <a:pt x="874513" y="672072"/>
                  <a:pt x="941709" y="593506"/>
                </a:cubicBezTo>
                <a:close/>
                <a:moveTo>
                  <a:pt x="1991936" y="562492"/>
                </a:moveTo>
                <a:cubicBezTo>
                  <a:pt x="1996186" y="647534"/>
                  <a:pt x="1996186" y="736825"/>
                  <a:pt x="1996186" y="821858"/>
                </a:cubicBezTo>
                <a:cubicBezTo>
                  <a:pt x="1906895" y="821858"/>
                  <a:pt x="1821853" y="821858"/>
                  <a:pt x="1736811" y="826116"/>
                </a:cubicBezTo>
                <a:cubicBezTo>
                  <a:pt x="1736811" y="749582"/>
                  <a:pt x="1736811" y="677298"/>
                  <a:pt x="1732562" y="605013"/>
                </a:cubicBezTo>
                <a:cubicBezTo>
                  <a:pt x="1817603" y="587997"/>
                  <a:pt x="1902645" y="575250"/>
                  <a:pt x="1991936" y="562492"/>
                </a:cubicBezTo>
                <a:close/>
                <a:moveTo>
                  <a:pt x="2282355" y="531478"/>
                </a:moveTo>
                <a:cubicBezTo>
                  <a:pt x="2286584" y="628281"/>
                  <a:pt x="2290814" y="725094"/>
                  <a:pt x="2290814" y="821906"/>
                </a:cubicBezTo>
                <a:cubicBezTo>
                  <a:pt x="2197772" y="821906"/>
                  <a:pt x="2104730" y="826116"/>
                  <a:pt x="2015917" y="826116"/>
                </a:cubicBezTo>
                <a:cubicBezTo>
                  <a:pt x="2015917" y="737724"/>
                  <a:pt x="2015917" y="653542"/>
                  <a:pt x="2011688" y="565149"/>
                </a:cubicBezTo>
                <a:cubicBezTo>
                  <a:pt x="2100500" y="552519"/>
                  <a:pt x="2189313" y="544099"/>
                  <a:pt x="2282355" y="531478"/>
                </a:cubicBezTo>
                <a:close/>
                <a:moveTo>
                  <a:pt x="937509" y="531478"/>
                </a:moveTo>
                <a:cubicBezTo>
                  <a:pt x="941709" y="548016"/>
                  <a:pt x="941709" y="568695"/>
                  <a:pt x="941709" y="585233"/>
                </a:cubicBezTo>
                <a:cubicBezTo>
                  <a:pt x="874513" y="667940"/>
                  <a:pt x="807308" y="750638"/>
                  <a:pt x="740113" y="841619"/>
                </a:cubicBezTo>
                <a:cubicBezTo>
                  <a:pt x="807308" y="734100"/>
                  <a:pt x="874513" y="630723"/>
                  <a:pt x="937509" y="531478"/>
                </a:cubicBezTo>
                <a:close/>
                <a:moveTo>
                  <a:pt x="2592544" y="500464"/>
                </a:moveTo>
                <a:cubicBezTo>
                  <a:pt x="2600964" y="610425"/>
                  <a:pt x="2600964" y="716156"/>
                  <a:pt x="2600964" y="826116"/>
                </a:cubicBezTo>
                <a:cubicBezTo>
                  <a:pt x="2504151" y="826116"/>
                  <a:pt x="2407349" y="826116"/>
                  <a:pt x="2314746" y="826116"/>
                </a:cubicBezTo>
                <a:cubicBezTo>
                  <a:pt x="2314746" y="728845"/>
                  <a:pt x="2314746" y="631573"/>
                  <a:pt x="2306326" y="530062"/>
                </a:cubicBezTo>
                <a:cubicBezTo>
                  <a:pt x="2403138" y="521612"/>
                  <a:pt x="2495741" y="508924"/>
                  <a:pt x="2592544" y="500464"/>
                </a:cubicBezTo>
                <a:close/>
                <a:moveTo>
                  <a:pt x="1418407" y="484952"/>
                </a:moveTo>
                <a:cubicBezTo>
                  <a:pt x="1422421" y="538199"/>
                  <a:pt x="1422421" y="591455"/>
                  <a:pt x="1422421" y="644701"/>
                </a:cubicBezTo>
                <a:cubicBezTo>
                  <a:pt x="1350059" y="665185"/>
                  <a:pt x="1277686" y="681567"/>
                  <a:pt x="1205323" y="702051"/>
                </a:cubicBezTo>
                <a:cubicBezTo>
                  <a:pt x="1205323" y="661083"/>
                  <a:pt x="1205323" y="624218"/>
                  <a:pt x="1205323" y="587352"/>
                </a:cubicBezTo>
                <a:cubicBezTo>
                  <a:pt x="1273671" y="550487"/>
                  <a:pt x="1346034" y="517715"/>
                  <a:pt x="1418407" y="484952"/>
                </a:cubicBezTo>
                <a:close/>
                <a:moveTo>
                  <a:pt x="2914035" y="469450"/>
                </a:moveTo>
                <a:cubicBezTo>
                  <a:pt x="2922416" y="585467"/>
                  <a:pt x="2926606" y="705792"/>
                  <a:pt x="2926606" y="821818"/>
                </a:cubicBezTo>
                <a:cubicBezTo>
                  <a:pt x="2826023" y="821818"/>
                  <a:pt x="2725440" y="821818"/>
                  <a:pt x="2629038" y="826116"/>
                </a:cubicBezTo>
                <a:cubicBezTo>
                  <a:pt x="2629038" y="714388"/>
                  <a:pt x="2624847" y="602659"/>
                  <a:pt x="2616466" y="495229"/>
                </a:cubicBezTo>
                <a:cubicBezTo>
                  <a:pt x="2717049" y="482335"/>
                  <a:pt x="2813452" y="473748"/>
                  <a:pt x="2914035" y="469450"/>
                </a:cubicBezTo>
                <a:close/>
                <a:moveTo>
                  <a:pt x="1185562" y="469450"/>
                </a:moveTo>
                <a:cubicBezTo>
                  <a:pt x="1185562" y="507507"/>
                  <a:pt x="1185562" y="545574"/>
                  <a:pt x="1189821" y="583641"/>
                </a:cubicBezTo>
                <a:cubicBezTo>
                  <a:pt x="1113199" y="621697"/>
                  <a:pt x="1040836" y="659764"/>
                  <a:pt x="972723" y="702060"/>
                </a:cubicBezTo>
                <a:cubicBezTo>
                  <a:pt x="972723" y="680912"/>
                  <a:pt x="972723" y="659764"/>
                  <a:pt x="972723" y="638616"/>
                </a:cubicBezTo>
                <a:cubicBezTo>
                  <a:pt x="1040836" y="579411"/>
                  <a:pt x="1113199" y="524426"/>
                  <a:pt x="1185562" y="469450"/>
                </a:cubicBezTo>
                <a:close/>
                <a:moveTo>
                  <a:pt x="941709" y="469450"/>
                </a:moveTo>
                <a:cubicBezTo>
                  <a:pt x="941709" y="485988"/>
                  <a:pt x="941709" y="506667"/>
                  <a:pt x="941709" y="523205"/>
                </a:cubicBezTo>
                <a:cubicBezTo>
                  <a:pt x="877375" y="626582"/>
                  <a:pt x="808744" y="729968"/>
                  <a:pt x="740113" y="841619"/>
                </a:cubicBezTo>
                <a:cubicBezTo>
                  <a:pt x="808744" y="713421"/>
                  <a:pt x="873077" y="589365"/>
                  <a:pt x="941709" y="469450"/>
                </a:cubicBezTo>
                <a:close/>
                <a:moveTo>
                  <a:pt x="3282071" y="453938"/>
                </a:moveTo>
                <a:cubicBezTo>
                  <a:pt x="3294604" y="571469"/>
                  <a:pt x="3298775" y="693064"/>
                  <a:pt x="3298775" y="810605"/>
                </a:cubicBezTo>
                <a:cubicBezTo>
                  <a:pt x="3194401" y="810605"/>
                  <a:pt x="3090028" y="810605"/>
                  <a:pt x="2985645" y="810605"/>
                </a:cubicBezTo>
                <a:cubicBezTo>
                  <a:pt x="2985645" y="697118"/>
                  <a:pt x="2981474" y="587685"/>
                  <a:pt x="2973122" y="474198"/>
                </a:cubicBezTo>
                <a:cubicBezTo>
                  <a:pt x="3073325" y="466100"/>
                  <a:pt x="3177698" y="457992"/>
                  <a:pt x="3282071" y="453938"/>
                </a:cubicBezTo>
                <a:close/>
                <a:moveTo>
                  <a:pt x="3634879" y="438436"/>
                </a:moveTo>
                <a:cubicBezTo>
                  <a:pt x="3647216" y="563840"/>
                  <a:pt x="3651319" y="685200"/>
                  <a:pt x="3655431" y="810605"/>
                </a:cubicBezTo>
                <a:cubicBezTo>
                  <a:pt x="3544454" y="810605"/>
                  <a:pt x="3437590" y="810605"/>
                  <a:pt x="3330717" y="810605"/>
                </a:cubicBezTo>
                <a:cubicBezTo>
                  <a:pt x="3330717" y="689244"/>
                  <a:pt x="3326604" y="571928"/>
                  <a:pt x="3314277" y="454612"/>
                </a:cubicBezTo>
                <a:cubicBezTo>
                  <a:pt x="3421141" y="446524"/>
                  <a:pt x="3528015" y="442480"/>
                  <a:pt x="3634879" y="438436"/>
                </a:cubicBezTo>
                <a:close/>
                <a:moveTo>
                  <a:pt x="4001938" y="422924"/>
                </a:moveTo>
                <a:cubicBezTo>
                  <a:pt x="4019042" y="550771"/>
                  <a:pt x="4023321" y="678626"/>
                  <a:pt x="4027599" y="806482"/>
                </a:cubicBezTo>
                <a:cubicBezTo>
                  <a:pt x="3907822" y="806482"/>
                  <a:pt x="3792322" y="806482"/>
                  <a:pt x="3676823" y="810605"/>
                </a:cubicBezTo>
                <a:cubicBezTo>
                  <a:pt x="3676823" y="682749"/>
                  <a:pt x="3668266" y="554903"/>
                  <a:pt x="3655431" y="431169"/>
                </a:cubicBezTo>
                <a:cubicBezTo>
                  <a:pt x="3770930" y="427047"/>
                  <a:pt x="3886429" y="422924"/>
                  <a:pt x="4001938" y="422924"/>
                </a:cubicBezTo>
                <a:close/>
                <a:moveTo>
                  <a:pt x="1708649" y="376408"/>
                </a:moveTo>
                <a:cubicBezTo>
                  <a:pt x="1712859" y="447540"/>
                  <a:pt x="1717059" y="518682"/>
                  <a:pt x="1717059" y="589814"/>
                </a:cubicBezTo>
                <a:cubicBezTo>
                  <a:pt x="1637155" y="606557"/>
                  <a:pt x="1553051" y="623290"/>
                  <a:pt x="1477357" y="640032"/>
                </a:cubicBezTo>
                <a:cubicBezTo>
                  <a:pt x="1473157" y="585633"/>
                  <a:pt x="1473157" y="527044"/>
                  <a:pt x="1468947" y="468464"/>
                </a:cubicBezTo>
                <a:cubicBezTo>
                  <a:pt x="1548851" y="439169"/>
                  <a:pt x="1628745" y="405693"/>
                  <a:pt x="1708649" y="376408"/>
                </a:cubicBezTo>
                <a:close/>
                <a:moveTo>
                  <a:pt x="1165801" y="345394"/>
                </a:moveTo>
                <a:cubicBezTo>
                  <a:pt x="1170050" y="383822"/>
                  <a:pt x="1170050" y="422250"/>
                  <a:pt x="1174309" y="460688"/>
                </a:cubicBezTo>
                <a:cubicBezTo>
                  <a:pt x="1101946" y="520470"/>
                  <a:pt x="1029574" y="580251"/>
                  <a:pt x="961470" y="640032"/>
                </a:cubicBezTo>
                <a:cubicBezTo>
                  <a:pt x="961470" y="622948"/>
                  <a:pt x="957211" y="601594"/>
                  <a:pt x="957211" y="580251"/>
                </a:cubicBezTo>
                <a:cubicBezTo>
                  <a:pt x="1025325" y="499116"/>
                  <a:pt x="1097687" y="422250"/>
                  <a:pt x="1165801" y="345394"/>
                </a:cubicBezTo>
                <a:close/>
                <a:moveTo>
                  <a:pt x="1414382" y="298868"/>
                </a:moveTo>
                <a:cubicBezTo>
                  <a:pt x="1418407" y="354694"/>
                  <a:pt x="1422421" y="410519"/>
                  <a:pt x="1422421" y="466344"/>
                </a:cubicBezTo>
                <a:cubicBezTo>
                  <a:pt x="1350059" y="504987"/>
                  <a:pt x="1277686" y="539342"/>
                  <a:pt x="1205323" y="577995"/>
                </a:cubicBezTo>
                <a:cubicBezTo>
                  <a:pt x="1205323" y="539342"/>
                  <a:pt x="1205323" y="500699"/>
                  <a:pt x="1205323" y="457758"/>
                </a:cubicBezTo>
                <a:cubicBezTo>
                  <a:pt x="1273671" y="401933"/>
                  <a:pt x="1342019" y="350396"/>
                  <a:pt x="1414382" y="298868"/>
                </a:cubicBezTo>
                <a:close/>
                <a:moveTo>
                  <a:pt x="1979453" y="283366"/>
                </a:moveTo>
                <a:cubicBezTo>
                  <a:pt x="1987814" y="366357"/>
                  <a:pt x="1992005" y="449357"/>
                  <a:pt x="1996186" y="532358"/>
                </a:cubicBezTo>
                <a:cubicBezTo>
                  <a:pt x="1908311" y="548954"/>
                  <a:pt x="1824627" y="561398"/>
                  <a:pt x="1740933" y="578004"/>
                </a:cubicBezTo>
                <a:cubicBezTo>
                  <a:pt x="1736752" y="507458"/>
                  <a:pt x="1736752" y="436903"/>
                  <a:pt x="1732562" y="362215"/>
                </a:cubicBezTo>
                <a:cubicBezTo>
                  <a:pt x="1812064" y="333164"/>
                  <a:pt x="1895759" y="308265"/>
                  <a:pt x="1979453" y="283366"/>
                </a:cubicBezTo>
                <a:close/>
                <a:moveTo>
                  <a:pt x="2269158" y="205826"/>
                </a:moveTo>
                <a:cubicBezTo>
                  <a:pt x="2277822" y="301848"/>
                  <a:pt x="2286496" y="397879"/>
                  <a:pt x="2290824" y="493900"/>
                </a:cubicBezTo>
                <a:cubicBezTo>
                  <a:pt x="2195506" y="506423"/>
                  <a:pt x="2104505" y="518956"/>
                  <a:pt x="2013514" y="531478"/>
                </a:cubicBezTo>
                <a:cubicBezTo>
                  <a:pt x="2009187" y="447980"/>
                  <a:pt x="2004850" y="364472"/>
                  <a:pt x="1996186" y="276802"/>
                </a:cubicBezTo>
                <a:cubicBezTo>
                  <a:pt x="2087176" y="251747"/>
                  <a:pt x="2178167" y="226701"/>
                  <a:pt x="2269158" y="205826"/>
                </a:cubicBezTo>
                <a:close/>
                <a:moveTo>
                  <a:pt x="2560905" y="143798"/>
                </a:moveTo>
                <a:cubicBezTo>
                  <a:pt x="2573173" y="245329"/>
                  <a:pt x="2581359" y="350923"/>
                  <a:pt x="2585452" y="452463"/>
                </a:cubicBezTo>
                <a:cubicBezTo>
                  <a:pt x="2495428" y="464644"/>
                  <a:pt x="2401302" y="472762"/>
                  <a:pt x="2311278" y="484952"/>
                </a:cubicBezTo>
                <a:cubicBezTo>
                  <a:pt x="2307185" y="391539"/>
                  <a:pt x="2299000" y="298126"/>
                  <a:pt x="2290814" y="200659"/>
                </a:cubicBezTo>
                <a:cubicBezTo>
                  <a:pt x="2376755" y="180351"/>
                  <a:pt x="2466778" y="160043"/>
                  <a:pt x="2560905" y="143798"/>
                </a:cubicBezTo>
                <a:close/>
                <a:moveTo>
                  <a:pt x="1684727" y="143798"/>
                </a:moveTo>
                <a:cubicBezTo>
                  <a:pt x="1693137" y="216024"/>
                  <a:pt x="1697347" y="288241"/>
                  <a:pt x="1701548" y="356217"/>
                </a:cubicBezTo>
                <a:cubicBezTo>
                  <a:pt x="1621644" y="390211"/>
                  <a:pt x="1541750" y="419945"/>
                  <a:pt x="1461846" y="453938"/>
                </a:cubicBezTo>
                <a:cubicBezTo>
                  <a:pt x="1457645" y="398709"/>
                  <a:pt x="1457645" y="339231"/>
                  <a:pt x="1453435" y="283991"/>
                </a:cubicBezTo>
                <a:cubicBezTo>
                  <a:pt x="1529129" y="233011"/>
                  <a:pt x="1604823" y="186280"/>
                  <a:pt x="1684727" y="143798"/>
                </a:cubicBezTo>
                <a:close/>
                <a:moveTo>
                  <a:pt x="1150582" y="97282"/>
                </a:moveTo>
                <a:cubicBezTo>
                  <a:pt x="1150582" y="134685"/>
                  <a:pt x="1154695" y="172097"/>
                  <a:pt x="1158807" y="205348"/>
                </a:cubicBezTo>
                <a:lnTo>
                  <a:pt x="989260" y="458715"/>
                </a:lnTo>
                <a:lnTo>
                  <a:pt x="1169884" y="221338"/>
                </a:lnTo>
                <a:cubicBezTo>
                  <a:pt x="1169884" y="258330"/>
                  <a:pt x="1174309" y="295322"/>
                  <a:pt x="1174309" y="332315"/>
                </a:cubicBezTo>
                <a:cubicBezTo>
                  <a:pt x="1103421" y="406299"/>
                  <a:pt x="1028099" y="484396"/>
                  <a:pt x="957211" y="562492"/>
                </a:cubicBezTo>
                <a:cubicBezTo>
                  <a:pt x="957211" y="541940"/>
                  <a:pt x="957211" y="521388"/>
                  <a:pt x="957211" y="500836"/>
                </a:cubicBezTo>
                <a:lnTo>
                  <a:pt x="961021" y="495834"/>
                </a:lnTo>
                <a:lnTo>
                  <a:pt x="957211" y="438114"/>
                </a:lnTo>
                <a:cubicBezTo>
                  <a:pt x="1023039" y="317574"/>
                  <a:pt x="1084754" y="205348"/>
                  <a:pt x="1150582" y="97282"/>
                </a:cubicBezTo>
                <a:close/>
                <a:moveTo>
                  <a:pt x="2873526" y="81770"/>
                </a:moveTo>
                <a:cubicBezTo>
                  <a:pt x="2890230" y="197553"/>
                  <a:pt x="2902752" y="309203"/>
                  <a:pt x="2911104" y="424986"/>
                </a:cubicBezTo>
                <a:cubicBezTo>
                  <a:pt x="2810902" y="433259"/>
                  <a:pt x="2710700" y="441533"/>
                  <a:pt x="2614679" y="453938"/>
                </a:cubicBezTo>
                <a:cubicBezTo>
                  <a:pt x="2606327" y="346420"/>
                  <a:pt x="2597975" y="238901"/>
                  <a:pt x="2585452" y="131393"/>
                </a:cubicBezTo>
                <a:cubicBezTo>
                  <a:pt x="2677302" y="114845"/>
                  <a:pt x="2773334" y="98308"/>
                  <a:pt x="2873526" y="81770"/>
                </a:cubicBezTo>
                <a:close/>
                <a:moveTo>
                  <a:pt x="3222553" y="35254"/>
                </a:moveTo>
                <a:cubicBezTo>
                  <a:pt x="3243096" y="156145"/>
                  <a:pt x="3259546" y="277027"/>
                  <a:pt x="3267761" y="402089"/>
                </a:cubicBezTo>
                <a:cubicBezTo>
                  <a:pt x="3165009" y="406260"/>
                  <a:pt x="3062247" y="414592"/>
                  <a:pt x="2963598" y="422934"/>
                </a:cubicBezTo>
                <a:cubicBezTo>
                  <a:pt x="2955383" y="306214"/>
                  <a:pt x="2943046" y="189494"/>
                  <a:pt x="2926606" y="72774"/>
                </a:cubicBezTo>
                <a:cubicBezTo>
                  <a:pt x="3025255" y="60261"/>
                  <a:pt x="3123904" y="47757"/>
                  <a:pt x="3222553" y="35254"/>
                </a:cubicBezTo>
                <a:close/>
                <a:moveTo>
                  <a:pt x="0" y="28232"/>
                </a:moveTo>
                <a:lnTo>
                  <a:pt x="11288" y="35254"/>
                </a:lnTo>
                <a:lnTo>
                  <a:pt x="0" y="29321"/>
                </a:lnTo>
                <a:close/>
                <a:moveTo>
                  <a:pt x="0" y="26353"/>
                </a:moveTo>
                <a:lnTo>
                  <a:pt x="11288" y="35254"/>
                </a:lnTo>
                <a:lnTo>
                  <a:pt x="0" y="28062"/>
                </a:lnTo>
                <a:close/>
                <a:moveTo>
                  <a:pt x="0" y="23491"/>
                </a:moveTo>
                <a:lnTo>
                  <a:pt x="11288" y="35254"/>
                </a:lnTo>
                <a:lnTo>
                  <a:pt x="0" y="26082"/>
                </a:lnTo>
                <a:close/>
                <a:moveTo>
                  <a:pt x="0" y="17897"/>
                </a:moveTo>
                <a:lnTo>
                  <a:pt x="11288" y="35254"/>
                </a:lnTo>
                <a:lnTo>
                  <a:pt x="0" y="23025"/>
                </a:lnTo>
                <a:close/>
                <a:moveTo>
                  <a:pt x="3565876" y="4240"/>
                </a:moveTo>
                <a:cubicBezTo>
                  <a:pt x="3590961" y="126665"/>
                  <a:pt x="3607694" y="253173"/>
                  <a:pt x="3624417" y="375598"/>
                </a:cubicBezTo>
                <a:cubicBezTo>
                  <a:pt x="3511516" y="379671"/>
                  <a:pt x="3406967" y="387837"/>
                  <a:pt x="3298247" y="391920"/>
                </a:cubicBezTo>
                <a:cubicBezTo>
                  <a:pt x="3289886" y="273569"/>
                  <a:pt x="3273162" y="151144"/>
                  <a:pt x="3252249" y="32802"/>
                </a:cubicBezTo>
                <a:cubicBezTo>
                  <a:pt x="3352607" y="20563"/>
                  <a:pt x="3457156" y="12396"/>
                  <a:pt x="3565876" y="4240"/>
                </a:cubicBezTo>
                <a:close/>
                <a:moveTo>
                  <a:pt x="1955579" y="4240"/>
                </a:moveTo>
                <a:cubicBezTo>
                  <a:pt x="1968131" y="92681"/>
                  <a:pt x="1972312" y="176922"/>
                  <a:pt x="1980683" y="261153"/>
                </a:cubicBezTo>
                <a:cubicBezTo>
                  <a:pt x="1896999" y="286424"/>
                  <a:pt x="1813305" y="315914"/>
                  <a:pt x="1729612" y="345394"/>
                </a:cubicBezTo>
                <a:cubicBezTo>
                  <a:pt x="1725431" y="273793"/>
                  <a:pt x="1721250" y="202193"/>
                  <a:pt x="1717059" y="130592"/>
                </a:cubicBezTo>
                <a:cubicBezTo>
                  <a:pt x="1792381" y="84261"/>
                  <a:pt x="1876076" y="46351"/>
                  <a:pt x="1955579" y="4240"/>
                </a:cubicBezTo>
                <a:close/>
                <a:moveTo>
                  <a:pt x="0" y="2006"/>
                </a:moveTo>
                <a:lnTo>
                  <a:pt x="11288" y="35254"/>
                </a:lnTo>
                <a:lnTo>
                  <a:pt x="0" y="16911"/>
                </a:lnTo>
                <a:close/>
                <a:moveTo>
                  <a:pt x="3595183" y="0"/>
                </a:moveTo>
                <a:lnTo>
                  <a:pt x="3930037" y="0"/>
                </a:lnTo>
                <a:lnTo>
                  <a:pt x="3965284" y="168517"/>
                </a:lnTo>
                <a:cubicBezTo>
                  <a:pt x="3977486" y="233614"/>
                  <a:pt x="3988097" y="298712"/>
                  <a:pt x="3996585" y="363807"/>
                </a:cubicBezTo>
                <a:cubicBezTo>
                  <a:pt x="3877755" y="368008"/>
                  <a:pt x="3763164" y="372208"/>
                  <a:pt x="3652823" y="376408"/>
                </a:cubicBezTo>
                <a:cubicBezTo>
                  <a:pt x="3646454" y="311308"/>
                  <a:pt x="3637965" y="247261"/>
                  <a:pt x="3627886" y="183214"/>
                </a:cubicBezTo>
                <a:close/>
                <a:moveTo>
                  <a:pt x="2919796" y="0"/>
                </a:moveTo>
                <a:lnTo>
                  <a:pt x="3156008" y="0"/>
                </a:lnTo>
                <a:lnTo>
                  <a:pt x="2926069" y="35254"/>
                </a:lnTo>
                <a:close/>
                <a:moveTo>
                  <a:pt x="2571311" y="0"/>
                </a:moveTo>
                <a:lnTo>
                  <a:pt x="2871626" y="0"/>
                </a:lnTo>
                <a:lnTo>
                  <a:pt x="2880080" y="44231"/>
                </a:lnTo>
                <a:cubicBezTo>
                  <a:pt x="2777739" y="60554"/>
                  <a:pt x="2683915" y="76876"/>
                  <a:pt x="2585833" y="97282"/>
                </a:cubicBezTo>
                <a:close/>
                <a:moveTo>
                  <a:pt x="2257958" y="0"/>
                </a:moveTo>
                <a:lnTo>
                  <a:pt x="2538980" y="0"/>
                </a:lnTo>
                <a:lnTo>
                  <a:pt x="2554438" y="107392"/>
                </a:lnTo>
                <a:cubicBezTo>
                  <a:pt x="2462236" y="128462"/>
                  <a:pt x="2370034" y="149532"/>
                  <a:pt x="2277832" y="174822"/>
                </a:cubicBezTo>
                <a:close/>
                <a:moveTo>
                  <a:pt x="1981485" y="0"/>
                </a:moveTo>
                <a:lnTo>
                  <a:pt x="2240290" y="0"/>
                </a:lnTo>
                <a:lnTo>
                  <a:pt x="2259800" y="175350"/>
                </a:lnTo>
                <a:cubicBezTo>
                  <a:pt x="2173596" y="201020"/>
                  <a:pt x="2087401" y="226681"/>
                  <a:pt x="2005299" y="252352"/>
                </a:cubicBezTo>
                <a:close/>
                <a:moveTo>
                  <a:pt x="1697583" y="0"/>
                </a:moveTo>
                <a:lnTo>
                  <a:pt x="1893277" y="0"/>
                </a:lnTo>
                <a:lnTo>
                  <a:pt x="1707310" y="97282"/>
                </a:lnTo>
                <a:close/>
                <a:moveTo>
                  <a:pt x="1536558" y="0"/>
                </a:moveTo>
                <a:lnTo>
                  <a:pt x="1675080" y="0"/>
                </a:lnTo>
                <a:lnTo>
                  <a:pt x="1686045" y="109688"/>
                </a:lnTo>
                <a:cubicBezTo>
                  <a:pt x="1604764" y="155842"/>
                  <a:pt x="1527771" y="201997"/>
                  <a:pt x="1450768" y="252352"/>
                </a:cubicBezTo>
                <a:cubicBezTo>
                  <a:pt x="1446490" y="197797"/>
                  <a:pt x="1442212" y="139061"/>
                  <a:pt x="1437933" y="80315"/>
                </a:cubicBezTo>
                <a:close/>
                <a:moveTo>
                  <a:pt x="1432462" y="0"/>
                </a:moveTo>
                <a:lnTo>
                  <a:pt x="1514581" y="0"/>
                </a:lnTo>
                <a:lnTo>
                  <a:pt x="1438744" y="66268"/>
                </a:lnTo>
                <a:close/>
                <a:moveTo>
                  <a:pt x="1334082" y="0"/>
                </a:moveTo>
                <a:lnTo>
                  <a:pt x="1397685" y="0"/>
                </a:lnTo>
                <a:lnTo>
                  <a:pt x="1406919" y="94694"/>
                </a:lnTo>
                <a:lnTo>
                  <a:pt x="1204229" y="307845"/>
                </a:lnTo>
                <a:lnTo>
                  <a:pt x="1409508" y="112784"/>
                </a:lnTo>
                <a:cubicBezTo>
                  <a:pt x="1413816" y="167056"/>
                  <a:pt x="1418123" y="221328"/>
                  <a:pt x="1422431" y="275610"/>
                </a:cubicBezTo>
                <a:cubicBezTo>
                  <a:pt x="1344891" y="325711"/>
                  <a:pt x="1271669" y="379983"/>
                  <a:pt x="1194129" y="438436"/>
                </a:cubicBezTo>
                <a:cubicBezTo>
                  <a:pt x="1194129" y="396687"/>
                  <a:pt x="1194129" y="359109"/>
                  <a:pt x="1189821" y="321531"/>
                </a:cubicBezTo>
                <a:lnTo>
                  <a:pt x="1197977" y="313784"/>
                </a:lnTo>
                <a:lnTo>
                  <a:pt x="1189821" y="193763"/>
                </a:lnTo>
                <a:cubicBezTo>
                  <a:pt x="1222594" y="146382"/>
                  <a:pt x="1256387" y="101153"/>
                  <a:pt x="1290180" y="57001"/>
                </a:cubicBezTo>
                <a:close/>
                <a:moveTo>
                  <a:pt x="1210237" y="0"/>
                </a:moveTo>
                <a:lnTo>
                  <a:pt x="1320122" y="0"/>
                </a:lnTo>
                <a:lnTo>
                  <a:pt x="1182827" y="174812"/>
                </a:lnTo>
                <a:cubicBezTo>
                  <a:pt x="1178568" y="136873"/>
                  <a:pt x="1178568" y="98933"/>
                  <a:pt x="1174309" y="56773"/>
                </a:cubicBezTo>
                <a:close/>
                <a:moveTo>
                  <a:pt x="66865" y="0"/>
                </a:moveTo>
                <a:lnTo>
                  <a:pt x="77812" y="0"/>
                </a:lnTo>
                <a:lnTo>
                  <a:pt x="11288" y="35254"/>
                </a:lnTo>
                <a:close/>
                <a:moveTo>
                  <a:pt x="55995" y="0"/>
                </a:moveTo>
                <a:lnTo>
                  <a:pt x="65524" y="0"/>
                </a:lnTo>
                <a:lnTo>
                  <a:pt x="11288" y="35254"/>
                </a:lnTo>
                <a:close/>
                <a:moveTo>
                  <a:pt x="44381" y="0"/>
                </a:moveTo>
                <a:lnTo>
                  <a:pt x="54677" y="0"/>
                </a:lnTo>
                <a:lnTo>
                  <a:pt x="11288" y="35254"/>
                </a:lnTo>
                <a:close/>
                <a:moveTo>
                  <a:pt x="34029" y="0"/>
                </a:moveTo>
                <a:lnTo>
                  <a:pt x="43830" y="0"/>
                </a:lnTo>
                <a:lnTo>
                  <a:pt x="11288" y="35254"/>
                </a:lnTo>
                <a:close/>
                <a:moveTo>
                  <a:pt x="23258" y="0"/>
                </a:moveTo>
                <a:lnTo>
                  <a:pt x="32982" y="0"/>
                </a:lnTo>
                <a:lnTo>
                  <a:pt x="11288" y="35254"/>
                </a:lnTo>
                <a:close/>
                <a:moveTo>
                  <a:pt x="12062" y="0"/>
                </a:moveTo>
                <a:lnTo>
                  <a:pt x="22135" y="0"/>
                </a:lnTo>
                <a:lnTo>
                  <a:pt x="11288" y="35254"/>
                </a:lnTo>
                <a:close/>
                <a:moveTo>
                  <a:pt x="441" y="0"/>
                </a:moveTo>
                <a:lnTo>
                  <a:pt x="10513" y="0"/>
                </a:lnTo>
                <a:lnTo>
                  <a:pt x="11288" y="35254"/>
                </a:lnTo>
                <a:close/>
              </a:path>
            </a:pathLst>
          </a:custGeom>
          <a:solidFill>
            <a:schemeClr val="accent2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962685-E143-4935-9D9C-8195F7C04E10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8000EB4F-FB21-4998-AA1F-806CE043BF59}" type="datetime4">
              <a:rPr lang="en-US" smtClean="0"/>
              <a:t>July 20, 2020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1EE1BE-9091-4CB5-AC4F-F8FE5024B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8FD7A4-1CC6-4D18-B9E6-345A402B1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1D04F9A-0280-45EB-95F0-6DA7BDF0AC7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97BED6-7F87-4FCC-9A3A-6277B2943E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0531" y="377584"/>
            <a:ext cx="8262938" cy="423125"/>
          </a:xfrm>
        </p:spPr>
        <p:txBody>
          <a:bodyPr wrap="none" anchor="t">
            <a:normAutofit/>
          </a:bodyPr>
          <a:lstStyle>
            <a:lvl1pPr>
              <a:defRPr sz="2400" b="0" cap="all" spc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slide title on one line only</a:t>
            </a:r>
            <a:endParaRPr lang="en-GB" dirty="0"/>
          </a:p>
        </p:txBody>
      </p:sp>
      <p:sp>
        <p:nvSpPr>
          <p:cNvPr id="52" name="Text Placeholder 6">
            <a:extLst>
              <a:ext uri="{FF2B5EF4-FFF2-40B4-BE49-F238E27FC236}">
                <a16:creationId xmlns:a16="http://schemas.microsoft.com/office/drawing/2014/main" id="{E539CD5F-F7C7-41E7-8C8C-1DB31E94E43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0531" y="5625245"/>
            <a:ext cx="8262938" cy="395833"/>
          </a:xfrm>
        </p:spPr>
        <p:txBody>
          <a:bodyPr anchor="b"/>
          <a:lstStyle>
            <a:lvl1pPr>
              <a:spcBef>
                <a:spcPts val="0"/>
              </a:spcBef>
              <a:spcAft>
                <a:spcPts val="0"/>
              </a:spcAft>
              <a:defRPr sz="800" b="0">
                <a:solidFill>
                  <a:schemeClr val="tx1"/>
                </a:solidFill>
              </a:defRPr>
            </a:lvl1pPr>
            <a:lvl2pPr>
              <a:spcBef>
                <a:spcPts val="200"/>
              </a:spcBef>
              <a:spcAft>
                <a:spcPts val="200"/>
              </a:spcAft>
              <a:defRPr sz="800">
                <a:solidFill>
                  <a:schemeClr val="accent1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Add any source information here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7" name="Text Placeholder 6">
            <a:extLst>
              <a:ext uri="{FF2B5EF4-FFF2-40B4-BE49-F238E27FC236}">
                <a16:creationId xmlns:a16="http://schemas.microsoft.com/office/drawing/2014/main" id="{E01AF118-F24C-4ADF-8E25-BBFA505D6AB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0531" y="815857"/>
            <a:ext cx="8262938" cy="496397"/>
          </a:xfrm>
        </p:spPr>
        <p:txBody>
          <a:bodyPr/>
          <a:lstStyle>
            <a:lvl1pPr>
              <a:spcBef>
                <a:spcPts val="200"/>
              </a:spcBef>
              <a:spcAft>
                <a:spcPts val="200"/>
              </a:spcAft>
              <a:defRPr sz="1400"/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GB" dirty="0"/>
              <a:t>This is your subtitle area. </a:t>
            </a:r>
          </a:p>
        </p:txBody>
      </p:sp>
      <p:sp>
        <p:nvSpPr>
          <p:cNvPr id="56" name="Text Placeholder 6">
            <a:extLst>
              <a:ext uri="{FF2B5EF4-FFF2-40B4-BE49-F238E27FC236}">
                <a16:creationId xmlns:a16="http://schemas.microsoft.com/office/drawing/2014/main" id="{61186CB9-F4FF-4930-BEA0-7CA3F3F9910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440531" y="2998746"/>
            <a:ext cx="2062800" cy="2446379"/>
          </a:xfrm>
        </p:spPr>
        <p:txBody>
          <a:bodyPr lIns="180000" rIns="180000"/>
          <a:lstStyle>
            <a:lvl1pPr>
              <a:defRPr/>
            </a:lvl1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8" name="Text Placeholder 6">
            <a:extLst>
              <a:ext uri="{FF2B5EF4-FFF2-40B4-BE49-F238E27FC236}">
                <a16:creationId xmlns:a16="http://schemas.microsoft.com/office/drawing/2014/main" id="{023631AF-6CBF-46AC-9B4A-63B8E9AF624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440100" y="1627201"/>
            <a:ext cx="8262000" cy="1080000"/>
          </a:xfrm>
        </p:spPr>
        <p:txBody>
          <a:bodyPr rIns="0"/>
          <a:lstStyle>
            <a:lvl1pPr>
              <a:defRPr/>
            </a:lvl1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8" name="Text Placeholder 6">
            <a:extLst>
              <a:ext uri="{FF2B5EF4-FFF2-40B4-BE49-F238E27FC236}">
                <a16:creationId xmlns:a16="http://schemas.microsoft.com/office/drawing/2014/main" id="{094BD7D3-68C3-45A3-9391-0322252CA4E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2509200" y="2998746"/>
            <a:ext cx="2062800" cy="2446379"/>
          </a:xfrm>
        </p:spPr>
        <p:txBody>
          <a:bodyPr lIns="180000" rIns="180000"/>
          <a:lstStyle>
            <a:lvl1pPr>
              <a:defRPr/>
            </a:lvl1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9" name="Text Placeholder 6">
            <a:extLst>
              <a:ext uri="{FF2B5EF4-FFF2-40B4-BE49-F238E27FC236}">
                <a16:creationId xmlns:a16="http://schemas.microsoft.com/office/drawing/2014/main" id="{770F3FFE-1AAE-4719-B570-EF640AD6D85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4577870" y="2998746"/>
            <a:ext cx="2062800" cy="2446379"/>
          </a:xfrm>
        </p:spPr>
        <p:txBody>
          <a:bodyPr lIns="180000" rIns="180000"/>
          <a:lstStyle>
            <a:lvl1pPr>
              <a:defRPr/>
            </a:lvl1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0" name="Text Placeholder 6">
            <a:extLst>
              <a:ext uri="{FF2B5EF4-FFF2-40B4-BE49-F238E27FC236}">
                <a16:creationId xmlns:a16="http://schemas.microsoft.com/office/drawing/2014/main" id="{C4FEB09F-DFAB-480D-ACB2-E0B06F5394B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6639300" y="2998746"/>
            <a:ext cx="2062800" cy="2446379"/>
          </a:xfrm>
        </p:spPr>
        <p:txBody>
          <a:bodyPr lIns="180000" rIns="180000"/>
          <a:lstStyle>
            <a:lvl1pPr>
              <a:defRPr/>
            </a:lvl1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0A7130E-ED7D-4263-9AE4-0E96FF6508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6093296"/>
            <a:ext cx="2201317" cy="70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668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3 specific text placeholder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74AAAF7-1F47-4163-8FFF-7CECE6165CF9}"/>
              </a:ext>
            </a:extLst>
          </p:cNvPr>
          <p:cNvSpPr/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Freeform: Shape 47">
            <a:extLst>
              <a:ext uri="{FF2B5EF4-FFF2-40B4-BE49-F238E27FC236}">
                <a16:creationId xmlns:a16="http://schemas.microsoft.com/office/drawing/2014/main" id="{42B87378-3709-40ED-A5E2-5C2A3D377CFB}"/>
              </a:ext>
            </a:extLst>
          </p:cNvPr>
          <p:cNvSpPr>
            <a:spLocks/>
          </p:cNvSpPr>
          <p:nvPr userDrawn="1"/>
        </p:nvSpPr>
        <p:spPr bwMode="gray">
          <a:xfrm>
            <a:off x="0" y="0"/>
            <a:ext cx="2201317" cy="2714472"/>
          </a:xfrm>
          <a:custGeom>
            <a:avLst/>
            <a:gdLst>
              <a:gd name="connsiteX0" fmla="*/ 421640 w 4027599"/>
              <a:gd name="connsiteY0" fmla="*/ 4594315 h 4966483"/>
              <a:gd name="connsiteX1" fmla="*/ 429982 w 4027599"/>
              <a:gd name="connsiteY1" fmla="*/ 4940822 h 4966483"/>
              <a:gd name="connsiteX2" fmla="*/ 42302 w 4027599"/>
              <a:gd name="connsiteY2" fmla="*/ 4966483 h 4966483"/>
              <a:gd name="connsiteX3" fmla="*/ 42302 w 4027599"/>
              <a:gd name="connsiteY3" fmla="*/ 4615707 h 4966483"/>
              <a:gd name="connsiteX4" fmla="*/ 421640 w 4027599"/>
              <a:gd name="connsiteY4" fmla="*/ 4594315 h 4966483"/>
              <a:gd name="connsiteX5" fmla="*/ 843177 w 4027599"/>
              <a:gd name="connsiteY5" fmla="*/ 4532287 h 4966483"/>
              <a:gd name="connsiteX6" fmla="*/ 864179 w 4027599"/>
              <a:gd name="connsiteY6" fmla="*/ 4864073 h 4966483"/>
              <a:gd name="connsiteX7" fmla="*/ 473597 w 4027599"/>
              <a:gd name="connsiteY7" fmla="*/ 4935469 h 4966483"/>
              <a:gd name="connsiteX8" fmla="*/ 460996 w 4027599"/>
              <a:gd name="connsiteY8" fmla="*/ 4595282 h 4966483"/>
              <a:gd name="connsiteX9" fmla="*/ 843177 w 4027599"/>
              <a:gd name="connsiteY9" fmla="*/ 4532287 h 4966483"/>
              <a:gd name="connsiteX10" fmla="*/ 1268465 w 4027599"/>
              <a:gd name="connsiteY10" fmla="*/ 4423733 h 4966483"/>
              <a:gd name="connsiteX11" fmla="*/ 1298375 w 4027599"/>
              <a:gd name="connsiteY11" fmla="*/ 4738738 h 4966483"/>
              <a:gd name="connsiteX12" fmla="*/ 901044 w 4027599"/>
              <a:gd name="connsiteY12" fmla="*/ 4857929 h 4966483"/>
              <a:gd name="connsiteX13" fmla="*/ 879681 w 4027599"/>
              <a:gd name="connsiteY13" fmla="*/ 4525899 h 4966483"/>
              <a:gd name="connsiteX14" fmla="*/ 1268465 w 4027599"/>
              <a:gd name="connsiteY14" fmla="*/ 4423733 h 4966483"/>
              <a:gd name="connsiteX15" fmla="*/ 1694886 w 4027599"/>
              <a:gd name="connsiteY15" fmla="*/ 4268663 h 4966483"/>
              <a:gd name="connsiteX16" fmla="*/ 1732571 w 4027599"/>
              <a:gd name="connsiteY16" fmla="*/ 4552917 h 4966483"/>
              <a:gd name="connsiteX17" fmla="*/ 1343191 w 4027599"/>
              <a:gd name="connsiteY17" fmla="*/ 4718371 h 4966483"/>
              <a:gd name="connsiteX18" fmla="*/ 1313877 w 4027599"/>
              <a:gd name="connsiteY18" fmla="*/ 4408670 h 4966483"/>
              <a:gd name="connsiteX19" fmla="*/ 1694886 w 4027599"/>
              <a:gd name="connsiteY19" fmla="*/ 4268663 h 4966483"/>
              <a:gd name="connsiteX20" fmla="*/ 402065 w 4027599"/>
              <a:gd name="connsiteY20" fmla="*/ 4237649 h 4966483"/>
              <a:gd name="connsiteX21" fmla="*/ 414470 w 4027599"/>
              <a:gd name="connsiteY21" fmla="*/ 4562363 h 4966483"/>
              <a:gd name="connsiteX22" fmla="*/ 42302 w 4027599"/>
              <a:gd name="connsiteY22" fmla="*/ 4578803 h 4966483"/>
              <a:gd name="connsiteX23" fmla="*/ 42302 w 4027599"/>
              <a:gd name="connsiteY23" fmla="*/ 4254089 h 4966483"/>
              <a:gd name="connsiteX24" fmla="*/ 402065 w 4027599"/>
              <a:gd name="connsiteY24" fmla="*/ 4237649 h 4966483"/>
              <a:gd name="connsiteX25" fmla="*/ 818962 w 4027599"/>
              <a:gd name="connsiteY25" fmla="*/ 4191133 h 4966483"/>
              <a:gd name="connsiteX26" fmla="*/ 848667 w 4027599"/>
              <a:gd name="connsiteY26" fmla="*/ 4504760 h 4966483"/>
              <a:gd name="connsiteX27" fmla="*/ 462462 w 4027599"/>
              <a:gd name="connsiteY27" fmla="*/ 4563301 h 4966483"/>
              <a:gd name="connsiteX28" fmla="*/ 445484 w 4027599"/>
              <a:gd name="connsiteY28" fmla="*/ 4237131 h 4966483"/>
              <a:gd name="connsiteX29" fmla="*/ 818962 w 4027599"/>
              <a:gd name="connsiteY29" fmla="*/ 4191133 h 4966483"/>
              <a:gd name="connsiteX30" fmla="*/ 1220366 w 4027599"/>
              <a:gd name="connsiteY30" fmla="*/ 4098091 h 4966483"/>
              <a:gd name="connsiteX31" fmla="*/ 1267361 w 4027599"/>
              <a:gd name="connsiteY31" fmla="*/ 4399420 h 4966483"/>
              <a:gd name="connsiteX32" fmla="*/ 878577 w 4027599"/>
              <a:gd name="connsiteY32" fmla="*/ 4501273 h 4966483"/>
              <a:gd name="connsiteX33" fmla="*/ 848667 w 4027599"/>
              <a:gd name="connsiteY33" fmla="*/ 4178727 h 4966483"/>
              <a:gd name="connsiteX34" fmla="*/ 1220366 w 4027599"/>
              <a:gd name="connsiteY34" fmla="*/ 4098091 h 4966483"/>
              <a:gd name="connsiteX35" fmla="*/ 2131680 w 4027599"/>
              <a:gd name="connsiteY35" fmla="*/ 4067077 h 4966483"/>
              <a:gd name="connsiteX36" fmla="*/ 2182270 w 4027599"/>
              <a:gd name="connsiteY36" fmla="*/ 4316918 h 4966483"/>
              <a:gd name="connsiteX37" fmla="*/ 1790233 w 4027599"/>
              <a:gd name="connsiteY37" fmla="*/ 4532287 h 4966483"/>
              <a:gd name="connsiteX38" fmla="*/ 1748073 w 4027599"/>
              <a:gd name="connsiteY38" fmla="*/ 4252301 h 4966483"/>
              <a:gd name="connsiteX39" fmla="*/ 2131680 w 4027599"/>
              <a:gd name="connsiteY39" fmla="*/ 4067077 h 4966483"/>
              <a:gd name="connsiteX40" fmla="*/ 1624486 w 4027599"/>
              <a:gd name="connsiteY40" fmla="*/ 3974035 h 4966483"/>
              <a:gd name="connsiteX41" fmla="*/ 1686055 w 4027599"/>
              <a:gd name="connsiteY41" fmla="*/ 4241459 h 4966483"/>
              <a:gd name="connsiteX42" fmla="*/ 1312519 w 4027599"/>
              <a:gd name="connsiteY42" fmla="*/ 4377217 h 4966483"/>
              <a:gd name="connsiteX43" fmla="*/ 1267361 w 4027599"/>
              <a:gd name="connsiteY43" fmla="*/ 4085119 h 4966483"/>
              <a:gd name="connsiteX44" fmla="*/ 1624486 w 4027599"/>
              <a:gd name="connsiteY44" fmla="*/ 3974035 h 4966483"/>
              <a:gd name="connsiteX45" fmla="*/ 377820 w 4027599"/>
              <a:gd name="connsiteY45" fmla="*/ 3896495 h 4966483"/>
              <a:gd name="connsiteX46" fmla="*/ 398968 w 4027599"/>
              <a:gd name="connsiteY46" fmla="*/ 4205658 h 4966483"/>
              <a:gd name="connsiteX47" fmla="*/ 26800 w 4027599"/>
              <a:gd name="connsiteY47" fmla="*/ 4222147 h 4966483"/>
              <a:gd name="connsiteX48" fmla="*/ 26800 w 4027599"/>
              <a:gd name="connsiteY48" fmla="*/ 3912983 h 4966483"/>
              <a:gd name="connsiteX49" fmla="*/ 377820 w 4027599"/>
              <a:gd name="connsiteY49" fmla="*/ 3896495 h 4966483"/>
              <a:gd name="connsiteX50" fmla="*/ 775523 w 4027599"/>
              <a:gd name="connsiteY50" fmla="*/ 3849979 h 4966483"/>
              <a:gd name="connsiteX51" fmla="*/ 817663 w 4027599"/>
              <a:gd name="connsiteY51" fmla="*/ 4159943 h 4966483"/>
              <a:gd name="connsiteX52" fmla="*/ 451052 w 4027599"/>
              <a:gd name="connsiteY52" fmla="*/ 4206645 h 4966483"/>
              <a:gd name="connsiteX53" fmla="*/ 429982 w 4027599"/>
              <a:gd name="connsiteY53" fmla="*/ 3892441 h 4966483"/>
              <a:gd name="connsiteX54" fmla="*/ 775523 w 4027599"/>
              <a:gd name="connsiteY54" fmla="*/ 3849979 h 4966483"/>
              <a:gd name="connsiteX55" fmla="*/ 2558570 w 4027599"/>
              <a:gd name="connsiteY55" fmla="*/ 3834467 h 4966483"/>
              <a:gd name="connsiteX56" fmla="*/ 2616466 w 4027599"/>
              <a:gd name="connsiteY56" fmla="*/ 4028375 h 4966483"/>
              <a:gd name="connsiteX57" fmla="*/ 2231892 w 4027599"/>
              <a:gd name="connsiteY57" fmla="*/ 4284175 h 4966483"/>
              <a:gd name="connsiteX58" fmla="*/ 2182270 w 4027599"/>
              <a:gd name="connsiteY58" fmla="*/ 4049006 h 4966483"/>
              <a:gd name="connsiteX59" fmla="*/ 2558570 w 4027599"/>
              <a:gd name="connsiteY59" fmla="*/ 3834467 h 4966483"/>
              <a:gd name="connsiteX60" fmla="*/ 2045808 w 4027599"/>
              <a:gd name="connsiteY60" fmla="*/ 3818965 h 4966483"/>
              <a:gd name="connsiteX61" fmla="*/ 2120242 w 4027599"/>
              <a:gd name="connsiteY61" fmla="*/ 4051106 h 4966483"/>
              <a:gd name="connsiteX62" fmla="*/ 1743941 w 4027599"/>
              <a:gd name="connsiteY62" fmla="*/ 4222147 h 4966483"/>
              <a:gd name="connsiteX63" fmla="*/ 1686045 w 4027599"/>
              <a:gd name="connsiteY63" fmla="*/ 3957438 h 4966483"/>
              <a:gd name="connsiteX64" fmla="*/ 2045808 w 4027599"/>
              <a:gd name="connsiteY64" fmla="*/ 3818965 h 4966483"/>
              <a:gd name="connsiteX65" fmla="*/ 1147144 w 4027599"/>
              <a:gd name="connsiteY65" fmla="*/ 3787951 h 4966483"/>
              <a:gd name="connsiteX66" fmla="*/ 1205333 w 4027599"/>
              <a:gd name="connsiteY66" fmla="*/ 4070828 h 4966483"/>
              <a:gd name="connsiteX67" fmla="*/ 843714 w 4027599"/>
              <a:gd name="connsiteY67" fmla="*/ 4144617 h 4966483"/>
              <a:gd name="connsiteX68" fmla="*/ 802151 w 4027599"/>
              <a:gd name="connsiteY68" fmla="*/ 3849451 h 4966483"/>
              <a:gd name="connsiteX69" fmla="*/ 1147144 w 4027599"/>
              <a:gd name="connsiteY69" fmla="*/ 3787951 h 4966483"/>
              <a:gd name="connsiteX70" fmla="*/ 1541935 w 4027599"/>
              <a:gd name="connsiteY70" fmla="*/ 3679397 h 4966483"/>
              <a:gd name="connsiteX71" fmla="*/ 1624027 w 4027599"/>
              <a:gd name="connsiteY71" fmla="*/ 3955084 h 4966483"/>
              <a:gd name="connsiteX72" fmla="*/ 1266912 w 4027599"/>
              <a:gd name="connsiteY72" fmla="*/ 4067077 h 4966483"/>
              <a:gd name="connsiteX73" fmla="*/ 1205333 w 4027599"/>
              <a:gd name="connsiteY73" fmla="*/ 3774168 h 4966483"/>
              <a:gd name="connsiteX74" fmla="*/ 1541935 w 4027599"/>
              <a:gd name="connsiteY74" fmla="*/ 3679397 h 4966483"/>
              <a:gd name="connsiteX75" fmla="*/ 2464815 w 4027599"/>
              <a:gd name="connsiteY75" fmla="*/ 3617369 h 4966483"/>
              <a:gd name="connsiteX76" fmla="*/ 2554438 w 4027599"/>
              <a:gd name="connsiteY76" fmla="*/ 3810730 h 4966483"/>
              <a:gd name="connsiteX77" fmla="*/ 2170323 w 4027599"/>
              <a:gd name="connsiteY77" fmla="*/ 4020551 h 4966483"/>
              <a:gd name="connsiteX78" fmla="*/ 2089228 w 4027599"/>
              <a:gd name="connsiteY78" fmla="*/ 3790168 h 4966483"/>
              <a:gd name="connsiteX79" fmla="*/ 2464815 w 4027599"/>
              <a:gd name="connsiteY79" fmla="*/ 3617369 h 4966483"/>
              <a:gd name="connsiteX80" fmla="*/ 1941845 w 4027599"/>
              <a:gd name="connsiteY80" fmla="*/ 3555340 h 4966483"/>
              <a:gd name="connsiteX81" fmla="*/ 2042712 w 4027599"/>
              <a:gd name="connsiteY81" fmla="*/ 3786915 h 4966483"/>
              <a:gd name="connsiteX82" fmla="*/ 1677059 w 4027599"/>
              <a:gd name="connsiteY82" fmla="*/ 3927509 h 4966483"/>
              <a:gd name="connsiteX83" fmla="*/ 1593003 w 4027599"/>
              <a:gd name="connsiteY83" fmla="*/ 3666991 h 4966483"/>
              <a:gd name="connsiteX84" fmla="*/ 1941845 w 4027599"/>
              <a:gd name="connsiteY84" fmla="*/ 3555340 h 4966483"/>
              <a:gd name="connsiteX85" fmla="*/ 357366 w 4027599"/>
              <a:gd name="connsiteY85" fmla="*/ 3539838 h 4966483"/>
              <a:gd name="connsiteX86" fmla="*/ 383466 w 4027599"/>
              <a:gd name="connsiteY86" fmla="*/ 3852469 h 4966483"/>
              <a:gd name="connsiteX87" fmla="*/ 26800 w 4027599"/>
              <a:gd name="connsiteY87" fmla="*/ 3865490 h 4966483"/>
              <a:gd name="connsiteX88" fmla="*/ 26800 w 4027599"/>
              <a:gd name="connsiteY88" fmla="*/ 3552869 h 4966483"/>
              <a:gd name="connsiteX89" fmla="*/ 357366 w 4027599"/>
              <a:gd name="connsiteY89" fmla="*/ 3539838 h 4966483"/>
              <a:gd name="connsiteX90" fmla="*/ 720957 w 4027599"/>
              <a:gd name="connsiteY90" fmla="*/ 3508824 h 4966483"/>
              <a:gd name="connsiteX91" fmla="*/ 771137 w 4027599"/>
              <a:gd name="connsiteY91" fmla="*/ 3796908 h 4966483"/>
              <a:gd name="connsiteX92" fmla="*/ 428244 w 4027599"/>
              <a:gd name="connsiteY92" fmla="*/ 3834476 h 4966483"/>
              <a:gd name="connsiteX93" fmla="*/ 398968 w 4027599"/>
              <a:gd name="connsiteY93" fmla="*/ 3538051 h 4966483"/>
              <a:gd name="connsiteX94" fmla="*/ 720957 w 4027599"/>
              <a:gd name="connsiteY94" fmla="*/ 3508824 h 4966483"/>
              <a:gd name="connsiteX95" fmla="*/ 1066097 w 4027599"/>
              <a:gd name="connsiteY95" fmla="*/ 3462298 h 4966483"/>
              <a:gd name="connsiteX96" fmla="*/ 1143305 w 4027599"/>
              <a:gd name="connsiteY96" fmla="*/ 3740282 h 4966483"/>
              <a:gd name="connsiteX97" fmla="*/ 791591 w 4027599"/>
              <a:gd name="connsiteY97" fmla="*/ 3803453 h 4966483"/>
              <a:gd name="connsiteX98" fmla="*/ 740123 w 4027599"/>
              <a:gd name="connsiteY98" fmla="*/ 3512839 h 4966483"/>
              <a:gd name="connsiteX99" fmla="*/ 1066097 w 4027599"/>
              <a:gd name="connsiteY99" fmla="*/ 3462298 h 4966483"/>
              <a:gd name="connsiteX100" fmla="*/ 2324358 w 4027599"/>
              <a:gd name="connsiteY100" fmla="*/ 3400270 h 4966483"/>
              <a:gd name="connsiteX101" fmla="*/ 2445894 w 4027599"/>
              <a:gd name="connsiteY101" fmla="*/ 3594814 h 4966483"/>
              <a:gd name="connsiteX102" fmla="*/ 2081267 w 4027599"/>
              <a:gd name="connsiteY102" fmla="*/ 3772439 h 4966483"/>
              <a:gd name="connsiteX103" fmla="*/ 1980683 w 4027599"/>
              <a:gd name="connsiteY103" fmla="*/ 3539838 h 4966483"/>
              <a:gd name="connsiteX104" fmla="*/ 2324358 w 4027599"/>
              <a:gd name="connsiteY104" fmla="*/ 3400270 h 4966483"/>
              <a:gd name="connsiteX105" fmla="*/ 1431486 w 4027599"/>
              <a:gd name="connsiteY105" fmla="*/ 3384768 h 4966483"/>
              <a:gd name="connsiteX106" fmla="*/ 1530975 w 4027599"/>
              <a:gd name="connsiteY106" fmla="*/ 3642717 h 4966483"/>
              <a:gd name="connsiteX107" fmla="*/ 1191042 w 4027599"/>
              <a:gd name="connsiteY107" fmla="*/ 3725922 h 4966483"/>
              <a:gd name="connsiteX108" fmla="*/ 1112281 w 4027599"/>
              <a:gd name="connsiteY108" fmla="*/ 3451339 h 4966483"/>
              <a:gd name="connsiteX109" fmla="*/ 1431486 w 4027599"/>
              <a:gd name="connsiteY109" fmla="*/ 3384768 h 4966483"/>
              <a:gd name="connsiteX110" fmla="*/ 1788367 w 4027599"/>
              <a:gd name="connsiteY110" fmla="*/ 3291726 h 4966483"/>
              <a:gd name="connsiteX111" fmla="*/ 1918655 w 4027599"/>
              <a:gd name="connsiteY111" fmla="*/ 3523379 h 4966483"/>
              <a:gd name="connsiteX112" fmla="*/ 1574024 w 4027599"/>
              <a:gd name="connsiteY112" fmla="*/ 3632880 h 4966483"/>
              <a:gd name="connsiteX113" fmla="*/ 1468947 w 4027599"/>
              <a:gd name="connsiteY113" fmla="*/ 3380177 h 4966483"/>
              <a:gd name="connsiteX114" fmla="*/ 1788367 w 4027599"/>
              <a:gd name="connsiteY114" fmla="*/ 3291726 h 4966483"/>
              <a:gd name="connsiteX115" fmla="*/ 318615 w 4027599"/>
              <a:gd name="connsiteY115" fmla="*/ 3229698 h 4966483"/>
              <a:gd name="connsiteX116" fmla="*/ 352452 w 4027599"/>
              <a:gd name="connsiteY116" fmla="*/ 3516043 h 4966483"/>
              <a:gd name="connsiteX117" fmla="*/ 31030 w 4027599"/>
              <a:gd name="connsiteY117" fmla="*/ 3524336 h 4966483"/>
              <a:gd name="connsiteX118" fmla="*/ 26800 w 4027599"/>
              <a:gd name="connsiteY118" fmla="*/ 3238001 h 4966483"/>
              <a:gd name="connsiteX119" fmla="*/ 318615 w 4027599"/>
              <a:gd name="connsiteY119" fmla="*/ 3229698 h 4966483"/>
              <a:gd name="connsiteX120" fmla="*/ 649659 w 4027599"/>
              <a:gd name="connsiteY120" fmla="*/ 3214186 h 4966483"/>
              <a:gd name="connsiteX121" fmla="*/ 709109 w 4027599"/>
              <a:gd name="connsiteY121" fmla="*/ 3480575 h 4966483"/>
              <a:gd name="connsiteX122" fmla="*/ 386406 w 4027599"/>
              <a:gd name="connsiteY122" fmla="*/ 3508824 h 4966483"/>
              <a:gd name="connsiteX123" fmla="*/ 352442 w 4027599"/>
              <a:gd name="connsiteY123" fmla="*/ 3234367 h 4966483"/>
              <a:gd name="connsiteX124" fmla="*/ 649659 w 4027599"/>
              <a:gd name="connsiteY124" fmla="*/ 3214186 h 4966483"/>
              <a:gd name="connsiteX125" fmla="*/ 2148921 w 4027599"/>
              <a:gd name="connsiteY125" fmla="*/ 3167670 h 4966483"/>
              <a:gd name="connsiteX126" fmla="*/ 2306326 w 4027599"/>
              <a:gd name="connsiteY126" fmla="*/ 3370634 h 4966483"/>
              <a:gd name="connsiteX127" fmla="*/ 1957484 w 4027599"/>
              <a:gd name="connsiteY127" fmla="*/ 3508824 h 4966483"/>
              <a:gd name="connsiteX128" fmla="*/ 1825604 w 4027599"/>
              <a:gd name="connsiteY128" fmla="*/ 3275628 h 4966483"/>
              <a:gd name="connsiteX129" fmla="*/ 2148921 w 4027599"/>
              <a:gd name="connsiteY129" fmla="*/ 3167670 h 4966483"/>
              <a:gd name="connsiteX130" fmla="*/ 964381 w 4027599"/>
              <a:gd name="connsiteY130" fmla="*/ 3167670 h 4966483"/>
              <a:gd name="connsiteX131" fmla="*/ 1050263 w 4027599"/>
              <a:gd name="connsiteY131" fmla="*/ 3431714 h 4966483"/>
              <a:gd name="connsiteX132" fmla="*/ 739439 w 4027599"/>
              <a:gd name="connsiteY132" fmla="*/ 3477810 h 4966483"/>
              <a:gd name="connsiteX133" fmla="*/ 678095 w 4027599"/>
              <a:gd name="connsiteY133" fmla="*/ 3201204 h 4966483"/>
              <a:gd name="connsiteX134" fmla="*/ 964381 w 4027599"/>
              <a:gd name="connsiteY134" fmla="*/ 3167670 h 4966483"/>
              <a:gd name="connsiteX135" fmla="*/ 1298531 w 4027599"/>
              <a:gd name="connsiteY135" fmla="*/ 3121154 h 4966483"/>
              <a:gd name="connsiteX136" fmla="*/ 1422431 w 4027599"/>
              <a:gd name="connsiteY136" fmla="*/ 3365134 h 4966483"/>
              <a:gd name="connsiteX137" fmla="*/ 1097726 w 4027599"/>
              <a:gd name="connsiteY137" fmla="*/ 3431294 h 4966483"/>
              <a:gd name="connsiteX138" fmla="*/ 1003737 w 4027599"/>
              <a:gd name="connsiteY138" fmla="*/ 3170776 h 4966483"/>
              <a:gd name="connsiteX139" fmla="*/ 1298531 w 4027599"/>
              <a:gd name="connsiteY139" fmla="*/ 3121154 h 4966483"/>
              <a:gd name="connsiteX140" fmla="*/ 1622113 w 4027599"/>
              <a:gd name="connsiteY140" fmla="*/ 3043614 h 4966483"/>
              <a:gd name="connsiteX141" fmla="*/ 1779087 w 4027599"/>
              <a:gd name="connsiteY141" fmla="*/ 3265743 h 4966483"/>
              <a:gd name="connsiteX142" fmla="*/ 1456659 w 4027599"/>
              <a:gd name="connsiteY142" fmla="*/ 3353754 h 4966483"/>
              <a:gd name="connsiteX143" fmla="*/ 1329379 w 4027599"/>
              <a:gd name="connsiteY143" fmla="*/ 3106482 h 4966483"/>
              <a:gd name="connsiteX144" fmla="*/ 1622113 w 4027599"/>
              <a:gd name="connsiteY144" fmla="*/ 3043614 h 4966483"/>
              <a:gd name="connsiteX145" fmla="*/ 3118053 w 4027599"/>
              <a:gd name="connsiteY145" fmla="*/ 3028102 h 4966483"/>
              <a:gd name="connsiteX146" fmla="*/ 3345291 w 4027599"/>
              <a:gd name="connsiteY146" fmla="*/ 3079014 h 4966483"/>
              <a:gd name="connsiteX147" fmla="*/ 3097755 w 4027599"/>
              <a:gd name="connsiteY147" fmla="*/ 3477810 h 4966483"/>
              <a:gd name="connsiteX148" fmla="*/ 2911094 w 4027599"/>
              <a:gd name="connsiteY148" fmla="*/ 3418420 h 4966483"/>
              <a:gd name="connsiteX149" fmla="*/ 3118053 w 4027599"/>
              <a:gd name="connsiteY149" fmla="*/ 3028102 h 4966483"/>
              <a:gd name="connsiteX150" fmla="*/ 2868573 w 4027599"/>
              <a:gd name="connsiteY150" fmla="*/ 2950572 h 4966483"/>
              <a:gd name="connsiteX151" fmla="*/ 3097179 w 4027599"/>
              <a:gd name="connsiteY151" fmla="*/ 3030925 h 4966483"/>
              <a:gd name="connsiteX152" fmla="*/ 2885199 w 4027599"/>
              <a:gd name="connsiteY152" fmla="*/ 3415782 h 4966483"/>
              <a:gd name="connsiteX153" fmla="*/ 2693996 w 4027599"/>
              <a:gd name="connsiteY153" fmla="*/ 3322740 h 4966483"/>
              <a:gd name="connsiteX154" fmla="*/ 2868573 w 4027599"/>
              <a:gd name="connsiteY154" fmla="*/ 2950572 h 4966483"/>
              <a:gd name="connsiteX155" fmla="*/ 1945997 w 4027599"/>
              <a:gd name="connsiteY155" fmla="*/ 2950572 h 4966483"/>
              <a:gd name="connsiteX156" fmla="*/ 2135754 w 4027599"/>
              <a:gd name="connsiteY156" fmla="*/ 3155880 h 4966483"/>
              <a:gd name="connsiteX157" fmla="*/ 1815269 w 4027599"/>
              <a:gd name="connsiteY157" fmla="*/ 3260712 h 4966483"/>
              <a:gd name="connsiteX158" fmla="*/ 1655031 w 4027599"/>
              <a:gd name="connsiteY158" fmla="*/ 3033572 h 4966483"/>
              <a:gd name="connsiteX159" fmla="*/ 1945997 w 4027599"/>
              <a:gd name="connsiteY159" fmla="*/ 2950572 h 4966483"/>
              <a:gd name="connsiteX160" fmla="*/ 283557 w 4027599"/>
              <a:gd name="connsiteY160" fmla="*/ 2935060 h 4966483"/>
              <a:gd name="connsiteX161" fmla="*/ 321438 w 4027599"/>
              <a:gd name="connsiteY161" fmla="*/ 3205854 h 4966483"/>
              <a:gd name="connsiteX162" fmla="*/ 31010 w 4027599"/>
              <a:gd name="connsiteY162" fmla="*/ 3214186 h 4966483"/>
              <a:gd name="connsiteX163" fmla="*/ 26800 w 4027599"/>
              <a:gd name="connsiteY163" fmla="*/ 2943392 h 4966483"/>
              <a:gd name="connsiteX164" fmla="*/ 283557 w 4027599"/>
              <a:gd name="connsiteY164" fmla="*/ 2935060 h 4966483"/>
              <a:gd name="connsiteX165" fmla="*/ 576105 w 4027599"/>
              <a:gd name="connsiteY165" fmla="*/ 2919558 h 4966483"/>
              <a:gd name="connsiteX166" fmla="*/ 647080 w 4027599"/>
              <a:gd name="connsiteY166" fmla="*/ 3178161 h 4966483"/>
              <a:gd name="connsiteX167" fmla="*/ 363178 w 4027599"/>
              <a:gd name="connsiteY167" fmla="*/ 3198684 h 4966483"/>
              <a:gd name="connsiteX168" fmla="*/ 321428 w 4027599"/>
              <a:gd name="connsiteY168" fmla="*/ 2931876 h 4966483"/>
              <a:gd name="connsiteX169" fmla="*/ 576105 w 4027599"/>
              <a:gd name="connsiteY169" fmla="*/ 2919558 h 4966483"/>
              <a:gd name="connsiteX170" fmla="*/ 853541 w 4027599"/>
              <a:gd name="connsiteY170" fmla="*/ 2888544 h 4966483"/>
              <a:gd name="connsiteX171" fmla="*/ 957221 w 4027599"/>
              <a:gd name="connsiteY171" fmla="*/ 3149023 h 4966483"/>
              <a:gd name="connsiteX172" fmla="*/ 675203 w 4027599"/>
              <a:gd name="connsiteY172" fmla="*/ 3183182 h 4966483"/>
              <a:gd name="connsiteX173" fmla="*/ 600555 w 4027599"/>
              <a:gd name="connsiteY173" fmla="*/ 2914166 h 4966483"/>
              <a:gd name="connsiteX174" fmla="*/ 853541 w 4027599"/>
              <a:gd name="connsiteY174" fmla="*/ 2888544 h 4966483"/>
              <a:gd name="connsiteX175" fmla="*/ 1138567 w 4027599"/>
              <a:gd name="connsiteY175" fmla="*/ 2857530 h 4966483"/>
              <a:gd name="connsiteX176" fmla="*/ 1282863 w 4027599"/>
              <a:gd name="connsiteY176" fmla="*/ 3088118 h 4966483"/>
              <a:gd name="connsiteX177" fmla="*/ 990022 w 4027599"/>
              <a:gd name="connsiteY177" fmla="*/ 3136656 h 4966483"/>
              <a:gd name="connsiteX178" fmla="*/ 879681 w 4027599"/>
              <a:gd name="connsiteY178" fmla="*/ 2889892 h 4966483"/>
              <a:gd name="connsiteX179" fmla="*/ 1138567 w 4027599"/>
              <a:gd name="connsiteY179" fmla="*/ 2857530 h 4966483"/>
              <a:gd name="connsiteX180" fmla="*/ 2616466 w 4027599"/>
              <a:gd name="connsiteY180" fmla="*/ 2842018 h 4966483"/>
              <a:gd name="connsiteX181" fmla="*/ 2849066 w 4027599"/>
              <a:gd name="connsiteY181" fmla="*/ 2944946 h 4966483"/>
              <a:gd name="connsiteX182" fmla="*/ 2675671 w 4027599"/>
              <a:gd name="connsiteY182" fmla="*/ 3307228 h 4966483"/>
              <a:gd name="connsiteX183" fmla="*/ 2476898 w 4027599"/>
              <a:gd name="connsiteY183" fmla="*/ 3187841 h 4966483"/>
              <a:gd name="connsiteX184" fmla="*/ 2616466 w 4027599"/>
              <a:gd name="connsiteY184" fmla="*/ 2842018 h 4966483"/>
              <a:gd name="connsiteX185" fmla="*/ 1427237 w 4027599"/>
              <a:gd name="connsiteY185" fmla="*/ 2795502 h 4966483"/>
              <a:gd name="connsiteX186" fmla="*/ 1608505 w 4027599"/>
              <a:gd name="connsiteY186" fmla="*/ 3025152 h 4966483"/>
              <a:gd name="connsiteX187" fmla="*/ 1321848 w 4027599"/>
              <a:gd name="connsiteY187" fmla="*/ 3090140 h 4966483"/>
              <a:gd name="connsiteX188" fmla="*/ 1174309 w 4027599"/>
              <a:gd name="connsiteY188" fmla="*/ 2843171 h 4966483"/>
              <a:gd name="connsiteX189" fmla="*/ 1427237 w 4027599"/>
              <a:gd name="connsiteY189" fmla="*/ 2795502 h 4966483"/>
              <a:gd name="connsiteX190" fmla="*/ 1712937 w 4027599"/>
              <a:gd name="connsiteY190" fmla="*/ 2748986 h 4966483"/>
              <a:gd name="connsiteX191" fmla="*/ 1934158 w 4027599"/>
              <a:gd name="connsiteY191" fmla="*/ 2939612 h 4966483"/>
              <a:gd name="connsiteX192" fmla="*/ 1640623 w 4027599"/>
              <a:gd name="connsiteY192" fmla="*/ 3012610 h 4966483"/>
              <a:gd name="connsiteX193" fmla="*/ 1453435 w 4027599"/>
              <a:gd name="connsiteY193" fmla="*/ 2801714 h 4966483"/>
              <a:gd name="connsiteX194" fmla="*/ 1712937 w 4027599"/>
              <a:gd name="connsiteY194" fmla="*/ 2748986 h 4966483"/>
              <a:gd name="connsiteX195" fmla="*/ 2352256 w 4027599"/>
              <a:gd name="connsiteY195" fmla="*/ 2686948 h 4966483"/>
              <a:gd name="connsiteX196" fmla="*/ 2585452 w 4027599"/>
              <a:gd name="connsiteY196" fmla="*/ 2821886 h 4966483"/>
              <a:gd name="connsiteX197" fmla="*/ 2447261 w 4027599"/>
              <a:gd name="connsiteY197" fmla="*/ 3167670 h 4966483"/>
              <a:gd name="connsiteX198" fmla="*/ 2244298 w 4027599"/>
              <a:gd name="connsiteY198" fmla="*/ 3011653 h 4966483"/>
              <a:gd name="connsiteX199" fmla="*/ 2352256 w 4027599"/>
              <a:gd name="connsiteY199" fmla="*/ 2686948 h 4966483"/>
              <a:gd name="connsiteX200" fmla="*/ 234237 w 4027599"/>
              <a:gd name="connsiteY200" fmla="*/ 2655934 h 4966483"/>
              <a:gd name="connsiteX201" fmla="*/ 274912 w 4027599"/>
              <a:gd name="connsiteY201" fmla="*/ 2915377 h 4966483"/>
              <a:gd name="connsiteX202" fmla="*/ 26800 w 4027599"/>
              <a:gd name="connsiteY202" fmla="*/ 2919558 h 4966483"/>
              <a:gd name="connsiteX203" fmla="*/ 26800 w 4027599"/>
              <a:gd name="connsiteY203" fmla="*/ 2660124 h 4966483"/>
              <a:gd name="connsiteX204" fmla="*/ 234237 w 4027599"/>
              <a:gd name="connsiteY204" fmla="*/ 2655934 h 4966483"/>
              <a:gd name="connsiteX205" fmla="*/ 486550 w 4027599"/>
              <a:gd name="connsiteY205" fmla="*/ 2640432 h 4966483"/>
              <a:gd name="connsiteX206" fmla="*/ 569550 w 4027599"/>
              <a:gd name="connsiteY206" fmla="*/ 2891699 h 4966483"/>
              <a:gd name="connsiteX207" fmla="*/ 316408 w 4027599"/>
              <a:gd name="connsiteY207" fmla="*/ 2904056 h 4966483"/>
              <a:gd name="connsiteX208" fmla="*/ 274912 w 4027599"/>
              <a:gd name="connsiteY208" fmla="*/ 2652789 h 4966483"/>
              <a:gd name="connsiteX209" fmla="*/ 486550 w 4027599"/>
              <a:gd name="connsiteY209" fmla="*/ 2640432 h 4966483"/>
              <a:gd name="connsiteX210" fmla="*/ 715116 w 4027599"/>
              <a:gd name="connsiteY210" fmla="*/ 2624930 h 4966483"/>
              <a:gd name="connsiteX211" fmla="*/ 833165 w 4027599"/>
              <a:gd name="connsiteY211" fmla="*/ 2867962 h 4966483"/>
              <a:gd name="connsiteX212" fmla="*/ 588921 w 4027599"/>
              <a:gd name="connsiteY212" fmla="*/ 2888554 h 4966483"/>
              <a:gd name="connsiteX213" fmla="*/ 507513 w 4027599"/>
              <a:gd name="connsiteY213" fmla="*/ 2641409 h 4966483"/>
              <a:gd name="connsiteX214" fmla="*/ 715116 w 4027599"/>
              <a:gd name="connsiteY214" fmla="*/ 2624930 h 4966483"/>
              <a:gd name="connsiteX215" fmla="*/ 959800 w 4027599"/>
              <a:gd name="connsiteY215" fmla="*/ 2593916 h 4966483"/>
              <a:gd name="connsiteX216" fmla="*/ 1127793 w 4027599"/>
              <a:gd name="connsiteY216" fmla="*/ 2824592 h 4966483"/>
              <a:gd name="connsiteX217" fmla="*/ 869336 w 4027599"/>
              <a:gd name="connsiteY217" fmla="*/ 2857540 h 4966483"/>
              <a:gd name="connsiteX218" fmla="*/ 740113 w 4027599"/>
              <a:gd name="connsiteY218" fmla="*/ 2618629 h 4966483"/>
              <a:gd name="connsiteX219" fmla="*/ 959800 w 4027599"/>
              <a:gd name="connsiteY219" fmla="*/ 2593916 h 4966483"/>
              <a:gd name="connsiteX220" fmla="*/ 3318594 w 4027599"/>
              <a:gd name="connsiteY220" fmla="*/ 2593906 h 4966483"/>
              <a:gd name="connsiteX221" fmla="*/ 3593413 w 4027599"/>
              <a:gd name="connsiteY221" fmla="*/ 2631846 h 4966483"/>
              <a:gd name="connsiteX222" fmla="*/ 3385213 w 4027599"/>
              <a:gd name="connsiteY222" fmla="*/ 3028102 h 4966483"/>
              <a:gd name="connsiteX223" fmla="*/ 3143704 w 4027599"/>
              <a:gd name="connsiteY223" fmla="*/ 2977522 h 4966483"/>
              <a:gd name="connsiteX224" fmla="*/ 3318594 w 4027599"/>
              <a:gd name="connsiteY224" fmla="*/ 2593906 h 4966483"/>
              <a:gd name="connsiteX225" fmla="*/ 1201758 w 4027599"/>
              <a:gd name="connsiteY225" fmla="*/ 2562902 h 4966483"/>
              <a:gd name="connsiteX226" fmla="*/ 1406919 w 4027599"/>
              <a:gd name="connsiteY226" fmla="*/ 2779756 h 4966483"/>
              <a:gd name="connsiteX227" fmla="*/ 1155701 w 4027599"/>
              <a:gd name="connsiteY227" fmla="*/ 2826526 h 4966483"/>
              <a:gd name="connsiteX228" fmla="*/ 988225 w 4027599"/>
              <a:gd name="connsiteY228" fmla="*/ 2592665 h 4966483"/>
              <a:gd name="connsiteX229" fmla="*/ 1201758 w 4027599"/>
              <a:gd name="connsiteY229" fmla="*/ 2562902 h 4966483"/>
              <a:gd name="connsiteX230" fmla="*/ 1444839 w 4027599"/>
              <a:gd name="connsiteY230" fmla="*/ 2531888 h 4966483"/>
              <a:gd name="connsiteX231" fmla="*/ 1686045 w 4027599"/>
              <a:gd name="connsiteY231" fmla="*/ 2726245 h 4966483"/>
              <a:gd name="connsiteX232" fmla="*/ 1440746 w 4027599"/>
              <a:gd name="connsiteY232" fmla="*/ 2780000 h 4966483"/>
              <a:gd name="connsiteX233" fmla="*/ 1236337 w 4027599"/>
              <a:gd name="connsiteY233" fmla="*/ 2569104 h 4966483"/>
              <a:gd name="connsiteX234" fmla="*/ 1444839 w 4027599"/>
              <a:gd name="connsiteY234" fmla="*/ 2531888 h 4966483"/>
              <a:gd name="connsiteX235" fmla="*/ 3025343 w 4027599"/>
              <a:gd name="connsiteY235" fmla="*/ 2531878 h 4966483"/>
              <a:gd name="connsiteX236" fmla="*/ 3298775 w 4027599"/>
              <a:gd name="connsiteY236" fmla="*/ 2591278 h 4966483"/>
              <a:gd name="connsiteX237" fmla="*/ 3119333 w 4027599"/>
              <a:gd name="connsiteY237" fmla="*/ 2981586 h 4966483"/>
              <a:gd name="connsiteX238" fmla="*/ 2880080 w 4027599"/>
              <a:gd name="connsiteY238" fmla="*/ 2905218 h 4966483"/>
              <a:gd name="connsiteX239" fmla="*/ 3025343 w 4027599"/>
              <a:gd name="connsiteY239" fmla="*/ 2531878 h 4966483"/>
              <a:gd name="connsiteX240" fmla="*/ 2121551 w 4027599"/>
              <a:gd name="connsiteY240" fmla="*/ 2516376 h 4966483"/>
              <a:gd name="connsiteX241" fmla="*/ 2337340 w 4027599"/>
              <a:gd name="connsiteY241" fmla="*/ 2675226 h 4966483"/>
              <a:gd name="connsiteX242" fmla="*/ 2237743 w 4027599"/>
              <a:gd name="connsiteY242" fmla="*/ 2997098 h 4966483"/>
              <a:gd name="connsiteX243" fmla="*/ 2042702 w 4027599"/>
              <a:gd name="connsiteY243" fmla="*/ 2808992 h 4966483"/>
              <a:gd name="connsiteX244" fmla="*/ 2121551 w 4027599"/>
              <a:gd name="connsiteY244" fmla="*/ 2516376 h 4966483"/>
              <a:gd name="connsiteX245" fmla="*/ 2744879 w 4027599"/>
              <a:gd name="connsiteY245" fmla="*/ 2438836 h 4966483"/>
              <a:gd name="connsiteX246" fmla="*/ 3004136 w 4027599"/>
              <a:gd name="connsiteY246" fmla="*/ 2522119 h 4966483"/>
              <a:gd name="connsiteX247" fmla="*/ 2866141 w 4027599"/>
              <a:gd name="connsiteY247" fmla="*/ 2888544 h 4966483"/>
              <a:gd name="connsiteX248" fmla="*/ 2631968 w 4027599"/>
              <a:gd name="connsiteY248" fmla="*/ 2788615 h 4966483"/>
              <a:gd name="connsiteX249" fmla="*/ 2744879 w 4027599"/>
              <a:gd name="connsiteY249" fmla="*/ 2438836 h 4966483"/>
              <a:gd name="connsiteX250" fmla="*/ 382958 w 4027599"/>
              <a:gd name="connsiteY250" fmla="*/ 2376808 h 4966483"/>
              <a:gd name="connsiteX251" fmla="*/ 476508 w 4027599"/>
              <a:gd name="connsiteY251" fmla="*/ 2616509 h 4966483"/>
              <a:gd name="connsiteX252" fmla="*/ 263903 w 4027599"/>
              <a:gd name="connsiteY252" fmla="*/ 2624920 h 4966483"/>
              <a:gd name="connsiteX253" fmla="*/ 212884 w 4027599"/>
              <a:gd name="connsiteY253" fmla="*/ 2381018 h 4966483"/>
              <a:gd name="connsiteX254" fmla="*/ 382958 w 4027599"/>
              <a:gd name="connsiteY254" fmla="*/ 2376808 h 4966483"/>
              <a:gd name="connsiteX255" fmla="*/ 26800 w 4027599"/>
              <a:gd name="connsiteY255" fmla="*/ 2376808 h 4966483"/>
              <a:gd name="connsiteX256" fmla="*/ 184918 w 4027599"/>
              <a:gd name="connsiteY256" fmla="*/ 2376808 h 4966483"/>
              <a:gd name="connsiteX257" fmla="*/ 228396 w 4027599"/>
              <a:gd name="connsiteY257" fmla="*/ 2620720 h 4966483"/>
              <a:gd name="connsiteX258" fmla="*/ 30756 w 4027599"/>
              <a:gd name="connsiteY258" fmla="*/ 2624920 h 4966483"/>
              <a:gd name="connsiteX259" fmla="*/ 26800 w 4027599"/>
              <a:gd name="connsiteY259" fmla="*/ 2376808 h 4966483"/>
              <a:gd name="connsiteX260" fmla="*/ 573145 w 4027599"/>
              <a:gd name="connsiteY260" fmla="*/ 2361306 h 4966483"/>
              <a:gd name="connsiteX261" fmla="*/ 709099 w 4027599"/>
              <a:gd name="connsiteY261" fmla="*/ 2592880 h 4966483"/>
              <a:gd name="connsiteX262" fmla="*/ 496670 w 4027599"/>
              <a:gd name="connsiteY262" fmla="*/ 2609418 h 4966483"/>
              <a:gd name="connsiteX263" fmla="*/ 398959 w 4027599"/>
              <a:gd name="connsiteY263" fmla="*/ 2369579 h 4966483"/>
              <a:gd name="connsiteX264" fmla="*/ 573145 w 4027599"/>
              <a:gd name="connsiteY264" fmla="*/ 2361306 h 4966483"/>
              <a:gd name="connsiteX265" fmla="*/ 754882 w 4027599"/>
              <a:gd name="connsiteY265" fmla="*/ 2345804 h 4966483"/>
              <a:gd name="connsiteX266" fmla="*/ 941709 w 4027599"/>
              <a:gd name="connsiteY266" fmla="*/ 2572533 h 4966483"/>
              <a:gd name="connsiteX267" fmla="*/ 729407 w 4027599"/>
              <a:gd name="connsiteY267" fmla="*/ 2593916 h 4966483"/>
              <a:gd name="connsiteX268" fmla="*/ 585043 w 4027599"/>
              <a:gd name="connsiteY268" fmla="*/ 2358639 h 4966483"/>
              <a:gd name="connsiteX269" fmla="*/ 754882 w 4027599"/>
              <a:gd name="connsiteY269" fmla="*/ 2345804 h 4966483"/>
              <a:gd name="connsiteX270" fmla="*/ 956400 w 4027599"/>
              <a:gd name="connsiteY270" fmla="*/ 2330292 h 4966483"/>
              <a:gd name="connsiteX271" fmla="*/ 1189821 w 4027599"/>
              <a:gd name="connsiteY271" fmla="*/ 2547937 h 4966483"/>
              <a:gd name="connsiteX272" fmla="*/ 977617 w 4027599"/>
              <a:gd name="connsiteY272" fmla="*/ 2578404 h 4966483"/>
              <a:gd name="connsiteX273" fmla="*/ 786639 w 4027599"/>
              <a:gd name="connsiteY273" fmla="*/ 2343352 h 4966483"/>
              <a:gd name="connsiteX274" fmla="*/ 956400 w 4027599"/>
              <a:gd name="connsiteY274" fmla="*/ 2330292 h 4966483"/>
              <a:gd name="connsiteX275" fmla="*/ 1142426 w 4027599"/>
              <a:gd name="connsiteY275" fmla="*/ 2314789 h 4966483"/>
              <a:gd name="connsiteX276" fmla="*/ 1422431 w 4027599"/>
              <a:gd name="connsiteY276" fmla="*/ 2513572 h 4966483"/>
              <a:gd name="connsiteX277" fmla="*/ 1210305 w 4027599"/>
              <a:gd name="connsiteY277" fmla="*/ 2547400 h 4966483"/>
              <a:gd name="connsiteX278" fmla="*/ 972723 w 4027599"/>
              <a:gd name="connsiteY278" fmla="*/ 2335938 h 4966483"/>
              <a:gd name="connsiteX279" fmla="*/ 1142426 w 4027599"/>
              <a:gd name="connsiteY279" fmla="*/ 2314789 h 4966483"/>
              <a:gd name="connsiteX280" fmla="*/ 2456805 w 4027599"/>
              <a:gd name="connsiteY280" fmla="*/ 2314780 h 4966483"/>
              <a:gd name="connsiteX281" fmla="*/ 2709508 w 4027599"/>
              <a:gd name="connsiteY281" fmla="*/ 2418879 h 4966483"/>
              <a:gd name="connsiteX282" fmla="*/ 2595787 w 4027599"/>
              <a:gd name="connsiteY282" fmla="*/ 2764488 h 4966483"/>
              <a:gd name="connsiteX283" fmla="*/ 2368354 w 4027599"/>
              <a:gd name="connsiteY283" fmla="*/ 2635411 h 4966483"/>
              <a:gd name="connsiteX284" fmla="*/ 2456805 w 4027599"/>
              <a:gd name="connsiteY284" fmla="*/ 2314780 h 4966483"/>
              <a:gd name="connsiteX285" fmla="*/ 1875031 w 4027599"/>
              <a:gd name="connsiteY285" fmla="*/ 2314780 h 4966483"/>
              <a:gd name="connsiteX286" fmla="*/ 2089228 w 4027599"/>
              <a:gd name="connsiteY286" fmla="*/ 2495921 h 4966483"/>
              <a:gd name="connsiteX287" fmla="*/ 2015087 w 4027599"/>
              <a:gd name="connsiteY287" fmla="*/ 2779990 h 4966483"/>
              <a:gd name="connsiteX288" fmla="*/ 1825604 w 4027599"/>
              <a:gd name="connsiteY288" fmla="*/ 2565910 h 4966483"/>
              <a:gd name="connsiteX289" fmla="*/ 1875031 w 4027599"/>
              <a:gd name="connsiteY289" fmla="*/ 2314780 h 4966483"/>
              <a:gd name="connsiteX290" fmla="*/ 2183969 w 4027599"/>
              <a:gd name="connsiteY290" fmla="*/ 2175222 h 4966483"/>
              <a:gd name="connsiteX291" fmla="*/ 2430382 w 4027599"/>
              <a:gd name="connsiteY291" fmla="*/ 2305510 h 4966483"/>
              <a:gd name="connsiteX292" fmla="*/ 2345408 w 4027599"/>
              <a:gd name="connsiteY292" fmla="*/ 2624930 h 4966483"/>
              <a:gd name="connsiteX293" fmla="*/ 2120242 w 4027599"/>
              <a:gd name="connsiteY293" fmla="*/ 2469430 h 4966483"/>
              <a:gd name="connsiteX294" fmla="*/ 2183969 w 4027599"/>
              <a:gd name="connsiteY294" fmla="*/ 2175222 h 4966483"/>
              <a:gd name="connsiteX295" fmla="*/ 3481752 w 4027599"/>
              <a:gd name="connsiteY295" fmla="*/ 2159710 h 4966483"/>
              <a:gd name="connsiteX296" fmla="*/ 3779487 w 4027599"/>
              <a:gd name="connsiteY296" fmla="*/ 2189805 h 4966483"/>
              <a:gd name="connsiteX297" fmla="*/ 3622346 w 4027599"/>
              <a:gd name="connsiteY297" fmla="*/ 2593906 h 4966483"/>
              <a:gd name="connsiteX298" fmla="*/ 3345291 w 4027599"/>
              <a:gd name="connsiteY298" fmla="*/ 2555214 h 4966483"/>
              <a:gd name="connsiteX299" fmla="*/ 3481752 w 4027599"/>
              <a:gd name="connsiteY299" fmla="*/ 2159710 h 4966483"/>
              <a:gd name="connsiteX300" fmla="*/ 3159861 w 4027599"/>
              <a:gd name="connsiteY300" fmla="*/ 2113193 h 4966483"/>
              <a:gd name="connsiteX301" fmla="*/ 3453845 w 4027599"/>
              <a:gd name="connsiteY301" fmla="*/ 2159563 h 4966483"/>
              <a:gd name="connsiteX302" fmla="*/ 3319454 w 4027599"/>
              <a:gd name="connsiteY302" fmla="*/ 2547390 h 4966483"/>
              <a:gd name="connsiteX303" fmla="*/ 3050662 w 4027599"/>
              <a:gd name="connsiteY303" fmla="*/ 2484160 h 4966483"/>
              <a:gd name="connsiteX304" fmla="*/ 3159861 w 4027599"/>
              <a:gd name="connsiteY304" fmla="*/ 2113193 h 4966483"/>
              <a:gd name="connsiteX305" fmla="*/ 265545 w 4027599"/>
              <a:gd name="connsiteY305" fmla="*/ 2113193 h 4966483"/>
              <a:gd name="connsiteX306" fmla="*/ 367954 w 4027599"/>
              <a:gd name="connsiteY306" fmla="*/ 2341652 h 4966483"/>
              <a:gd name="connsiteX307" fmla="*/ 208205 w 4027599"/>
              <a:gd name="connsiteY307" fmla="*/ 2345804 h 4966483"/>
              <a:gd name="connsiteX308" fmla="*/ 150856 w 4027599"/>
              <a:gd name="connsiteY308" fmla="*/ 2117345 h 4966483"/>
              <a:gd name="connsiteX309" fmla="*/ 265545 w 4027599"/>
              <a:gd name="connsiteY309" fmla="*/ 2113193 h 4966483"/>
              <a:gd name="connsiteX310" fmla="*/ 11288 w 4027599"/>
              <a:gd name="connsiteY310" fmla="*/ 2113193 h 4966483"/>
              <a:gd name="connsiteX311" fmla="*/ 130694 w 4027599"/>
              <a:gd name="connsiteY311" fmla="*/ 2113193 h 4966483"/>
              <a:gd name="connsiteX312" fmla="*/ 181870 w 4027599"/>
              <a:gd name="connsiteY312" fmla="*/ 2345804 h 4966483"/>
              <a:gd name="connsiteX313" fmla="*/ 15547 w 4027599"/>
              <a:gd name="connsiteY313" fmla="*/ 2345804 h 4966483"/>
              <a:gd name="connsiteX314" fmla="*/ 11288 w 4027599"/>
              <a:gd name="connsiteY314" fmla="*/ 2113193 h 4966483"/>
              <a:gd name="connsiteX315" fmla="*/ 654309 w 4027599"/>
              <a:gd name="connsiteY315" fmla="*/ 2097691 h 4966483"/>
              <a:gd name="connsiteX316" fmla="*/ 910695 w 4027599"/>
              <a:gd name="connsiteY316" fmla="*/ 2302501 h 4966483"/>
              <a:gd name="connsiteX317" fmla="*/ 749422 w 4027599"/>
              <a:gd name="connsiteY317" fmla="*/ 2314789 h 4966483"/>
              <a:gd name="connsiteX318" fmla="*/ 538527 w 4027599"/>
              <a:gd name="connsiteY318" fmla="*/ 2105887 h 4966483"/>
              <a:gd name="connsiteX319" fmla="*/ 654309 w 4027599"/>
              <a:gd name="connsiteY319" fmla="*/ 2097691 h 4966483"/>
              <a:gd name="connsiteX320" fmla="*/ 527244 w 4027599"/>
              <a:gd name="connsiteY320" fmla="*/ 2097691 h 4966483"/>
              <a:gd name="connsiteX321" fmla="*/ 724611 w 4027599"/>
              <a:gd name="connsiteY321" fmla="*/ 2317378 h 4966483"/>
              <a:gd name="connsiteX322" fmla="*/ 567528 w 4027599"/>
              <a:gd name="connsiteY322" fmla="*/ 2330301 h 4966483"/>
              <a:gd name="connsiteX323" fmla="*/ 414470 w 4027599"/>
              <a:gd name="connsiteY323" fmla="*/ 2101999 h 4966483"/>
              <a:gd name="connsiteX324" fmla="*/ 527244 w 4027599"/>
              <a:gd name="connsiteY324" fmla="*/ 2097691 h 4966483"/>
              <a:gd name="connsiteX325" fmla="*/ 386113 w 4027599"/>
              <a:gd name="connsiteY325" fmla="*/ 2097691 h 4966483"/>
              <a:gd name="connsiteX326" fmla="*/ 538527 w 4027599"/>
              <a:gd name="connsiteY326" fmla="*/ 2321842 h 4966483"/>
              <a:gd name="connsiteX327" fmla="*/ 377879 w 4027599"/>
              <a:gd name="connsiteY327" fmla="*/ 2330301 h 4966483"/>
              <a:gd name="connsiteX328" fmla="*/ 274902 w 4027599"/>
              <a:gd name="connsiteY328" fmla="*/ 2101921 h 4966483"/>
              <a:gd name="connsiteX329" fmla="*/ 386113 w 4027599"/>
              <a:gd name="connsiteY329" fmla="*/ 2097691 h 4966483"/>
              <a:gd name="connsiteX330" fmla="*/ 1642147 w 4027599"/>
              <a:gd name="connsiteY330" fmla="*/ 2082179 h 4966483"/>
              <a:gd name="connsiteX331" fmla="*/ 1856618 w 4027599"/>
              <a:gd name="connsiteY331" fmla="*/ 2295927 h 4966483"/>
              <a:gd name="connsiteX332" fmla="*/ 1801955 w 4027599"/>
              <a:gd name="connsiteY332" fmla="*/ 2547390 h 4966483"/>
              <a:gd name="connsiteX333" fmla="*/ 1608505 w 4027599"/>
              <a:gd name="connsiteY333" fmla="*/ 2300118 h 4966483"/>
              <a:gd name="connsiteX334" fmla="*/ 1642147 w 4027599"/>
              <a:gd name="connsiteY334" fmla="*/ 2082179 h 4966483"/>
              <a:gd name="connsiteX335" fmla="*/ 788915 w 4027599"/>
              <a:gd name="connsiteY335" fmla="*/ 2082179 h 4966483"/>
              <a:gd name="connsiteX336" fmla="*/ 1096779 w 4027599"/>
              <a:gd name="connsiteY336" fmla="*/ 2282252 h 4966483"/>
              <a:gd name="connsiteX337" fmla="*/ 936688 w 4027599"/>
              <a:gd name="connsiteY337" fmla="*/ 2299278 h 4966483"/>
              <a:gd name="connsiteX338" fmla="*/ 678085 w 4027599"/>
              <a:gd name="connsiteY338" fmla="*/ 2090697 h 4966483"/>
              <a:gd name="connsiteX339" fmla="*/ 788915 w 4027599"/>
              <a:gd name="connsiteY339" fmla="*/ 2082179 h 4966483"/>
              <a:gd name="connsiteX340" fmla="*/ 2844837 w 4027599"/>
              <a:gd name="connsiteY340" fmla="*/ 2051165 h 4966483"/>
              <a:gd name="connsiteX341" fmla="*/ 3128193 w 4027599"/>
              <a:gd name="connsiteY341" fmla="*/ 2114405 h 4966483"/>
              <a:gd name="connsiteX342" fmla="*/ 3018232 w 4027599"/>
              <a:gd name="connsiteY342" fmla="*/ 2485362 h 4966483"/>
              <a:gd name="connsiteX343" fmla="*/ 2756024 w 4027599"/>
              <a:gd name="connsiteY343" fmla="*/ 2401052 h 4966483"/>
              <a:gd name="connsiteX344" fmla="*/ 2844837 w 4027599"/>
              <a:gd name="connsiteY344" fmla="*/ 2051165 h 4966483"/>
              <a:gd name="connsiteX345" fmla="*/ 1933464 w 4027599"/>
              <a:gd name="connsiteY345" fmla="*/ 2020151 h 4966483"/>
              <a:gd name="connsiteX346" fmla="*/ 2166758 w 4027599"/>
              <a:gd name="connsiteY346" fmla="*/ 2166274 h 4966483"/>
              <a:gd name="connsiteX347" fmla="*/ 2104270 w 4027599"/>
              <a:gd name="connsiteY347" fmla="*/ 2454348 h 4966483"/>
              <a:gd name="connsiteX348" fmla="*/ 1887631 w 4027599"/>
              <a:gd name="connsiteY348" fmla="*/ 2274828 h 4966483"/>
              <a:gd name="connsiteX349" fmla="*/ 1933464 w 4027599"/>
              <a:gd name="connsiteY349" fmla="*/ 2020151 h 4966483"/>
              <a:gd name="connsiteX350" fmla="*/ 2528787 w 4027599"/>
              <a:gd name="connsiteY350" fmla="*/ 1958123 h 4966483"/>
              <a:gd name="connsiteX351" fmla="*/ 2802550 w 4027599"/>
              <a:gd name="connsiteY351" fmla="*/ 2036122 h 4966483"/>
              <a:gd name="connsiteX352" fmla="*/ 2718319 w 4027599"/>
              <a:gd name="connsiteY352" fmla="*/ 2376818 h 4966483"/>
              <a:gd name="connsiteX353" fmla="*/ 2461396 w 4027599"/>
              <a:gd name="connsiteY353" fmla="*/ 2274203 h 4966483"/>
              <a:gd name="connsiteX354" fmla="*/ 2528787 w 4027599"/>
              <a:gd name="connsiteY354" fmla="*/ 1958123 h 4966483"/>
              <a:gd name="connsiteX355" fmla="*/ 150846 w 4027599"/>
              <a:gd name="connsiteY355" fmla="*/ 1880593 h 4966483"/>
              <a:gd name="connsiteX356" fmla="*/ 212874 w 4027599"/>
              <a:gd name="connsiteY356" fmla="*/ 1880593 h 4966483"/>
              <a:gd name="connsiteX357" fmla="*/ 214281 w 4027599"/>
              <a:gd name="connsiteY357" fmla="*/ 1880593 h 4966483"/>
              <a:gd name="connsiteX358" fmla="*/ 276924 w 4027599"/>
              <a:gd name="connsiteY358" fmla="*/ 1880593 h 4966483"/>
              <a:gd name="connsiteX359" fmla="*/ 507513 w 4027599"/>
              <a:gd name="connsiteY359" fmla="*/ 2078155 h 4966483"/>
              <a:gd name="connsiteX360" fmla="*/ 392218 w 4027599"/>
              <a:gd name="connsiteY360" fmla="*/ 2082189 h 4966483"/>
              <a:gd name="connsiteX361" fmla="*/ 237754 w 4027599"/>
              <a:gd name="connsiteY361" fmla="*/ 1908569 h 4966483"/>
              <a:gd name="connsiteX362" fmla="*/ 383456 w 4027599"/>
              <a:gd name="connsiteY362" fmla="*/ 2082189 h 4966483"/>
              <a:gd name="connsiteX363" fmla="*/ 269266 w 4027599"/>
              <a:gd name="connsiteY363" fmla="*/ 2082189 h 4966483"/>
              <a:gd name="connsiteX364" fmla="*/ 150846 w 4027599"/>
              <a:gd name="connsiteY364" fmla="*/ 1880593 h 4966483"/>
              <a:gd name="connsiteX365" fmla="*/ 73316 w 4027599"/>
              <a:gd name="connsiteY365" fmla="*/ 1880583 h 4966483"/>
              <a:gd name="connsiteX366" fmla="*/ 139769 w 4027599"/>
              <a:gd name="connsiteY366" fmla="*/ 1880583 h 4966483"/>
              <a:gd name="connsiteX367" fmla="*/ 259400 w 4027599"/>
              <a:gd name="connsiteY367" fmla="*/ 2093511 h 4966483"/>
              <a:gd name="connsiteX368" fmla="*/ 139769 w 4027599"/>
              <a:gd name="connsiteY368" fmla="*/ 2097682 h 4966483"/>
              <a:gd name="connsiteX369" fmla="*/ 73316 w 4027599"/>
              <a:gd name="connsiteY369" fmla="*/ 1880583 h 4966483"/>
              <a:gd name="connsiteX370" fmla="*/ 11288 w 4027599"/>
              <a:gd name="connsiteY370" fmla="*/ 1880583 h 4966483"/>
              <a:gd name="connsiteX371" fmla="*/ 73316 w 4027599"/>
              <a:gd name="connsiteY371" fmla="*/ 1880583 h 4966483"/>
              <a:gd name="connsiteX372" fmla="*/ 135344 w 4027599"/>
              <a:gd name="connsiteY372" fmla="*/ 2097682 h 4966483"/>
              <a:gd name="connsiteX373" fmla="*/ 15713 w 4027599"/>
              <a:gd name="connsiteY373" fmla="*/ 2097682 h 4966483"/>
              <a:gd name="connsiteX374" fmla="*/ 11288 w 4027599"/>
              <a:gd name="connsiteY374" fmla="*/ 1880583 h 4966483"/>
              <a:gd name="connsiteX375" fmla="*/ 0 w 4027599"/>
              <a:gd name="connsiteY375" fmla="*/ 1880583 h 4966483"/>
              <a:gd name="connsiteX376" fmla="*/ 11288 w 4027599"/>
              <a:gd name="connsiteY376" fmla="*/ 1880583 h 4966483"/>
              <a:gd name="connsiteX377" fmla="*/ 6697 w 4027599"/>
              <a:gd name="connsiteY377" fmla="*/ 2097682 h 4966483"/>
              <a:gd name="connsiteX378" fmla="*/ 0 w 4027599"/>
              <a:gd name="connsiteY378" fmla="*/ 2097682 h 4966483"/>
              <a:gd name="connsiteX379" fmla="*/ 352442 w 4027599"/>
              <a:gd name="connsiteY379" fmla="*/ 1865081 h 4966483"/>
              <a:gd name="connsiteX380" fmla="*/ 415437 w 4027599"/>
              <a:gd name="connsiteY380" fmla="*/ 1865081 h 4966483"/>
              <a:gd name="connsiteX381" fmla="*/ 755625 w 4027599"/>
              <a:gd name="connsiteY381" fmla="*/ 2058277 h 4966483"/>
              <a:gd name="connsiteX382" fmla="*/ 646426 w 4027599"/>
              <a:gd name="connsiteY382" fmla="*/ 2066677 h 4966483"/>
              <a:gd name="connsiteX383" fmla="*/ 352442 w 4027599"/>
              <a:gd name="connsiteY383" fmla="*/ 1865081 h 4966483"/>
              <a:gd name="connsiteX384" fmla="*/ 348662 w 4027599"/>
              <a:gd name="connsiteY384" fmla="*/ 1865081 h 4966483"/>
              <a:gd name="connsiteX385" fmla="*/ 631569 w 4027599"/>
              <a:gd name="connsiteY385" fmla="*/ 2077842 h 4966483"/>
              <a:gd name="connsiteX386" fmla="*/ 519234 w 4027599"/>
              <a:gd name="connsiteY386" fmla="*/ 2082179 h 4966483"/>
              <a:gd name="connsiteX387" fmla="*/ 290414 w 4027599"/>
              <a:gd name="connsiteY387" fmla="*/ 1869428 h 4966483"/>
              <a:gd name="connsiteX388" fmla="*/ 348662 w 4027599"/>
              <a:gd name="connsiteY388" fmla="*/ 1865081 h 4966483"/>
              <a:gd name="connsiteX389" fmla="*/ 2248068 w 4027599"/>
              <a:gd name="connsiteY389" fmla="*/ 1849569 h 4966483"/>
              <a:gd name="connsiteX390" fmla="*/ 2507912 w 4027599"/>
              <a:gd name="connsiteY390" fmla="*/ 1945874 h 4966483"/>
              <a:gd name="connsiteX391" fmla="*/ 2445044 w 4027599"/>
              <a:gd name="connsiteY391" fmla="*/ 2268264 h 4966483"/>
              <a:gd name="connsiteX392" fmla="*/ 2197772 w 4027599"/>
              <a:gd name="connsiteY392" fmla="*/ 2142654 h 4966483"/>
              <a:gd name="connsiteX393" fmla="*/ 2248068 w 4027599"/>
              <a:gd name="connsiteY393" fmla="*/ 1849569 h 4966483"/>
              <a:gd name="connsiteX394" fmla="*/ 1683506 w 4027599"/>
              <a:gd name="connsiteY394" fmla="*/ 1834067 h 4966483"/>
              <a:gd name="connsiteX395" fmla="*/ 1903144 w 4027599"/>
              <a:gd name="connsiteY395" fmla="*/ 1999892 h 4966483"/>
              <a:gd name="connsiteX396" fmla="*/ 1862468 w 4027599"/>
              <a:gd name="connsiteY396" fmla="*/ 2252761 h 4966483"/>
              <a:gd name="connsiteX397" fmla="*/ 1655031 w 4027599"/>
              <a:gd name="connsiteY397" fmla="*/ 2045490 h 4966483"/>
              <a:gd name="connsiteX398" fmla="*/ 1683506 w 4027599"/>
              <a:gd name="connsiteY398" fmla="*/ 1834067 h 4966483"/>
              <a:gd name="connsiteX399" fmla="*/ 1427022 w 4027599"/>
              <a:gd name="connsiteY399" fmla="*/ 1818555 h 4966483"/>
              <a:gd name="connsiteX400" fmla="*/ 1624017 w 4027599"/>
              <a:gd name="connsiteY400" fmla="*/ 2055903 h 4966483"/>
              <a:gd name="connsiteX401" fmla="*/ 1595875 w 4027599"/>
              <a:gd name="connsiteY401" fmla="*/ 2268264 h 4966483"/>
              <a:gd name="connsiteX402" fmla="*/ 1406919 w 4027599"/>
              <a:gd name="connsiteY402" fmla="*/ 1989284 h 4966483"/>
              <a:gd name="connsiteX403" fmla="*/ 1427022 w 4027599"/>
              <a:gd name="connsiteY403" fmla="*/ 1818555 h 4966483"/>
              <a:gd name="connsiteX404" fmla="*/ 3595708 w 4027599"/>
              <a:gd name="connsiteY404" fmla="*/ 1725513 h 4966483"/>
              <a:gd name="connsiteX405" fmla="*/ 3919055 w 4027599"/>
              <a:gd name="connsiteY405" fmla="*/ 1746661 h 4966483"/>
              <a:gd name="connsiteX406" fmla="*/ 3802980 w 4027599"/>
              <a:gd name="connsiteY406" fmla="*/ 2144207 h 4966483"/>
              <a:gd name="connsiteX407" fmla="*/ 3500361 w 4027599"/>
              <a:gd name="connsiteY407" fmla="*/ 2114610 h 4966483"/>
              <a:gd name="connsiteX408" fmla="*/ 3595708 w 4027599"/>
              <a:gd name="connsiteY408" fmla="*/ 1725513 h 4966483"/>
              <a:gd name="connsiteX409" fmla="*/ 1968825 w 4027599"/>
              <a:gd name="connsiteY409" fmla="*/ 1725513 h 4966483"/>
              <a:gd name="connsiteX410" fmla="*/ 2228796 w 4027599"/>
              <a:gd name="connsiteY410" fmla="*/ 1838912 h 4966483"/>
              <a:gd name="connsiteX411" fmla="*/ 2181137 w 4027599"/>
              <a:gd name="connsiteY411" fmla="*/ 2128696 h 4966483"/>
              <a:gd name="connsiteX412" fmla="*/ 1934158 w 4027599"/>
              <a:gd name="connsiteY412" fmla="*/ 1985904 h 4966483"/>
              <a:gd name="connsiteX413" fmla="*/ 1968825 w 4027599"/>
              <a:gd name="connsiteY413" fmla="*/ 1725513 h 4966483"/>
              <a:gd name="connsiteX414" fmla="*/ 3253079 w 4027599"/>
              <a:gd name="connsiteY414" fmla="*/ 1694499 h 4966483"/>
              <a:gd name="connsiteX415" fmla="*/ 3562399 w 4027599"/>
              <a:gd name="connsiteY415" fmla="*/ 1728336 h 4966483"/>
              <a:gd name="connsiteX416" fmla="*/ 3467540 w 4027599"/>
              <a:gd name="connsiteY416" fmla="*/ 2113193 h 4966483"/>
              <a:gd name="connsiteX417" fmla="*/ 3174718 w 4027599"/>
              <a:gd name="connsiteY417" fmla="*/ 2070907 h 4966483"/>
              <a:gd name="connsiteX418" fmla="*/ 3253079 w 4027599"/>
              <a:gd name="connsiteY418" fmla="*/ 1694499 h 4966483"/>
              <a:gd name="connsiteX419" fmla="*/ 2926069 w 4027599"/>
              <a:gd name="connsiteY419" fmla="*/ 1647983 h 4966483"/>
              <a:gd name="connsiteX420" fmla="*/ 3221244 w 4027599"/>
              <a:gd name="connsiteY420" fmla="*/ 1691149 h 4966483"/>
              <a:gd name="connsiteX421" fmla="*/ 3143353 w 4027599"/>
              <a:gd name="connsiteY421" fmla="*/ 2066677 h 4966483"/>
              <a:gd name="connsiteX422" fmla="*/ 2864578 w 4027599"/>
              <a:gd name="connsiteY422" fmla="*/ 2006251 h 4966483"/>
              <a:gd name="connsiteX423" fmla="*/ 2926069 w 4027599"/>
              <a:gd name="connsiteY423" fmla="*/ 1647983 h 4966483"/>
              <a:gd name="connsiteX424" fmla="*/ 11288 w 4027599"/>
              <a:gd name="connsiteY424" fmla="*/ 1647983 h 4966483"/>
              <a:gd name="connsiteX425" fmla="*/ 0 w 4027599"/>
              <a:gd name="connsiteY425" fmla="*/ 1655005 h 4966483"/>
              <a:gd name="connsiteX426" fmla="*/ 0 w 4027599"/>
              <a:gd name="connsiteY426" fmla="*/ 1653916 h 4966483"/>
              <a:gd name="connsiteX427" fmla="*/ 11288 w 4027599"/>
              <a:gd name="connsiteY427" fmla="*/ 1647983 h 4966483"/>
              <a:gd name="connsiteX428" fmla="*/ 0 w 4027599"/>
              <a:gd name="connsiteY428" fmla="*/ 1656884 h 4966483"/>
              <a:gd name="connsiteX429" fmla="*/ 0 w 4027599"/>
              <a:gd name="connsiteY429" fmla="*/ 1655175 h 4966483"/>
              <a:gd name="connsiteX430" fmla="*/ 11288 w 4027599"/>
              <a:gd name="connsiteY430" fmla="*/ 1647983 h 4966483"/>
              <a:gd name="connsiteX431" fmla="*/ 0 w 4027599"/>
              <a:gd name="connsiteY431" fmla="*/ 1659747 h 4966483"/>
              <a:gd name="connsiteX432" fmla="*/ 0 w 4027599"/>
              <a:gd name="connsiteY432" fmla="*/ 1656928 h 4966483"/>
              <a:gd name="connsiteX433" fmla="*/ 11288 w 4027599"/>
              <a:gd name="connsiteY433" fmla="*/ 1647983 h 4966483"/>
              <a:gd name="connsiteX434" fmla="*/ 0 w 4027599"/>
              <a:gd name="connsiteY434" fmla="*/ 1666675 h 4966483"/>
              <a:gd name="connsiteX435" fmla="*/ 0 w 4027599"/>
              <a:gd name="connsiteY435" fmla="*/ 1660884 h 4966483"/>
              <a:gd name="connsiteX436" fmla="*/ 11288 w 4027599"/>
              <a:gd name="connsiteY436" fmla="*/ 1647983 h 4966483"/>
              <a:gd name="connsiteX437" fmla="*/ 0 w 4027599"/>
              <a:gd name="connsiteY437" fmla="*/ 1683787 h 4966483"/>
              <a:gd name="connsiteX438" fmla="*/ 0 w 4027599"/>
              <a:gd name="connsiteY438" fmla="*/ 1667737 h 4966483"/>
              <a:gd name="connsiteX439" fmla="*/ 11288 w 4027599"/>
              <a:gd name="connsiteY439" fmla="*/ 1647983 h 4966483"/>
              <a:gd name="connsiteX440" fmla="*/ 6853 w 4027599"/>
              <a:gd name="connsiteY440" fmla="*/ 1865081 h 4966483"/>
              <a:gd name="connsiteX441" fmla="*/ 0 w 4027599"/>
              <a:gd name="connsiteY441" fmla="*/ 1865081 h 4966483"/>
              <a:gd name="connsiteX442" fmla="*/ 0 w 4027599"/>
              <a:gd name="connsiteY442" fmla="*/ 1687491 h 4966483"/>
              <a:gd name="connsiteX443" fmla="*/ 11288 w 4027599"/>
              <a:gd name="connsiteY443" fmla="*/ 1647983 h 4966483"/>
              <a:gd name="connsiteX444" fmla="*/ 73316 w 4027599"/>
              <a:gd name="connsiteY444" fmla="*/ 1865081 h 4966483"/>
              <a:gd name="connsiteX445" fmla="*/ 15713 w 4027599"/>
              <a:gd name="connsiteY445" fmla="*/ 1865081 h 4966483"/>
              <a:gd name="connsiteX446" fmla="*/ 11288 w 4027599"/>
              <a:gd name="connsiteY446" fmla="*/ 1647983 h 4966483"/>
              <a:gd name="connsiteX447" fmla="*/ 11288 w 4027599"/>
              <a:gd name="connsiteY447" fmla="*/ 1647983 h 4966483"/>
              <a:gd name="connsiteX448" fmla="*/ 135344 w 4027599"/>
              <a:gd name="connsiteY448" fmla="*/ 1865081 h 4966483"/>
              <a:gd name="connsiteX449" fmla="*/ 79734 w 4027599"/>
              <a:gd name="connsiteY449" fmla="*/ 1865081 h 4966483"/>
              <a:gd name="connsiteX450" fmla="*/ 11288 w 4027599"/>
              <a:gd name="connsiteY450" fmla="*/ 1647983 h 4966483"/>
              <a:gd name="connsiteX451" fmla="*/ 11288 w 4027599"/>
              <a:gd name="connsiteY451" fmla="*/ 1647983 h 4966483"/>
              <a:gd name="connsiteX452" fmla="*/ 197372 w 4027599"/>
              <a:gd name="connsiteY452" fmla="*/ 1860656 h 4966483"/>
              <a:gd name="connsiteX453" fmla="*/ 138167 w 4027599"/>
              <a:gd name="connsiteY453" fmla="*/ 1865081 h 4966483"/>
              <a:gd name="connsiteX454" fmla="*/ 11288 w 4027599"/>
              <a:gd name="connsiteY454" fmla="*/ 1647983 h 4966483"/>
              <a:gd name="connsiteX455" fmla="*/ 11288 w 4027599"/>
              <a:gd name="connsiteY455" fmla="*/ 1647983 h 4966483"/>
              <a:gd name="connsiteX456" fmla="*/ 259400 w 4027599"/>
              <a:gd name="connsiteY456" fmla="*/ 1849579 h 4966483"/>
              <a:gd name="connsiteX457" fmla="*/ 200527 w 4027599"/>
              <a:gd name="connsiteY457" fmla="*/ 1849579 h 4966483"/>
              <a:gd name="connsiteX458" fmla="*/ 11288 w 4027599"/>
              <a:gd name="connsiteY458" fmla="*/ 1647983 h 4966483"/>
              <a:gd name="connsiteX459" fmla="*/ 11288 w 4027599"/>
              <a:gd name="connsiteY459" fmla="*/ 1647983 h 4966483"/>
              <a:gd name="connsiteX460" fmla="*/ 321428 w 4027599"/>
              <a:gd name="connsiteY460" fmla="*/ 1849579 h 4966483"/>
              <a:gd name="connsiteX461" fmla="*/ 262751 w 4027599"/>
              <a:gd name="connsiteY461" fmla="*/ 1849579 h 4966483"/>
              <a:gd name="connsiteX462" fmla="*/ 11288 w 4027599"/>
              <a:gd name="connsiteY462" fmla="*/ 1647983 h 4966483"/>
              <a:gd name="connsiteX463" fmla="*/ 11288 w 4027599"/>
              <a:gd name="connsiteY463" fmla="*/ 1647983 h 4966483"/>
              <a:gd name="connsiteX464" fmla="*/ 383456 w 4027599"/>
              <a:gd name="connsiteY464" fmla="*/ 1845379 h 4966483"/>
              <a:gd name="connsiteX465" fmla="*/ 324916 w 4027599"/>
              <a:gd name="connsiteY465" fmla="*/ 1849579 h 4966483"/>
              <a:gd name="connsiteX466" fmla="*/ 11288 w 4027599"/>
              <a:gd name="connsiteY466" fmla="*/ 1647983 h 4966483"/>
              <a:gd name="connsiteX467" fmla="*/ 1438744 w 4027599"/>
              <a:gd name="connsiteY467" fmla="*/ 1632471 h 4966483"/>
              <a:gd name="connsiteX468" fmla="*/ 1655031 w 4027599"/>
              <a:gd name="connsiteY468" fmla="*/ 1825667 h 4966483"/>
              <a:gd name="connsiteX469" fmla="*/ 1626469 w 4027599"/>
              <a:gd name="connsiteY469" fmla="*/ 2035654 h 4966483"/>
              <a:gd name="connsiteX470" fmla="*/ 1422421 w 4027599"/>
              <a:gd name="connsiteY470" fmla="*/ 1804665 h 4966483"/>
              <a:gd name="connsiteX471" fmla="*/ 1438744 w 4027599"/>
              <a:gd name="connsiteY471" fmla="*/ 1632471 h 4966483"/>
              <a:gd name="connsiteX472" fmla="*/ 2585833 w 4027599"/>
              <a:gd name="connsiteY472" fmla="*/ 1585955 h 4966483"/>
              <a:gd name="connsiteX473" fmla="*/ 2880080 w 4027599"/>
              <a:gd name="connsiteY473" fmla="*/ 1641126 h 4966483"/>
              <a:gd name="connsiteX474" fmla="*/ 2816118 w 4027599"/>
              <a:gd name="connsiteY474" fmla="*/ 1989137 h 4966483"/>
              <a:gd name="connsiteX475" fmla="*/ 2538926 w 4027599"/>
              <a:gd name="connsiteY475" fmla="*/ 1912750 h 4966483"/>
              <a:gd name="connsiteX476" fmla="*/ 2585833 w 4027599"/>
              <a:gd name="connsiteY476" fmla="*/ 1585955 h 4966483"/>
              <a:gd name="connsiteX477" fmla="*/ 1707310 w 4027599"/>
              <a:gd name="connsiteY477" fmla="*/ 1585955 h 4966483"/>
              <a:gd name="connsiteX478" fmla="*/ 1949669 w 4027599"/>
              <a:gd name="connsiteY478" fmla="*/ 1718021 h 4966483"/>
              <a:gd name="connsiteX479" fmla="*/ 1919906 w 4027599"/>
              <a:gd name="connsiteY479" fmla="*/ 1973635 h 4966483"/>
              <a:gd name="connsiteX480" fmla="*/ 1686045 w 4027599"/>
              <a:gd name="connsiteY480" fmla="*/ 1807488 h 4966483"/>
              <a:gd name="connsiteX481" fmla="*/ 1707310 w 4027599"/>
              <a:gd name="connsiteY481" fmla="*/ 1585955 h 4966483"/>
              <a:gd name="connsiteX482" fmla="*/ 2277832 w 4027599"/>
              <a:gd name="connsiteY482" fmla="*/ 1523927 h 4966483"/>
              <a:gd name="connsiteX483" fmla="*/ 2554438 w 4027599"/>
              <a:gd name="connsiteY483" fmla="*/ 1591357 h 4966483"/>
              <a:gd name="connsiteX484" fmla="*/ 2508342 w 4027599"/>
              <a:gd name="connsiteY484" fmla="*/ 1911607 h 4966483"/>
              <a:gd name="connsiteX485" fmla="*/ 2244298 w 4027599"/>
              <a:gd name="connsiteY485" fmla="*/ 1818907 h 4966483"/>
              <a:gd name="connsiteX486" fmla="*/ 2277832 w 4027599"/>
              <a:gd name="connsiteY486" fmla="*/ 1523927 h 4966483"/>
              <a:gd name="connsiteX487" fmla="*/ 1182827 w 4027599"/>
              <a:gd name="connsiteY487" fmla="*/ 1508415 h 4966483"/>
              <a:gd name="connsiteX488" fmla="*/ 1391407 w 4027599"/>
              <a:gd name="connsiteY488" fmla="*/ 1773993 h 4966483"/>
              <a:gd name="connsiteX489" fmla="*/ 1374381 w 4027599"/>
              <a:gd name="connsiteY489" fmla="*/ 1942611 h 4966483"/>
              <a:gd name="connsiteX490" fmla="*/ 1174309 w 4027599"/>
              <a:gd name="connsiteY490" fmla="*/ 1626454 h 4966483"/>
              <a:gd name="connsiteX491" fmla="*/ 1182827 w 4027599"/>
              <a:gd name="connsiteY491" fmla="*/ 1508415 h 4966483"/>
              <a:gd name="connsiteX492" fmla="*/ 2005299 w 4027599"/>
              <a:gd name="connsiteY492" fmla="*/ 1430885 h 4966483"/>
              <a:gd name="connsiteX493" fmla="*/ 2259800 w 4027599"/>
              <a:gd name="connsiteY493" fmla="*/ 1507888 h 4966483"/>
              <a:gd name="connsiteX494" fmla="*/ 2226959 w 4027599"/>
              <a:gd name="connsiteY494" fmla="*/ 1803053 h 4966483"/>
              <a:gd name="connsiteX495" fmla="*/ 1980674 w 4027599"/>
              <a:gd name="connsiteY495" fmla="*/ 1691833 h 4966483"/>
              <a:gd name="connsiteX496" fmla="*/ 2005299 w 4027599"/>
              <a:gd name="connsiteY496" fmla="*/ 1430885 h 4966483"/>
              <a:gd name="connsiteX497" fmla="*/ 1450768 w 4027599"/>
              <a:gd name="connsiteY497" fmla="*/ 1430885 h 4966483"/>
              <a:gd name="connsiteX498" fmla="*/ 1686045 w 4027599"/>
              <a:gd name="connsiteY498" fmla="*/ 1573550 h 4966483"/>
              <a:gd name="connsiteX499" fmla="*/ 1664653 w 4027599"/>
              <a:gd name="connsiteY499" fmla="*/ 1787551 h 4966483"/>
              <a:gd name="connsiteX500" fmla="*/ 1437933 w 4027599"/>
              <a:gd name="connsiteY500" fmla="*/ 1602923 h 4966483"/>
              <a:gd name="connsiteX501" fmla="*/ 1450768 w 4027599"/>
              <a:gd name="connsiteY501" fmla="*/ 1430885 h 4966483"/>
              <a:gd name="connsiteX502" fmla="*/ 1198017 w 4027599"/>
              <a:gd name="connsiteY502" fmla="*/ 1384359 h 4966483"/>
              <a:gd name="connsiteX503" fmla="*/ 1406919 w 4027599"/>
              <a:gd name="connsiteY503" fmla="*/ 1595254 h 4966483"/>
              <a:gd name="connsiteX504" fmla="*/ 1390538 w 4027599"/>
              <a:gd name="connsiteY504" fmla="*/ 1756527 h 4966483"/>
              <a:gd name="connsiteX505" fmla="*/ 1189821 w 4027599"/>
              <a:gd name="connsiteY505" fmla="*/ 1500151 h 4966483"/>
              <a:gd name="connsiteX506" fmla="*/ 1198017 w 4027599"/>
              <a:gd name="connsiteY506" fmla="*/ 1384359 h 4966483"/>
              <a:gd name="connsiteX507" fmla="*/ 1729612 w 4027599"/>
              <a:gd name="connsiteY507" fmla="*/ 1353345 h 4966483"/>
              <a:gd name="connsiteX508" fmla="*/ 1980683 w 4027599"/>
              <a:gd name="connsiteY508" fmla="*/ 1433757 h 4966483"/>
              <a:gd name="connsiteX509" fmla="*/ 1955579 w 4027599"/>
              <a:gd name="connsiteY509" fmla="*/ 1678997 h 4966483"/>
              <a:gd name="connsiteX510" fmla="*/ 1717059 w 4027599"/>
              <a:gd name="connsiteY510" fmla="*/ 1558389 h 4966483"/>
              <a:gd name="connsiteX511" fmla="*/ 1729612 w 4027599"/>
              <a:gd name="connsiteY511" fmla="*/ 1353345 h 4966483"/>
              <a:gd name="connsiteX512" fmla="*/ 3652823 w 4027599"/>
              <a:gd name="connsiteY512" fmla="*/ 1306829 h 4966483"/>
              <a:gd name="connsiteX513" fmla="*/ 3996585 w 4027599"/>
              <a:gd name="connsiteY513" fmla="*/ 1319430 h 4966483"/>
              <a:gd name="connsiteX514" fmla="*/ 3924437 w 4027599"/>
              <a:gd name="connsiteY514" fmla="*/ 1710011 h 4966483"/>
              <a:gd name="connsiteX515" fmla="*/ 3593403 w 4027599"/>
              <a:gd name="connsiteY515" fmla="*/ 1693210 h 4966483"/>
              <a:gd name="connsiteX516" fmla="*/ 3652823 w 4027599"/>
              <a:gd name="connsiteY516" fmla="*/ 1306829 h 4966483"/>
              <a:gd name="connsiteX517" fmla="*/ 3302428 w 4027599"/>
              <a:gd name="connsiteY517" fmla="*/ 1275815 h 4966483"/>
              <a:gd name="connsiteX518" fmla="*/ 3624417 w 4027599"/>
              <a:gd name="connsiteY518" fmla="*/ 1292792 h 4966483"/>
              <a:gd name="connsiteX519" fmla="*/ 3565876 w 4027599"/>
              <a:gd name="connsiteY519" fmla="*/ 1678997 h 4966483"/>
              <a:gd name="connsiteX520" fmla="*/ 3252249 w 4027599"/>
              <a:gd name="connsiteY520" fmla="*/ 1649292 h 4966483"/>
              <a:gd name="connsiteX521" fmla="*/ 3302428 w 4027599"/>
              <a:gd name="connsiteY521" fmla="*/ 1275815 h 4966483"/>
              <a:gd name="connsiteX522" fmla="*/ 2964819 w 4027599"/>
              <a:gd name="connsiteY522" fmla="*/ 1260303 h 4966483"/>
              <a:gd name="connsiteX523" fmla="*/ 3283272 w 4027599"/>
              <a:gd name="connsiteY523" fmla="*/ 1281148 h 4966483"/>
              <a:gd name="connsiteX524" fmla="*/ 3232322 w 4027599"/>
              <a:gd name="connsiteY524" fmla="*/ 1647983 h 4966483"/>
              <a:gd name="connsiteX525" fmla="*/ 2926606 w 4027599"/>
              <a:gd name="connsiteY525" fmla="*/ 1610464 h 4966483"/>
              <a:gd name="connsiteX526" fmla="*/ 2964819 w 4027599"/>
              <a:gd name="connsiteY526" fmla="*/ 1260303 h 4966483"/>
              <a:gd name="connsiteX527" fmla="*/ 1461846 w 4027599"/>
              <a:gd name="connsiteY527" fmla="*/ 1244801 h 4966483"/>
              <a:gd name="connsiteX528" fmla="*/ 1701548 w 4027599"/>
              <a:gd name="connsiteY528" fmla="*/ 1341193 h 4966483"/>
              <a:gd name="connsiteX529" fmla="*/ 1684727 w 4027599"/>
              <a:gd name="connsiteY529" fmla="*/ 1554941 h 4966483"/>
              <a:gd name="connsiteX530" fmla="*/ 1453435 w 4027599"/>
              <a:gd name="connsiteY530" fmla="*/ 1416633 h 4966483"/>
              <a:gd name="connsiteX531" fmla="*/ 1461846 w 4027599"/>
              <a:gd name="connsiteY531" fmla="*/ 1244801 h 4966483"/>
              <a:gd name="connsiteX532" fmla="*/ 1194129 w 4027599"/>
              <a:gd name="connsiteY532" fmla="*/ 1244801 h 4966483"/>
              <a:gd name="connsiteX533" fmla="*/ 1422431 w 4027599"/>
              <a:gd name="connsiteY533" fmla="*/ 1405517 h 4966483"/>
              <a:gd name="connsiteX534" fmla="*/ 1409508 w 4027599"/>
              <a:gd name="connsiteY534" fmla="*/ 1570453 h 4966483"/>
              <a:gd name="connsiteX535" fmla="*/ 1189821 w 4027599"/>
              <a:gd name="connsiteY535" fmla="*/ 1363221 h 4966483"/>
              <a:gd name="connsiteX536" fmla="*/ 1194129 w 4027599"/>
              <a:gd name="connsiteY536" fmla="*/ 1244801 h 4966483"/>
              <a:gd name="connsiteX537" fmla="*/ 2614679 w 4027599"/>
              <a:gd name="connsiteY537" fmla="*/ 1229289 h 4966483"/>
              <a:gd name="connsiteX538" fmla="*/ 2911104 w 4027599"/>
              <a:gd name="connsiteY538" fmla="*/ 1254384 h 4966483"/>
              <a:gd name="connsiteX539" fmla="*/ 2873526 w 4027599"/>
              <a:gd name="connsiteY539" fmla="*/ 1601457 h 4966483"/>
              <a:gd name="connsiteX540" fmla="*/ 2585452 w 4027599"/>
              <a:gd name="connsiteY540" fmla="*/ 1551278 h 4966483"/>
              <a:gd name="connsiteX541" fmla="*/ 2614679 w 4027599"/>
              <a:gd name="connsiteY541" fmla="*/ 1229289 h 4966483"/>
              <a:gd name="connsiteX542" fmla="*/ 2312060 w 4027599"/>
              <a:gd name="connsiteY542" fmla="*/ 1198275 h 4966483"/>
              <a:gd name="connsiteX543" fmla="*/ 2600954 w 4027599"/>
              <a:gd name="connsiteY543" fmla="*/ 1231848 h 4966483"/>
              <a:gd name="connsiteX544" fmla="*/ 2571220 w 4027599"/>
              <a:gd name="connsiteY544" fmla="*/ 1554941 h 4966483"/>
              <a:gd name="connsiteX545" fmla="*/ 2290814 w 4027599"/>
              <a:gd name="connsiteY545" fmla="*/ 1492005 h 4966483"/>
              <a:gd name="connsiteX546" fmla="*/ 2312060 w 4027599"/>
              <a:gd name="connsiteY546" fmla="*/ 1198275 h 4966483"/>
              <a:gd name="connsiteX547" fmla="*/ 961323 w 4027599"/>
              <a:gd name="connsiteY547" fmla="*/ 1198275 h 4966483"/>
              <a:gd name="connsiteX548" fmla="*/ 1158807 w 4027599"/>
              <a:gd name="connsiteY548" fmla="*/ 1489230 h 4966483"/>
              <a:gd name="connsiteX549" fmla="*/ 1150582 w 4027599"/>
              <a:gd name="connsiteY549" fmla="*/ 1601457 h 4966483"/>
              <a:gd name="connsiteX550" fmla="*/ 957211 w 4027599"/>
              <a:gd name="connsiteY550" fmla="*/ 1256464 h 4966483"/>
              <a:gd name="connsiteX551" fmla="*/ 961323 w 4027599"/>
              <a:gd name="connsiteY551" fmla="*/ 1198275 h 4966483"/>
              <a:gd name="connsiteX552" fmla="*/ 2013514 w 4027599"/>
              <a:gd name="connsiteY552" fmla="*/ 1151759 h 4966483"/>
              <a:gd name="connsiteX553" fmla="*/ 2290824 w 4027599"/>
              <a:gd name="connsiteY553" fmla="*/ 1188858 h 4966483"/>
              <a:gd name="connsiteX554" fmla="*/ 2269158 w 4027599"/>
              <a:gd name="connsiteY554" fmla="*/ 1477411 h 4966483"/>
              <a:gd name="connsiteX555" fmla="*/ 1996186 w 4027599"/>
              <a:gd name="connsiteY555" fmla="*/ 1407334 h 4966483"/>
              <a:gd name="connsiteX556" fmla="*/ 2013514 w 4027599"/>
              <a:gd name="connsiteY556" fmla="*/ 1151759 h 4966483"/>
              <a:gd name="connsiteX557" fmla="*/ 1205323 w 4027599"/>
              <a:gd name="connsiteY557" fmla="*/ 1120745 h 4966483"/>
              <a:gd name="connsiteX558" fmla="*/ 1422421 w 4027599"/>
              <a:gd name="connsiteY558" fmla="*/ 1226193 h 4966483"/>
              <a:gd name="connsiteX559" fmla="*/ 1414382 w 4027599"/>
              <a:gd name="connsiteY559" fmla="*/ 1384369 h 4966483"/>
              <a:gd name="connsiteX560" fmla="*/ 1205323 w 4027599"/>
              <a:gd name="connsiteY560" fmla="*/ 1234310 h 4966483"/>
              <a:gd name="connsiteX561" fmla="*/ 1205323 w 4027599"/>
              <a:gd name="connsiteY561" fmla="*/ 1120745 h 4966483"/>
              <a:gd name="connsiteX562" fmla="*/ 1740933 w 4027599"/>
              <a:gd name="connsiteY562" fmla="*/ 1105233 h 4966483"/>
              <a:gd name="connsiteX563" fmla="*/ 1996186 w 4027599"/>
              <a:gd name="connsiteY563" fmla="*/ 1146738 h 4966483"/>
              <a:gd name="connsiteX564" fmla="*/ 1983633 w 4027599"/>
              <a:gd name="connsiteY564" fmla="*/ 1399871 h 4966483"/>
              <a:gd name="connsiteX565" fmla="*/ 1732562 w 4027599"/>
              <a:gd name="connsiteY565" fmla="*/ 1321022 h 4966483"/>
              <a:gd name="connsiteX566" fmla="*/ 1740933 w 4027599"/>
              <a:gd name="connsiteY566" fmla="*/ 1105233 h 4966483"/>
              <a:gd name="connsiteX567" fmla="*/ 961470 w 4027599"/>
              <a:gd name="connsiteY567" fmla="*/ 1058717 h 4966483"/>
              <a:gd name="connsiteX568" fmla="*/ 1174309 w 4027599"/>
              <a:gd name="connsiteY568" fmla="*/ 1238061 h 4966483"/>
              <a:gd name="connsiteX569" fmla="*/ 1165889 w 4027599"/>
              <a:gd name="connsiteY569" fmla="*/ 1352065 h 4966483"/>
              <a:gd name="connsiteX570" fmla="*/ 1174309 w 4027599"/>
              <a:gd name="connsiteY570" fmla="*/ 1361394 h 4966483"/>
              <a:gd name="connsiteX571" fmla="*/ 1169884 w 4027599"/>
              <a:gd name="connsiteY571" fmla="*/ 1477411 h 4966483"/>
              <a:gd name="connsiteX572" fmla="*/ 957211 w 4027599"/>
              <a:gd name="connsiteY572" fmla="*/ 1185205 h 4966483"/>
              <a:gd name="connsiteX573" fmla="*/ 957211 w 4027599"/>
              <a:gd name="connsiteY573" fmla="*/ 1120745 h 4966483"/>
              <a:gd name="connsiteX574" fmla="*/ 1085643 w 4027599"/>
              <a:gd name="connsiteY574" fmla="*/ 1263107 h 4966483"/>
              <a:gd name="connsiteX575" fmla="*/ 957211 w 4027599"/>
              <a:gd name="connsiteY575" fmla="*/ 1118498 h 4966483"/>
              <a:gd name="connsiteX576" fmla="*/ 961470 w 4027599"/>
              <a:gd name="connsiteY576" fmla="*/ 1058717 h 4966483"/>
              <a:gd name="connsiteX577" fmla="*/ 1477357 w 4027599"/>
              <a:gd name="connsiteY577" fmla="*/ 1043204 h 4966483"/>
              <a:gd name="connsiteX578" fmla="*/ 1717059 w 4027599"/>
              <a:gd name="connsiteY578" fmla="*/ 1093423 h 4966483"/>
              <a:gd name="connsiteX579" fmla="*/ 1708649 w 4027599"/>
              <a:gd name="connsiteY579" fmla="*/ 1306829 h 4966483"/>
              <a:gd name="connsiteX580" fmla="*/ 1468947 w 4027599"/>
              <a:gd name="connsiteY580" fmla="*/ 1214774 h 4966483"/>
              <a:gd name="connsiteX581" fmla="*/ 1477357 w 4027599"/>
              <a:gd name="connsiteY581" fmla="*/ 1043204 h 4966483"/>
              <a:gd name="connsiteX582" fmla="*/ 1205323 w 4027599"/>
              <a:gd name="connsiteY582" fmla="*/ 981176 h 4966483"/>
              <a:gd name="connsiteX583" fmla="*/ 1422421 w 4027599"/>
              <a:gd name="connsiteY583" fmla="*/ 1035448 h 4966483"/>
              <a:gd name="connsiteX584" fmla="*/ 1418407 w 4027599"/>
              <a:gd name="connsiteY584" fmla="*/ 1198275 h 4966483"/>
              <a:gd name="connsiteX585" fmla="*/ 1205323 w 4027599"/>
              <a:gd name="connsiteY585" fmla="*/ 1098083 h 4966483"/>
              <a:gd name="connsiteX586" fmla="*/ 1205323 w 4027599"/>
              <a:gd name="connsiteY586" fmla="*/ 981176 h 4966483"/>
              <a:gd name="connsiteX587" fmla="*/ 972723 w 4027599"/>
              <a:gd name="connsiteY587" fmla="*/ 981176 h 4966483"/>
              <a:gd name="connsiteX588" fmla="*/ 1189821 w 4027599"/>
              <a:gd name="connsiteY588" fmla="*/ 1099597 h 4966483"/>
              <a:gd name="connsiteX589" fmla="*/ 1185562 w 4027599"/>
              <a:gd name="connsiteY589" fmla="*/ 1213787 h 4966483"/>
              <a:gd name="connsiteX590" fmla="*/ 972723 w 4027599"/>
              <a:gd name="connsiteY590" fmla="*/ 1044621 h 4966483"/>
              <a:gd name="connsiteX591" fmla="*/ 972723 w 4027599"/>
              <a:gd name="connsiteY591" fmla="*/ 981176 h 4966483"/>
              <a:gd name="connsiteX592" fmla="*/ 972723 w 4027599"/>
              <a:gd name="connsiteY592" fmla="*/ 919149 h 4966483"/>
              <a:gd name="connsiteX593" fmla="*/ 1189821 w 4027599"/>
              <a:gd name="connsiteY593" fmla="*/ 977397 h 4966483"/>
              <a:gd name="connsiteX594" fmla="*/ 1189821 w 4027599"/>
              <a:gd name="connsiteY594" fmla="*/ 1089731 h 4966483"/>
              <a:gd name="connsiteX595" fmla="*/ 972723 w 4027599"/>
              <a:gd name="connsiteY595" fmla="*/ 977397 h 4966483"/>
              <a:gd name="connsiteX596" fmla="*/ 972723 w 4027599"/>
              <a:gd name="connsiteY596" fmla="*/ 919149 h 4966483"/>
              <a:gd name="connsiteX597" fmla="*/ 3676823 w 4027599"/>
              <a:gd name="connsiteY597" fmla="*/ 857121 h 4966483"/>
              <a:gd name="connsiteX598" fmla="*/ 4027599 w 4027599"/>
              <a:gd name="connsiteY598" fmla="*/ 861409 h 4966483"/>
              <a:gd name="connsiteX599" fmla="*/ 4001938 w 4027599"/>
              <a:gd name="connsiteY599" fmla="*/ 1260303 h 4966483"/>
              <a:gd name="connsiteX600" fmla="*/ 3655431 w 4027599"/>
              <a:gd name="connsiteY600" fmla="*/ 1251727 h 4966483"/>
              <a:gd name="connsiteX601" fmla="*/ 3676823 w 4027599"/>
              <a:gd name="connsiteY601" fmla="*/ 857121 h 4966483"/>
              <a:gd name="connsiteX602" fmla="*/ 3326760 w 4027599"/>
              <a:gd name="connsiteY602" fmla="*/ 857121 h 4966483"/>
              <a:gd name="connsiteX603" fmla="*/ 3655431 w 4027599"/>
              <a:gd name="connsiteY603" fmla="*/ 857121 h 4966483"/>
              <a:gd name="connsiteX604" fmla="*/ 3634634 w 4027599"/>
              <a:gd name="connsiteY604" fmla="*/ 1244801 h 4966483"/>
              <a:gd name="connsiteX605" fmla="*/ 3314277 w 4027599"/>
              <a:gd name="connsiteY605" fmla="*/ 1227951 h 4966483"/>
              <a:gd name="connsiteX606" fmla="*/ 3326760 w 4027599"/>
              <a:gd name="connsiteY606" fmla="*/ 857121 h 4966483"/>
              <a:gd name="connsiteX607" fmla="*/ 2985645 w 4027599"/>
              <a:gd name="connsiteY607" fmla="*/ 857121 h 4966483"/>
              <a:gd name="connsiteX608" fmla="*/ 3298775 w 4027599"/>
              <a:gd name="connsiteY608" fmla="*/ 857121 h 4966483"/>
              <a:gd name="connsiteX609" fmla="*/ 3282071 w 4027599"/>
              <a:gd name="connsiteY609" fmla="*/ 1229289 h 4966483"/>
              <a:gd name="connsiteX610" fmla="*/ 2973122 w 4027599"/>
              <a:gd name="connsiteY610" fmla="*/ 1208141 h 4966483"/>
              <a:gd name="connsiteX611" fmla="*/ 2985645 w 4027599"/>
              <a:gd name="connsiteY611" fmla="*/ 857121 h 4966483"/>
              <a:gd name="connsiteX612" fmla="*/ 2624964 w 4027599"/>
              <a:gd name="connsiteY612" fmla="*/ 857121 h 4966483"/>
              <a:gd name="connsiteX613" fmla="*/ 2926606 w 4027599"/>
              <a:gd name="connsiteY613" fmla="*/ 857121 h 4966483"/>
              <a:gd name="connsiteX614" fmla="*/ 2913859 w 4027599"/>
              <a:gd name="connsiteY614" fmla="*/ 1213787 h 4966483"/>
              <a:gd name="connsiteX615" fmla="*/ 2616466 w 4027599"/>
              <a:gd name="connsiteY615" fmla="*/ 1188009 h 4966483"/>
              <a:gd name="connsiteX616" fmla="*/ 2624964 w 4027599"/>
              <a:gd name="connsiteY616" fmla="*/ 857121 h 4966483"/>
              <a:gd name="connsiteX617" fmla="*/ 2310595 w 4027599"/>
              <a:gd name="connsiteY617" fmla="*/ 857121 h 4966483"/>
              <a:gd name="connsiteX618" fmla="*/ 2600964 w 4027599"/>
              <a:gd name="connsiteY618" fmla="*/ 861350 h 4966483"/>
              <a:gd name="connsiteX619" fmla="*/ 2592427 w 4027599"/>
              <a:gd name="connsiteY619" fmla="*/ 1182773 h 4966483"/>
              <a:gd name="connsiteX620" fmla="*/ 2306326 w 4027599"/>
              <a:gd name="connsiteY620" fmla="*/ 1153175 h 4966483"/>
              <a:gd name="connsiteX621" fmla="*/ 2310595 w 4027599"/>
              <a:gd name="connsiteY621" fmla="*/ 857121 h 4966483"/>
              <a:gd name="connsiteX622" fmla="*/ 2015917 w 4027599"/>
              <a:gd name="connsiteY622" fmla="*/ 857121 h 4966483"/>
              <a:gd name="connsiteX623" fmla="*/ 2290814 w 4027599"/>
              <a:gd name="connsiteY623" fmla="*/ 857121 h 4966483"/>
              <a:gd name="connsiteX624" fmla="*/ 2282355 w 4027599"/>
              <a:gd name="connsiteY624" fmla="*/ 1151759 h 4966483"/>
              <a:gd name="connsiteX625" fmla="*/ 2011688 w 4027599"/>
              <a:gd name="connsiteY625" fmla="*/ 1117600 h 4966483"/>
              <a:gd name="connsiteX626" fmla="*/ 2015917 w 4027599"/>
              <a:gd name="connsiteY626" fmla="*/ 857121 h 4966483"/>
              <a:gd name="connsiteX627" fmla="*/ 1736811 w 4027599"/>
              <a:gd name="connsiteY627" fmla="*/ 857121 h 4966483"/>
              <a:gd name="connsiteX628" fmla="*/ 1996186 w 4027599"/>
              <a:gd name="connsiteY628" fmla="*/ 861194 h 4966483"/>
              <a:gd name="connsiteX629" fmla="*/ 1991936 w 4027599"/>
              <a:gd name="connsiteY629" fmla="*/ 1105233 h 4966483"/>
              <a:gd name="connsiteX630" fmla="*/ 1732562 w 4027599"/>
              <a:gd name="connsiteY630" fmla="*/ 1068632 h 4966483"/>
              <a:gd name="connsiteX631" fmla="*/ 1736811 w 4027599"/>
              <a:gd name="connsiteY631" fmla="*/ 857121 h 4966483"/>
              <a:gd name="connsiteX632" fmla="*/ 1468947 w 4027599"/>
              <a:gd name="connsiteY632" fmla="*/ 857121 h 4966483"/>
              <a:gd name="connsiteX633" fmla="*/ 1717059 w 4027599"/>
              <a:gd name="connsiteY633" fmla="*/ 857121 h 4966483"/>
              <a:gd name="connsiteX634" fmla="*/ 1717059 w 4027599"/>
              <a:gd name="connsiteY634" fmla="*/ 1074219 h 4966483"/>
              <a:gd name="connsiteX635" fmla="*/ 1468947 w 4027599"/>
              <a:gd name="connsiteY635" fmla="*/ 1031649 h 4966483"/>
              <a:gd name="connsiteX636" fmla="*/ 1468947 w 4027599"/>
              <a:gd name="connsiteY636" fmla="*/ 857121 h 4966483"/>
              <a:gd name="connsiteX637" fmla="*/ 1205323 w 4027599"/>
              <a:gd name="connsiteY637" fmla="*/ 857121 h 4966483"/>
              <a:gd name="connsiteX638" fmla="*/ 1437933 w 4027599"/>
              <a:gd name="connsiteY638" fmla="*/ 860999 h 4966483"/>
              <a:gd name="connsiteX639" fmla="*/ 1437933 w 4027599"/>
              <a:gd name="connsiteY639" fmla="*/ 1012191 h 4966483"/>
              <a:gd name="connsiteX640" fmla="*/ 1205323 w 4027599"/>
              <a:gd name="connsiteY640" fmla="*/ 965675 h 4966483"/>
              <a:gd name="connsiteX641" fmla="*/ 1205323 w 4027599"/>
              <a:gd name="connsiteY641" fmla="*/ 857121 h 4966483"/>
              <a:gd name="connsiteX642" fmla="*/ 972723 w 4027599"/>
              <a:gd name="connsiteY642" fmla="*/ 841619 h 4966483"/>
              <a:gd name="connsiteX643" fmla="*/ 1189821 w 4027599"/>
              <a:gd name="connsiteY643" fmla="*/ 846053 h 4966483"/>
              <a:gd name="connsiteX644" fmla="*/ 1189821 w 4027599"/>
              <a:gd name="connsiteY644" fmla="*/ 965675 h 4966483"/>
              <a:gd name="connsiteX645" fmla="*/ 972723 w 4027599"/>
              <a:gd name="connsiteY645" fmla="*/ 908081 h 4966483"/>
              <a:gd name="connsiteX646" fmla="*/ 972723 w 4027599"/>
              <a:gd name="connsiteY646" fmla="*/ 841619 h 4966483"/>
              <a:gd name="connsiteX647" fmla="*/ 740113 w 4027599"/>
              <a:gd name="connsiteY647" fmla="*/ 841619 h 4966483"/>
              <a:gd name="connsiteX648" fmla="*/ 941709 w 4027599"/>
              <a:gd name="connsiteY648" fmla="*/ 1159427 h 4966483"/>
              <a:gd name="connsiteX649" fmla="*/ 941709 w 4027599"/>
              <a:gd name="connsiteY649" fmla="*/ 1213787 h 4966483"/>
              <a:gd name="connsiteX650" fmla="*/ 740113 w 4027599"/>
              <a:gd name="connsiteY650" fmla="*/ 841619 h 4966483"/>
              <a:gd name="connsiteX651" fmla="*/ 740113 w 4027599"/>
              <a:gd name="connsiteY651" fmla="*/ 841619 h 4966483"/>
              <a:gd name="connsiteX652" fmla="*/ 941709 w 4027599"/>
              <a:gd name="connsiteY652" fmla="*/ 1097282 h 4966483"/>
              <a:gd name="connsiteX653" fmla="*/ 937509 w 4027599"/>
              <a:gd name="connsiteY653" fmla="*/ 1151759 h 4966483"/>
              <a:gd name="connsiteX654" fmla="*/ 740113 w 4027599"/>
              <a:gd name="connsiteY654" fmla="*/ 841619 h 4966483"/>
              <a:gd name="connsiteX655" fmla="*/ 740113 w 4027599"/>
              <a:gd name="connsiteY655" fmla="*/ 841619 h 4966483"/>
              <a:gd name="connsiteX656" fmla="*/ 941709 w 4027599"/>
              <a:gd name="connsiteY656" fmla="*/ 1035068 h 4966483"/>
              <a:gd name="connsiteX657" fmla="*/ 941709 w 4027599"/>
              <a:gd name="connsiteY657" fmla="*/ 1089731 h 4966483"/>
              <a:gd name="connsiteX658" fmla="*/ 740113 w 4027599"/>
              <a:gd name="connsiteY658" fmla="*/ 841619 h 4966483"/>
              <a:gd name="connsiteX659" fmla="*/ 740113 w 4027599"/>
              <a:gd name="connsiteY659" fmla="*/ 841619 h 4966483"/>
              <a:gd name="connsiteX660" fmla="*/ 941709 w 4027599"/>
              <a:gd name="connsiteY660" fmla="*/ 968498 h 4966483"/>
              <a:gd name="connsiteX661" fmla="*/ 941709 w 4027599"/>
              <a:gd name="connsiteY661" fmla="*/ 1027703 h 4966483"/>
              <a:gd name="connsiteX662" fmla="*/ 740113 w 4027599"/>
              <a:gd name="connsiteY662" fmla="*/ 841619 h 4966483"/>
              <a:gd name="connsiteX663" fmla="*/ 740113 w 4027599"/>
              <a:gd name="connsiteY663" fmla="*/ 841619 h 4966483"/>
              <a:gd name="connsiteX664" fmla="*/ 941709 w 4027599"/>
              <a:gd name="connsiteY664" fmla="*/ 905786 h 4966483"/>
              <a:gd name="connsiteX665" fmla="*/ 941709 w 4027599"/>
              <a:gd name="connsiteY665" fmla="*/ 965675 h 4966483"/>
              <a:gd name="connsiteX666" fmla="*/ 740113 w 4027599"/>
              <a:gd name="connsiteY666" fmla="*/ 841619 h 4966483"/>
              <a:gd name="connsiteX667" fmla="*/ 740113 w 4027599"/>
              <a:gd name="connsiteY667" fmla="*/ 841619 h 4966483"/>
              <a:gd name="connsiteX668" fmla="*/ 941709 w 4027599"/>
              <a:gd name="connsiteY668" fmla="*/ 841619 h 4966483"/>
              <a:gd name="connsiteX669" fmla="*/ 941709 w 4027599"/>
              <a:gd name="connsiteY669" fmla="*/ 903647 h 4966483"/>
              <a:gd name="connsiteX670" fmla="*/ 740113 w 4027599"/>
              <a:gd name="connsiteY670" fmla="*/ 841619 h 4966483"/>
              <a:gd name="connsiteX671" fmla="*/ 941709 w 4027599"/>
              <a:gd name="connsiteY671" fmla="*/ 779591 h 4966483"/>
              <a:gd name="connsiteX672" fmla="*/ 941709 w 4027599"/>
              <a:gd name="connsiteY672" fmla="*/ 837477 h 4966483"/>
              <a:gd name="connsiteX673" fmla="*/ 740113 w 4027599"/>
              <a:gd name="connsiteY673" fmla="*/ 841619 h 4966483"/>
              <a:gd name="connsiteX674" fmla="*/ 941709 w 4027599"/>
              <a:gd name="connsiteY674" fmla="*/ 779591 h 4966483"/>
              <a:gd name="connsiteX675" fmla="*/ 1189821 w 4027599"/>
              <a:gd name="connsiteY675" fmla="*/ 717562 h 4966483"/>
              <a:gd name="connsiteX676" fmla="*/ 1189821 w 4027599"/>
              <a:gd name="connsiteY676" fmla="*/ 837018 h 4966483"/>
              <a:gd name="connsiteX677" fmla="*/ 972723 w 4027599"/>
              <a:gd name="connsiteY677" fmla="*/ 841619 h 4966483"/>
              <a:gd name="connsiteX678" fmla="*/ 972723 w 4027599"/>
              <a:gd name="connsiteY678" fmla="*/ 777295 h 4966483"/>
              <a:gd name="connsiteX679" fmla="*/ 1189821 w 4027599"/>
              <a:gd name="connsiteY679" fmla="*/ 717562 h 4966483"/>
              <a:gd name="connsiteX680" fmla="*/ 941709 w 4027599"/>
              <a:gd name="connsiteY680" fmla="*/ 717562 h 4966483"/>
              <a:gd name="connsiteX681" fmla="*/ 941709 w 4027599"/>
              <a:gd name="connsiteY681" fmla="*/ 771317 h 4966483"/>
              <a:gd name="connsiteX682" fmla="*/ 740113 w 4027599"/>
              <a:gd name="connsiteY682" fmla="*/ 841619 h 4966483"/>
              <a:gd name="connsiteX683" fmla="*/ 941709 w 4027599"/>
              <a:gd name="connsiteY683" fmla="*/ 717562 h 4966483"/>
              <a:gd name="connsiteX684" fmla="*/ 1437933 w 4027599"/>
              <a:gd name="connsiteY684" fmla="*/ 671037 h 4966483"/>
              <a:gd name="connsiteX685" fmla="*/ 1437933 w 4027599"/>
              <a:gd name="connsiteY685" fmla="*/ 841619 h 4966483"/>
              <a:gd name="connsiteX686" fmla="*/ 1205323 w 4027599"/>
              <a:gd name="connsiteY686" fmla="*/ 841619 h 4966483"/>
              <a:gd name="connsiteX687" fmla="*/ 1205323 w 4027599"/>
              <a:gd name="connsiteY687" fmla="*/ 722212 h 4966483"/>
              <a:gd name="connsiteX688" fmla="*/ 1437933 w 4027599"/>
              <a:gd name="connsiteY688" fmla="*/ 671037 h 4966483"/>
              <a:gd name="connsiteX689" fmla="*/ 941709 w 4027599"/>
              <a:gd name="connsiteY689" fmla="*/ 655534 h 4966483"/>
              <a:gd name="connsiteX690" fmla="*/ 941709 w 4027599"/>
              <a:gd name="connsiteY690" fmla="*/ 713421 h 4966483"/>
              <a:gd name="connsiteX691" fmla="*/ 740113 w 4027599"/>
              <a:gd name="connsiteY691" fmla="*/ 841619 h 4966483"/>
              <a:gd name="connsiteX692" fmla="*/ 941709 w 4027599"/>
              <a:gd name="connsiteY692" fmla="*/ 655534 h 4966483"/>
              <a:gd name="connsiteX693" fmla="*/ 1717059 w 4027599"/>
              <a:gd name="connsiteY693" fmla="*/ 609009 h 4966483"/>
              <a:gd name="connsiteX694" fmla="*/ 1717059 w 4027599"/>
              <a:gd name="connsiteY694" fmla="*/ 826107 h 4966483"/>
              <a:gd name="connsiteX695" fmla="*/ 1468947 w 4027599"/>
              <a:gd name="connsiteY695" fmla="*/ 826107 h 4966483"/>
              <a:gd name="connsiteX696" fmla="*/ 1468947 w 4027599"/>
              <a:gd name="connsiteY696" fmla="*/ 655827 h 4966483"/>
              <a:gd name="connsiteX697" fmla="*/ 1717059 w 4027599"/>
              <a:gd name="connsiteY697" fmla="*/ 609009 h 4966483"/>
              <a:gd name="connsiteX698" fmla="*/ 1189821 w 4027599"/>
              <a:gd name="connsiteY698" fmla="*/ 593506 h 4966483"/>
              <a:gd name="connsiteX699" fmla="*/ 1189821 w 4027599"/>
              <a:gd name="connsiteY699" fmla="*/ 703164 h 4966483"/>
              <a:gd name="connsiteX700" fmla="*/ 972723 w 4027599"/>
              <a:gd name="connsiteY700" fmla="*/ 764088 h 4966483"/>
              <a:gd name="connsiteX701" fmla="*/ 972723 w 4027599"/>
              <a:gd name="connsiteY701" fmla="*/ 703164 h 4966483"/>
              <a:gd name="connsiteX702" fmla="*/ 1189821 w 4027599"/>
              <a:gd name="connsiteY702" fmla="*/ 593506 h 4966483"/>
              <a:gd name="connsiteX703" fmla="*/ 941709 w 4027599"/>
              <a:gd name="connsiteY703" fmla="*/ 593506 h 4966483"/>
              <a:gd name="connsiteX704" fmla="*/ 941709 w 4027599"/>
              <a:gd name="connsiteY704" fmla="*/ 651392 h 4966483"/>
              <a:gd name="connsiteX705" fmla="*/ 740113 w 4027599"/>
              <a:gd name="connsiteY705" fmla="*/ 841619 h 4966483"/>
              <a:gd name="connsiteX706" fmla="*/ 941709 w 4027599"/>
              <a:gd name="connsiteY706" fmla="*/ 593506 h 4966483"/>
              <a:gd name="connsiteX707" fmla="*/ 1991936 w 4027599"/>
              <a:gd name="connsiteY707" fmla="*/ 562492 h 4966483"/>
              <a:gd name="connsiteX708" fmla="*/ 1996186 w 4027599"/>
              <a:gd name="connsiteY708" fmla="*/ 821858 h 4966483"/>
              <a:gd name="connsiteX709" fmla="*/ 1736811 w 4027599"/>
              <a:gd name="connsiteY709" fmla="*/ 826116 h 4966483"/>
              <a:gd name="connsiteX710" fmla="*/ 1732562 w 4027599"/>
              <a:gd name="connsiteY710" fmla="*/ 605013 h 4966483"/>
              <a:gd name="connsiteX711" fmla="*/ 1991936 w 4027599"/>
              <a:gd name="connsiteY711" fmla="*/ 562492 h 4966483"/>
              <a:gd name="connsiteX712" fmla="*/ 2282355 w 4027599"/>
              <a:gd name="connsiteY712" fmla="*/ 531478 h 4966483"/>
              <a:gd name="connsiteX713" fmla="*/ 2290814 w 4027599"/>
              <a:gd name="connsiteY713" fmla="*/ 821906 h 4966483"/>
              <a:gd name="connsiteX714" fmla="*/ 2015917 w 4027599"/>
              <a:gd name="connsiteY714" fmla="*/ 826116 h 4966483"/>
              <a:gd name="connsiteX715" fmla="*/ 2011688 w 4027599"/>
              <a:gd name="connsiteY715" fmla="*/ 565149 h 4966483"/>
              <a:gd name="connsiteX716" fmla="*/ 2282355 w 4027599"/>
              <a:gd name="connsiteY716" fmla="*/ 531478 h 4966483"/>
              <a:gd name="connsiteX717" fmla="*/ 937509 w 4027599"/>
              <a:gd name="connsiteY717" fmla="*/ 531478 h 4966483"/>
              <a:gd name="connsiteX718" fmla="*/ 941709 w 4027599"/>
              <a:gd name="connsiteY718" fmla="*/ 585233 h 4966483"/>
              <a:gd name="connsiteX719" fmla="*/ 740113 w 4027599"/>
              <a:gd name="connsiteY719" fmla="*/ 841619 h 4966483"/>
              <a:gd name="connsiteX720" fmla="*/ 937509 w 4027599"/>
              <a:gd name="connsiteY720" fmla="*/ 531478 h 4966483"/>
              <a:gd name="connsiteX721" fmla="*/ 2592544 w 4027599"/>
              <a:gd name="connsiteY721" fmla="*/ 500464 h 4966483"/>
              <a:gd name="connsiteX722" fmla="*/ 2600964 w 4027599"/>
              <a:gd name="connsiteY722" fmla="*/ 826116 h 4966483"/>
              <a:gd name="connsiteX723" fmla="*/ 2314746 w 4027599"/>
              <a:gd name="connsiteY723" fmla="*/ 826116 h 4966483"/>
              <a:gd name="connsiteX724" fmla="*/ 2306326 w 4027599"/>
              <a:gd name="connsiteY724" fmla="*/ 530062 h 4966483"/>
              <a:gd name="connsiteX725" fmla="*/ 2592544 w 4027599"/>
              <a:gd name="connsiteY725" fmla="*/ 500464 h 4966483"/>
              <a:gd name="connsiteX726" fmla="*/ 1418407 w 4027599"/>
              <a:gd name="connsiteY726" fmla="*/ 484952 h 4966483"/>
              <a:gd name="connsiteX727" fmla="*/ 1422421 w 4027599"/>
              <a:gd name="connsiteY727" fmla="*/ 644701 h 4966483"/>
              <a:gd name="connsiteX728" fmla="*/ 1205323 w 4027599"/>
              <a:gd name="connsiteY728" fmla="*/ 702051 h 4966483"/>
              <a:gd name="connsiteX729" fmla="*/ 1205323 w 4027599"/>
              <a:gd name="connsiteY729" fmla="*/ 587352 h 4966483"/>
              <a:gd name="connsiteX730" fmla="*/ 1418407 w 4027599"/>
              <a:gd name="connsiteY730" fmla="*/ 484952 h 4966483"/>
              <a:gd name="connsiteX731" fmla="*/ 2914035 w 4027599"/>
              <a:gd name="connsiteY731" fmla="*/ 469450 h 4966483"/>
              <a:gd name="connsiteX732" fmla="*/ 2926606 w 4027599"/>
              <a:gd name="connsiteY732" fmla="*/ 821818 h 4966483"/>
              <a:gd name="connsiteX733" fmla="*/ 2629038 w 4027599"/>
              <a:gd name="connsiteY733" fmla="*/ 826116 h 4966483"/>
              <a:gd name="connsiteX734" fmla="*/ 2616466 w 4027599"/>
              <a:gd name="connsiteY734" fmla="*/ 495229 h 4966483"/>
              <a:gd name="connsiteX735" fmla="*/ 2914035 w 4027599"/>
              <a:gd name="connsiteY735" fmla="*/ 469450 h 4966483"/>
              <a:gd name="connsiteX736" fmla="*/ 1185562 w 4027599"/>
              <a:gd name="connsiteY736" fmla="*/ 469450 h 4966483"/>
              <a:gd name="connsiteX737" fmla="*/ 1189821 w 4027599"/>
              <a:gd name="connsiteY737" fmla="*/ 583641 h 4966483"/>
              <a:gd name="connsiteX738" fmla="*/ 972723 w 4027599"/>
              <a:gd name="connsiteY738" fmla="*/ 702060 h 4966483"/>
              <a:gd name="connsiteX739" fmla="*/ 972723 w 4027599"/>
              <a:gd name="connsiteY739" fmla="*/ 638616 h 4966483"/>
              <a:gd name="connsiteX740" fmla="*/ 1185562 w 4027599"/>
              <a:gd name="connsiteY740" fmla="*/ 469450 h 4966483"/>
              <a:gd name="connsiteX741" fmla="*/ 941709 w 4027599"/>
              <a:gd name="connsiteY741" fmla="*/ 469450 h 4966483"/>
              <a:gd name="connsiteX742" fmla="*/ 941709 w 4027599"/>
              <a:gd name="connsiteY742" fmla="*/ 523205 h 4966483"/>
              <a:gd name="connsiteX743" fmla="*/ 740113 w 4027599"/>
              <a:gd name="connsiteY743" fmla="*/ 841619 h 4966483"/>
              <a:gd name="connsiteX744" fmla="*/ 941709 w 4027599"/>
              <a:gd name="connsiteY744" fmla="*/ 469450 h 4966483"/>
              <a:gd name="connsiteX745" fmla="*/ 3282071 w 4027599"/>
              <a:gd name="connsiteY745" fmla="*/ 453938 h 4966483"/>
              <a:gd name="connsiteX746" fmla="*/ 3298775 w 4027599"/>
              <a:gd name="connsiteY746" fmla="*/ 810605 h 4966483"/>
              <a:gd name="connsiteX747" fmla="*/ 2985645 w 4027599"/>
              <a:gd name="connsiteY747" fmla="*/ 810605 h 4966483"/>
              <a:gd name="connsiteX748" fmla="*/ 2973122 w 4027599"/>
              <a:gd name="connsiteY748" fmla="*/ 474198 h 4966483"/>
              <a:gd name="connsiteX749" fmla="*/ 3282071 w 4027599"/>
              <a:gd name="connsiteY749" fmla="*/ 453938 h 4966483"/>
              <a:gd name="connsiteX750" fmla="*/ 3634879 w 4027599"/>
              <a:gd name="connsiteY750" fmla="*/ 438436 h 4966483"/>
              <a:gd name="connsiteX751" fmla="*/ 3655431 w 4027599"/>
              <a:gd name="connsiteY751" fmla="*/ 810605 h 4966483"/>
              <a:gd name="connsiteX752" fmla="*/ 3330717 w 4027599"/>
              <a:gd name="connsiteY752" fmla="*/ 810605 h 4966483"/>
              <a:gd name="connsiteX753" fmla="*/ 3314277 w 4027599"/>
              <a:gd name="connsiteY753" fmla="*/ 454612 h 4966483"/>
              <a:gd name="connsiteX754" fmla="*/ 3634879 w 4027599"/>
              <a:gd name="connsiteY754" fmla="*/ 438436 h 4966483"/>
              <a:gd name="connsiteX755" fmla="*/ 4001938 w 4027599"/>
              <a:gd name="connsiteY755" fmla="*/ 422924 h 4966483"/>
              <a:gd name="connsiteX756" fmla="*/ 4027599 w 4027599"/>
              <a:gd name="connsiteY756" fmla="*/ 806482 h 4966483"/>
              <a:gd name="connsiteX757" fmla="*/ 3676823 w 4027599"/>
              <a:gd name="connsiteY757" fmla="*/ 810605 h 4966483"/>
              <a:gd name="connsiteX758" fmla="*/ 3655431 w 4027599"/>
              <a:gd name="connsiteY758" fmla="*/ 431169 h 4966483"/>
              <a:gd name="connsiteX759" fmla="*/ 4001938 w 4027599"/>
              <a:gd name="connsiteY759" fmla="*/ 422924 h 4966483"/>
              <a:gd name="connsiteX760" fmla="*/ 1708649 w 4027599"/>
              <a:gd name="connsiteY760" fmla="*/ 376408 h 4966483"/>
              <a:gd name="connsiteX761" fmla="*/ 1717059 w 4027599"/>
              <a:gd name="connsiteY761" fmla="*/ 589814 h 4966483"/>
              <a:gd name="connsiteX762" fmla="*/ 1477357 w 4027599"/>
              <a:gd name="connsiteY762" fmla="*/ 640032 h 4966483"/>
              <a:gd name="connsiteX763" fmla="*/ 1468947 w 4027599"/>
              <a:gd name="connsiteY763" fmla="*/ 468464 h 4966483"/>
              <a:gd name="connsiteX764" fmla="*/ 1708649 w 4027599"/>
              <a:gd name="connsiteY764" fmla="*/ 376408 h 4966483"/>
              <a:gd name="connsiteX765" fmla="*/ 1165801 w 4027599"/>
              <a:gd name="connsiteY765" fmla="*/ 345394 h 4966483"/>
              <a:gd name="connsiteX766" fmla="*/ 1174309 w 4027599"/>
              <a:gd name="connsiteY766" fmla="*/ 460688 h 4966483"/>
              <a:gd name="connsiteX767" fmla="*/ 961470 w 4027599"/>
              <a:gd name="connsiteY767" fmla="*/ 640032 h 4966483"/>
              <a:gd name="connsiteX768" fmla="*/ 957211 w 4027599"/>
              <a:gd name="connsiteY768" fmla="*/ 580251 h 4966483"/>
              <a:gd name="connsiteX769" fmla="*/ 1165801 w 4027599"/>
              <a:gd name="connsiteY769" fmla="*/ 345394 h 4966483"/>
              <a:gd name="connsiteX770" fmla="*/ 1414382 w 4027599"/>
              <a:gd name="connsiteY770" fmla="*/ 298868 h 4966483"/>
              <a:gd name="connsiteX771" fmla="*/ 1422421 w 4027599"/>
              <a:gd name="connsiteY771" fmla="*/ 466344 h 4966483"/>
              <a:gd name="connsiteX772" fmla="*/ 1205323 w 4027599"/>
              <a:gd name="connsiteY772" fmla="*/ 577995 h 4966483"/>
              <a:gd name="connsiteX773" fmla="*/ 1205323 w 4027599"/>
              <a:gd name="connsiteY773" fmla="*/ 457758 h 4966483"/>
              <a:gd name="connsiteX774" fmla="*/ 1414382 w 4027599"/>
              <a:gd name="connsiteY774" fmla="*/ 298868 h 4966483"/>
              <a:gd name="connsiteX775" fmla="*/ 1979453 w 4027599"/>
              <a:gd name="connsiteY775" fmla="*/ 283366 h 4966483"/>
              <a:gd name="connsiteX776" fmla="*/ 1996186 w 4027599"/>
              <a:gd name="connsiteY776" fmla="*/ 532358 h 4966483"/>
              <a:gd name="connsiteX777" fmla="*/ 1740933 w 4027599"/>
              <a:gd name="connsiteY777" fmla="*/ 578004 h 4966483"/>
              <a:gd name="connsiteX778" fmla="*/ 1732562 w 4027599"/>
              <a:gd name="connsiteY778" fmla="*/ 362215 h 4966483"/>
              <a:gd name="connsiteX779" fmla="*/ 1979453 w 4027599"/>
              <a:gd name="connsiteY779" fmla="*/ 283366 h 4966483"/>
              <a:gd name="connsiteX780" fmla="*/ 2269158 w 4027599"/>
              <a:gd name="connsiteY780" fmla="*/ 205826 h 4966483"/>
              <a:gd name="connsiteX781" fmla="*/ 2290824 w 4027599"/>
              <a:gd name="connsiteY781" fmla="*/ 493900 h 4966483"/>
              <a:gd name="connsiteX782" fmla="*/ 2013514 w 4027599"/>
              <a:gd name="connsiteY782" fmla="*/ 531478 h 4966483"/>
              <a:gd name="connsiteX783" fmla="*/ 1996186 w 4027599"/>
              <a:gd name="connsiteY783" fmla="*/ 276802 h 4966483"/>
              <a:gd name="connsiteX784" fmla="*/ 2269158 w 4027599"/>
              <a:gd name="connsiteY784" fmla="*/ 205826 h 4966483"/>
              <a:gd name="connsiteX785" fmla="*/ 2560905 w 4027599"/>
              <a:gd name="connsiteY785" fmla="*/ 143798 h 4966483"/>
              <a:gd name="connsiteX786" fmla="*/ 2585452 w 4027599"/>
              <a:gd name="connsiteY786" fmla="*/ 452463 h 4966483"/>
              <a:gd name="connsiteX787" fmla="*/ 2311278 w 4027599"/>
              <a:gd name="connsiteY787" fmla="*/ 484952 h 4966483"/>
              <a:gd name="connsiteX788" fmla="*/ 2290814 w 4027599"/>
              <a:gd name="connsiteY788" fmla="*/ 200659 h 4966483"/>
              <a:gd name="connsiteX789" fmla="*/ 2560905 w 4027599"/>
              <a:gd name="connsiteY789" fmla="*/ 143798 h 4966483"/>
              <a:gd name="connsiteX790" fmla="*/ 1684727 w 4027599"/>
              <a:gd name="connsiteY790" fmla="*/ 143798 h 4966483"/>
              <a:gd name="connsiteX791" fmla="*/ 1701548 w 4027599"/>
              <a:gd name="connsiteY791" fmla="*/ 356217 h 4966483"/>
              <a:gd name="connsiteX792" fmla="*/ 1461846 w 4027599"/>
              <a:gd name="connsiteY792" fmla="*/ 453938 h 4966483"/>
              <a:gd name="connsiteX793" fmla="*/ 1453435 w 4027599"/>
              <a:gd name="connsiteY793" fmla="*/ 283991 h 4966483"/>
              <a:gd name="connsiteX794" fmla="*/ 1684727 w 4027599"/>
              <a:gd name="connsiteY794" fmla="*/ 143798 h 4966483"/>
              <a:gd name="connsiteX795" fmla="*/ 1150582 w 4027599"/>
              <a:gd name="connsiteY795" fmla="*/ 97282 h 4966483"/>
              <a:gd name="connsiteX796" fmla="*/ 1158807 w 4027599"/>
              <a:gd name="connsiteY796" fmla="*/ 205348 h 4966483"/>
              <a:gd name="connsiteX797" fmla="*/ 989260 w 4027599"/>
              <a:gd name="connsiteY797" fmla="*/ 458715 h 4966483"/>
              <a:gd name="connsiteX798" fmla="*/ 1169884 w 4027599"/>
              <a:gd name="connsiteY798" fmla="*/ 221338 h 4966483"/>
              <a:gd name="connsiteX799" fmla="*/ 1174309 w 4027599"/>
              <a:gd name="connsiteY799" fmla="*/ 332315 h 4966483"/>
              <a:gd name="connsiteX800" fmla="*/ 957211 w 4027599"/>
              <a:gd name="connsiteY800" fmla="*/ 562492 h 4966483"/>
              <a:gd name="connsiteX801" fmla="*/ 957211 w 4027599"/>
              <a:gd name="connsiteY801" fmla="*/ 500836 h 4966483"/>
              <a:gd name="connsiteX802" fmla="*/ 961021 w 4027599"/>
              <a:gd name="connsiteY802" fmla="*/ 495834 h 4966483"/>
              <a:gd name="connsiteX803" fmla="*/ 957211 w 4027599"/>
              <a:gd name="connsiteY803" fmla="*/ 438114 h 4966483"/>
              <a:gd name="connsiteX804" fmla="*/ 1150582 w 4027599"/>
              <a:gd name="connsiteY804" fmla="*/ 97282 h 4966483"/>
              <a:gd name="connsiteX805" fmla="*/ 2873526 w 4027599"/>
              <a:gd name="connsiteY805" fmla="*/ 81770 h 4966483"/>
              <a:gd name="connsiteX806" fmla="*/ 2911104 w 4027599"/>
              <a:gd name="connsiteY806" fmla="*/ 424986 h 4966483"/>
              <a:gd name="connsiteX807" fmla="*/ 2614679 w 4027599"/>
              <a:gd name="connsiteY807" fmla="*/ 453938 h 4966483"/>
              <a:gd name="connsiteX808" fmla="*/ 2585452 w 4027599"/>
              <a:gd name="connsiteY808" fmla="*/ 131393 h 4966483"/>
              <a:gd name="connsiteX809" fmla="*/ 2873526 w 4027599"/>
              <a:gd name="connsiteY809" fmla="*/ 81770 h 4966483"/>
              <a:gd name="connsiteX810" fmla="*/ 3222553 w 4027599"/>
              <a:gd name="connsiteY810" fmla="*/ 35254 h 4966483"/>
              <a:gd name="connsiteX811" fmla="*/ 3267761 w 4027599"/>
              <a:gd name="connsiteY811" fmla="*/ 402089 h 4966483"/>
              <a:gd name="connsiteX812" fmla="*/ 2963598 w 4027599"/>
              <a:gd name="connsiteY812" fmla="*/ 422934 h 4966483"/>
              <a:gd name="connsiteX813" fmla="*/ 2926606 w 4027599"/>
              <a:gd name="connsiteY813" fmla="*/ 72774 h 4966483"/>
              <a:gd name="connsiteX814" fmla="*/ 3222553 w 4027599"/>
              <a:gd name="connsiteY814" fmla="*/ 35254 h 4966483"/>
              <a:gd name="connsiteX815" fmla="*/ 0 w 4027599"/>
              <a:gd name="connsiteY815" fmla="*/ 28232 h 4966483"/>
              <a:gd name="connsiteX816" fmla="*/ 11288 w 4027599"/>
              <a:gd name="connsiteY816" fmla="*/ 35254 h 4966483"/>
              <a:gd name="connsiteX817" fmla="*/ 0 w 4027599"/>
              <a:gd name="connsiteY817" fmla="*/ 29321 h 4966483"/>
              <a:gd name="connsiteX818" fmla="*/ 0 w 4027599"/>
              <a:gd name="connsiteY818" fmla="*/ 26353 h 4966483"/>
              <a:gd name="connsiteX819" fmla="*/ 11288 w 4027599"/>
              <a:gd name="connsiteY819" fmla="*/ 35254 h 4966483"/>
              <a:gd name="connsiteX820" fmla="*/ 0 w 4027599"/>
              <a:gd name="connsiteY820" fmla="*/ 28062 h 4966483"/>
              <a:gd name="connsiteX821" fmla="*/ 0 w 4027599"/>
              <a:gd name="connsiteY821" fmla="*/ 23491 h 4966483"/>
              <a:gd name="connsiteX822" fmla="*/ 11288 w 4027599"/>
              <a:gd name="connsiteY822" fmla="*/ 35254 h 4966483"/>
              <a:gd name="connsiteX823" fmla="*/ 0 w 4027599"/>
              <a:gd name="connsiteY823" fmla="*/ 26082 h 4966483"/>
              <a:gd name="connsiteX824" fmla="*/ 0 w 4027599"/>
              <a:gd name="connsiteY824" fmla="*/ 17897 h 4966483"/>
              <a:gd name="connsiteX825" fmla="*/ 11288 w 4027599"/>
              <a:gd name="connsiteY825" fmla="*/ 35254 h 4966483"/>
              <a:gd name="connsiteX826" fmla="*/ 0 w 4027599"/>
              <a:gd name="connsiteY826" fmla="*/ 23025 h 4966483"/>
              <a:gd name="connsiteX827" fmla="*/ 3565876 w 4027599"/>
              <a:gd name="connsiteY827" fmla="*/ 4240 h 4966483"/>
              <a:gd name="connsiteX828" fmla="*/ 3624417 w 4027599"/>
              <a:gd name="connsiteY828" fmla="*/ 375598 h 4966483"/>
              <a:gd name="connsiteX829" fmla="*/ 3298247 w 4027599"/>
              <a:gd name="connsiteY829" fmla="*/ 391920 h 4966483"/>
              <a:gd name="connsiteX830" fmla="*/ 3252249 w 4027599"/>
              <a:gd name="connsiteY830" fmla="*/ 32802 h 4966483"/>
              <a:gd name="connsiteX831" fmla="*/ 3565876 w 4027599"/>
              <a:gd name="connsiteY831" fmla="*/ 4240 h 4966483"/>
              <a:gd name="connsiteX832" fmla="*/ 1955579 w 4027599"/>
              <a:gd name="connsiteY832" fmla="*/ 4240 h 4966483"/>
              <a:gd name="connsiteX833" fmla="*/ 1980683 w 4027599"/>
              <a:gd name="connsiteY833" fmla="*/ 261153 h 4966483"/>
              <a:gd name="connsiteX834" fmla="*/ 1729612 w 4027599"/>
              <a:gd name="connsiteY834" fmla="*/ 345394 h 4966483"/>
              <a:gd name="connsiteX835" fmla="*/ 1717059 w 4027599"/>
              <a:gd name="connsiteY835" fmla="*/ 130592 h 4966483"/>
              <a:gd name="connsiteX836" fmla="*/ 1955579 w 4027599"/>
              <a:gd name="connsiteY836" fmla="*/ 4240 h 4966483"/>
              <a:gd name="connsiteX837" fmla="*/ 0 w 4027599"/>
              <a:gd name="connsiteY837" fmla="*/ 2006 h 4966483"/>
              <a:gd name="connsiteX838" fmla="*/ 11288 w 4027599"/>
              <a:gd name="connsiteY838" fmla="*/ 35254 h 4966483"/>
              <a:gd name="connsiteX839" fmla="*/ 0 w 4027599"/>
              <a:gd name="connsiteY839" fmla="*/ 16911 h 4966483"/>
              <a:gd name="connsiteX840" fmla="*/ 3595183 w 4027599"/>
              <a:gd name="connsiteY840" fmla="*/ 0 h 4966483"/>
              <a:gd name="connsiteX841" fmla="*/ 3930037 w 4027599"/>
              <a:gd name="connsiteY841" fmla="*/ 0 h 4966483"/>
              <a:gd name="connsiteX842" fmla="*/ 3965284 w 4027599"/>
              <a:gd name="connsiteY842" fmla="*/ 168517 h 4966483"/>
              <a:gd name="connsiteX843" fmla="*/ 3996585 w 4027599"/>
              <a:gd name="connsiteY843" fmla="*/ 363807 h 4966483"/>
              <a:gd name="connsiteX844" fmla="*/ 3652823 w 4027599"/>
              <a:gd name="connsiteY844" fmla="*/ 376408 h 4966483"/>
              <a:gd name="connsiteX845" fmla="*/ 3627886 w 4027599"/>
              <a:gd name="connsiteY845" fmla="*/ 183214 h 4966483"/>
              <a:gd name="connsiteX846" fmla="*/ 2919796 w 4027599"/>
              <a:gd name="connsiteY846" fmla="*/ 0 h 4966483"/>
              <a:gd name="connsiteX847" fmla="*/ 3156008 w 4027599"/>
              <a:gd name="connsiteY847" fmla="*/ 0 h 4966483"/>
              <a:gd name="connsiteX848" fmla="*/ 2926069 w 4027599"/>
              <a:gd name="connsiteY848" fmla="*/ 35254 h 4966483"/>
              <a:gd name="connsiteX849" fmla="*/ 2571311 w 4027599"/>
              <a:gd name="connsiteY849" fmla="*/ 0 h 4966483"/>
              <a:gd name="connsiteX850" fmla="*/ 2871626 w 4027599"/>
              <a:gd name="connsiteY850" fmla="*/ 0 h 4966483"/>
              <a:gd name="connsiteX851" fmla="*/ 2880080 w 4027599"/>
              <a:gd name="connsiteY851" fmla="*/ 44231 h 4966483"/>
              <a:gd name="connsiteX852" fmla="*/ 2585833 w 4027599"/>
              <a:gd name="connsiteY852" fmla="*/ 97282 h 4966483"/>
              <a:gd name="connsiteX853" fmla="*/ 2257958 w 4027599"/>
              <a:gd name="connsiteY853" fmla="*/ 0 h 4966483"/>
              <a:gd name="connsiteX854" fmla="*/ 2538980 w 4027599"/>
              <a:gd name="connsiteY854" fmla="*/ 0 h 4966483"/>
              <a:gd name="connsiteX855" fmla="*/ 2554438 w 4027599"/>
              <a:gd name="connsiteY855" fmla="*/ 107392 h 4966483"/>
              <a:gd name="connsiteX856" fmla="*/ 2277832 w 4027599"/>
              <a:gd name="connsiteY856" fmla="*/ 174822 h 4966483"/>
              <a:gd name="connsiteX857" fmla="*/ 1981485 w 4027599"/>
              <a:gd name="connsiteY857" fmla="*/ 0 h 4966483"/>
              <a:gd name="connsiteX858" fmla="*/ 2240290 w 4027599"/>
              <a:gd name="connsiteY858" fmla="*/ 0 h 4966483"/>
              <a:gd name="connsiteX859" fmla="*/ 2259800 w 4027599"/>
              <a:gd name="connsiteY859" fmla="*/ 175350 h 4966483"/>
              <a:gd name="connsiteX860" fmla="*/ 2005299 w 4027599"/>
              <a:gd name="connsiteY860" fmla="*/ 252352 h 4966483"/>
              <a:gd name="connsiteX861" fmla="*/ 1697583 w 4027599"/>
              <a:gd name="connsiteY861" fmla="*/ 0 h 4966483"/>
              <a:gd name="connsiteX862" fmla="*/ 1893277 w 4027599"/>
              <a:gd name="connsiteY862" fmla="*/ 0 h 4966483"/>
              <a:gd name="connsiteX863" fmla="*/ 1707310 w 4027599"/>
              <a:gd name="connsiteY863" fmla="*/ 97282 h 4966483"/>
              <a:gd name="connsiteX864" fmla="*/ 1536558 w 4027599"/>
              <a:gd name="connsiteY864" fmla="*/ 0 h 4966483"/>
              <a:gd name="connsiteX865" fmla="*/ 1675080 w 4027599"/>
              <a:gd name="connsiteY865" fmla="*/ 0 h 4966483"/>
              <a:gd name="connsiteX866" fmla="*/ 1686045 w 4027599"/>
              <a:gd name="connsiteY866" fmla="*/ 109688 h 4966483"/>
              <a:gd name="connsiteX867" fmla="*/ 1450768 w 4027599"/>
              <a:gd name="connsiteY867" fmla="*/ 252352 h 4966483"/>
              <a:gd name="connsiteX868" fmla="*/ 1437933 w 4027599"/>
              <a:gd name="connsiteY868" fmla="*/ 80315 h 4966483"/>
              <a:gd name="connsiteX869" fmla="*/ 1432462 w 4027599"/>
              <a:gd name="connsiteY869" fmla="*/ 0 h 4966483"/>
              <a:gd name="connsiteX870" fmla="*/ 1514581 w 4027599"/>
              <a:gd name="connsiteY870" fmla="*/ 0 h 4966483"/>
              <a:gd name="connsiteX871" fmla="*/ 1438744 w 4027599"/>
              <a:gd name="connsiteY871" fmla="*/ 66268 h 4966483"/>
              <a:gd name="connsiteX872" fmla="*/ 1334082 w 4027599"/>
              <a:gd name="connsiteY872" fmla="*/ 0 h 4966483"/>
              <a:gd name="connsiteX873" fmla="*/ 1397685 w 4027599"/>
              <a:gd name="connsiteY873" fmla="*/ 0 h 4966483"/>
              <a:gd name="connsiteX874" fmla="*/ 1406919 w 4027599"/>
              <a:gd name="connsiteY874" fmla="*/ 94694 h 4966483"/>
              <a:gd name="connsiteX875" fmla="*/ 1204229 w 4027599"/>
              <a:gd name="connsiteY875" fmla="*/ 307845 h 4966483"/>
              <a:gd name="connsiteX876" fmla="*/ 1409508 w 4027599"/>
              <a:gd name="connsiteY876" fmla="*/ 112784 h 4966483"/>
              <a:gd name="connsiteX877" fmla="*/ 1422431 w 4027599"/>
              <a:gd name="connsiteY877" fmla="*/ 275610 h 4966483"/>
              <a:gd name="connsiteX878" fmla="*/ 1194129 w 4027599"/>
              <a:gd name="connsiteY878" fmla="*/ 438436 h 4966483"/>
              <a:gd name="connsiteX879" fmla="*/ 1189821 w 4027599"/>
              <a:gd name="connsiteY879" fmla="*/ 321531 h 4966483"/>
              <a:gd name="connsiteX880" fmla="*/ 1197977 w 4027599"/>
              <a:gd name="connsiteY880" fmla="*/ 313784 h 4966483"/>
              <a:gd name="connsiteX881" fmla="*/ 1189821 w 4027599"/>
              <a:gd name="connsiteY881" fmla="*/ 193763 h 4966483"/>
              <a:gd name="connsiteX882" fmla="*/ 1290180 w 4027599"/>
              <a:gd name="connsiteY882" fmla="*/ 57001 h 4966483"/>
              <a:gd name="connsiteX883" fmla="*/ 1210237 w 4027599"/>
              <a:gd name="connsiteY883" fmla="*/ 0 h 4966483"/>
              <a:gd name="connsiteX884" fmla="*/ 1320122 w 4027599"/>
              <a:gd name="connsiteY884" fmla="*/ 0 h 4966483"/>
              <a:gd name="connsiteX885" fmla="*/ 1182827 w 4027599"/>
              <a:gd name="connsiteY885" fmla="*/ 174812 h 4966483"/>
              <a:gd name="connsiteX886" fmla="*/ 1174309 w 4027599"/>
              <a:gd name="connsiteY886" fmla="*/ 56773 h 4966483"/>
              <a:gd name="connsiteX887" fmla="*/ 66865 w 4027599"/>
              <a:gd name="connsiteY887" fmla="*/ 0 h 4966483"/>
              <a:gd name="connsiteX888" fmla="*/ 77812 w 4027599"/>
              <a:gd name="connsiteY888" fmla="*/ 0 h 4966483"/>
              <a:gd name="connsiteX889" fmla="*/ 11288 w 4027599"/>
              <a:gd name="connsiteY889" fmla="*/ 35254 h 4966483"/>
              <a:gd name="connsiteX890" fmla="*/ 55995 w 4027599"/>
              <a:gd name="connsiteY890" fmla="*/ 0 h 4966483"/>
              <a:gd name="connsiteX891" fmla="*/ 65524 w 4027599"/>
              <a:gd name="connsiteY891" fmla="*/ 0 h 4966483"/>
              <a:gd name="connsiteX892" fmla="*/ 11288 w 4027599"/>
              <a:gd name="connsiteY892" fmla="*/ 35254 h 4966483"/>
              <a:gd name="connsiteX893" fmla="*/ 44381 w 4027599"/>
              <a:gd name="connsiteY893" fmla="*/ 0 h 4966483"/>
              <a:gd name="connsiteX894" fmla="*/ 54677 w 4027599"/>
              <a:gd name="connsiteY894" fmla="*/ 0 h 4966483"/>
              <a:gd name="connsiteX895" fmla="*/ 11288 w 4027599"/>
              <a:gd name="connsiteY895" fmla="*/ 35254 h 4966483"/>
              <a:gd name="connsiteX896" fmla="*/ 34029 w 4027599"/>
              <a:gd name="connsiteY896" fmla="*/ 0 h 4966483"/>
              <a:gd name="connsiteX897" fmla="*/ 43830 w 4027599"/>
              <a:gd name="connsiteY897" fmla="*/ 0 h 4966483"/>
              <a:gd name="connsiteX898" fmla="*/ 11288 w 4027599"/>
              <a:gd name="connsiteY898" fmla="*/ 35254 h 4966483"/>
              <a:gd name="connsiteX899" fmla="*/ 23258 w 4027599"/>
              <a:gd name="connsiteY899" fmla="*/ 0 h 4966483"/>
              <a:gd name="connsiteX900" fmla="*/ 32982 w 4027599"/>
              <a:gd name="connsiteY900" fmla="*/ 0 h 4966483"/>
              <a:gd name="connsiteX901" fmla="*/ 11288 w 4027599"/>
              <a:gd name="connsiteY901" fmla="*/ 35254 h 4966483"/>
              <a:gd name="connsiteX902" fmla="*/ 12062 w 4027599"/>
              <a:gd name="connsiteY902" fmla="*/ 0 h 4966483"/>
              <a:gd name="connsiteX903" fmla="*/ 22135 w 4027599"/>
              <a:gd name="connsiteY903" fmla="*/ 0 h 4966483"/>
              <a:gd name="connsiteX904" fmla="*/ 11288 w 4027599"/>
              <a:gd name="connsiteY904" fmla="*/ 35254 h 4966483"/>
              <a:gd name="connsiteX905" fmla="*/ 441 w 4027599"/>
              <a:gd name="connsiteY905" fmla="*/ 0 h 4966483"/>
              <a:gd name="connsiteX906" fmla="*/ 10513 w 4027599"/>
              <a:gd name="connsiteY906" fmla="*/ 0 h 4966483"/>
              <a:gd name="connsiteX907" fmla="*/ 11288 w 4027599"/>
              <a:gd name="connsiteY907" fmla="*/ 35254 h 496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</a:cxnLst>
            <a:rect l="l" t="t" r="r" b="b"/>
            <a:pathLst>
              <a:path w="4027599" h="4966483">
                <a:moveTo>
                  <a:pt x="421640" y="4594315"/>
                </a:moveTo>
                <a:cubicBezTo>
                  <a:pt x="425811" y="4709814"/>
                  <a:pt x="425811" y="4825323"/>
                  <a:pt x="429982" y="4940822"/>
                </a:cubicBezTo>
                <a:cubicBezTo>
                  <a:pt x="300759" y="4957926"/>
                  <a:pt x="171526" y="4966483"/>
                  <a:pt x="42302" y="4966483"/>
                </a:cubicBezTo>
                <a:cubicBezTo>
                  <a:pt x="42302" y="4846706"/>
                  <a:pt x="42302" y="4731207"/>
                  <a:pt x="42302" y="4615707"/>
                </a:cubicBezTo>
                <a:cubicBezTo>
                  <a:pt x="167354" y="4615707"/>
                  <a:pt x="292417" y="4607150"/>
                  <a:pt x="421640" y="4594315"/>
                </a:cubicBezTo>
                <a:close/>
                <a:moveTo>
                  <a:pt x="843177" y="4532287"/>
                </a:moveTo>
                <a:cubicBezTo>
                  <a:pt x="851578" y="4641486"/>
                  <a:pt x="859978" y="4750684"/>
                  <a:pt x="864179" y="4864073"/>
                </a:cubicBezTo>
                <a:cubicBezTo>
                  <a:pt x="733978" y="4893476"/>
                  <a:pt x="603788" y="4918668"/>
                  <a:pt x="473597" y="4935469"/>
                </a:cubicBezTo>
                <a:cubicBezTo>
                  <a:pt x="469397" y="4817880"/>
                  <a:pt x="469397" y="4704481"/>
                  <a:pt x="460996" y="4595282"/>
                </a:cubicBezTo>
                <a:cubicBezTo>
                  <a:pt x="591187" y="4578491"/>
                  <a:pt x="717187" y="4561689"/>
                  <a:pt x="843177" y="4532287"/>
                </a:cubicBezTo>
                <a:close/>
                <a:moveTo>
                  <a:pt x="1268465" y="4423733"/>
                </a:moveTo>
                <a:cubicBezTo>
                  <a:pt x="1281290" y="4525899"/>
                  <a:pt x="1289828" y="4632323"/>
                  <a:pt x="1298375" y="4738738"/>
                </a:cubicBezTo>
                <a:cubicBezTo>
                  <a:pt x="1165928" y="4785567"/>
                  <a:pt x="1033491" y="4823877"/>
                  <a:pt x="901044" y="4857929"/>
                </a:cubicBezTo>
                <a:cubicBezTo>
                  <a:pt x="896775" y="4742997"/>
                  <a:pt x="888228" y="4632323"/>
                  <a:pt x="879681" y="4525899"/>
                </a:cubicBezTo>
                <a:cubicBezTo>
                  <a:pt x="1007849" y="4496106"/>
                  <a:pt x="1140296" y="4462044"/>
                  <a:pt x="1268465" y="4423733"/>
                </a:cubicBezTo>
                <a:close/>
                <a:moveTo>
                  <a:pt x="1694886" y="4268663"/>
                </a:moveTo>
                <a:cubicBezTo>
                  <a:pt x="1711638" y="4361998"/>
                  <a:pt x="1724200" y="4459582"/>
                  <a:pt x="1732571" y="4552917"/>
                </a:cubicBezTo>
                <a:cubicBezTo>
                  <a:pt x="1602781" y="4616557"/>
                  <a:pt x="1472981" y="4671708"/>
                  <a:pt x="1343191" y="4718371"/>
                </a:cubicBezTo>
                <a:cubicBezTo>
                  <a:pt x="1334810" y="4616557"/>
                  <a:pt x="1326439" y="4510494"/>
                  <a:pt x="1313877" y="4408670"/>
                </a:cubicBezTo>
                <a:cubicBezTo>
                  <a:pt x="1439486" y="4370487"/>
                  <a:pt x="1565096" y="4323814"/>
                  <a:pt x="1694886" y="4268663"/>
                </a:cubicBezTo>
                <a:close/>
                <a:moveTo>
                  <a:pt x="402065" y="4237649"/>
                </a:moveTo>
                <a:cubicBezTo>
                  <a:pt x="406197" y="4344523"/>
                  <a:pt x="410338" y="4451387"/>
                  <a:pt x="414470" y="4562363"/>
                </a:cubicBezTo>
                <a:cubicBezTo>
                  <a:pt x="290414" y="4574691"/>
                  <a:pt x="166358" y="4578803"/>
                  <a:pt x="42302" y="4578803"/>
                </a:cubicBezTo>
                <a:cubicBezTo>
                  <a:pt x="42302" y="4471939"/>
                  <a:pt x="42302" y="4360963"/>
                  <a:pt x="42302" y="4254089"/>
                </a:cubicBezTo>
                <a:cubicBezTo>
                  <a:pt x="162226" y="4254089"/>
                  <a:pt x="282141" y="4249986"/>
                  <a:pt x="402065" y="4237649"/>
                </a:cubicBezTo>
                <a:close/>
                <a:moveTo>
                  <a:pt x="818962" y="4191133"/>
                </a:moveTo>
                <a:cubicBezTo>
                  <a:pt x="831690" y="4291491"/>
                  <a:pt x="840178" y="4400221"/>
                  <a:pt x="848667" y="4504760"/>
                </a:cubicBezTo>
                <a:cubicBezTo>
                  <a:pt x="721348" y="4529855"/>
                  <a:pt x="589780" y="4550759"/>
                  <a:pt x="462462" y="4563301"/>
                </a:cubicBezTo>
                <a:cubicBezTo>
                  <a:pt x="458212" y="4454581"/>
                  <a:pt x="453973" y="4345861"/>
                  <a:pt x="445484" y="4237131"/>
                </a:cubicBezTo>
                <a:cubicBezTo>
                  <a:pt x="568564" y="4228770"/>
                  <a:pt x="695882" y="4212046"/>
                  <a:pt x="818962" y="4191133"/>
                </a:cubicBezTo>
                <a:close/>
                <a:moveTo>
                  <a:pt x="1220366" y="4098091"/>
                </a:moveTo>
                <a:cubicBezTo>
                  <a:pt x="1241729" y="4199953"/>
                  <a:pt x="1254545" y="4297567"/>
                  <a:pt x="1267361" y="4399420"/>
                </a:cubicBezTo>
                <a:cubicBezTo>
                  <a:pt x="1139192" y="4437614"/>
                  <a:pt x="1011014" y="4471568"/>
                  <a:pt x="878577" y="4501273"/>
                </a:cubicBezTo>
                <a:cubicBezTo>
                  <a:pt x="870030" y="4390931"/>
                  <a:pt x="861483" y="4284829"/>
                  <a:pt x="848667" y="4178727"/>
                </a:cubicBezTo>
                <a:cubicBezTo>
                  <a:pt x="972567" y="4157511"/>
                  <a:pt x="1096466" y="4132045"/>
                  <a:pt x="1220366" y="4098091"/>
                </a:cubicBezTo>
                <a:close/>
                <a:moveTo>
                  <a:pt x="2131680" y="4067077"/>
                </a:moveTo>
                <a:cubicBezTo>
                  <a:pt x="2152760" y="4148924"/>
                  <a:pt x="2169620" y="4235070"/>
                  <a:pt x="2182270" y="4316918"/>
                </a:cubicBezTo>
                <a:cubicBezTo>
                  <a:pt x="2051591" y="4394448"/>
                  <a:pt x="1920912" y="4467680"/>
                  <a:pt x="1790233" y="4532287"/>
                </a:cubicBezTo>
                <a:cubicBezTo>
                  <a:pt x="1781803" y="4437526"/>
                  <a:pt x="1764933" y="4342755"/>
                  <a:pt x="1748073" y="4252301"/>
                </a:cubicBezTo>
                <a:cubicBezTo>
                  <a:pt x="1878752" y="4196300"/>
                  <a:pt x="2005221" y="4136001"/>
                  <a:pt x="2131680" y="4067077"/>
                </a:cubicBezTo>
                <a:close/>
                <a:moveTo>
                  <a:pt x="1624486" y="3974035"/>
                </a:moveTo>
                <a:cubicBezTo>
                  <a:pt x="1649112" y="4064547"/>
                  <a:pt x="1665532" y="4150946"/>
                  <a:pt x="1686055" y="4241459"/>
                </a:cubicBezTo>
                <a:cubicBezTo>
                  <a:pt x="1558805" y="4294939"/>
                  <a:pt x="1435657" y="4336083"/>
                  <a:pt x="1312519" y="4377217"/>
                </a:cubicBezTo>
                <a:cubicBezTo>
                  <a:pt x="1300202" y="4278480"/>
                  <a:pt x="1283781" y="4179743"/>
                  <a:pt x="1267361" y="4085119"/>
                </a:cubicBezTo>
                <a:cubicBezTo>
                  <a:pt x="1386406" y="4052209"/>
                  <a:pt x="1505441" y="4015178"/>
                  <a:pt x="1624486" y="3974035"/>
                </a:cubicBezTo>
                <a:close/>
                <a:moveTo>
                  <a:pt x="377820" y="3896495"/>
                </a:moveTo>
                <a:cubicBezTo>
                  <a:pt x="386279" y="3999549"/>
                  <a:pt x="390509" y="4102604"/>
                  <a:pt x="398968" y="4205658"/>
                </a:cubicBezTo>
                <a:cubicBezTo>
                  <a:pt x="276319" y="4218025"/>
                  <a:pt x="153679" y="4222147"/>
                  <a:pt x="26800" y="4222147"/>
                </a:cubicBezTo>
                <a:cubicBezTo>
                  <a:pt x="26800" y="4114970"/>
                  <a:pt x="26800" y="4011916"/>
                  <a:pt x="26800" y="3912983"/>
                </a:cubicBezTo>
                <a:cubicBezTo>
                  <a:pt x="145220" y="3908861"/>
                  <a:pt x="259400" y="3904739"/>
                  <a:pt x="377820" y="3896495"/>
                </a:cubicBezTo>
                <a:close/>
                <a:moveTo>
                  <a:pt x="775523" y="3849979"/>
                </a:moveTo>
                <a:cubicBezTo>
                  <a:pt x="792382" y="3951890"/>
                  <a:pt x="805022" y="4053792"/>
                  <a:pt x="817663" y="4159943"/>
                </a:cubicBezTo>
                <a:cubicBezTo>
                  <a:pt x="695462" y="4181169"/>
                  <a:pt x="573252" y="4198156"/>
                  <a:pt x="451052" y="4206645"/>
                </a:cubicBezTo>
                <a:cubicBezTo>
                  <a:pt x="442622" y="4100494"/>
                  <a:pt x="438412" y="3994343"/>
                  <a:pt x="429982" y="3892441"/>
                </a:cubicBezTo>
                <a:cubicBezTo>
                  <a:pt x="543753" y="3879703"/>
                  <a:pt x="661743" y="3866965"/>
                  <a:pt x="775523" y="3849979"/>
                </a:cubicBezTo>
                <a:close/>
                <a:moveTo>
                  <a:pt x="2558570" y="3834467"/>
                </a:moveTo>
                <a:cubicBezTo>
                  <a:pt x="2583381" y="3900480"/>
                  <a:pt x="2604060" y="3962371"/>
                  <a:pt x="2616466" y="4028375"/>
                </a:cubicBezTo>
                <a:cubicBezTo>
                  <a:pt x="2488278" y="4119151"/>
                  <a:pt x="2360080" y="4205785"/>
                  <a:pt x="2231892" y="4284175"/>
                </a:cubicBezTo>
                <a:cubicBezTo>
                  <a:pt x="2219487" y="4205785"/>
                  <a:pt x="2202949" y="4127395"/>
                  <a:pt x="2182270" y="4049006"/>
                </a:cubicBezTo>
                <a:cubicBezTo>
                  <a:pt x="2306326" y="3982992"/>
                  <a:pt x="2434514" y="3912856"/>
                  <a:pt x="2558570" y="3834467"/>
                </a:cubicBezTo>
                <a:close/>
                <a:moveTo>
                  <a:pt x="2045808" y="3818965"/>
                </a:moveTo>
                <a:cubicBezTo>
                  <a:pt x="2074751" y="3896348"/>
                  <a:pt x="2099562" y="3973722"/>
                  <a:pt x="2120242" y="4051106"/>
                </a:cubicBezTo>
                <a:cubicBezTo>
                  <a:pt x="1996186" y="4112186"/>
                  <a:pt x="1872130" y="4169203"/>
                  <a:pt x="1743941" y="4222147"/>
                </a:cubicBezTo>
                <a:cubicBezTo>
                  <a:pt x="1727394" y="4132553"/>
                  <a:pt x="1706724" y="4047032"/>
                  <a:pt x="1686045" y="3957438"/>
                </a:cubicBezTo>
                <a:cubicBezTo>
                  <a:pt x="1805970" y="3916705"/>
                  <a:pt x="1925884" y="3871908"/>
                  <a:pt x="2045808" y="3818965"/>
                </a:cubicBezTo>
                <a:close/>
                <a:moveTo>
                  <a:pt x="1147144" y="3787951"/>
                </a:moveTo>
                <a:cubicBezTo>
                  <a:pt x="1167921" y="3882243"/>
                  <a:pt x="1188707" y="3972433"/>
                  <a:pt x="1205333" y="4070828"/>
                </a:cubicBezTo>
                <a:cubicBezTo>
                  <a:pt x="1084793" y="4099527"/>
                  <a:pt x="964254" y="4124123"/>
                  <a:pt x="843714" y="4144617"/>
                </a:cubicBezTo>
                <a:cubicBezTo>
                  <a:pt x="831250" y="4046231"/>
                  <a:pt x="818776" y="3947836"/>
                  <a:pt x="802151" y="3849451"/>
                </a:cubicBezTo>
                <a:cubicBezTo>
                  <a:pt x="918539" y="3833050"/>
                  <a:pt x="1030756" y="3812547"/>
                  <a:pt x="1147144" y="3787951"/>
                </a:cubicBezTo>
                <a:close/>
                <a:moveTo>
                  <a:pt x="1541935" y="3679397"/>
                </a:moveTo>
                <a:cubicBezTo>
                  <a:pt x="1574766" y="3769860"/>
                  <a:pt x="1599401" y="3860313"/>
                  <a:pt x="1624027" y="3955084"/>
                </a:cubicBezTo>
                <a:cubicBezTo>
                  <a:pt x="1504992" y="3993854"/>
                  <a:pt x="1385947" y="4032614"/>
                  <a:pt x="1266912" y="4067077"/>
                </a:cubicBezTo>
                <a:cubicBezTo>
                  <a:pt x="1246379" y="3968008"/>
                  <a:pt x="1225856" y="3868929"/>
                  <a:pt x="1205333" y="3774168"/>
                </a:cubicBezTo>
                <a:cubicBezTo>
                  <a:pt x="1316163" y="3748321"/>
                  <a:pt x="1431105" y="3713859"/>
                  <a:pt x="1541935" y="3679397"/>
                </a:cubicBezTo>
                <a:close/>
                <a:moveTo>
                  <a:pt x="2464815" y="3617369"/>
                </a:moveTo>
                <a:cubicBezTo>
                  <a:pt x="2498955" y="3679084"/>
                  <a:pt x="2528836" y="3744912"/>
                  <a:pt x="2554438" y="3810730"/>
                </a:cubicBezTo>
                <a:cubicBezTo>
                  <a:pt x="2426397" y="3884792"/>
                  <a:pt x="2298365" y="3954723"/>
                  <a:pt x="2170323" y="4020551"/>
                </a:cubicBezTo>
                <a:cubicBezTo>
                  <a:pt x="2148980" y="3942386"/>
                  <a:pt x="2119109" y="3864221"/>
                  <a:pt x="2089228" y="3790168"/>
                </a:cubicBezTo>
                <a:cubicBezTo>
                  <a:pt x="2213001" y="3736677"/>
                  <a:pt x="2341042" y="3679084"/>
                  <a:pt x="2464815" y="3617369"/>
                </a:cubicBezTo>
                <a:close/>
                <a:moveTo>
                  <a:pt x="1941845" y="3555340"/>
                </a:moveTo>
                <a:cubicBezTo>
                  <a:pt x="1979668" y="3629774"/>
                  <a:pt x="2013290" y="3708349"/>
                  <a:pt x="2042712" y="3786915"/>
                </a:cubicBezTo>
                <a:cubicBezTo>
                  <a:pt x="1920834" y="3836538"/>
                  <a:pt x="1798946" y="3882028"/>
                  <a:pt x="1677059" y="3927509"/>
                </a:cubicBezTo>
                <a:cubicBezTo>
                  <a:pt x="1651846" y="3840669"/>
                  <a:pt x="1626625" y="3753830"/>
                  <a:pt x="1593003" y="3666991"/>
                </a:cubicBezTo>
                <a:cubicBezTo>
                  <a:pt x="1710681" y="3633916"/>
                  <a:pt x="1824168" y="3596699"/>
                  <a:pt x="1941845" y="3555340"/>
                </a:cubicBezTo>
                <a:close/>
                <a:moveTo>
                  <a:pt x="357366" y="3539838"/>
                </a:moveTo>
                <a:cubicBezTo>
                  <a:pt x="366069" y="3644045"/>
                  <a:pt x="374763" y="3743915"/>
                  <a:pt x="383466" y="3852469"/>
                </a:cubicBezTo>
                <a:cubicBezTo>
                  <a:pt x="266023" y="3856807"/>
                  <a:pt x="144233" y="3861153"/>
                  <a:pt x="26800" y="3865490"/>
                </a:cubicBezTo>
                <a:cubicBezTo>
                  <a:pt x="26800" y="3756946"/>
                  <a:pt x="26800" y="3652729"/>
                  <a:pt x="26800" y="3552869"/>
                </a:cubicBezTo>
                <a:cubicBezTo>
                  <a:pt x="135539" y="3548522"/>
                  <a:pt x="248626" y="3548522"/>
                  <a:pt x="357366" y="3539838"/>
                </a:cubicBezTo>
                <a:close/>
                <a:moveTo>
                  <a:pt x="720957" y="3508824"/>
                </a:moveTo>
                <a:cubicBezTo>
                  <a:pt x="737681" y="3600675"/>
                  <a:pt x="754413" y="3696706"/>
                  <a:pt x="771137" y="3796908"/>
                </a:cubicBezTo>
                <a:cubicBezTo>
                  <a:pt x="654045" y="3813602"/>
                  <a:pt x="541144" y="3826125"/>
                  <a:pt x="428244" y="3834476"/>
                </a:cubicBezTo>
                <a:cubicBezTo>
                  <a:pt x="419872" y="3734274"/>
                  <a:pt x="407330" y="3634082"/>
                  <a:pt x="398968" y="3538051"/>
                </a:cubicBezTo>
                <a:cubicBezTo>
                  <a:pt x="507688" y="3529699"/>
                  <a:pt x="612228" y="3521347"/>
                  <a:pt x="720957" y="3508824"/>
                </a:cubicBezTo>
                <a:close/>
                <a:moveTo>
                  <a:pt x="1066097" y="3462298"/>
                </a:moveTo>
                <a:cubicBezTo>
                  <a:pt x="1096124" y="3554960"/>
                  <a:pt x="1121864" y="3647621"/>
                  <a:pt x="1143305" y="3740282"/>
                </a:cubicBezTo>
                <a:cubicBezTo>
                  <a:pt x="1027503" y="3765552"/>
                  <a:pt x="911691" y="3786612"/>
                  <a:pt x="791591" y="3803453"/>
                </a:cubicBezTo>
                <a:cubicBezTo>
                  <a:pt x="778726" y="3702371"/>
                  <a:pt x="757285" y="3605500"/>
                  <a:pt x="740123" y="3512839"/>
                </a:cubicBezTo>
                <a:cubicBezTo>
                  <a:pt x="847358" y="3500209"/>
                  <a:pt x="958872" y="3483359"/>
                  <a:pt x="1066097" y="3462298"/>
                </a:cubicBezTo>
                <a:close/>
                <a:moveTo>
                  <a:pt x="2324358" y="3400270"/>
                </a:moveTo>
                <a:cubicBezTo>
                  <a:pt x="2370454" y="3463715"/>
                  <a:pt x="2412369" y="3531379"/>
                  <a:pt x="2445894" y="3594814"/>
                </a:cubicBezTo>
                <a:cubicBezTo>
                  <a:pt x="2324358" y="3658248"/>
                  <a:pt x="2202812" y="3717463"/>
                  <a:pt x="2081267" y="3772439"/>
                </a:cubicBezTo>
                <a:cubicBezTo>
                  <a:pt x="2051933" y="3692085"/>
                  <a:pt x="2018408" y="3615962"/>
                  <a:pt x="1980683" y="3539838"/>
                </a:cubicBezTo>
                <a:cubicBezTo>
                  <a:pt x="2093848" y="3497542"/>
                  <a:pt x="2211193" y="3451026"/>
                  <a:pt x="2324358" y="3400270"/>
                </a:cubicBezTo>
                <a:close/>
                <a:moveTo>
                  <a:pt x="1431486" y="3384768"/>
                </a:moveTo>
                <a:cubicBezTo>
                  <a:pt x="1464649" y="3472135"/>
                  <a:pt x="1501954" y="3555350"/>
                  <a:pt x="1530975" y="3642717"/>
                </a:cubicBezTo>
                <a:cubicBezTo>
                  <a:pt x="1419051" y="3671836"/>
                  <a:pt x="1302976" y="3700965"/>
                  <a:pt x="1191042" y="3725922"/>
                </a:cubicBezTo>
                <a:cubicBezTo>
                  <a:pt x="1166172" y="3634394"/>
                  <a:pt x="1141302" y="3542867"/>
                  <a:pt x="1112281" y="3451339"/>
                </a:cubicBezTo>
                <a:cubicBezTo>
                  <a:pt x="1220063" y="3434694"/>
                  <a:pt x="1323704" y="3409736"/>
                  <a:pt x="1431486" y="3384768"/>
                </a:cubicBezTo>
                <a:close/>
                <a:moveTo>
                  <a:pt x="1788367" y="3291726"/>
                </a:moveTo>
                <a:cubicBezTo>
                  <a:pt x="1834600" y="3367537"/>
                  <a:pt x="1876633" y="3447568"/>
                  <a:pt x="1918655" y="3523379"/>
                </a:cubicBezTo>
                <a:cubicBezTo>
                  <a:pt x="1800978" y="3565490"/>
                  <a:pt x="1687501" y="3603400"/>
                  <a:pt x="1574024" y="3632880"/>
                </a:cubicBezTo>
                <a:cubicBezTo>
                  <a:pt x="1540402" y="3548649"/>
                  <a:pt x="1506769" y="3464408"/>
                  <a:pt x="1468947" y="3380177"/>
                </a:cubicBezTo>
                <a:cubicBezTo>
                  <a:pt x="1574024" y="3354907"/>
                  <a:pt x="1679090" y="3325426"/>
                  <a:pt x="1788367" y="3291726"/>
                </a:cubicBezTo>
                <a:close/>
                <a:moveTo>
                  <a:pt x="318615" y="3229698"/>
                </a:moveTo>
                <a:cubicBezTo>
                  <a:pt x="331304" y="3325143"/>
                  <a:pt x="339763" y="3416447"/>
                  <a:pt x="352452" y="3516043"/>
                </a:cubicBezTo>
                <a:cubicBezTo>
                  <a:pt x="242492" y="3520185"/>
                  <a:pt x="136760" y="3524336"/>
                  <a:pt x="31030" y="3524336"/>
                </a:cubicBezTo>
                <a:cubicBezTo>
                  <a:pt x="26800" y="3428891"/>
                  <a:pt x="26800" y="3333446"/>
                  <a:pt x="26800" y="3238001"/>
                </a:cubicBezTo>
                <a:cubicBezTo>
                  <a:pt x="124072" y="3238001"/>
                  <a:pt x="221343" y="3238001"/>
                  <a:pt x="318615" y="3229698"/>
                </a:cubicBezTo>
                <a:close/>
                <a:moveTo>
                  <a:pt x="649659" y="3214186"/>
                </a:moveTo>
                <a:cubicBezTo>
                  <a:pt x="670895" y="3302979"/>
                  <a:pt x="692122" y="3391782"/>
                  <a:pt x="709109" y="3480575"/>
                </a:cubicBezTo>
                <a:cubicBezTo>
                  <a:pt x="602958" y="3492678"/>
                  <a:pt x="496807" y="3504790"/>
                  <a:pt x="386406" y="3508824"/>
                </a:cubicBezTo>
                <a:cubicBezTo>
                  <a:pt x="377918" y="3415997"/>
                  <a:pt x="365180" y="3323160"/>
                  <a:pt x="352442" y="3234367"/>
                </a:cubicBezTo>
                <a:cubicBezTo>
                  <a:pt x="450095" y="3230333"/>
                  <a:pt x="552007" y="3222265"/>
                  <a:pt x="649659" y="3214186"/>
                </a:cubicBezTo>
                <a:close/>
                <a:moveTo>
                  <a:pt x="2148921" y="3167670"/>
                </a:moveTo>
                <a:cubicBezTo>
                  <a:pt x="2208478" y="3236770"/>
                  <a:pt x="2259526" y="3301543"/>
                  <a:pt x="2306326" y="3370634"/>
                </a:cubicBezTo>
                <a:cubicBezTo>
                  <a:pt x="2191462" y="3422454"/>
                  <a:pt x="2076597" y="3465639"/>
                  <a:pt x="1957484" y="3508824"/>
                </a:cubicBezTo>
                <a:cubicBezTo>
                  <a:pt x="1919193" y="3431099"/>
                  <a:pt x="1872403" y="3353364"/>
                  <a:pt x="1825604" y="3275628"/>
                </a:cubicBezTo>
                <a:cubicBezTo>
                  <a:pt x="1931959" y="3245405"/>
                  <a:pt x="2042565" y="3206538"/>
                  <a:pt x="2148921" y="3167670"/>
                </a:cubicBezTo>
                <a:close/>
                <a:moveTo>
                  <a:pt x="964381" y="3167670"/>
                </a:moveTo>
                <a:cubicBezTo>
                  <a:pt x="993011" y="3255682"/>
                  <a:pt x="1025725" y="3343703"/>
                  <a:pt x="1050263" y="3431714"/>
                </a:cubicBezTo>
                <a:cubicBezTo>
                  <a:pt x="948019" y="3452667"/>
                  <a:pt x="845775" y="3465239"/>
                  <a:pt x="739439" y="3477810"/>
                </a:cubicBezTo>
                <a:cubicBezTo>
                  <a:pt x="723077" y="3385608"/>
                  <a:pt x="702632" y="3293406"/>
                  <a:pt x="678095" y="3201204"/>
                </a:cubicBezTo>
                <a:cubicBezTo>
                  <a:pt x="772162" y="3192823"/>
                  <a:pt x="866220" y="3180242"/>
                  <a:pt x="964381" y="3167670"/>
                </a:cubicBezTo>
                <a:close/>
                <a:moveTo>
                  <a:pt x="1298531" y="3121154"/>
                </a:moveTo>
                <a:cubicBezTo>
                  <a:pt x="1341257" y="3199729"/>
                  <a:pt x="1383983" y="3282427"/>
                  <a:pt x="1422431" y="3365134"/>
                </a:cubicBezTo>
                <a:cubicBezTo>
                  <a:pt x="1315626" y="3389945"/>
                  <a:pt x="1208810" y="3410625"/>
                  <a:pt x="1097726" y="3431294"/>
                </a:cubicBezTo>
                <a:cubicBezTo>
                  <a:pt x="1067826" y="3340323"/>
                  <a:pt x="1037916" y="3253484"/>
                  <a:pt x="1003737" y="3170776"/>
                </a:cubicBezTo>
                <a:cubicBezTo>
                  <a:pt x="1102005" y="3154239"/>
                  <a:pt x="1200263" y="3137701"/>
                  <a:pt x="1298531" y="3121154"/>
                </a:cubicBezTo>
                <a:close/>
                <a:moveTo>
                  <a:pt x="1622113" y="3043614"/>
                </a:moveTo>
                <a:cubicBezTo>
                  <a:pt x="1677264" y="3114863"/>
                  <a:pt x="1732424" y="3190303"/>
                  <a:pt x="1779087" y="3265743"/>
                </a:cubicBezTo>
                <a:cubicBezTo>
                  <a:pt x="1673024" y="3299277"/>
                  <a:pt x="1562721" y="3324420"/>
                  <a:pt x="1456659" y="3353754"/>
                </a:cubicBezTo>
                <a:cubicBezTo>
                  <a:pt x="1418475" y="3269933"/>
                  <a:pt x="1376052" y="3186112"/>
                  <a:pt x="1329379" y="3106482"/>
                </a:cubicBezTo>
                <a:cubicBezTo>
                  <a:pt x="1426964" y="3085529"/>
                  <a:pt x="1524538" y="3064577"/>
                  <a:pt x="1622113" y="3043614"/>
                </a:cubicBezTo>
                <a:close/>
                <a:moveTo>
                  <a:pt x="3118053" y="3028102"/>
                </a:moveTo>
                <a:cubicBezTo>
                  <a:pt x="3195154" y="3049319"/>
                  <a:pt x="3272254" y="3066286"/>
                  <a:pt x="3345291" y="3079014"/>
                </a:cubicBezTo>
                <a:cubicBezTo>
                  <a:pt x="3272254" y="3214772"/>
                  <a:pt x="3187036" y="3346291"/>
                  <a:pt x="3097755" y="3477810"/>
                </a:cubicBezTo>
                <a:cubicBezTo>
                  <a:pt x="3036889" y="3465082"/>
                  <a:pt x="2971960" y="3443876"/>
                  <a:pt x="2911094" y="3418420"/>
                </a:cubicBezTo>
                <a:cubicBezTo>
                  <a:pt x="2984141" y="3286901"/>
                  <a:pt x="3057178" y="3159621"/>
                  <a:pt x="3118053" y="3028102"/>
                </a:cubicBezTo>
                <a:close/>
                <a:moveTo>
                  <a:pt x="2868573" y="2950572"/>
                </a:moveTo>
                <a:cubicBezTo>
                  <a:pt x="2943388" y="2980179"/>
                  <a:pt x="3022364" y="3009787"/>
                  <a:pt x="3097179" y="3030925"/>
                </a:cubicBezTo>
                <a:cubicBezTo>
                  <a:pt x="3034828" y="3157804"/>
                  <a:pt x="2964175" y="3288913"/>
                  <a:pt x="2885199" y="3415782"/>
                </a:cubicBezTo>
                <a:cubicBezTo>
                  <a:pt x="2822849" y="3390414"/>
                  <a:pt x="2756347" y="3360807"/>
                  <a:pt x="2693996" y="3322740"/>
                </a:cubicBezTo>
                <a:cubicBezTo>
                  <a:pt x="2756347" y="3200101"/>
                  <a:pt x="2814536" y="3077451"/>
                  <a:pt x="2868573" y="2950572"/>
                </a:cubicBezTo>
                <a:close/>
                <a:moveTo>
                  <a:pt x="1945997" y="2950572"/>
                </a:moveTo>
                <a:cubicBezTo>
                  <a:pt x="2013466" y="3020463"/>
                  <a:pt x="2076715" y="3085988"/>
                  <a:pt x="2135754" y="3155880"/>
                </a:cubicBezTo>
                <a:cubicBezTo>
                  <a:pt x="2026115" y="3195197"/>
                  <a:pt x="1920697" y="3230138"/>
                  <a:pt x="1815269" y="3260712"/>
                </a:cubicBezTo>
                <a:cubicBezTo>
                  <a:pt x="1764670" y="3186454"/>
                  <a:pt x="1714070" y="3107830"/>
                  <a:pt x="1655031" y="3033572"/>
                </a:cubicBezTo>
                <a:cubicBezTo>
                  <a:pt x="1752020" y="3007364"/>
                  <a:pt x="1849008" y="2981156"/>
                  <a:pt x="1945997" y="2950572"/>
                </a:cubicBezTo>
                <a:close/>
                <a:moveTo>
                  <a:pt x="283557" y="2935060"/>
                </a:moveTo>
                <a:cubicBezTo>
                  <a:pt x="296178" y="3026715"/>
                  <a:pt x="308808" y="3114199"/>
                  <a:pt x="321438" y="3205854"/>
                </a:cubicBezTo>
                <a:cubicBezTo>
                  <a:pt x="224626" y="3210025"/>
                  <a:pt x="127813" y="3214186"/>
                  <a:pt x="31010" y="3214186"/>
                </a:cubicBezTo>
                <a:cubicBezTo>
                  <a:pt x="31010" y="3122531"/>
                  <a:pt x="31010" y="3030886"/>
                  <a:pt x="26800" y="2943392"/>
                </a:cubicBezTo>
                <a:cubicBezTo>
                  <a:pt x="115192" y="2943392"/>
                  <a:pt x="199375" y="2939231"/>
                  <a:pt x="283557" y="2935060"/>
                </a:cubicBezTo>
                <a:close/>
                <a:moveTo>
                  <a:pt x="576105" y="2919558"/>
                </a:moveTo>
                <a:cubicBezTo>
                  <a:pt x="601150" y="3001660"/>
                  <a:pt x="626206" y="3087854"/>
                  <a:pt x="647080" y="3178161"/>
                </a:cubicBezTo>
                <a:cubicBezTo>
                  <a:pt x="551049" y="3186376"/>
                  <a:pt x="455028" y="3194582"/>
                  <a:pt x="363178" y="3198684"/>
                </a:cubicBezTo>
                <a:cubicBezTo>
                  <a:pt x="350655" y="3108377"/>
                  <a:pt x="338132" y="3018080"/>
                  <a:pt x="321428" y="2931876"/>
                </a:cubicBezTo>
                <a:cubicBezTo>
                  <a:pt x="409098" y="2927773"/>
                  <a:pt x="492606" y="2923661"/>
                  <a:pt x="576105" y="2919558"/>
                </a:cubicBezTo>
                <a:close/>
                <a:moveTo>
                  <a:pt x="853541" y="2888544"/>
                </a:moveTo>
                <a:cubicBezTo>
                  <a:pt x="890865" y="2973947"/>
                  <a:pt x="924048" y="3059351"/>
                  <a:pt x="957221" y="3149023"/>
                </a:cubicBezTo>
                <a:cubicBezTo>
                  <a:pt x="865986" y="3161839"/>
                  <a:pt x="770590" y="3174645"/>
                  <a:pt x="675203" y="3183182"/>
                </a:cubicBezTo>
                <a:cubicBezTo>
                  <a:pt x="650324" y="3093510"/>
                  <a:pt x="625434" y="3003838"/>
                  <a:pt x="600555" y="2914166"/>
                </a:cubicBezTo>
                <a:cubicBezTo>
                  <a:pt x="683496" y="2909897"/>
                  <a:pt x="770590" y="2901360"/>
                  <a:pt x="853541" y="2888544"/>
                </a:cubicBezTo>
                <a:close/>
                <a:moveTo>
                  <a:pt x="1138567" y="2857530"/>
                </a:moveTo>
                <a:cubicBezTo>
                  <a:pt x="1189499" y="2934396"/>
                  <a:pt x="1236181" y="3011252"/>
                  <a:pt x="1282863" y="3088118"/>
                </a:cubicBezTo>
                <a:cubicBezTo>
                  <a:pt x="1185249" y="3108338"/>
                  <a:pt x="1087636" y="3120480"/>
                  <a:pt x="990022" y="3136656"/>
                </a:cubicBezTo>
                <a:cubicBezTo>
                  <a:pt x="956078" y="3051712"/>
                  <a:pt x="917874" y="2970802"/>
                  <a:pt x="879681" y="2889892"/>
                </a:cubicBezTo>
                <a:cubicBezTo>
                  <a:pt x="964566" y="2881804"/>
                  <a:pt x="1049442" y="2869672"/>
                  <a:pt x="1138567" y="2857530"/>
                </a:cubicBezTo>
                <a:close/>
                <a:moveTo>
                  <a:pt x="2616466" y="2842018"/>
                </a:moveTo>
                <a:cubicBezTo>
                  <a:pt x="2692590" y="2883191"/>
                  <a:pt x="2768713" y="2916129"/>
                  <a:pt x="2849066" y="2944946"/>
                </a:cubicBezTo>
                <a:cubicBezTo>
                  <a:pt x="2794091" y="3068455"/>
                  <a:pt x="2734876" y="3187841"/>
                  <a:pt x="2675671" y="3307228"/>
                </a:cubicBezTo>
                <a:cubicBezTo>
                  <a:pt x="2608007" y="3270178"/>
                  <a:pt x="2544562" y="3233127"/>
                  <a:pt x="2476898" y="3187841"/>
                </a:cubicBezTo>
                <a:cubicBezTo>
                  <a:pt x="2527654" y="3072567"/>
                  <a:pt x="2574170" y="2957293"/>
                  <a:pt x="2616466" y="2842018"/>
                </a:cubicBezTo>
                <a:close/>
                <a:moveTo>
                  <a:pt x="1427237" y="2795502"/>
                </a:moveTo>
                <a:cubicBezTo>
                  <a:pt x="1494686" y="2873501"/>
                  <a:pt x="1553706" y="2947153"/>
                  <a:pt x="1608505" y="3025152"/>
                </a:cubicBezTo>
                <a:cubicBezTo>
                  <a:pt x="1515766" y="3046818"/>
                  <a:pt x="1418807" y="3068474"/>
                  <a:pt x="1321848" y="3090140"/>
                </a:cubicBezTo>
                <a:cubicBezTo>
                  <a:pt x="1275478" y="3003486"/>
                  <a:pt x="1224899" y="2921160"/>
                  <a:pt x="1174309" y="2843171"/>
                </a:cubicBezTo>
                <a:cubicBezTo>
                  <a:pt x="1258618" y="2830169"/>
                  <a:pt x="1342928" y="2812840"/>
                  <a:pt x="1427237" y="2795502"/>
                </a:cubicBezTo>
                <a:close/>
                <a:moveTo>
                  <a:pt x="1712937" y="2748986"/>
                </a:moveTo>
                <a:cubicBezTo>
                  <a:pt x="1793769" y="2809822"/>
                  <a:pt x="1866093" y="2874712"/>
                  <a:pt x="1934158" y="2939612"/>
                </a:cubicBezTo>
                <a:cubicBezTo>
                  <a:pt x="1836310" y="2963945"/>
                  <a:pt x="1738471" y="2988277"/>
                  <a:pt x="1640623" y="3012610"/>
                </a:cubicBezTo>
                <a:cubicBezTo>
                  <a:pt x="1585316" y="2939612"/>
                  <a:pt x="1521500" y="2870658"/>
                  <a:pt x="1453435" y="2801714"/>
                </a:cubicBezTo>
                <a:cubicBezTo>
                  <a:pt x="1542775" y="2785490"/>
                  <a:pt x="1627856" y="2765211"/>
                  <a:pt x="1712937" y="2748986"/>
                </a:cubicBezTo>
                <a:close/>
                <a:moveTo>
                  <a:pt x="2352256" y="2686948"/>
                </a:moveTo>
                <a:cubicBezTo>
                  <a:pt x="2429991" y="2737557"/>
                  <a:pt x="2507727" y="2779716"/>
                  <a:pt x="2585452" y="2821886"/>
                </a:cubicBezTo>
                <a:cubicBezTo>
                  <a:pt x="2542267" y="2935744"/>
                  <a:pt x="2494764" y="3053822"/>
                  <a:pt x="2447261" y="3167670"/>
                </a:cubicBezTo>
                <a:cubicBezTo>
                  <a:pt x="2378171" y="3121291"/>
                  <a:pt x="2313398" y="3070682"/>
                  <a:pt x="2244298" y="3011653"/>
                </a:cubicBezTo>
                <a:cubicBezTo>
                  <a:pt x="2283165" y="2906224"/>
                  <a:pt x="2322033" y="2796586"/>
                  <a:pt x="2352256" y="2686948"/>
                </a:cubicBezTo>
                <a:close/>
                <a:moveTo>
                  <a:pt x="234237" y="2655934"/>
                </a:moveTo>
                <a:cubicBezTo>
                  <a:pt x="246438" y="2739628"/>
                  <a:pt x="262712" y="2827503"/>
                  <a:pt x="274912" y="2915377"/>
                </a:cubicBezTo>
                <a:cubicBezTo>
                  <a:pt x="193563" y="2915377"/>
                  <a:pt x="112213" y="2919558"/>
                  <a:pt x="26800" y="2919558"/>
                </a:cubicBezTo>
                <a:cubicBezTo>
                  <a:pt x="26800" y="2831683"/>
                  <a:pt x="26800" y="2743809"/>
                  <a:pt x="26800" y="2660124"/>
                </a:cubicBezTo>
                <a:cubicBezTo>
                  <a:pt x="95949" y="2660124"/>
                  <a:pt x="165088" y="2655934"/>
                  <a:pt x="234237" y="2655934"/>
                </a:cubicBezTo>
                <a:close/>
                <a:moveTo>
                  <a:pt x="486550" y="2640432"/>
                </a:moveTo>
                <a:cubicBezTo>
                  <a:pt x="515601" y="2722817"/>
                  <a:pt x="540500" y="2805202"/>
                  <a:pt x="569550" y="2891699"/>
                </a:cubicBezTo>
                <a:cubicBezTo>
                  <a:pt x="482398" y="2895821"/>
                  <a:pt x="399408" y="2899943"/>
                  <a:pt x="316408" y="2904056"/>
                </a:cubicBezTo>
                <a:cubicBezTo>
                  <a:pt x="303963" y="2817558"/>
                  <a:pt x="287357" y="2735174"/>
                  <a:pt x="274912" y="2652789"/>
                </a:cubicBezTo>
                <a:cubicBezTo>
                  <a:pt x="345458" y="2648676"/>
                  <a:pt x="416004" y="2644554"/>
                  <a:pt x="486550" y="2640432"/>
                </a:cubicBezTo>
                <a:close/>
                <a:moveTo>
                  <a:pt x="715116" y="2624930"/>
                </a:moveTo>
                <a:cubicBezTo>
                  <a:pt x="759893" y="2703192"/>
                  <a:pt x="796534" y="2785577"/>
                  <a:pt x="833165" y="2867962"/>
                </a:cubicBezTo>
                <a:cubicBezTo>
                  <a:pt x="751756" y="2876197"/>
                  <a:pt x="670339" y="2884441"/>
                  <a:pt x="588921" y="2888554"/>
                </a:cubicBezTo>
                <a:cubicBezTo>
                  <a:pt x="564500" y="2806169"/>
                  <a:pt x="536006" y="2723794"/>
                  <a:pt x="507513" y="2641409"/>
                </a:cubicBezTo>
                <a:cubicBezTo>
                  <a:pt x="576710" y="2637286"/>
                  <a:pt x="645918" y="2633174"/>
                  <a:pt x="715116" y="2624930"/>
                </a:cubicBezTo>
                <a:close/>
                <a:moveTo>
                  <a:pt x="959800" y="2593916"/>
                </a:moveTo>
                <a:cubicBezTo>
                  <a:pt x="1020108" y="2672178"/>
                  <a:pt x="1076100" y="2746329"/>
                  <a:pt x="1127793" y="2824592"/>
                </a:cubicBezTo>
                <a:cubicBezTo>
                  <a:pt x="1041647" y="2836948"/>
                  <a:pt x="955492" y="2845183"/>
                  <a:pt x="869336" y="2857540"/>
                </a:cubicBezTo>
                <a:cubicBezTo>
                  <a:pt x="830576" y="2775155"/>
                  <a:pt x="787498" y="2696892"/>
                  <a:pt x="740113" y="2618629"/>
                </a:cubicBezTo>
                <a:cubicBezTo>
                  <a:pt x="813345" y="2610395"/>
                  <a:pt x="886567" y="2602160"/>
                  <a:pt x="959800" y="2593916"/>
                </a:cubicBezTo>
                <a:close/>
                <a:moveTo>
                  <a:pt x="3318594" y="2593906"/>
                </a:moveTo>
                <a:cubicBezTo>
                  <a:pt x="3410200" y="2610766"/>
                  <a:pt x="3501807" y="2623416"/>
                  <a:pt x="3593413" y="2631846"/>
                </a:cubicBezTo>
                <a:cubicBezTo>
                  <a:pt x="3530955" y="2766744"/>
                  <a:pt x="3460165" y="2897423"/>
                  <a:pt x="3385213" y="3028102"/>
                </a:cubicBezTo>
                <a:cubicBezTo>
                  <a:pt x="3301939" y="3015462"/>
                  <a:pt x="3222817" y="2998592"/>
                  <a:pt x="3143704" y="2977522"/>
                </a:cubicBezTo>
                <a:cubicBezTo>
                  <a:pt x="3210333" y="2851054"/>
                  <a:pt x="3268620" y="2720375"/>
                  <a:pt x="3318594" y="2593906"/>
                </a:cubicBezTo>
                <a:close/>
                <a:moveTo>
                  <a:pt x="1201758" y="2562902"/>
                </a:moveTo>
                <a:cubicBezTo>
                  <a:pt x="1277129" y="2635186"/>
                  <a:pt x="1344119" y="2707471"/>
                  <a:pt x="1406919" y="2779756"/>
                </a:cubicBezTo>
                <a:cubicBezTo>
                  <a:pt x="1323186" y="2796762"/>
                  <a:pt x="1239443" y="2813768"/>
                  <a:pt x="1155701" y="2826526"/>
                </a:cubicBezTo>
                <a:cubicBezTo>
                  <a:pt x="1101272" y="2745743"/>
                  <a:pt x="1046844" y="2669209"/>
                  <a:pt x="988225" y="2592665"/>
                </a:cubicBezTo>
                <a:cubicBezTo>
                  <a:pt x="1059406" y="2584167"/>
                  <a:pt x="1130587" y="2571410"/>
                  <a:pt x="1201758" y="2562902"/>
                </a:cubicBezTo>
                <a:close/>
                <a:moveTo>
                  <a:pt x="1444839" y="2531888"/>
                </a:moveTo>
                <a:cubicBezTo>
                  <a:pt x="1530692" y="2598057"/>
                  <a:pt x="1612461" y="2664217"/>
                  <a:pt x="1686045" y="2726245"/>
                </a:cubicBezTo>
                <a:cubicBezTo>
                  <a:pt x="1604286" y="2746925"/>
                  <a:pt x="1522516" y="2763462"/>
                  <a:pt x="1440746" y="2780000"/>
                </a:cubicBezTo>
                <a:cubicBezTo>
                  <a:pt x="1375339" y="2709708"/>
                  <a:pt x="1309931" y="2639406"/>
                  <a:pt x="1236337" y="2569104"/>
                </a:cubicBezTo>
                <a:cubicBezTo>
                  <a:pt x="1305838" y="2556699"/>
                  <a:pt x="1375339" y="2544293"/>
                  <a:pt x="1444839" y="2531888"/>
                </a:cubicBezTo>
                <a:close/>
                <a:moveTo>
                  <a:pt x="3025343" y="2531878"/>
                </a:moveTo>
                <a:cubicBezTo>
                  <a:pt x="3115064" y="2553094"/>
                  <a:pt x="3204785" y="2574301"/>
                  <a:pt x="3298775" y="2591278"/>
                </a:cubicBezTo>
                <a:cubicBezTo>
                  <a:pt x="3243233" y="2722797"/>
                  <a:pt x="3183422" y="2850067"/>
                  <a:pt x="3119333" y="2981586"/>
                </a:cubicBezTo>
                <a:cubicBezTo>
                  <a:pt x="3038159" y="2960379"/>
                  <a:pt x="2956985" y="2934923"/>
                  <a:pt x="2880080" y="2905218"/>
                </a:cubicBezTo>
                <a:cubicBezTo>
                  <a:pt x="2931354" y="2777948"/>
                  <a:pt x="2982617" y="2654918"/>
                  <a:pt x="3025343" y="2531878"/>
                </a:cubicBezTo>
                <a:close/>
                <a:moveTo>
                  <a:pt x="2121551" y="2516376"/>
                </a:moveTo>
                <a:cubicBezTo>
                  <a:pt x="2192097" y="2574897"/>
                  <a:pt x="2266794" y="2625066"/>
                  <a:pt x="2337340" y="2675226"/>
                </a:cubicBezTo>
                <a:cubicBezTo>
                  <a:pt x="2308289" y="2783907"/>
                  <a:pt x="2275097" y="2888417"/>
                  <a:pt x="2237743" y="2997098"/>
                </a:cubicBezTo>
                <a:cubicBezTo>
                  <a:pt x="2171349" y="2938577"/>
                  <a:pt x="2109096" y="2875875"/>
                  <a:pt x="2042702" y="2808992"/>
                </a:cubicBezTo>
                <a:cubicBezTo>
                  <a:pt x="2071752" y="2712843"/>
                  <a:pt x="2096651" y="2612524"/>
                  <a:pt x="2121551" y="2516376"/>
                </a:cubicBezTo>
                <a:close/>
                <a:moveTo>
                  <a:pt x="2744879" y="2438836"/>
                </a:moveTo>
                <a:cubicBezTo>
                  <a:pt x="2832685" y="2467984"/>
                  <a:pt x="2916320" y="2497132"/>
                  <a:pt x="3004136" y="2522119"/>
                </a:cubicBezTo>
                <a:cubicBezTo>
                  <a:pt x="2962319" y="2642874"/>
                  <a:pt x="2916320" y="2767790"/>
                  <a:pt x="2866141" y="2888544"/>
                </a:cubicBezTo>
                <a:cubicBezTo>
                  <a:pt x="2786687" y="2859396"/>
                  <a:pt x="2711423" y="2826086"/>
                  <a:pt x="2631968" y="2788615"/>
                </a:cubicBezTo>
                <a:cubicBezTo>
                  <a:pt x="2673786" y="2672022"/>
                  <a:pt x="2711423" y="2555429"/>
                  <a:pt x="2744879" y="2438836"/>
                </a:cubicBezTo>
                <a:close/>
                <a:moveTo>
                  <a:pt x="382958" y="2376808"/>
                </a:moveTo>
                <a:cubicBezTo>
                  <a:pt x="416981" y="2452502"/>
                  <a:pt x="446745" y="2532405"/>
                  <a:pt x="476508" y="2616509"/>
                </a:cubicBezTo>
                <a:cubicBezTo>
                  <a:pt x="404224" y="2620720"/>
                  <a:pt x="336188" y="2624920"/>
                  <a:pt x="263903" y="2624920"/>
                </a:cubicBezTo>
                <a:cubicBezTo>
                  <a:pt x="246897" y="2540816"/>
                  <a:pt x="229891" y="2460912"/>
                  <a:pt x="212884" y="2381018"/>
                </a:cubicBezTo>
                <a:cubicBezTo>
                  <a:pt x="268162" y="2381018"/>
                  <a:pt x="327690" y="2376808"/>
                  <a:pt x="382958" y="2376808"/>
                </a:cubicBezTo>
                <a:close/>
                <a:moveTo>
                  <a:pt x="26800" y="2376808"/>
                </a:moveTo>
                <a:cubicBezTo>
                  <a:pt x="78190" y="2376808"/>
                  <a:pt x="133527" y="2376808"/>
                  <a:pt x="184918" y="2376808"/>
                </a:cubicBezTo>
                <a:cubicBezTo>
                  <a:pt x="200723" y="2456712"/>
                  <a:pt x="216537" y="2536615"/>
                  <a:pt x="228396" y="2620720"/>
                </a:cubicBezTo>
                <a:cubicBezTo>
                  <a:pt x="161201" y="2624920"/>
                  <a:pt x="97951" y="2624920"/>
                  <a:pt x="30756" y="2624920"/>
                </a:cubicBezTo>
                <a:cubicBezTo>
                  <a:pt x="26800" y="2540816"/>
                  <a:pt x="26800" y="2456712"/>
                  <a:pt x="26800" y="2376808"/>
                </a:cubicBezTo>
                <a:close/>
                <a:moveTo>
                  <a:pt x="573145" y="2361306"/>
                </a:moveTo>
                <a:cubicBezTo>
                  <a:pt x="619876" y="2435739"/>
                  <a:pt x="666617" y="2514315"/>
                  <a:pt x="709099" y="2592880"/>
                </a:cubicBezTo>
                <a:cubicBezTo>
                  <a:pt x="641122" y="2597012"/>
                  <a:pt x="568896" y="2605286"/>
                  <a:pt x="496670" y="2609418"/>
                </a:cubicBezTo>
                <a:cubicBezTo>
                  <a:pt x="466935" y="2526720"/>
                  <a:pt x="432942" y="2448145"/>
                  <a:pt x="398959" y="2369579"/>
                </a:cubicBezTo>
                <a:cubicBezTo>
                  <a:pt x="458437" y="2369579"/>
                  <a:pt x="513666" y="2365447"/>
                  <a:pt x="573145" y="2361306"/>
                </a:cubicBezTo>
                <a:close/>
                <a:moveTo>
                  <a:pt x="754882" y="2345804"/>
                </a:moveTo>
                <a:cubicBezTo>
                  <a:pt x="822820" y="2418528"/>
                  <a:pt x="886509" y="2495530"/>
                  <a:pt x="941709" y="2572533"/>
                </a:cubicBezTo>
                <a:cubicBezTo>
                  <a:pt x="873771" y="2581080"/>
                  <a:pt x="801594" y="2589637"/>
                  <a:pt x="729407" y="2593916"/>
                </a:cubicBezTo>
                <a:cubicBezTo>
                  <a:pt x="682695" y="2516913"/>
                  <a:pt x="635994" y="2435642"/>
                  <a:pt x="585043" y="2358639"/>
                </a:cubicBezTo>
                <a:cubicBezTo>
                  <a:pt x="640243" y="2354360"/>
                  <a:pt x="699682" y="2350082"/>
                  <a:pt x="754882" y="2345804"/>
                </a:cubicBezTo>
                <a:close/>
                <a:moveTo>
                  <a:pt x="956400" y="2330292"/>
                </a:moveTo>
                <a:cubicBezTo>
                  <a:pt x="1041286" y="2399939"/>
                  <a:pt x="1117673" y="2473943"/>
                  <a:pt x="1189821" y="2547937"/>
                </a:cubicBezTo>
                <a:cubicBezTo>
                  <a:pt x="1121922" y="2556640"/>
                  <a:pt x="1049765" y="2569700"/>
                  <a:pt x="977617" y="2578404"/>
                </a:cubicBezTo>
                <a:cubicBezTo>
                  <a:pt x="918207" y="2500053"/>
                  <a:pt x="854547" y="2421702"/>
                  <a:pt x="786639" y="2343352"/>
                </a:cubicBezTo>
                <a:cubicBezTo>
                  <a:pt x="841809" y="2338995"/>
                  <a:pt x="901229" y="2334648"/>
                  <a:pt x="956400" y="2330292"/>
                </a:cubicBezTo>
                <a:close/>
                <a:moveTo>
                  <a:pt x="1142426" y="2314789"/>
                </a:moveTo>
                <a:cubicBezTo>
                  <a:pt x="1240000" y="2382464"/>
                  <a:pt x="1333335" y="2445898"/>
                  <a:pt x="1422431" y="2513572"/>
                </a:cubicBezTo>
                <a:cubicBezTo>
                  <a:pt x="1354552" y="2526251"/>
                  <a:pt x="1282433" y="2538940"/>
                  <a:pt x="1210305" y="2547400"/>
                </a:cubicBezTo>
                <a:cubicBezTo>
                  <a:pt x="1133937" y="2475506"/>
                  <a:pt x="1053330" y="2407832"/>
                  <a:pt x="972723" y="2335938"/>
                </a:cubicBezTo>
                <a:cubicBezTo>
                  <a:pt x="1027874" y="2331708"/>
                  <a:pt x="1087274" y="2323249"/>
                  <a:pt x="1142426" y="2314789"/>
                </a:cubicBezTo>
                <a:close/>
                <a:moveTo>
                  <a:pt x="2456805" y="2314780"/>
                </a:moveTo>
                <a:cubicBezTo>
                  <a:pt x="2536826" y="2352260"/>
                  <a:pt x="2621057" y="2389731"/>
                  <a:pt x="2709508" y="2418879"/>
                </a:cubicBezTo>
                <a:cubicBezTo>
                  <a:pt x="2675818" y="2535473"/>
                  <a:pt x="2637907" y="2652066"/>
                  <a:pt x="2595787" y="2764488"/>
                </a:cubicBezTo>
                <a:cubicBezTo>
                  <a:pt x="2519976" y="2727017"/>
                  <a:pt x="2444165" y="2681214"/>
                  <a:pt x="2368354" y="2635411"/>
                </a:cubicBezTo>
                <a:cubicBezTo>
                  <a:pt x="2402054" y="2531311"/>
                  <a:pt x="2431535" y="2423041"/>
                  <a:pt x="2456805" y="2314780"/>
                </a:cubicBezTo>
                <a:close/>
                <a:moveTo>
                  <a:pt x="1875031" y="2314780"/>
                </a:moveTo>
                <a:cubicBezTo>
                  <a:pt x="1949181" y="2380656"/>
                  <a:pt x="2019199" y="2438289"/>
                  <a:pt x="2089228" y="2495921"/>
                </a:cubicBezTo>
                <a:cubicBezTo>
                  <a:pt x="2068636" y="2590614"/>
                  <a:pt x="2043923" y="2685307"/>
                  <a:pt x="2015087" y="2779990"/>
                </a:cubicBezTo>
                <a:cubicBezTo>
                  <a:pt x="1953293" y="2714123"/>
                  <a:pt x="1887387" y="2644134"/>
                  <a:pt x="1825604" y="2565910"/>
                </a:cubicBezTo>
                <a:cubicBezTo>
                  <a:pt x="1842083" y="2483574"/>
                  <a:pt x="1862674" y="2401238"/>
                  <a:pt x="1875031" y="2314780"/>
                </a:cubicBezTo>
                <a:close/>
                <a:moveTo>
                  <a:pt x="2183969" y="2175222"/>
                </a:moveTo>
                <a:cubicBezTo>
                  <a:pt x="2264694" y="2221454"/>
                  <a:pt x="2349658" y="2263487"/>
                  <a:pt x="2430382" y="2305510"/>
                </a:cubicBezTo>
                <a:cubicBezTo>
                  <a:pt x="2404897" y="2410586"/>
                  <a:pt x="2379402" y="2519863"/>
                  <a:pt x="2345408" y="2624930"/>
                </a:cubicBezTo>
                <a:cubicBezTo>
                  <a:pt x="2268943" y="2578697"/>
                  <a:pt x="2196717" y="2524063"/>
                  <a:pt x="2120242" y="2469430"/>
                </a:cubicBezTo>
                <a:cubicBezTo>
                  <a:pt x="2145737" y="2372764"/>
                  <a:pt x="2166973" y="2271888"/>
                  <a:pt x="2183969" y="2175222"/>
                </a:cubicBezTo>
                <a:close/>
                <a:moveTo>
                  <a:pt x="3481752" y="2159710"/>
                </a:moveTo>
                <a:cubicBezTo>
                  <a:pt x="3580997" y="2172613"/>
                  <a:pt x="3680242" y="2185507"/>
                  <a:pt x="3779487" y="2189805"/>
                </a:cubicBezTo>
                <a:cubicBezTo>
                  <a:pt x="3733997" y="2327371"/>
                  <a:pt x="3680242" y="2460638"/>
                  <a:pt x="3622346" y="2593906"/>
                </a:cubicBezTo>
                <a:cubicBezTo>
                  <a:pt x="3527243" y="2585310"/>
                  <a:pt x="3436262" y="2572416"/>
                  <a:pt x="3345291" y="2555214"/>
                </a:cubicBezTo>
                <a:cubicBezTo>
                  <a:pt x="3399045" y="2421947"/>
                  <a:pt x="3444536" y="2292977"/>
                  <a:pt x="3481752" y="2159710"/>
                </a:cubicBezTo>
                <a:close/>
                <a:moveTo>
                  <a:pt x="3159861" y="2113193"/>
                </a:moveTo>
                <a:cubicBezTo>
                  <a:pt x="3256459" y="2130053"/>
                  <a:pt x="3357247" y="2146923"/>
                  <a:pt x="3453845" y="2159563"/>
                </a:cubicBezTo>
                <a:cubicBezTo>
                  <a:pt x="3416052" y="2290242"/>
                  <a:pt x="3369848" y="2416711"/>
                  <a:pt x="3319454" y="2547390"/>
                </a:cubicBezTo>
                <a:cubicBezTo>
                  <a:pt x="3231257" y="2530530"/>
                  <a:pt x="3138859" y="2509450"/>
                  <a:pt x="3050662" y="2484160"/>
                </a:cubicBezTo>
                <a:cubicBezTo>
                  <a:pt x="3092666" y="2361911"/>
                  <a:pt x="3130459" y="2235442"/>
                  <a:pt x="3159861" y="2113193"/>
                </a:cubicBezTo>
                <a:close/>
                <a:moveTo>
                  <a:pt x="265545" y="2113193"/>
                </a:moveTo>
                <a:cubicBezTo>
                  <a:pt x="302410" y="2187959"/>
                  <a:pt x="335182" y="2262735"/>
                  <a:pt x="367954" y="2341652"/>
                </a:cubicBezTo>
                <a:cubicBezTo>
                  <a:pt x="314698" y="2341652"/>
                  <a:pt x="261452" y="2341652"/>
                  <a:pt x="208205" y="2345804"/>
                </a:cubicBezTo>
                <a:cubicBezTo>
                  <a:pt x="187721" y="2266886"/>
                  <a:pt x="171340" y="2192120"/>
                  <a:pt x="150856" y="2117345"/>
                </a:cubicBezTo>
                <a:cubicBezTo>
                  <a:pt x="191814" y="2117345"/>
                  <a:pt x="228679" y="2117345"/>
                  <a:pt x="265545" y="2113193"/>
                </a:cubicBezTo>
                <a:close/>
                <a:moveTo>
                  <a:pt x="11288" y="2113193"/>
                </a:moveTo>
                <a:cubicBezTo>
                  <a:pt x="49667" y="2113193"/>
                  <a:pt x="88047" y="2113193"/>
                  <a:pt x="130694" y="2113193"/>
                </a:cubicBezTo>
                <a:cubicBezTo>
                  <a:pt x="147750" y="2189327"/>
                  <a:pt x="164815" y="2265450"/>
                  <a:pt x="181870" y="2345804"/>
                </a:cubicBezTo>
                <a:cubicBezTo>
                  <a:pt x="126426" y="2345804"/>
                  <a:pt x="70991" y="2345804"/>
                  <a:pt x="15547" y="2345804"/>
                </a:cubicBezTo>
                <a:cubicBezTo>
                  <a:pt x="15547" y="2265450"/>
                  <a:pt x="11288" y="2189327"/>
                  <a:pt x="11288" y="2113193"/>
                </a:cubicBezTo>
                <a:close/>
                <a:moveTo>
                  <a:pt x="654309" y="2097691"/>
                </a:moveTo>
                <a:cubicBezTo>
                  <a:pt x="745290" y="2163236"/>
                  <a:pt x="827987" y="2232864"/>
                  <a:pt x="910695" y="2302501"/>
                </a:cubicBezTo>
                <a:cubicBezTo>
                  <a:pt x="856940" y="2306604"/>
                  <a:pt x="803176" y="2310697"/>
                  <a:pt x="749422" y="2314789"/>
                </a:cubicBezTo>
                <a:cubicBezTo>
                  <a:pt x="683262" y="2245152"/>
                  <a:pt x="612960" y="2175524"/>
                  <a:pt x="538527" y="2105887"/>
                </a:cubicBezTo>
                <a:cubicBezTo>
                  <a:pt x="579875" y="2101794"/>
                  <a:pt x="617092" y="2101794"/>
                  <a:pt x="654309" y="2097691"/>
                </a:cubicBezTo>
                <a:close/>
                <a:moveTo>
                  <a:pt x="527244" y="2097691"/>
                </a:moveTo>
                <a:cubicBezTo>
                  <a:pt x="595719" y="2170924"/>
                  <a:pt x="660160" y="2244156"/>
                  <a:pt x="724611" y="2317378"/>
                </a:cubicBezTo>
                <a:cubicBezTo>
                  <a:pt x="672243" y="2321686"/>
                  <a:pt x="619886" y="2325994"/>
                  <a:pt x="567528" y="2330301"/>
                </a:cubicBezTo>
                <a:cubicBezTo>
                  <a:pt x="519195" y="2252771"/>
                  <a:pt x="466828" y="2175231"/>
                  <a:pt x="414470" y="2101999"/>
                </a:cubicBezTo>
                <a:cubicBezTo>
                  <a:pt x="450720" y="2101999"/>
                  <a:pt x="490994" y="2097691"/>
                  <a:pt x="527244" y="2097691"/>
                </a:cubicBezTo>
                <a:close/>
                <a:moveTo>
                  <a:pt x="386113" y="2097691"/>
                </a:moveTo>
                <a:cubicBezTo>
                  <a:pt x="439663" y="2173825"/>
                  <a:pt x="489099" y="2245719"/>
                  <a:pt x="538527" y="2321842"/>
                </a:cubicBezTo>
                <a:cubicBezTo>
                  <a:pt x="484977" y="2326072"/>
                  <a:pt x="431428" y="2330301"/>
                  <a:pt x="377879" y="2330301"/>
                </a:cubicBezTo>
                <a:cubicBezTo>
                  <a:pt x="344931" y="2254178"/>
                  <a:pt x="311973" y="2178054"/>
                  <a:pt x="274902" y="2101921"/>
                </a:cubicBezTo>
                <a:cubicBezTo>
                  <a:pt x="311973" y="2101921"/>
                  <a:pt x="349043" y="2101921"/>
                  <a:pt x="386113" y="2097691"/>
                </a:cubicBezTo>
                <a:close/>
                <a:moveTo>
                  <a:pt x="1642147" y="2082179"/>
                </a:moveTo>
                <a:cubicBezTo>
                  <a:pt x="1713641" y="2157619"/>
                  <a:pt x="1785124" y="2228868"/>
                  <a:pt x="1856618" y="2295927"/>
                </a:cubicBezTo>
                <a:cubicBezTo>
                  <a:pt x="1839797" y="2379748"/>
                  <a:pt x="1822975" y="2463569"/>
                  <a:pt x="1801955" y="2547390"/>
                </a:cubicBezTo>
                <a:cubicBezTo>
                  <a:pt x="1738872" y="2471950"/>
                  <a:pt x="1671588" y="2388129"/>
                  <a:pt x="1608505" y="2300118"/>
                </a:cubicBezTo>
                <a:cubicBezTo>
                  <a:pt x="1621126" y="2228868"/>
                  <a:pt x="1633737" y="2153429"/>
                  <a:pt x="1642147" y="2082179"/>
                </a:cubicBezTo>
                <a:close/>
                <a:moveTo>
                  <a:pt x="788915" y="2082179"/>
                </a:moveTo>
                <a:cubicBezTo>
                  <a:pt x="895642" y="2146034"/>
                  <a:pt x="998267" y="2214148"/>
                  <a:pt x="1096779" y="2282252"/>
                </a:cubicBezTo>
                <a:cubicBezTo>
                  <a:pt x="1043415" y="2286511"/>
                  <a:pt x="990052" y="2295019"/>
                  <a:pt x="936688" y="2299278"/>
                </a:cubicBezTo>
                <a:cubicBezTo>
                  <a:pt x="854596" y="2226915"/>
                  <a:pt x="768392" y="2158801"/>
                  <a:pt x="678085" y="2090697"/>
                </a:cubicBezTo>
                <a:cubicBezTo>
                  <a:pt x="715028" y="2086438"/>
                  <a:pt x="751971" y="2086438"/>
                  <a:pt x="788915" y="2082179"/>
                </a:cubicBezTo>
                <a:close/>
                <a:moveTo>
                  <a:pt x="2844837" y="2051165"/>
                </a:moveTo>
                <a:cubicBezTo>
                  <a:pt x="2937879" y="2072245"/>
                  <a:pt x="3030921" y="2093325"/>
                  <a:pt x="3128193" y="2114405"/>
                </a:cubicBezTo>
                <a:cubicBezTo>
                  <a:pt x="3098585" y="2236654"/>
                  <a:pt x="3060528" y="2358903"/>
                  <a:pt x="3018232" y="2485362"/>
                </a:cubicBezTo>
                <a:cubicBezTo>
                  <a:pt x="2929420" y="2460072"/>
                  <a:pt x="2840607" y="2430562"/>
                  <a:pt x="2756024" y="2401052"/>
                </a:cubicBezTo>
                <a:cubicBezTo>
                  <a:pt x="2785632" y="2283023"/>
                  <a:pt x="2815229" y="2169204"/>
                  <a:pt x="2844837" y="2051165"/>
                </a:cubicBezTo>
                <a:close/>
                <a:moveTo>
                  <a:pt x="1933464" y="2020151"/>
                </a:moveTo>
                <a:cubicBezTo>
                  <a:pt x="2008445" y="2070252"/>
                  <a:pt x="2087606" y="2120354"/>
                  <a:pt x="2166758" y="2166274"/>
                </a:cubicBezTo>
                <a:cubicBezTo>
                  <a:pt x="2145932" y="2262305"/>
                  <a:pt x="2129268" y="2358326"/>
                  <a:pt x="2104270" y="2454348"/>
                </a:cubicBezTo>
                <a:cubicBezTo>
                  <a:pt x="2033442" y="2400076"/>
                  <a:pt x="1958451" y="2337452"/>
                  <a:pt x="1887631" y="2274828"/>
                </a:cubicBezTo>
                <a:cubicBezTo>
                  <a:pt x="1904296" y="2191329"/>
                  <a:pt x="1916799" y="2103650"/>
                  <a:pt x="1933464" y="2020151"/>
                </a:cubicBezTo>
                <a:close/>
                <a:moveTo>
                  <a:pt x="2528787" y="1958123"/>
                </a:moveTo>
                <a:cubicBezTo>
                  <a:pt x="2617238" y="1986861"/>
                  <a:pt x="2709889" y="2011487"/>
                  <a:pt x="2802550" y="2036122"/>
                </a:cubicBezTo>
                <a:cubicBezTo>
                  <a:pt x="2777280" y="2151055"/>
                  <a:pt x="2747799" y="2261885"/>
                  <a:pt x="2718319" y="2376818"/>
                </a:cubicBezTo>
                <a:cubicBezTo>
                  <a:pt x="2629868" y="2343977"/>
                  <a:pt x="2545637" y="2311146"/>
                  <a:pt x="2461396" y="2274203"/>
                </a:cubicBezTo>
                <a:cubicBezTo>
                  <a:pt x="2486666" y="2167475"/>
                  <a:pt x="2507727" y="2064851"/>
                  <a:pt x="2528787" y="1958123"/>
                </a:cubicBezTo>
                <a:close/>
                <a:moveTo>
                  <a:pt x="150846" y="1880593"/>
                </a:moveTo>
                <a:lnTo>
                  <a:pt x="212874" y="1880593"/>
                </a:lnTo>
                <a:lnTo>
                  <a:pt x="214281" y="1880593"/>
                </a:lnTo>
                <a:lnTo>
                  <a:pt x="276924" y="1880593"/>
                </a:lnTo>
                <a:cubicBezTo>
                  <a:pt x="358059" y="1945102"/>
                  <a:pt x="434915" y="2009621"/>
                  <a:pt x="507513" y="2078155"/>
                </a:cubicBezTo>
                <a:cubicBezTo>
                  <a:pt x="469084" y="2082189"/>
                  <a:pt x="430647" y="2082189"/>
                  <a:pt x="392218" y="2082189"/>
                </a:cubicBezTo>
                <a:lnTo>
                  <a:pt x="237754" y="1908569"/>
                </a:lnTo>
                <a:lnTo>
                  <a:pt x="383456" y="2082189"/>
                </a:lnTo>
                <a:cubicBezTo>
                  <a:pt x="345390" y="2082189"/>
                  <a:pt x="307333" y="2082189"/>
                  <a:pt x="269266" y="2082189"/>
                </a:cubicBezTo>
                <a:cubicBezTo>
                  <a:pt x="231200" y="2014994"/>
                  <a:pt x="193143" y="1947798"/>
                  <a:pt x="150846" y="1880593"/>
                </a:cubicBezTo>
                <a:close/>
                <a:moveTo>
                  <a:pt x="73316" y="1880583"/>
                </a:moveTo>
                <a:cubicBezTo>
                  <a:pt x="95470" y="1880583"/>
                  <a:pt x="117625" y="1880583"/>
                  <a:pt x="139769" y="1880583"/>
                </a:cubicBezTo>
                <a:cubicBezTo>
                  <a:pt x="179653" y="1951559"/>
                  <a:pt x="219527" y="2022535"/>
                  <a:pt x="259400" y="2093511"/>
                </a:cubicBezTo>
                <a:cubicBezTo>
                  <a:pt x="219527" y="2097682"/>
                  <a:pt x="179653" y="2097682"/>
                  <a:pt x="139769" y="2097682"/>
                </a:cubicBezTo>
                <a:cubicBezTo>
                  <a:pt x="117625" y="2022535"/>
                  <a:pt x="95470" y="1951559"/>
                  <a:pt x="73316" y="1880583"/>
                </a:cubicBezTo>
                <a:close/>
                <a:moveTo>
                  <a:pt x="11288" y="1880583"/>
                </a:moveTo>
                <a:cubicBezTo>
                  <a:pt x="33442" y="1880583"/>
                  <a:pt x="55597" y="1880583"/>
                  <a:pt x="73316" y="1880583"/>
                </a:cubicBezTo>
                <a:cubicBezTo>
                  <a:pt x="95470" y="1951559"/>
                  <a:pt x="113190" y="2022535"/>
                  <a:pt x="135344" y="2097682"/>
                </a:cubicBezTo>
                <a:cubicBezTo>
                  <a:pt x="95470" y="2097682"/>
                  <a:pt x="55597" y="2097682"/>
                  <a:pt x="15713" y="2097682"/>
                </a:cubicBezTo>
                <a:cubicBezTo>
                  <a:pt x="15713" y="2022535"/>
                  <a:pt x="11288" y="1951559"/>
                  <a:pt x="11288" y="1880583"/>
                </a:cubicBezTo>
                <a:close/>
                <a:moveTo>
                  <a:pt x="0" y="1880583"/>
                </a:moveTo>
                <a:lnTo>
                  <a:pt x="11288" y="1880583"/>
                </a:lnTo>
                <a:cubicBezTo>
                  <a:pt x="11288" y="1951559"/>
                  <a:pt x="11288" y="2022535"/>
                  <a:pt x="6697" y="2097682"/>
                </a:cubicBezTo>
                <a:lnTo>
                  <a:pt x="0" y="2097682"/>
                </a:lnTo>
                <a:close/>
                <a:moveTo>
                  <a:pt x="352442" y="1865081"/>
                </a:moveTo>
                <a:cubicBezTo>
                  <a:pt x="373444" y="1865081"/>
                  <a:pt x="394436" y="1865081"/>
                  <a:pt x="415437" y="1865081"/>
                </a:cubicBezTo>
                <a:cubicBezTo>
                  <a:pt x="533037" y="1928086"/>
                  <a:pt x="646426" y="1995282"/>
                  <a:pt x="755625" y="2058277"/>
                </a:cubicBezTo>
                <a:cubicBezTo>
                  <a:pt x="717822" y="2062477"/>
                  <a:pt x="684229" y="2066677"/>
                  <a:pt x="646426" y="2066677"/>
                </a:cubicBezTo>
                <a:cubicBezTo>
                  <a:pt x="549828" y="1999482"/>
                  <a:pt x="453240" y="1932287"/>
                  <a:pt x="352442" y="1865081"/>
                </a:cubicBezTo>
                <a:close/>
                <a:moveTo>
                  <a:pt x="348662" y="1865081"/>
                </a:moveTo>
                <a:cubicBezTo>
                  <a:pt x="448513" y="1934553"/>
                  <a:pt x="540041" y="2004024"/>
                  <a:pt x="631569" y="2077842"/>
                </a:cubicBezTo>
                <a:cubicBezTo>
                  <a:pt x="594127" y="2077842"/>
                  <a:pt x="556676" y="2082179"/>
                  <a:pt x="519234" y="2082179"/>
                </a:cubicBezTo>
                <a:cubicBezTo>
                  <a:pt x="448513" y="2008371"/>
                  <a:pt x="369459" y="1938900"/>
                  <a:pt x="290414" y="1869428"/>
                </a:cubicBezTo>
                <a:cubicBezTo>
                  <a:pt x="311211" y="1865081"/>
                  <a:pt x="327856" y="1865081"/>
                  <a:pt x="348662" y="1865081"/>
                </a:cubicBezTo>
                <a:close/>
                <a:moveTo>
                  <a:pt x="2248068" y="1849569"/>
                </a:moveTo>
                <a:cubicBezTo>
                  <a:pt x="2331889" y="1883065"/>
                  <a:pt x="2419901" y="1916560"/>
                  <a:pt x="2507912" y="1945874"/>
                </a:cubicBezTo>
                <a:cubicBezTo>
                  <a:pt x="2491150" y="2054731"/>
                  <a:pt x="2466007" y="2159407"/>
                  <a:pt x="2445044" y="2268264"/>
                </a:cubicBezTo>
                <a:cubicBezTo>
                  <a:pt x="2361223" y="2230588"/>
                  <a:pt x="2277402" y="2188711"/>
                  <a:pt x="2197772" y="2142654"/>
                </a:cubicBezTo>
                <a:cubicBezTo>
                  <a:pt x="2214534" y="2046359"/>
                  <a:pt x="2231306" y="1950055"/>
                  <a:pt x="2248068" y="1849569"/>
                </a:cubicBezTo>
                <a:close/>
                <a:moveTo>
                  <a:pt x="1683506" y="1834067"/>
                </a:moveTo>
                <a:cubicBezTo>
                  <a:pt x="1756718" y="1892110"/>
                  <a:pt x="1829930" y="1946001"/>
                  <a:pt x="1903144" y="1999892"/>
                </a:cubicBezTo>
                <a:cubicBezTo>
                  <a:pt x="1890943" y="2082795"/>
                  <a:pt x="1878743" y="2169859"/>
                  <a:pt x="1862468" y="2252761"/>
                </a:cubicBezTo>
                <a:cubicBezTo>
                  <a:pt x="1793329" y="2186435"/>
                  <a:pt x="1724180" y="2120109"/>
                  <a:pt x="1655031" y="2045490"/>
                </a:cubicBezTo>
                <a:cubicBezTo>
                  <a:pt x="1667231" y="1975013"/>
                  <a:pt x="1675369" y="1904545"/>
                  <a:pt x="1683506" y="1834067"/>
                </a:cubicBezTo>
                <a:close/>
                <a:moveTo>
                  <a:pt x="1427022" y="1818555"/>
                </a:moveTo>
                <a:cubicBezTo>
                  <a:pt x="1491346" y="1901839"/>
                  <a:pt x="1559694" y="1980952"/>
                  <a:pt x="1624017" y="2055903"/>
                </a:cubicBezTo>
                <a:cubicBezTo>
                  <a:pt x="1615978" y="2126693"/>
                  <a:pt x="1603914" y="2197483"/>
                  <a:pt x="1595875" y="2268264"/>
                </a:cubicBezTo>
                <a:cubicBezTo>
                  <a:pt x="1531552" y="2180819"/>
                  <a:pt x="1471243" y="2089213"/>
                  <a:pt x="1406919" y="1989284"/>
                </a:cubicBezTo>
                <a:cubicBezTo>
                  <a:pt x="1414958" y="1930987"/>
                  <a:pt x="1418983" y="1876852"/>
                  <a:pt x="1427022" y="1818555"/>
                </a:cubicBezTo>
                <a:close/>
                <a:moveTo>
                  <a:pt x="3595708" y="1725513"/>
                </a:moveTo>
                <a:cubicBezTo>
                  <a:pt x="3699349" y="1738202"/>
                  <a:pt x="3807131" y="1742432"/>
                  <a:pt x="3919055" y="1746661"/>
                </a:cubicBezTo>
                <a:cubicBezTo>
                  <a:pt x="3885892" y="1882000"/>
                  <a:pt x="3848587" y="2013109"/>
                  <a:pt x="3802980" y="2144207"/>
                </a:cubicBezTo>
                <a:cubicBezTo>
                  <a:pt x="3699349" y="2135748"/>
                  <a:pt x="3599850" y="2127289"/>
                  <a:pt x="3500361" y="2114610"/>
                </a:cubicBezTo>
                <a:cubicBezTo>
                  <a:pt x="3537675" y="1987731"/>
                  <a:pt x="3570838" y="1856622"/>
                  <a:pt x="3595708" y="1725513"/>
                </a:cubicBezTo>
                <a:close/>
                <a:moveTo>
                  <a:pt x="1968825" y="1725513"/>
                </a:moveTo>
                <a:cubicBezTo>
                  <a:pt x="2055479" y="1767517"/>
                  <a:pt x="2142142" y="1805310"/>
                  <a:pt x="2228796" y="1838912"/>
                </a:cubicBezTo>
                <a:cubicBezTo>
                  <a:pt x="2215794" y="1935510"/>
                  <a:pt x="2198465" y="2032098"/>
                  <a:pt x="2181137" y="2128696"/>
                </a:cubicBezTo>
                <a:cubicBezTo>
                  <a:pt x="2094473" y="2082502"/>
                  <a:pt x="2012147" y="2036298"/>
                  <a:pt x="1934158" y="1985904"/>
                </a:cubicBezTo>
                <a:cubicBezTo>
                  <a:pt x="1947159" y="1897707"/>
                  <a:pt x="1960161" y="1813710"/>
                  <a:pt x="1968825" y="1725513"/>
                </a:cubicBezTo>
                <a:close/>
                <a:moveTo>
                  <a:pt x="3253079" y="1694499"/>
                </a:moveTo>
                <a:cubicBezTo>
                  <a:pt x="3356182" y="1707188"/>
                  <a:pt x="3459295" y="1719877"/>
                  <a:pt x="3562399" y="1728336"/>
                </a:cubicBezTo>
                <a:cubicBezTo>
                  <a:pt x="3537656" y="1855215"/>
                  <a:pt x="3504659" y="1986314"/>
                  <a:pt x="3467540" y="2113193"/>
                </a:cubicBezTo>
                <a:cubicBezTo>
                  <a:pt x="3368559" y="2100505"/>
                  <a:pt x="3273700" y="2087816"/>
                  <a:pt x="3174718" y="2070907"/>
                </a:cubicBezTo>
                <a:cubicBezTo>
                  <a:pt x="3207715" y="1944028"/>
                  <a:pt x="3232458" y="1821378"/>
                  <a:pt x="3253079" y="1694499"/>
                </a:cubicBezTo>
                <a:close/>
                <a:moveTo>
                  <a:pt x="2926069" y="1647983"/>
                </a:moveTo>
                <a:cubicBezTo>
                  <a:pt x="3020361" y="1660936"/>
                  <a:pt x="3118757" y="1678196"/>
                  <a:pt x="3221244" y="1691149"/>
                </a:cubicBezTo>
                <a:cubicBezTo>
                  <a:pt x="3200751" y="1816328"/>
                  <a:pt x="3172052" y="1941508"/>
                  <a:pt x="3143353" y="2066677"/>
                </a:cubicBezTo>
                <a:cubicBezTo>
                  <a:pt x="3049060" y="2049417"/>
                  <a:pt x="2954768" y="2027829"/>
                  <a:pt x="2864578" y="2006251"/>
                </a:cubicBezTo>
                <a:cubicBezTo>
                  <a:pt x="2889175" y="1885389"/>
                  <a:pt x="2909678" y="1764528"/>
                  <a:pt x="2926069" y="1647983"/>
                </a:cubicBezTo>
                <a:close/>
                <a:moveTo>
                  <a:pt x="11288" y="1647983"/>
                </a:moveTo>
                <a:lnTo>
                  <a:pt x="0" y="1655005"/>
                </a:lnTo>
                <a:lnTo>
                  <a:pt x="0" y="1653916"/>
                </a:lnTo>
                <a:close/>
                <a:moveTo>
                  <a:pt x="11288" y="1647983"/>
                </a:moveTo>
                <a:lnTo>
                  <a:pt x="0" y="1656884"/>
                </a:lnTo>
                <a:lnTo>
                  <a:pt x="0" y="1655175"/>
                </a:lnTo>
                <a:close/>
                <a:moveTo>
                  <a:pt x="11288" y="1647983"/>
                </a:moveTo>
                <a:lnTo>
                  <a:pt x="0" y="1659747"/>
                </a:lnTo>
                <a:lnTo>
                  <a:pt x="0" y="1656928"/>
                </a:lnTo>
                <a:close/>
                <a:moveTo>
                  <a:pt x="11288" y="1647983"/>
                </a:moveTo>
                <a:lnTo>
                  <a:pt x="0" y="1666675"/>
                </a:lnTo>
                <a:lnTo>
                  <a:pt x="0" y="1660884"/>
                </a:lnTo>
                <a:close/>
                <a:moveTo>
                  <a:pt x="11288" y="1647983"/>
                </a:moveTo>
                <a:lnTo>
                  <a:pt x="0" y="1683787"/>
                </a:lnTo>
                <a:lnTo>
                  <a:pt x="0" y="1667737"/>
                </a:lnTo>
                <a:close/>
                <a:moveTo>
                  <a:pt x="11288" y="1647983"/>
                </a:moveTo>
                <a:cubicBezTo>
                  <a:pt x="11288" y="1718871"/>
                  <a:pt x="6853" y="1789769"/>
                  <a:pt x="6853" y="1865081"/>
                </a:cubicBezTo>
                <a:lnTo>
                  <a:pt x="0" y="1865081"/>
                </a:lnTo>
                <a:lnTo>
                  <a:pt x="0" y="1687491"/>
                </a:lnTo>
                <a:close/>
                <a:moveTo>
                  <a:pt x="11288" y="1647983"/>
                </a:moveTo>
                <a:cubicBezTo>
                  <a:pt x="33442" y="1718871"/>
                  <a:pt x="55597" y="1789769"/>
                  <a:pt x="73316" y="1865081"/>
                </a:cubicBezTo>
                <a:cubicBezTo>
                  <a:pt x="55597" y="1865081"/>
                  <a:pt x="33442" y="1865081"/>
                  <a:pt x="15713" y="1865081"/>
                </a:cubicBezTo>
                <a:cubicBezTo>
                  <a:pt x="15713" y="1789769"/>
                  <a:pt x="11288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54063" y="1718871"/>
                  <a:pt x="96838" y="1789769"/>
                  <a:pt x="135344" y="1865081"/>
                </a:cubicBezTo>
                <a:cubicBezTo>
                  <a:pt x="118230" y="1865081"/>
                  <a:pt x="96838" y="1865081"/>
                  <a:pt x="79734" y="1865081"/>
                </a:cubicBezTo>
                <a:cubicBezTo>
                  <a:pt x="58341" y="1789769"/>
                  <a:pt x="32680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74723" y="1718871"/>
                  <a:pt x="138167" y="1789769"/>
                  <a:pt x="197372" y="1860656"/>
                </a:cubicBezTo>
                <a:cubicBezTo>
                  <a:pt x="176224" y="1860656"/>
                  <a:pt x="159305" y="1865081"/>
                  <a:pt x="138167" y="1865081"/>
                </a:cubicBezTo>
                <a:cubicBezTo>
                  <a:pt x="100100" y="1789769"/>
                  <a:pt x="53575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95392" y="1715188"/>
                  <a:pt x="179496" y="1782384"/>
                  <a:pt x="259400" y="1849579"/>
                </a:cubicBezTo>
                <a:cubicBezTo>
                  <a:pt x="238369" y="1849579"/>
                  <a:pt x="221549" y="1849579"/>
                  <a:pt x="200527" y="1849579"/>
                </a:cubicBezTo>
                <a:cubicBezTo>
                  <a:pt x="141654" y="1782384"/>
                  <a:pt x="78571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16062" y="1715188"/>
                  <a:pt x="220845" y="1782384"/>
                  <a:pt x="321428" y="1849579"/>
                </a:cubicBezTo>
                <a:cubicBezTo>
                  <a:pt x="300476" y="1849579"/>
                  <a:pt x="283704" y="1849579"/>
                  <a:pt x="262751" y="1849579"/>
                </a:cubicBezTo>
                <a:cubicBezTo>
                  <a:pt x="183121" y="1782384"/>
                  <a:pt x="99300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40922" y="1715188"/>
                  <a:pt x="262184" y="1782384"/>
                  <a:pt x="383456" y="1845379"/>
                </a:cubicBezTo>
                <a:cubicBezTo>
                  <a:pt x="362543" y="1845379"/>
                  <a:pt x="345820" y="1849579"/>
                  <a:pt x="324916" y="1849579"/>
                </a:cubicBezTo>
                <a:cubicBezTo>
                  <a:pt x="224547" y="1782384"/>
                  <a:pt x="120008" y="1715188"/>
                  <a:pt x="11288" y="1647983"/>
                </a:cubicBezTo>
                <a:close/>
                <a:moveTo>
                  <a:pt x="1438744" y="1632471"/>
                </a:moveTo>
                <a:cubicBezTo>
                  <a:pt x="1508118" y="1699667"/>
                  <a:pt x="1581575" y="1762672"/>
                  <a:pt x="1655031" y="1825667"/>
                </a:cubicBezTo>
                <a:cubicBezTo>
                  <a:pt x="1646875" y="1897062"/>
                  <a:pt x="1638709" y="1968458"/>
                  <a:pt x="1626469" y="2035654"/>
                </a:cubicBezTo>
                <a:cubicBezTo>
                  <a:pt x="1561169" y="1964258"/>
                  <a:pt x="1491795" y="1884461"/>
                  <a:pt x="1422421" y="1804665"/>
                </a:cubicBezTo>
                <a:cubicBezTo>
                  <a:pt x="1430588" y="1745870"/>
                  <a:pt x="1434661" y="1691276"/>
                  <a:pt x="1438744" y="1632471"/>
                </a:cubicBezTo>
                <a:close/>
                <a:moveTo>
                  <a:pt x="2585833" y="1585955"/>
                </a:moveTo>
                <a:cubicBezTo>
                  <a:pt x="2683915" y="1607181"/>
                  <a:pt x="2777739" y="1624159"/>
                  <a:pt x="2880080" y="1641126"/>
                </a:cubicBezTo>
                <a:cubicBezTo>
                  <a:pt x="2863025" y="1755717"/>
                  <a:pt x="2841701" y="1874547"/>
                  <a:pt x="2816118" y="1989137"/>
                </a:cubicBezTo>
                <a:cubicBezTo>
                  <a:pt x="2722295" y="1967921"/>
                  <a:pt x="2628481" y="1942455"/>
                  <a:pt x="2538926" y="1912750"/>
                </a:cubicBezTo>
                <a:cubicBezTo>
                  <a:pt x="2555981" y="1802399"/>
                  <a:pt x="2573046" y="1696306"/>
                  <a:pt x="2585833" y="1585955"/>
                </a:cubicBezTo>
                <a:close/>
                <a:moveTo>
                  <a:pt x="1707310" y="1585955"/>
                </a:moveTo>
                <a:cubicBezTo>
                  <a:pt x="1788094" y="1632823"/>
                  <a:pt x="1868886" y="1675422"/>
                  <a:pt x="1949669" y="1718021"/>
                </a:cubicBezTo>
                <a:cubicBezTo>
                  <a:pt x="1941171" y="1803229"/>
                  <a:pt x="1932663" y="1888437"/>
                  <a:pt x="1919906" y="1973635"/>
                </a:cubicBezTo>
                <a:cubicBezTo>
                  <a:pt x="1839122" y="1922518"/>
                  <a:pt x="1762579" y="1867133"/>
                  <a:pt x="1686045" y="1807488"/>
                </a:cubicBezTo>
                <a:cubicBezTo>
                  <a:pt x="1694553" y="1735067"/>
                  <a:pt x="1698803" y="1658377"/>
                  <a:pt x="1707310" y="1585955"/>
                </a:cubicBezTo>
                <a:close/>
                <a:moveTo>
                  <a:pt x="2277832" y="1523927"/>
                </a:moveTo>
                <a:cubicBezTo>
                  <a:pt x="2370034" y="1549217"/>
                  <a:pt x="2462236" y="1570287"/>
                  <a:pt x="2554438" y="1591357"/>
                </a:cubicBezTo>
                <a:cubicBezTo>
                  <a:pt x="2541866" y="1696697"/>
                  <a:pt x="2525104" y="1806257"/>
                  <a:pt x="2508342" y="1911607"/>
                </a:cubicBezTo>
                <a:cubicBezTo>
                  <a:pt x="2416130" y="1882117"/>
                  <a:pt x="2332309" y="1852617"/>
                  <a:pt x="2244298" y="1818907"/>
                </a:cubicBezTo>
                <a:cubicBezTo>
                  <a:pt x="2256869" y="1721987"/>
                  <a:pt x="2269441" y="1625067"/>
                  <a:pt x="2277832" y="1523927"/>
                </a:cubicBezTo>
                <a:close/>
                <a:moveTo>
                  <a:pt x="1182827" y="1508415"/>
                </a:moveTo>
                <a:cubicBezTo>
                  <a:pt x="1250931" y="1601154"/>
                  <a:pt x="1319044" y="1689684"/>
                  <a:pt x="1391407" y="1773993"/>
                </a:cubicBezTo>
                <a:cubicBezTo>
                  <a:pt x="1387148" y="1833012"/>
                  <a:pt x="1378640" y="1887812"/>
                  <a:pt x="1374381" y="1942611"/>
                </a:cubicBezTo>
                <a:cubicBezTo>
                  <a:pt x="1306268" y="1841442"/>
                  <a:pt x="1242423" y="1736053"/>
                  <a:pt x="1174309" y="1626454"/>
                </a:cubicBezTo>
                <a:cubicBezTo>
                  <a:pt x="1178568" y="1584295"/>
                  <a:pt x="1178568" y="1546355"/>
                  <a:pt x="1182827" y="1508415"/>
                </a:cubicBezTo>
                <a:close/>
                <a:moveTo>
                  <a:pt x="2005299" y="1430885"/>
                </a:moveTo>
                <a:cubicBezTo>
                  <a:pt x="2087401" y="1456556"/>
                  <a:pt x="2173596" y="1482217"/>
                  <a:pt x="2259800" y="1507888"/>
                </a:cubicBezTo>
                <a:cubicBezTo>
                  <a:pt x="2251595" y="1606273"/>
                  <a:pt x="2239277" y="1704668"/>
                  <a:pt x="2226959" y="1803053"/>
                </a:cubicBezTo>
                <a:cubicBezTo>
                  <a:pt x="2144867" y="1768835"/>
                  <a:pt x="2062775" y="1730329"/>
                  <a:pt x="1980674" y="1691833"/>
                </a:cubicBezTo>
                <a:cubicBezTo>
                  <a:pt x="1988889" y="1606273"/>
                  <a:pt x="1997094" y="1516445"/>
                  <a:pt x="2005299" y="1430885"/>
                </a:cubicBezTo>
                <a:close/>
                <a:moveTo>
                  <a:pt x="1450768" y="1430885"/>
                </a:moveTo>
                <a:cubicBezTo>
                  <a:pt x="1527771" y="1481240"/>
                  <a:pt x="1604764" y="1527395"/>
                  <a:pt x="1686045" y="1573550"/>
                </a:cubicBezTo>
                <a:cubicBezTo>
                  <a:pt x="1677488" y="1644887"/>
                  <a:pt x="1673210" y="1716224"/>
                  <a:pt x="1664653" y="1787551"/>
                </a:cubicBezTo>
                <a:cubicBezTo>
                  <a:pt x="1587660" y="1728805"/>
                  <a:pt x="1510657" y="1665869"/>
                  <a:pt x="1437933" y="1602923"/>
                </a:cubicBezTo>
                <a:cubicBezTo>
                  <a:pt x="1442212" y="1544177"/>
                  <a:pt x="1446490" y="1485440"/>
                  <a:pt x="1450768" y="1430885"/>
                </a:cubicBezTo>
                <a:close/>
                <a:moveTo>
                  <a:pt x="1198017" y="1384359"/>
                </a:moveTo>
                <a:cubicBezTo>
                  <a:pt x="1267654" y="1458793"/>
                  <a:pt x="1337282" y="1529094"/>
                  <a:pt x="1406919" y="1595254"/>
                </a:cubicBezTo>
                <a:cubicBezTo>
                  <a:pt x="1402826" y="1649019"/>
                  <a:pt x="1398724" y="1702773"/>
                  <a:pt x="1390538" y="1756527"/>
                </a:cubicBezTo>
                <a:cubicBezTo>
                  <a:pt x="1324993" y="1677962"/>
                  <a:pt x="1255366" y="1591123"/>
                  <a:pt x="1189821" y="1500151"/>
                </a:cubicBezTo>
                <a:cubicBezTo>
                  <a:pt x="1193914" y="1462935"/>
                  <a:pt x="1193914" y="1425718"/>
                  <a:pt x="1198017" y="1384359"/>
                </a:cubicBezTo>
                <a:close/>
                <a:moveTo>
                  <a:pt x="1729612" y="1353345"/>
                </a:moveTo>
                <a:cubicBezTo>
                  <a:pt x="1813305" y="1381487"/>
                  <a:pt x="1896999" y="1409629"/>
                  <a:pt x="1980683" y="1433757"/>
                </a:cubicBezTo>
                <a:cubicBezTo>
                  <a:pt x="1972312" y="1514159"/>
                  <a:pt x="1968131" y="1598595"/>
                  <a:pt x="1955579" y="1678997"/>
                </a:cubicBezTo>
                <a:cubicBezTo>
                  <a:pt x="1876076" y="1642816"/>
                  <a:pt x="1792381" y="1602610"/>
                  <a:pt x="1717059" y="1558389"/>
                </a:cubicBezTo>
                <a:cubicBezTo>
                  <a:pt x="1721250" y="1490041"/>
                  <a:pt x="1725431" y="1421693"/>
                  <a:pt x="1729612" y="1353345"/>
                </a:cubicBezTo>
                <a:close/>
                <a:moveTo>
                  <a:pt x="3652823" y="1306829"/>
                </a:moveTo>
                <a:cubicBezTo>
                  <a:pt x="3767414" y="1311029"/>
                  <a:pt x="3877755" y="1315230"/>
                  <a:pt x="3996585" y="1319430"/>
                </a:cubicBezTo>
                <a:cubicBezTo>
                  <a:pt x="3979608" y="1449620"/>
                  <a:pt x="3954142" y="1579821"/>
                  <a:pt x="3924437" y="1710011"/>
                </a:cubicBezTo>
                <a:cubicBezTo>
                  <a:pt x="3814096" y="1705811"/>
                  <a:pt x="3703744" y="1701611"/>
                  <a:pt x="3593403" y="1693210"/>
                </a:cubicBezTo>
                <a:cubicBezTo>
                  <a:pt x="3618869" y="1563019"/>
                  <a:pt x="3640085" y="1437029"/>
                  <a:pt x="3652823" y="1306829"/>
                </a:cubicBezTo>
                <a:close/>
                <a:moveTo>
                  <a:pt x="3302428" y="1275815"/>
                </a:moveTo>
                <a:cubicBezTo>
                  <a:pt x="3406967" y="1280064"/>
                  <a:pt x="3515697" y="1288553"/>
                  <a:pt x="3624417" y="1292792"/>
                </a:cubicBezTo>
                <a:cubicBezTo>
                  <a:pt x="3611875" y="1420111"/>
                  <a:pt x="3590961" y="1551679"/>
                  <a:pt x="3565876" y="1678997"/>
                </a:cubicBezTo>
                <a:cubicBezTo>
                  <a:pt x="3461337" y="1670509"/>
                  <a:pt x="3356788" y="1662020"/>
                  <a:pt x="3252249" y="1649292"/>
                </a:cubicBezTo>
                <a:cubicBezTo>
                  <a:pt x="3273162" y="1526213"/>
                  <a:pt x="3289886" y="1398894"/>
                  <a:pt x="3302428" y="1275815"/>
                </a:cubicBezTo>
                <a:close/>
                <a:moveTo>
                  <a:pt x="2964819" y="1260303"/>
                </a:moveTo>
                <a:cubicBezTo>
                  <a:pt x="3070970" y="1268645"/>
                  <a:pt x="3172872" y="1276977"/>
                  <a:pt x="3283272" y="1281148"/>
                </a:cubicBezTo>
                <a:cubicBezTo>
                  <a:pt x="3270535" y="1406211"/>
                  <a:pt x="3253548" y="1527092"/>
                  <a:pt x="3232322" y="1647983"/>
                </a:cubicBezTo>
                <a:cubicBezTo>
                  <a:pt x="3130420" y="1635480"/>
                  <a:pt x="3028508" y="1622977"/>
                  <a:pt x="2926606" y="1610464"/>
                </a:cubicBezTo>
                <a:cubicBezTo>
                  <a:pt x="2943593" y="1493743"/>
                  <a:pt x="2956331" y="1377023"/>
                  <a:pt x="2964819" y="1260303"/>
                </a:cubicBezTo>
                <a:close/>
                <a:moveTo>
                  <a:pt x="1461846" y="1244801"/>
                </a:moveTo>
                <a:cubicBezTo>
                  <a:pt x="1541750" y="1278335"/>
                  <a:pt x="1621644" y="1307669"/>
                  <a:pt x="1701548" y="1341193"/>
                </a:cubicBezTo>
                <a:cubicBezTo>
                  <a:pt x="1697347" y="1412443"/>
                  <a:pt x="1693137" y="1483692"/>
                  <a:pt x="1684727" y="1554941"/>
                </a:cubicBezTo>
                <a:cubicBezTo>
                  <a:pt x="1604823" y="1508845"/>
                  <a:pt x="1529129" y="1462739"/>
                  <a:pt x="1453435" y="1416633"/>
                </a:cubicBezTo>
                <a:cubicBezTo>
                  <a:pt x="1457645" y="1357965"/>
                  <a:pt x="1457645" y="1299288"/>
                  <a:pt x="1461846" y="1244801"/>
                </a:cubicBezTo>
                <a:close/>
                <a:moveTo>
                  <a:pt x="1194129" y="1244801"/>
                </a:moveTo>
                <a:cubicBezTo>
                  <a:pt x="1271669" y="1299786"/>
                  <a:pt x="1344891" y="1354762"/>
                  <a:pt x="1422431" y="1405517"/>
                </a:cubicBezTo>
                <a:cubicBezTo>
                  <a:pt x="1418123" y="1460492"/>
                  <a:pt x="1413816" y="1515478"/>
                  <a:pt x="1409508" y="1570453"/>
                </a:cubicBezTo>
                <a:cubicBezTo>
                  <a:pt x="1336276" y="1502789"/>
                  <a:pt x="1263053" y="1435115"/>
                  <a:pt x="1189821" y="1363221"/>
                </a:cubicBezTo>
                <a:cubicBezTo>
                  <a:pt x="1194129" y="1320934"/>
                  <a:pt x="1194129" y="1282868"/>
                  <a:pt x="1194129" y="1244801"/>
                </a:cubicBezTo>
                <a:close/>
                <a:moveTo>
                  <a:pt x="2614679" y="1229289"/>
                </a:moveTo>
                <a:cubicBezTo>
                  <a:pt x="2710700" y="1237651"/>
                  <a:pt x="2810902" y="1246022"/>
                  <a:pt x="2911104" y="1254384"/>
                </a:cubicBezTo>
                <a:cubicBezTo>
                  <a:pt x="2902752" y="1371465"/>
                  <a:pt x="2890230" y="1484375"/>
                  <a:pt x="2873526" y="1601457"/>
                </a:cubicBezTo>
                <a:cubicBezTo>
                  <a:pt x="2777505" y="1584734"/>
                  <a:pt x="2681483" y="1568011"/>
                  <a:pt x="2585452" y="1551278"/>
                </a:cubicBezTo>
                <a:cubicBezTo>
                  <a:pt x="2597975" y="1442558"/>
                  <a:pt x="2606327" y="1333828"/>
                  <a:pt x="2614679" y="1229289"/>
                </a:cubicBezTo>
                <a:close/>
                <a:moveTo>
                  <a:pt x="2312060" y="1198275"/>
                </a:moveTo>
                <a:cubicBezTo>
                  <a:pt x="2405522" y="1210866"/>
                  <a:pt x="2503243" y="1223457"/>
                  <a:pt x="2600954" y="1231848"/>
                </a:cubicBezTo>
                <a:cubicBezTo>
                  <a:pt x="2592456" y="1340940"/>
                  <a:pt x="2583958" y="1445850"/>
                  <a:pt x="2571220" y="1554941"/>
                </a:cubicBezTo>
                <a:cubicBezTo>
                  <a:pt x="2477748" y="1533959"/>
                  <a:pt x="2384286" y="1512987"/>
                  <a:pt x="2290814" y="1492005"/>
                </a:cubicBezTo>
                <a:cubicBezTo>
                  <a:pt x="2299312" y="1395495"/>
                  <a:pt x="2307811" y="1294785"/>
                  <a:pt x="2312060" y="1198275"/>
                </a:cubicBezTo>
                <a:close/>
                <a:moveTo>
                  <a:pt x="961323" y="1198275"/>
                </a:moveTo>
                <a:cubicBezTo>
                  <a:pt x="1027151" y="1298038"/>
                  <a:pt x="1092979" y="1393629"/>
                  <a:pt x="1158807" y="1489230"/>
                </a:cubicBezTo>
                <a:cubicBezTo>
                  <a:pt x="1154695" y="1526643"/>
                  <a:pt x="1150582" y="1564055"/>
                  <a:pt x="1150582" y="1601457"/>
                </a:cubicBezTo>
                <a:cubicBezTo>
                  <a:pt x="1084754" y="1489230"/>
                  <a:pt x="1023039" y="1377004"/>
                  <a:pt x="957211" y="1256464"/>
                </a:cubicBezTo>
                <a:cubicBezTo>
                  <a:pt x="957211" y="1235687"/>
                  <a:pt x="961323" y="1219062"/>
                  <a:pt x="961323" y="1198275"/>
                </a:cubicBezTo>
                <a:close/>
                <a:moveTo>
                  <a:pt x="2013514" y="1151759"/>
                </a:moveTo>
                <a:cubicBezTo>
                  <a:pt x="2104505" y="1164125"/>
                  <a:pt x="2195506" y="1180614"/>
                  <a:pt x="2290824" y="1188858"/>
                </a:cubicBezTo>
                <a:cubicBezTo>
                  <a:pt x="2286496" y="1283669"/>
                  <a:pt x="2277822" y="1382601"/>
                  <a:pt x="2269158" y="1477411"/>
                </a:cubicBezTo>
                <a:cubicBezTo>
                  <a:pt x="2178167" y="1452678"/>
                  <a:pt x="2087176" y="1432067"/>
                  <a:pt x="1996186" y="1407334"/>
                </a:cubicBezTo>
                <a:cubicBezTo>
                  <a:pt x="2004850" y="1320768"/>
                  <a:pt x="2009187" y="1238325"/>
                  <a:pt x="2013514" y="1151759"/>
                </a:cubicBezTo>
                <a:close/>
                <a:moveTo>
                  <a:pt x="1205323" y="1120745"/>
                </a:moveTo>
                <a:cubicBezTo>
                  <a:pt x="1277686" y="1157249"/>
                  <a:pt x="1350059" y="1193752"/>
                  <a:pt x="1422421" y="1226193"/>
                </a:cubicBezTo>
                <a:cubicBezTo>
                  <a:pt x="1422421" y="1278921"/>
                  <a:pt x="1418407" y="1331650"/>
                  <a:pt x="1414382" y="1384369"/>
                </a:cubicBezTo>
                <a:cubicBezTo>
                  <a:pt x="1342019" y="1335704"/>
                  <a:pt x="1273671" y="1287029"/>
                  <a:pt x="1205323" y="1234310"/>
                </a:cubicBezTo>
                <a:cubicBezTo>
                  <a:pt x="1205323" y="1197806"/>
                  <a:pt x="1205323" y="1157249"/>
                  <a:pt x="1205323" y="1120745"/>
                </a:cubicBezTo>
                <a:close/>
                <a:moveTo>
                  <a:pt x="1740933" y="1105233"/>
                </a:moveTo>
                <a:cubicBezTo>
                  <a:pt x="1824627" y="1121839"/>
                  <a:pt x="1908311" y="1134284"/>
                  <a:pt x="1996186" y="1146738"/>
                </a:cubicBezTo>
                <a:cubicBezTo>
                  <a:pt x="1992005" y="1233880"/>
                  <a:pt x="1987814" y="1316880"/>
                  <a:pt x="1983633" y="1399871"/>
                </a:cubicBezTo>
                <a:cubicBezTo>
                  <a:pt x="1895759" y="1374972"/>
                  <a:pt x="1812064" y="1345921"/>
                  <a:pt x="1732562" y="1321022"/>
                </a:cubicBezTo>
                <a:cubicBezTo>
                  <a:pt x="1736752" y="1246335"/>
                  <a:pt x="1736752" y="1175779"/>
                  <a:pt x="1740933" y="1105233"/>
                </a:cubicBezTo>
                <a:close/>
                <a:moveTo>
                  <a:pt x="961470" y="1058717"/>
                </a:moveTo>
                <a:cubicBezTo>
                  <a:pt x="1029574" y="1118498"/>
                  <a:pt x="1101946" y="1178280"/>
                  <a:pt x="1174309" y="1238061"/>
                </a:cubicBezTo>
                <a:lnTo>
                  <a:pt x="1165889" y="1352065"/>
                </a:lnTo>
                <a:lnTo>
                  <a:pt x="1174309" y="1361394"/>
                </a:lnTo>
                <a:cubicBezTo>
                  <a:pt x="1174309" y="1400066"/>
                  <a:pt x="1169884" y="1438739"/>
                  <a:pt x="1169884" y="1477411"/>
                </a:cubicBezTo>
                <a:cubicBezTo>
                  <a:pt x="1098987" y="1382874"/>
                  <a:pt x="1028099" y="1288338"/>
                  <a:pt x="957211" y="1185205"/>
                </a:cubicBezTo>
                <a:cubicBezTo>
                  <a:pt x="957211" y="1163715"/>
                  <a:pt x="957211" y="1142235"/>
                  <a:pt x="957211" y="1120745"/>
                </a:cubicBezTo>
                <a:lnTo>
                  <a:pt x="1085643" y="1263107"/>
                </a:lnTo>
                <a:lnTo>
                  <a:pt x="957211" y="1118498"/>
                </a:lnTo>
                <a:cubicBezTo>
                  <a:pt x="957211" y="1097155"/>
                  <a:pt x="961470" y="1080070"/>
                  <a:pt x="961470" y="1058717"/>
                </a:cubicBezTo>
                <a:close/>
                <a:moveTo>
                  <a:pt x="1477357" y="1043204"/>
                </a:moveTo>
                <a:cubicBezTo>
                  <a:pt x="1553051" y="1059948"/>
                  <a:pt x="1637155" y="1076681"/>
                  <a:pt x="1717059" y="1093423"/>
                </a:cubicBezTo>
                <a:cubicBezTo>
                  <a:pt x="1717059" y="1164555"/>
                  <a:pt x="1712859" y="1235697"/>
                  <a:pt x="1708649" y="1306829"/>
                </a:cubicBezTo>
                <a:cubicBezTo>
                  <a:pt x="1628745" y="1277544"/>
                  <a:pt x="1548851" y="1244068"/>
                  <a:pt x="1468947" y="1214774"/>
                </a:cubicBezTo>
                <a:cubicBezTo>
                  <a:pt x="1473157" y="1156194"/>
                  <a:pt x="1473157" y="1101794"/>
                  <a:pt x="1477357" y="1043204"/>
                </a:cubicBezTo>
                <a:close/>
                <a:moveTo>
                  <a:pt x="1205323" y="981176"/>
                </a:moveTo>
                <a:cubicBezTo>
                  <a:pt x="1277686" y="997881"/>
                  <a:pt x="1350059" y="1018755"/>
                  <a:pt x="1422421" y="1035448"/>
                </a:cubicBezTo>
                <a:cubicBezTo>
                  <a:pt x="1422421" y="1089731"/>
                  <a:pt x="1422421" y="1144003"/>
                  <a:pt x="1418407" y="1198275"/>
                </a:cubicBezTo>
                <a:cubicBezTo>
                  <a:pt x="1346034" y="1164878"/>
                  <a:pt x="1273671" y="1131480"/>
                  <a:pt x="1205323" y="1098083"/>
                </a:cubicBezTo>
                <a:cubicBezTo>
                  <a:pt x="1205323" y="1056333"/>
                  <a:pt x="1205323" y="1018755"/>
                  <a:pt x="1205323" y="981176"/>
                </a:cubicBezTo>
                <a:close/>
                <a:moveTo>
                  <a:pt x="972723" y="981176"/>
                </a:moveTo>
                <a:cubicBezTo>
                  <a:pt x="1040836" y="1023473"/>
                  <a:pt x="1113199" y="1061540"/>
                  <a:pt x="1189821" y="1099597"/>
                </a:cubicBezTo>
                <a:cubicBezTo>
                  <a:pt x="1185562" y="1137663"/>
                  <a:pt x="1185562" y="1175730"/>
                  <a:pt x="1185562" y="1213787"/>
                </a:cubicBezTo>
                <a:cubicBezTo>
                  <a:pt x="1113199" y="1158812"/>
                  <a:pt x="1040836" y="1103826"/>
                  <a:pt x="972723" y="1044621"/>
                </a:cubicBezTo>
                <a:cubicBezTo>
                  <a:pt x="972723" y="1023473"/>
                  <a:pt x="972723" y="1002325"/>
                  <a:pt x="972723" y="981176"/>
                </a:cubicBezTo>
                <a:close/>
                <a:moveTo>
                  <a:pt x="972723" y="919149"/>
                </a:moveTo>
                <a:cubicBezTo>
                  <a:pt x="1045086" y="939955"/>
                  <a:pt x="1117458" y="960761"/>
                  <a:pt x="1189821" y="977397"/>
                </a:cubicBezTo>
                <a:cubicBezTo>
                  <a:pt x="1189821" y="1014848"/>
                  <a:pt x="1189821" y="1052289"/>
                  <a:pt x="1189821" y="1089731"/>
                </a:cubicBezTo>
                <a:cubicBezTo>
                  <a:pt x="1113199" y="1056451"/>
                  <a:pt x="1040836" y="1018999"/>
                  <a:pt x="972723" y="977397"/>
                </a:cubicBezTo>
                <a:cubicBezTo>
                  <a:pt x="972723" y="960761"/>
                  <a:pt x="972723" y="939955"/>
                  <a:pt x="972723" y="919149"/>
                </a:cubicBezTo>
                <a:close/>
                <a:moveTo>
                  <a:pt x="3676823" y="857121"/>
                </a:moveTo>
                <a:cubicBezTo>
                  <a:pt x="3792322" y="857121"/>
                  <a:pt x="3907822" y="861409"/>
                  <a:pt x="4027599" y="861409"/>
                </a:cubicBezTo>
                <a:cubicBezTo>
                  <a:pt x="4027599" y="994374"/>
                  <a:pt x="4019042" y="1127338"/>
                  <a:pt x="4001938" y="1260303"/>
                </a:cubicBezTo>
                <a:cubicBezTo>
                  <a:pt x="3886429" y="1260303"/>
                  <a:pt x="3770930" y="1256015"/>
                  <a:pt x="3655431" y="1251727"/>
                </a:cubicBezTo>
                <a:cubicBezTo>
                  <a:pt x="3668266" y="1123050"/>
                  <a:pt x="3676823" y="990085"/>
                  <a:pt x="3676823" y="857121"/>
                </a:cubicBezTo>
                <a:close/>
                <a:moveTo>
                  <a:pt x="3326760" y="857121"/>
                </a:moveTo>
                <a:cubicBezTo>
                  <a:pt x="3434933" y="857121"/>
                  <a:pt x="3543097" y="857121"/>
                  <a:pt x="3655431" y="857121"/>
                </a:cubicBezTo>
                <a:cubicBezTo>
                  <a:pt x="3651270" y="987751"/>
                  <a:pt x="3647108" y="1114171"/>
                  <a:pt x="3634634" y="1244801"/>
                </a:cubicBezTo>
                <a:cubicBezTo>
                  <a:pt x="3526461" y="1240591"/>
                  <a:pt x="3418288" y="1236371"/>
                  <a:pt x="3314277" y="1227951"/>
                </a:cubicBezTo>
                <a:cubicBezTo>
                  <a:pt x="3322599" y="1105741"/>
                  <a:pt x="3326760" y="983540"/>
                  <a:pt x="3326760" y="857121"/>
                </a:cubicBezTo>
                <a:close/>
                <a:moveTo>
                  <a:pt x="2985645" y="857121"/>
                </a:moveTo>
                <a:cubicBezTo>
                  <a:pt x="3090028" y="857121"/>
                  <a:pt x="3194401" y="857121"/>
                  <a:pt x="3298775" y="857121"/>
                </a:cubicBezTo>
                <a:cubicBezTo>
                  <a:pt x="3298775" y="979770"/>
                  <a:pt x="3294604" y="1106649"/>
                  <a:pt x="3282071" y="1229289"/>
                </a:cubicBezTo>
                <a:cubicBezTo>
                  <a:pt x="3177698" y="1225059"/>
                  <a:pt x="3073325" y="1216600"/>
                  <a:pt x="2973122" y="1208141"/>
                </a:cubicBezTo>
                <a:cubicBezTo>
                  <a:pt x="2981474" y="1093960"/>
                  <a:pt x="2985645" y="975541"/>
                  <a:pt x="2985645" y="857121"/>
                </a:cubicBezTo>
                <a:close/>
                <a:moveTo>
                  <a:pt x="2624964" y="857121"/>
                </a:moveTo>
                <a:cubicBezTo>
                  <a:pt x="2722676" y="857121"/>
                  <a:pt x="2824646" y="857121"/>
                  <a:pt x="2926606" y="857121"/>
                </a:cubicBezTo>
                <a:cubicBezTo>
                  <a:pt x="2926606" y="973147"/>
                  <a:pt x="2922357" y="1093472"/>
                  <a:pt x="2913859" y="1213787"/>
                </a:cubicBezTo>
                <a:cubicBezTo>
                  <a:pt x="2811898" y="1205191"/>
                  <a:pt x="2714187" y="1196605"/>
                  <a:pt x="2616466" y="1188009"/>
                </a:cubicBezTo>
                <a:cubicBezTo>
                  <a:pt x="2620715" y="1076280"/>
                  <a:pt x="2624964" y="964551"/>
                  <a:pt x="2624964" y="857121"/>
                </a:cubicBezTo>
                <a:close/>
                <a:moveTo>
                  <a:pt x="2310595" y="857121"/>
                </a:moveTo>
                <a:cubicBezTo>
                  <a:pt x="2404535" y="857121"/>
                  <a:pt x="2502755" y="861350"/>
                  <a:pt x="2600964" y="861350"/>
                </a:cubicBezTo>
                <a:cubicBezTo>
                  <a:pt x="2600964" y="967081"/>
                  <a:pt x="2600964" y="1077042"/>
                  <a:pt x="2592427" y="1182773"/>
                </a:cubicBezTo>
                <a:cubicBezTo>
                  <a:pt x="2494217" y="1174314"/>
                  <a:pt x="2400267" y="1165854"/>
                  <a:pt x="2306326" y="1153175"/>
                </a:cubicBezTo>
                <a:cubicBezTo>
                  <a:pt x="2310595" y="1055894"/>
                  <a:pt x="2310595" y="958622"/>
                  <a:pt x="2310595" y="857121"/>
                </a:cubicBezTo>
                <a:close/>
                <a:moveTo>
                  <a:pt x="2015917" y="857121"/>
                </a:moveTo>
                <a:cubicBezTo>
                  <a:pt x="2104730" y="857121"/>
                  <a:pt x="2197772" y="857121"/>
                  <a:pt x="2290814" y="857121"/>
                </a:cubicBezTo>
                <a:cubicBezTo>
                  <a:pt x="2290814" y="955340"/>
                  <a:pt x="2286584" y="1053549"/>
                  <a:pt x="2282355" y="1151759"/>
                </a:cubicBezTo>
                <a:cubicBezTo>
                  <a:pt x="2189313" y="1143221"/>
                  <a:pt x="2100500" y="1130415"/>
                  <a:pt x="2011688" y="1117600"/>
                </a:cubicBezTo>
                <a:cubicBezTo>
                  <a:pt x="2015917" y="1032196"/>
                  <a:pt x="2015917" y="942524"/>
                  <a:pt x="2015917" y="857121"/>
                </a:cubicBezTo>
                <a:close/>
                <a:moveTo>
                  <a:pt x="1736811" y="857121"/>
                </a:moveTo>
                <a:cubicBezTo>
                  <a:pt x="1821853" y="857121"/>
                  <a:pt x="1906895" y="861194"/>
                  <a:pt x="1996186" y="861194"/>
                </a:cubicBezTo>
                <a:cubicBezTo>
                  <a:pt x="1996186" y="942544"/>
                  <a:pt x="1996186" y="1023883"/>
                  <a:pt x="1991936" y="1105233"/>
                </a:cubicBezTo>
                <a:cubicBezTo>
                  <a:pt x="1902645" y="1093032"/>
                  <a:pt x="1817603" y="1080832"/>
                  <a:pt x="1732562" y="1068632"/>
                </a:cubicBezTo>
                <a:cubicBezTo>
                  <a:pt x="1736811" y="999482"/>
                  <a:pt x="1736811" y="930333"/>
                  <a:pt x="1736811" y="857121"/>
                </a:cubicBezTo>
                <a:close/>
                <a:moveTo>
                  <a:pt x="1468947" y="857121"/>
                </a:moveTo>
                <a:cubicBezTo>
                  <a:pt x="1550228" y="857121"/>
                  <a:pt x="1631510" y="857121"/>
                  <a:pt x="1717059" y="857121"/>
                </a:cubicBezTo>
                <a:cubicBezTo>
                  <a:pt x="1717059" y="929493"/>
                  <a:pt x="1717059" y="1001856"/>
                  <a:pt x="1717059" y="1074219"/>
                </a:cubicBezTo>
                <a:cubicBezTo>
                  <a:pt x="1631510" y="1061452"/>
                  <a:pt x="1545950" y="1044425"/>
                  <a:pt x="1468947" y="1031649"/>
                </a:cubicBezTo>
                <a:cubicBezTo>
                  <a:pt x="1468947" y="972053"/>
                  <a:pt x="1468947" y="912457"/>
                  <a:pt x="1468947" y="857121"/>
                </a:cubicBezTo>
                <a:close/>
                <a:moveTo>
                  <a:pt x="1205323" y="857121"/>
                </a:moveTo>
                <a:cubicBezTo>
                  <a:pt x="1281447" y="857121"/>
                  <a:pt x="1357580" y="857121"/>
                  <a:pt x="1437933" y="860999"/>
                </a:cubicBezTo>
                <a:cubicBezTo>
                  <a:pt x="1437933" y="911393"/>
                  <a:pt x="1437933" y="961797"/>
                  <a:pt x="1437933" y="1012191"/>
                </a:cubicBezTo>
                <a:cubicBezTo>
                  <a:pt x="1357580" y="996689"/>
                  <a:pt x="1281447" y="981176"/>
                  <a:pt x="1205323" y="965675"/>
                </a:cubicBezTo>
                <a:cubicBezTo>
                  <a:pt x="1205323" y="930783"/>
                  <a:pt x="1205323" y="892013"/>
                  <a:pt x="1205323" y="857121"/>
                </a:cubicBezTo>
                <a:close/>
                <a:moveTo>
                  <a:pt x="972723" y="841619"/>
                </a:moveTo>
                <a:cubicBezTo>
                  <a:pt x="1045086" y="846053"/>
                  <a:pt x="1117458" y="846053"/>
                  <a:pt x="1189821" y="846053"/>
                </a:cubicBezTo>
                <a:cubicBezTo>
                  <a:pt x="1189821" y="885927"/>
                  <a:pt x="1189821" y="925801"/>
                  <a:pt x="1189821" y="965675"/>
                </a:cubicBezTo>
                <a:cubicBezTo>
                  <a:pt x="1117458" y="947955"/>
                  <a:pt x="1045086" y="925801"/>
                  <a:pt x="972723" y="908081"/>
                </a:cubicBezTo>
                <a:cubicBezTo>
                  <a:pt x="972723" y="885927"/>
                  <a:pt x="972723" y="863773"/>
                  <a:pt x="972723" y="841619"/>
                </a:cubicBezTo>
                <a:close/>
                <a:moveTo>
                  <a:pt x="740113" y="841619"/>
                </a:moveTo>
                <a:cubicBezTo>
                  <a:pt x="808744" y="950348"/>
                  <a:pt x="877375" y="1054888"/>
                  <a:pt x="941709" y="1159427"/>
                </a:cubicBezTo>
                <a:cubicBezTo>
                  <a:pt x="941709" y="1176150"/>
                  <a:pt x="941709" y="1197064"/>
                  <a:pt x="941709" y="1213787"/>
                </a:cubicBezTo>
                <a:cubicBezTo>
                  <a:pt x="873077" y="1092525"/>
                  <a:pt x="808744" y="97125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29630"/>
                  <a:pt x="874513" y="1013451"/>
                  <a:pt x="941709" y="1097282"/>
                </a:cubicBezTo>
                <a:cubicBezTo>
                  <a:pt x="941709" y="1114044"/>
                  <a:pt x="941709" y="1134997"/>
                  <a:pt x="937509" y="1151759"/>
                </a:cubicBezTo>
                <a:cubicBezTo>
                  <a:pt x="874513" y="1051176"/>
                  <a:pt x="807308" y="94640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04701"/>
                  <a:pt x="874513" y="971985"/>
                  <a:pt x="941709" y="1035068"/>
                </a:cubicBezTo>
                <a:cubicBezTo>
                  <a:pt x="941709" y="1051889"/>
                  <a:pt x="941709" y="1072910"/>
                  <a:pt x="941709" y="1089731"/>
                </a:cubicBezTo>
                <a:cubicBezTo>
                  <a:pt x="874513" y="1009837"/>
                  <a:pt x="807308" y="92572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83915"/>
                  <a:pt x="874513" y="930431"/>
                  <a:pt x="941709" y="968498"/>
                </a:cubicBezTo>
                <a:cubicBezTo>
                  <a:pt x="941709" y="989645"/>
                  <a:pt x="941709" y="1006554"/>
                  <a:pt x="941709" y="1027703"/>
                </a:cubicBezTo>
                <a:cubicBezTo>
                  <a:pt x="874513" y="968498"/>
                  <a:pt x="807308" y="90506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63011"/>
                  <a:pt x="874513" y="884403"/>
                  <a:pt x="941709" y="905786"/>
                </a:cubicBezTo>
                <a:cubicBezTo>
                  <a:pt x="941709" y="927178"/>
                  <a:pt x="941709" y="944292"/>
                  <a:pt x="941709" y="965675"/>
                </a:cubicBezTo>
                <a:cubicBezTo>
                  <a:pt x="874513" y="922900"/>
                  <a:pt x="807308" y="88440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41619"/>
                  <a:pt x="874513" y="841619"/>
                  <a:pt x="941709" y="841619"/>
                </a:cubicBezTo>
                <a:cubicBezTo>
                  <a:pt x="941709" y="863773"/>
                  <a:pt x="941709" y="881492"/>
                  <a:pt x="941709" y="903647"/>
                </a:cubicBezTo>
                <a:cubicBezTo>
                  <a:pt x="874513" y="881492"/>
                  <a:pt x="807308" y="859348"/>
                  <a:pt x="740113" y="841619"/>
                </a:cubicBezTo>
                <a:close/>
                <a:moveTo>
                  <a:pt x="941709" y="779591"/>
                </a:moveTo>
                <a:cubicBezTo>
                  <a:pt x="941709" y="800260"/>
                  <a:pt x="941709" y="816807"/>
                  <a:pt x="941709" y="837477"/>
                </a:cubicBezTo>
                <a:cubicBezTo>
                  <a:pt x="874513" y="837477"/>
                  <a:pt x="807308" y="837477"/>
                  <a:pt x="740113" y="841619"/>
                </a:cubicBezTo>
                <a:cubicBezTo>
                  <a:pt x="807308" y="820939"/>
                  <a:pt x="874513" y="800260"/>
                  <a:pt x="941709" y="779591"/>
                </a:cubicBezTo>
                <a:close/>
                <a:moveTo>
                  <a:pt x="1189821" y="717562"/>
                </a:moveTo>
                <a:cubicBezTo>
                  <a:pt x="1189821" y="758911"/>
                  <a:pt x="1189821" y="800260"/>
                  <a:pt x="1189821" y="837018"/>
                </a:cubicBezTo>
                <a:cubicBezTo>
                  <a:pt x="1117458" y="841619"/>
                  <a:pt x="1045086" y="841619"/>
                  <a:pt x="972723" y="841619"/>
                </a:cubicBezTo>
                <a:cubicBezTo>
                  <a:pt x="972723" y="823235"/>
                  <a:pt x="972723" y="800260"/>
                  <a:pt x="972723" y="777295"/>
                </a:cubicBezTo>
                <a:cubicBezTo>
                  <a:pt x="1045086" y="754320"/>
                  <a:pt x="1117458" y="735936"/>
                  <a:pt x="1189821" y="717562"/>
                </a:cubicBezTo>
                <a:close/>
                <a:moveTo>
                  <a:pt x="941709" y="717562"/>
                </a:moveTo>
                <a:cubicBezTo>
                  <a:pt x="941709" y="734100"/>
                  <a:pt x="941709" y="754779"/>
                  <a:pt x="941709" y="771317"/>
                </a:cubicBezTo>
                <a:cubicBezTo>
                  <a:pt x="874513" y="796128"/>
                  <a:pt x="807308" y="816807"/>
                  <a:pt x="740113" y="841619"/>
                </a:cubicBezTo>
                <a:cubicBezTo>
                  <a:pt x="807308" y="796128"/>
                  <a:pt x="874513" y="754779"/>
                  <a:pt x="941709" y="717562"/>
                </a:cubicBezTo>
                <a:close/>
                <a:moveTo>
                  <a:pt x="1437933" y="671037"/>
                </a:moveTo>
                <a:cubicBezTo>
                  <a:pt x="1437933" y="726471"/>
                  <a:pt x="1437933" y="786174"/>
                  <a:pt x="1437933" y="841619"/>
                </a:cubicBezTo>
                <a:cubicBezTo>
                  <a:pt x="1357580" y="841619"/>
                  <a:pt x="1281447" y="841619"/>
                  <a:pt x="1205323" y="841619"/>
                </a:cubicBezTo>
                <a:cubicBezTo>
                  <a:pt x="1205323" y="803239"/>
                  <a:pt x="1205323" y="764850"/>
                  <a:pt x="1205323" y="722212"/>
                </a:cubicBezTo>
                <a:cubicBezTo>
                  <a:pt x="1281447" y="705147"/>
                  <a:pt x="1357580" y="688092"/>
                  <a:pt x="1437933" y="671037"/>
                </a:cubicBezTo>
                <a:close/>
                <a:moveTo>
                  <a:pt x="941709" y="655534"/>
                </a:moveTo>
                <a:cubicBezTo>
                  <a:pt x="941709" y="676204"/>
                  <a:pt x="941709" y="692751"/>
                  <a:pt x="941709" y="713421"/>
                </a:cubicBezTo>
                <a:cubicBezTo>
                  <a:pt x="874513" y="754779"/>
                  <a:pt x="807308" y="796128"/>
                  <a:pt x="740113" y="841619"/>
                </a:cubicBezTo>
                <a:cubicBezTo>
                  <a:pt x="807308" y="775449"/>
                  <a:pt x="874513" y="713421"/>
                  <a:pt x="941709" y="655534"/>
                </a:cubicBezTo>
                <a:close/>
                <a:moveTo>
                  <a:pt x="1717059" y="609009"/>
                </a:moveTo>
                <a:cubicBezTo>
                  <a:pt x="1717059" y="681371"/>
                  <a:pt x="1717059" y="753734"/>
                  <a:pt x="1717059" y="826107"/>
                </a:cubicBezTo>
                <a:cubicBezTo>
                  <a:pt x="1631510" y="826107"/>
                  <a:pt x="1550228" y="826107"/>
                  <a:pt x="1468947" y="826107"/>
                </a:cubicBezTo>
                <a:cubicBezTo>
                  <a:pt x="1468947" y="770770"/>
                  <a:pt x="1468947" y="711174"/>
                  <a:pt x="1468947" y="655827"/>
                </a:cubicBezTo>
                <a:cubicBezTo>
                  <a:pt x="1545950" y="638802"/>
                  <a:pt x="1631510" y="621776"/>
                  <a:pt x="1717059" y="609009"/>
                </a:cubicBezTo>
                <a:close/>
                <a:moveTo>
                  <a:pt x="1189821" y="593506"/>
                </a:moveTo>
                <a:cubicBezTo>
                  <a:pt x="1189821" y="630059"/>
                  <a:pt x="1189821" y="666611"/>
                  <a:pt x="1189821" y="703164"/>
                </a:cubicBezTo>
                <a:cubicBezTo>
                  <a:pt x="1117458" y="723472"/>
                  <a:pt x="1045086" y="743780"/>
                  <a:pt x="972723" y="764088"/>
                </a:cubicBezTo>
                <a:cubicBezTo>
                  <a:pt x="972723" y="743780"/>
                  <a:pt x="972723" y="723472"/>
                  <a:pt x="972723" y="703164"/>
                </a:cubicBezTo>
                <a:cubicBezTo>
                  <a:pt x="1040836" y="666611"/>
                  <a:pt x="1113199" y="630059"/>
                  <a:pt x="1189821" y="593506"/>
                </a:cubicBezTo>
                <a:close/>
                <a:moveTo>
                  <a:pt x="941709" y="593506"/>
                </a:moveTo>
                <a:cubicBezTo>
                  <a:pt x="941709" y="614176"/>
                  <a:pt x="941709" y="630723"/>
                  <a:pt x="941709" y="651392"/>
                </a:cubicBezTo>
                <a:cubicBezTo>
                  <a:pt x="874513" y="709289"/>
                  <a:pt x="807308" y="775449"/>
                  <a:pt x="740113" y="841619"/>
                </a:cubicBezTo>
                <a:cubicBezTo>
                  <a:pt x="807308" y="754779"/>
                  <a:pt x="874513" y="672072"/>
                  <a:pt x="941709" y="593506"/>
                </a:cubicBezTo>
                <a:close/>
                <a:moveTo>
                  <a:pt x="1991936" y="562492"/>
                </a:moveTo>
                <a:cubicBezTo>
                  <a:pt x="1996186" y="647534"/>
                  <a:pt x="1996186" y="736825"/>
                  <a:pt x="1996186" y="821858"/>
                </a:cubicBezTo>
                <a:cubicBezTo>
                  <a:pt x="1906895" y="821858"/>
                  <a:pt x="1821853" y="821858"/>
                  <a:pt x="1736811" y="826116"/>
                </a:cubicBezTo>
                <a:cubicBezTo>
                  <a:pt x="1736811" y="749582"/>
                  <a:pt x="1736811" y="677298"/>
                  <a:pt x="1732562" y="605013"/>
                </a:cubicBezTo>
                <a:cubicBezTo>
                  <a:pt x="1817603" y="587997"/>
                  <a:pt x="1902645" y="575250"/>
                  <a:pt x="1991936" y="562492"/>
                </a:cubicBezTo>
                <a:close/>
                <a:moveTo>
                  <a:pt x="2282355" y="531478"/>
                </a:moveTo>
                <a:cubicBezTo>
                  <a:pt x="2286584" y="628281"/>
                  <a:pt x="2290814" y="725094"/>
                  <a:pt x="2290814" y="821906"/>
                </a:cubicBezTo>
                <a:cubicBezTo>
                  <a:pt x="2197772" y="821906"/>
                  <a:pt x="2104730" y="826116"/>
                  <a:pt x="2015917" y="826116"/>
                </a:cubicBezTo>
                <a:cubicBezTo>
                  <a:pt x="2015917" y="737724"/>
                  <a:pt x="2015917" y="653542"/>
                  <a:pt x="2011688" y="565149"/>
                </a:cubicBezTo>
                <a:cubicBezTo>
                  <a:pt x="2100500" y="552519"/>
                  <a:pt x="2189313" y="544099"/>
                  <a:pt x="2282355" y="531478"/>
                </a:cubicBezTo>
                <a:close/>
                <a:moveTo>
                  <a:pt x="937509" y="531478"/>
                </a:moveTo>
                <a:cubicBezTo>
                  <a:pt x="941709" y="548016"/>
                  <a:pt x="941709" y="568695"/>
                  <a:pt x="941709" y="585233"/>
                </a:cubicBezTo>
                <a:cubicBezTo>
                  <a:pt x="874513" y="667940"/>
                  <a:pt x="807308" y="750638"/>
                  <a:pt x="740113" y="841619"/>
                </a:cubicBezTo>
                <a:cubicBezTo>
                  <a:pt x="807308" y="734100"/>
                  <a:pt x="874513" y="630723"/>
                  <a:pt x="937509" y="531478"/>
                </a:cubicBezTo>
                <a:close/>
                <a:moveTo>
                  <a:pt x="2592544" y="500464"/>
                </a:moveTo>
                <a:cubicBezTo>
                  <a:pt x="2600964" y="610425"/>
                  <a:pt x="2600964" y="716156"/>
                  <a:pt x="2600964" y="826116"/>
                </a:cubicBezTo>
                <a:cubicBezTo>
                  <a:pt x="2504151" y="826116"/>
                  <a:pt x="2407349" y="826116"/>
                  <a:pt x="2314746" y="826116"/>
                </a:cubicBezTo>
                <a:cubicBezTo>
                  <a:pt x="2314746" y="728845"/>
                  <a:pt x="2314746" y="631573"/>
                  <a:pt x="2306326" y="530062"/>
                </a:cubicBezTo>
                <a:cubicBezTo>
                  <a:pt x="2403138" y="521612"/>
                  <a:pt x="2495741" y="508924"/>
                  <a:pt x="2592544" y="500464"/>
                </a:cubicBezTo>
                <a:close/>
                <a:moveTo>
                  <a:pt x="1418407" y="484952"/>
                </a:moveTo>
                <a:cubicBezTo>
                  <a:pt x="1422421" y="538199"/>
                  <a:pt x="1422421" y="591455"/>
                  <a:pt x="1422421" y="644701"/>
                </a:cubicBezTo>
                <a:cubicBezTo>
                  <a:pt x="1350059" y="665185"/>
                  <a:pt x="1277686" y="681567"/>
                  <a:pt x="1205323" y="702051"/>
                </a:cubicBezTo>
                <a:cubicBezTo>
                  <a:pt x="1205323" y="661083"/>
                  <a:pt x="1205323" y="624218"/>
                  <a:pt x="1205323" y="587352"/>
                </a:cubicBezTo>
                <a:cubicBezTo>
                  <a:pt x="1273671" y="550487"/>
                  <a:pt x="1346034" y="517715"/>
                  <a:pt x="1418407" y="484952"/>
                </a:cubicBezTo>
                <a:close/>
                <a:moveTo>
                  <a:pt x="2914035" y="469450"/>
                </a:moveTo>
                <a:cubicBezTo>
                  <a:pt x="2922416" y="585467"/>
                  <a:pt x="2926606" y="705792"/>
                  <a:pt x="2926606" y="821818"/>
                </a:cubicBezTo>
                <a:cubicBezTo>
                  <a:pt x="2826023" y="821818"/>
                  <a:pt x="2725440" y="821818"/>
                  <a:pt x="2629038" y="826116"/>
                </a:cubicBezTo>
                <a:cubicBezTo>
                  <a:pt x="2629038" y="714388"/>
                  <a:pt x="2624847" y="602659"/>
                  <a:pt x="2616466" y="495229"/>
                </a:cubicBezTo>
                <a:cubicBezTo>
                  <a:pt x="2717049" y="482335"/>
                  <a:pt x="2813452" y="473748"/>
                  <a:pt x="2914035" y="469450"/>
                </a:cubicBezTo>
                <a:close/>
                <a:moveTo>
                  <a:pt x="1185562" y="469450"/>
                </a:moveTo>
                <a:cubicBezTo>
                  <a:pt x="1185562" y="507507"/>
                  <a:pt x="1185562" y="545574"/>
                  <a:pt x="1189821" y="583641"/>
                </a:cubicBezTo>
                <a:cubicBezTo>
                  <a:pt x="1113199" y="621697"/>
                  <a:pt x="1040836" y="659764"/>
                  <a:pt x="972723" y="702060"/>
                </a:cubicBezTo>
                <a:cubicBezTo>
                  <a:pt x="972723" y="680912"/>
                  <a:pt x="972723" y="659764"/>
                  <a:pt x="972723" y="638616"/>
                </a:cubicBezTo>
                <a:cubicBezTo>
                  <a:pt x="1040836" y="579411"/>
                  <a:pt x="1113199" y="524426"/>
                  <a:pt x="1185562" y="469450"/>
                </a:cubicBezTo>
                <a:close/>
                <a:moveTo>
                  <a:pt x="941709" y="469450"/>
                </a:moveTo>
                <a:cubicBezTo>
                  <a:pt x="941709" y="485988"/>
                  <a:pt x="941709" y="506667"/>
                  <a:pt x="941709" y="523205"/>
                </a:cubicBezTo>
                <a:cubicBezTo>
                  <a:pt x="877375" y="626582"/>
                  <a:pt x="808744" y="729968"/>
                  <a:pt x="740113" y="841619"/>
                </a:cubicBezTo>
                <a:cubicBezTo>
                  <a:pt x="808744" y="713421"/>
                  <a:pt x="873077" y="589365"/>
                  <a:pt x="941709" y="469450"/>
                </a:cubicBezTo>
                <a:close/>
                <a:moveTo>
                  <a:pt x="3282071" y="453938"/>
                </a:moveTo>
                <a:cubicBezTo>
                  <a:pt x="3294604" y="571469"/>
                  <a:pt x="3298775" y="693064"/>
                  <a:pt x="3298775" y="810605"/>
                </a:cubicBezTo>
                <a:cubicBezTo>
                  <a:pt x="3194401" y="810605"/>
                  <a:pt x="3090028" y="810605"/>
                  <a:pt x="2985645" y="810605"/>
                </a:cubicBezTo>
                <a:cubicBezTo>
                  <a:pt x="2985645" y="697118"/>
                  <a:pt x="2981474" y="587685"/>
                  <a:pt x="2973122" y="474198"/>
                </a:cubicBezTo>
                <a:cubicBezTo>
                  <a:pt x="3073325" y="466100"/>
                  <a:pt x="3177698" y="457992"/>
                  <a:pt x="3282071" y="453938"/>
                </a:cubicBezTo>
                <a:close/>
                <a:moveTo>
                  <a:pt x="3634879" y="438436"/>
                </a:moveTo>
                <a:cubicBezTo>
                  <a:pt x="3647216" y="563840"/>
                  <a:pt x="3651319" y="685200"/>
                  <a:pt x="3655431" y="810605"/>
                </a:cubicBezTo>
                <a:cubicBezTo>
                  <a:pt x="3544454" y="810605"/>
                  <a:pt x="3437590" y="810605"/>
                  <a:pt x="3330717" y="810605"/>
                </a:cubicBezTo>
                <a:cubicBezTo>
                  <a:pt x="3330717" y="689244"/>
                  <a:pt x="3326604" y="571928"/>
                  <a:pt x="3314277" y="454612"/>
                </a:cubicBezTo>
                <a:cubicBezTo>
                  <a:pt x="3421141" y="446524"/>
                  <a:pt x="3528015" y="442480"/>
                  <a:pt x="3634879" y="438436"/>
                </a:cubicBezTo>
                <a:close/>
                <a:moveTo>
                  <a:pt x="4001938" y="422924"/>
                </a:moveTo>
                <a:cubicBezTo>
                  <a:pt x="4019042" y="550771"/>
                  <a:pt x="4023321" y="678626"/>
                  <a:pt x="4027599" y="806482"/>
                </a:cubicBezTo>
                <a:cubicBezTo>
                  <a:pt x="3907822" y="806482"/>
                  <a:pt x="3792322" y="806482"/>
                  <a:pt x="3676823" y="810605"/>
                </a:cubicBezTo>
                <a:cubicBezTo>
                  <a:pt x="3676823" y="682749"/>
                  <a:pt x="3668266" y="554903"/>
                  <a:pt x="3655431" y="431169"/>
                </a:cubicBezTo>
                <a:cubicBezTo>
                  <a:pt x="3770930" y="427047"/>
                  <a:pt x="3886429" y="422924"/>
                  <a:pt x="4001938" y="422924"/>
                </a:cubicBezTo>
                <a:close/>
                <a:moveTo>
                  <a:pt x="1708649" y="376408"/>
                </a:moveTo>
                <a:cubicBezTo>
                  <a:pt x="1712859" y="447540"/>
                  <a:pt x="1717059" y="518682"/>
                  <a:pt x="1717059" y="589814"/>
                </a:cubicBezTo>
                <a:cubicBezTo>
                  <a:pt x="1637155" y="606557"/>
                  <a:pt x="1553051" y="623290"/>
                  <a:pt x="1477357" y="640032"/>
                </a:cubicBezTo>
                <a:cubicBezTo>
                  <a:pt x="1473157" y="585633"/>
                  <a:pt x="1473157" y="527044"/>
                  <a:pt x="1468947" y="468464"/>
                </a:cubicBezTo>
                <a:cubicBezTo>
                  <a:pt x="1548851" y="439169"/>
                  <a:pt x="1628745" y="405693"/>
                  <a:pt x="1708649" y="376408"/>
                </a:cubicBezTo>
                <a:close/>
                <a:moveTo>
                  <a:pt x="1165801" y="345394"/>
                </a:moveTo>
                <a:cubicBezTo>
                  <a:pt x="1170050" y="383822"/>
                  <a:pt x="1170050" y="422250"/>
                  <a:pt x="1174309" y="460688"/>
                </a:cubicBezTo>
                <a:cubicBezTo>
                  <a:pt x="1101946" y="520470"/>
                  <a:pt x="1029574" y="580251"/>
                  <a:pt x="961470" y="640032"/>
                </a:cubicBezTo>
                <a:cubicBezTo>
                  <a:pt x="961470" y="622948"/>
                  <a:pt x="957211" y="601594"/>
                  <a:pt x="957211" y="580251"/>
                </a:cubicBezTo>
                <a:cubicBezTo>
                  <a:pt x="1025325" y="499116"/>
                  <a:pt x="1097687" y="422250"/>
                  <a:pt x="1165801" y="345394"/>
                </a:cubicBezTo>
                <a:close/>
                <a:moveTo>
                  <a:pt x="1414382" y="298868"/>
                </a:moveTo>
                <a:cubicBezTo>
                  <a:pt x="1418407" y="354694"/>
                  <a:pt x="1422421" y="410519"/>
                  <a:pt x="1422421" y="466344"/>
                </a:cubicBezTo>
                <a:cubicBezTo>
                  <a:pt x="1350059" y="504987"/>
                  <a:pt x="1277686" y="539342"/>
                  <a:pt x="1205323" y="577995"/>
                </a:cubicBezTo>
                <a:cubicBezTo>
                  <a:pt x="1205323" y="539342"/>
                  <a:pt x="1205323" y="500699"/>
                  <a:pt x="1205323" y="457758"/>
                </a:cubicBezTo>
                <a:cubicBezTo>
                  <a:pt x="1273671" y="401933"/>
                  <a:pt x="1342019" y="350396"/>
                  <a:pt x="1414382" y="298868"/>
                </a:cubicBezTo>
                <a:close/>
                <a:moveTo>
                  <a:pt x="1979453" y="283366"/>
                </a:moveTo>
                <a:cubicBezTo>
                  <a:pt x="1987814" y="366357"/>
                  <a:pt x="1992005" y="449357"/>
                  <a:pt x="1996186" y="532358"/>
                </a:cubicBezTo>
                <a:cubicBezTo>
                  <a:pt x="1908311" y="548954"/>
                  <a:pt x="1824627" y="561398"/>
                  <a:pt x="1740933" y="578004"/>
                </a:cubicBezTo>
                <a:cubicBezTo>
                  <a:pt x="1736752" y="507458"/>
                  <a:pt x="1736752" y="436903"/>
                  <a:pt x="1732562" y="362215"/>
                </a:cubicBezTo>
                <a:cubicBezTo>
                  <a:pt x="1812064" y="333164"/>
                  <a:pt x="1895759" y="308265"/>
                  <a:pt x="1979453" y="283366"/>
                </a:cubicBezTo>
                <a:close/>
                <a:moveTo>
                  <a:pt x="2269158" y="205826"/>
                </a:moveTo>
                <a:cubicBezTo>
                  <a:pt x="2277822" y="301848"/>
                  <a:pt x="2286496" y="397879"/>
                  <a:pt x="2290824" y="493900"/>
                </a:cubicBezTo>
                <a:cubicBezTo>
                  <a:pt x="2195506" y="506423"/>
                  <a:pt x="2104505" y="518956"/>
                  <a:pt x="2013514" y="531478"/>
                </a:cubicBezTo>
                <a:cubicBezTo>
                  <a:pt x="2009187" y="447980"/>
                  <a:pt x="2004850" y="364472"/>
                  <a:pt x="1996186" y="276802"/>
                </a:cubicBezTo>
                <a:cubicBezTo>
                  <a:pt x="2087176" y="251747"/>
                  <a:pt x="2178167" y="226701"/>
                  <a:pt x="2269158" y="205826"/>
                </a:cubicBezTo>
                <a:close/>
                <a:moveTo>
                  <a:pt x="2560905" y="143798"/>
                </a:moveTo>
                <a:cubicBezTo>
                  <a:pt x="2573173" y="245329"/>
                  <a:pt x="2581359" y="350923"/>
                  <a:pt x="2585452" y="452463"/>
                </a:cubicBezTo>
                <a:cubicBezTo>
                  <a:pt x="2495428" y="464644"/>
                  <a:pt x="2401302" y="472762"/>
                  <a:pt x="2311278" y="484952"/>
                </a:cubicBezTo>
                <a:cubicBezTo>
                  <a:pt x="2307185" y="391539"/>
                  <a:pt x="2299000" y="298126"/>
                  <a:pt x="2290814" y="200659"/>
                </a:cubicBezTo>
                <a:cubicBezTo>
                  <a:pt x="2376755" y="180351"/>
                  <a:pt x="2466778" y="160043"/>
                  <a:pt x="2560905" y="143798"/>
                </a:cubicBezTo>
                <a:close/>
                <a:moveTo>
                  <a:pt x="1684727" y="143798"/>
                </a:moveTo>
                <a:cubicBezTo>
                  <a:pt x="1693137" y="216024"/>
                  <a:pt x="1697347" y="288241"/>
                  <a:pt x="1701548" y="356217"/>
                </a:cubicBezTo>
                <a:cubicBezTo>
                  <a:pt x="1621644" y="390211"/>
                  <a:pt x="1541750" y="419945"/>
                  <a:pt x="1461846" y="453938"/>
                </a:cubicBezTo>
                <a:cubicBezTo>
                  <a:pt x="1457645" y="398709"/>
                  <a:pt x="1457645" y="339231"/>
                  <a:pt x="1453435" y="283991"/>
                </a:cubicBezTo>
                <a:cubicBezTo>
                  <a:pt x="1529129" y="233011"/>
                  <a:pt x="1604823" y="186280"/>
                  <a:pt x="1684727" y="143798"/>
                </a:cubicBezTo>
                <a:close/>
                <a:moveTo>
                  <a:pt x="1150582" y="97282"/>
                </a:moveTo>
                <a:cubicBezTo>
                  <a:pt x="1150582" y="134685"/>
                  <a:pt x="1154695" y="172097"/>
                  <a:pt x="1158807" y="205348"/>
                </a:cubicBezTo>
                <a:lnTo>
                  <a:pt x="989260" y="458715"/>
                </a:lnTo>
                <a:lnTo>
                  <a:pt x="1169884" y="221338"/>
                </a:lnTo>
                <a:cubicBezTo>
                  <a:pt x="1169884" y="258330"/>
                  <a:pt x="1174309" y="295322"/>
                  <a:pt x="1174309" y="332315"/>
                </a:cubicBezTo>
                <a:cubicBezTo>
                  <a:pt x="1103421" y="406299"/>
                  <a:pt x="1028099" y="484396"/>
                  <a:pt x="957211" y="562492"/>
                </a:cubicBezTo>
                <a:cubicBezTo>
                  <a:pt x="957211" y="541940"/>
                  <a:pt x="957211" y="521388"/>
                  <a:pt x="957211" y="500836"/>
                </a:cubicBezTo>
                <a:lnTo>
                  <a:pt x="961021" y="495834"/>
                </a:lnTo>
                <a:lnTo>
                  <a:pt x="957211" y="438114"/>
                </a:lnTo>
                <a:cubicBezTo>
                  <a:pt x="1023039" y="317574"/>
                  <a:pt x="1084754" y="205348"/>
                  <a:pt x="1150582" y="97282"/>
                </a:cubicBezTo>
                <a:close/>
                <a:moveTo>
                  <a:pt x="2873526" y="81770"/>
                </a:moveTo>
                <a:cubicBezTo>
                  <a:pt x="2890230" y="197553"/>
                  <a:pt x="2902752" y="309203"/>
                  <a:pt x="2911104" y="424986"/>
                </a:cubicBezTo>
                <a:cubicBezTo>
                  <a:pt x="2810902" y="433259"/>
                  <a:pt x="2710700" y="441533"/>
                  <a:pt x="2614679" y="453938"/>
                </a:cubicBezTo>
                <a:cubicBezTo>
                  <a:pt x="2606327" y="346420"/>
                  <a:pt x="2597975" y="238901"/>
                  <a:pt x="2585452" y="131393"/>
                </a:cubicBezTo>
                <a:cubicBezTo>
                  <a:pt x="2677302" y="114845"/>
                  <a:pt x="2773334" y="98308"/>
                  <a:pt x="2873526" y="81770"/>
                </a:cubicBezTo>
                <a:close/>
                <a:moveTo>
                  <a:pt x="3222553" y="35254"/>
                </a:moveTo>
                <a:cubicBezTo>
                  <a:pt x="3243096" y="156145"/>
                  <a:pt x="3259546" y="277027"/>
                  <a:pt x="3267761" y="402089"/>
                </a:cubicBezTo>
                <a:cubicBezTo>
                  <a:pt x="3165009" y="406260"/>
                  <a:pt x="3062247" y="414592"/>
                  <a:pt x="2963598" y="422934"/>
                </a:cubicBezTo>
                <a:cubicBezTo>
                  <a:pt x="2955383" y="306214"/>
                  <a:pt x="2943046" y="189494"/>
                  <a:pt x="2926606" y="72774"/>
                </a:cubicBezTo>
                <a:cubicBezTo>
                  <a:pt x="3025255" y="60261"/>
                  <a:pt x="3123904" y="47757"/>
                  <a:pt x="3222553" y="35254"/>
                </a:cubicBezTo>
                <a:close/>
                <a:moveTo>
                  <a:pt x="0" y="28232"/>
                </a:moveTo>
                <a:lnTo>
                  <a:pt x="11288" y="35254"/>
                </a:lnTo>
                <a:lnTo>
                  <a:pt x="0" y="29321"/>
                </a:lnTo>
                <a:close/>
                <a:moveTo>
                  <a:pt x="0" y="26353"/>
                </a:moveTo>
                <a:lnTo>
                  <a:pt x="11288" y="35254"/>
                </a:lnTo>
                <a:lnTo>
                  <a:pt x="0" y="28062"/>
                </a:lnTo>
                <a:close/>
                <a:moveTo>
                  <a:pt x="0" y="23491"/>
                </a:moveTo>
                <a:lnTo>
                  <a:pt x="11288" y="35254"/>
                </a:lnTo>
                <a:lnTo>
                  <a:pt x="0" y="26082"/>
                </a:lnTo>
                <a:close/>
                <a:moveTo>
                  <a:pt x="0" y="17897"/>
                </a:moveTo>
                <a:lnTo>
                  <a:pt x="11288" y="35254"/>
                </a:lnTo>
                <a:lnTo>
                  <a:pt x="0" y="23025"/>
                </a:lnTo>
                <a:close/>
                <a:moveTo>
                  <a:pt x="3565876" y="4240"/>
                </a:moveTo>
                <a:cubicBezTo>
                  <a:pt x="3590961" y="126665"/>
                  <a:pt x="3607694" y="253173"/>
                  <a:pt x="3624417" y="375598"/>
                </a:cubicBezTo>
                <a:cubicBezTo>
                  <a:pt x="3511516" y="379671"/>
                  <a:pt x="3406967" y="387837"/>
                  <a:pt x="3298247" y="391920"/>
                </a:cubicBezTo>
                <a:cubicBezTo>
                  <a:pt x="3289886" y="273569"/>
                  <a:pt x="3273162" y="151144"/>
                  <a:pt x="3252249" y="32802"/>
                </a:cubicBezTo>
                <a:cubicBezTo>
                  <a:pt x="3352607" y="20563"/>
                  <a:pt x="3457156" y="12396"/>
                  <a:pt x="3565876" y="4240"/>
                </a:cubicBezTo>
                <a:close/>
                <a:moveTo>
                  <a:pt x="1955579" y="4240"/>
                </a:moveTo>
                <a:cubicBezTo>
                  <a:pt x="1968131" y="92681"/>
                  <a:pt x="1972312" y="176922"/>
                  <a:pt x="1980683" y="261153"/>
                </a:cubicBezTo>
                <a:cubicBezTo>
                  <a:pt x="1896999" y="286424"/>
                  <a:pt x="1813305" y="315914"/>
                  <a:pt x="1729612" y="345394"/>
                </a:cubicBezTo>
                <a:cubicBezTo>
                  <a:pt x="1725431" y="273793"/>
                  <a:pt x="1721250" y="202193"/>
                  <a:pt x="1717059" y="130592"/>
                </a:cubicBezTo>
                <a:cubicBezTo>
                  <a:pt x="1792381" y="84261"/>
                  <a:pt x="1876076" y="46351"/>
                  <a:pt x="1955579" y="4240"/>
                </a:cubicBezTo>
                <a:close/>
                <a:moveTo>
                  <a:pt x="0" y="2006"/>
                </a:moveTo>
                <a:lnTo>
                  <a:pt x="11288" y="35254"/>
                </a:lnTo>
                <a:lnTo>
                  <a:pt x="0" y="16911"/>
                </a:lnTo>
                <a:close/>
                <a:moveTo>
                  <a:pt x="3595183" y="0"/>
                </a:moveTo>
                <a:lnTo>
                  <a:pt x="3930037" y="0"/>
                </a:lnTo>
                <a:lnTo>
                  <a:pt x="3965284" y="168517"/>
                </a:lnTo>
                <a:cubicBezTo>
                  <a:pt x="3977486" y="233614"/>
                  <a:pt x="3988097" y="298712"/>
                  <a:pt x="3996585" y="363807"/>
                </a:cubicBezTo>
                <a:cubicBezTo>
                  <a:pt x="3877755" y="368008"/>
                  <a:pt x="3763164" y="372208"/>
                  <a:pt x="3652823" y="376408"/>
                </a:cubicBezTo>
                <a:cubicBezTo>
                  <a:pt x="3646454" y="311308"/>
                  <a:pt x="3637965" y="247261"/>
                  <a:pt x="3627886" y="183214"/>
                </a:cubicBezTo>
                <a:close/>
                <a:moveTo>
                  <a:pt x="2919796" y="0"/>
                </a:moveTo>
                <a:lnTo>
                  <a:pt x="3156008" y="0"/>
                </a:lnTo>
                <a:lnTo>
                  <a:pt x="2926069" y="35254"/>
                </a:lnTo>
                <a:close/>
                <a:moveTo>
                  <a:pt x="2571311" y="0"/>
                </a:moveTo>
                <a:lnTo>
                  <a:pt x="2871626" y="0"/>
                </a:lnTo>
                <a:lnTo>
                  <a:pt x="2880080" y="44231"/>
                </a:lnTo>
                <a:cubicBezTo>
                  <a:pt x="2777739" y="60554"/>
                  <a:pt x="2683915" y="76876"/>
                  <a:pt x="2585833" y="97282"/>
                </a:cubicBezTo>
                <a:close/>
                <a:moveTo>
                  <a:pt x="2257958" y="0"/>
                </a:moveTo>
                <a:lnTo>
                  <a:pt x="2538980" y="0"/>
                </a:lnTo>
                <a:lnTo>
                  <a:pt x="2554438" y="107392"/>
                </a:lnTo>
                <a:cubicBezTo>
                  <a:pt x="2462236" y="128462"/>
                  <a:pt x="2370034" y="149532"/>
                  <a:pt x="2277832" y="174822"/>
                </a:cubicBezTo>
                <a:close/>
                <a:moveTo>
                  <a:pt x="1981485" y="0"/>
                </a:moveTo>
                <a:lnTo>
                  <a:pt x="2240290" y="0"/>
                </a:lnTo>
                <a:lnTo>
                  <a:pt x="2259800" y="175350"/>
                </a:lnTo>
                <a:cubicBezTo>
                  <a:pt x="2173596" y="201020"/>
                  <a:pt x="2087401" y="226681"/>
                  <a:pt x="2005299" y="252352"/>
                </a:cubicBezTo>
                <a:close/>
                <a:moveTo>
                  <a:pt x="1697583" y="0"/>
                </a:moveTo>
                <a:lnTo>
                  <a:pt x="1893277" y="0"/>
                </a:lnTo>
                <a:lnTo>
                  <a:pt x="1707310" y="97282"/>
                </a:lnTo>
                <a:close/>
                <a:moveTo>
                  <a:pt x="1536558" y="0"/>
                </a:moveTo>
                <a:lnTo>
                  <a:pt x="1675080" y="0"/>
                </a:lnTo>
                <a:lnTo>
                  <a:pt x="1686045" y="109688"/>
                </a:lnTo>
                <a:cubicBezTo>
                  <a:pt x="1604764" y="155842"/>
                  <a:pt x="1527771" y="201997"/>
                  <a:pt x="1450768" y="252352"/>
                </a:cubicBezTo>
                <a:cubicBezTo>
                  <a:pt x="1446490" y="197797"/>
                  <a:pt x="1442212" y="139061"/>
                  <a:pt x="1437933" y="80315"/>
                </a:cubicBezTo>
                <a:close/>
                <a:moveTo>
                  <a:pt x="1432462" y="0"/>
                </a:moveTo>
                <a:lnTo>
                  <a:pt x="1514581" y="0"/>
                </a:lnTo>
                <a:lnTo>
                  <a:pt x="1438744" y="66268"/>
                </a:lnTo>
                <a:close/>
                <a:moveTo>
                  <a:pt x="1334082" y="0"/>
                </a:moveTo>
                <a:lnTo>
                  <a:pt x="1397685" y="0"/>
                </a:lnTo>
                <a:lnTo>
                  <a:pt x="1406919" y="94694"/>
                </a:lnTo>
                <a:lnTo>
                  <a:pt x="1204229" y="307845"/>
                </a:lnTo>
                <a:lnTo>
                  <a:pt x="1409508" y="112784"/>
                </a:lnTo>
                <a:cubicBezTo>
                  <a:pt x="1413816" y="167056"/>
                  <a:pt x="1418123" y="221328"/>
                  <a:pt x="1422431" y="275610"/>
                </a:cubicBezTo>
                <a:cubicBezTo>
                  <a:pt x="1344891" y="325711"/>
                  <a:pt x="1271669" y="379983"/>
                  <a:pt x="1194129" y="438436"/>
                </a:cubicBezTo>
                <a:cubicBezTo>
                  <a:pt x="1194129" y="396687"/>
                  <a:pt x="1194129" y="359109"/>
                  <a:pt x="1189821" y="321531"/>
                </a:cubicBezTo>
                <a:lnTo>
                  <a:pt x="1197977" y="313784"/>
                </a:lnTo>
                <a:lnTo>
                  <a:pt x="1189821" y="193763"/>
                </a:lnTo>
                <a:cubicBezTo>
                  <a:pt x="1222594" y="146382"/>
                  <a:pt x="1256387" y="101153"/>
                  <a:pt x="1290180" y="57001"/>
                </a:cubicBezTo>
                <a:close/>
                <a:moveTo>
                  <a:pt x="1210237" y="0"/>
                </a:moveTo>
                <a:lnTo>
                  <a:pt x="1320122" y="0"/>
                </a:lnTo>
                <a:lnTo>
                  <a:pt x="1182827" y="174812"/>
                </a:lnTo>
                <a:cubicBezTo>
                  <a:pt x="1178568" y="136873"/>
                  <a:pt x="1178568" y="98933"/>
                  <a:pt x="1174309" y="56773"/>
                </a:cubicBezTo>
                <a:close/>
                <a:moveTo>
                  <a:pt x="66865" y="0"/>
                </a:moveTo>
                <a:lnTo>
                  <a:pt x="77812" y="0"/>
                </a:lnTo>
                <a:lnTo>
                  <a:pt x="11288" y="35254"/>
                </a:lnTo>
                <a:close/>
                <a:moveTo>
                  <a:pt x="55995" y="0"/>
                </a:moveTo>
                <a:lnTo>
                  <a:pt x="65524" y="0"/>
                </a:lnTo>
                <a:lnTo>
                  <a:pt x="11288" y="35254"/>
                </a:lnTo>
                <a:close/>
                <a:moveTo>
                  <a:pt x="44381" y="0"/>
                </a:moveTo>
                <a:lnTo>
                  <a:pt x="54677" y="0"/>
                </a:lnTo>
                <a:lnTo>
                  <a:pt x="11288" y="35254"/>
                </a:lnTo>
                <a:close/>
                <a:moveTo>
                  <a:pt x="34029" y="0"/>
                </a:moveTo>
                <a:lnTo>
                  <a:pt x="43830" y="0"/>
                </a:lnTo>
                <a:lnTo>
                  <a:pt x="11288" y="35254"/>
                </a:lnTo>
                <a:close/>
                <a:moveTo>
                  <a:pt x="23258" y="0"/>
                </a:moveTo>
                <a:lnTo>
                  <a:pt x="32982" y="0"/>
                </a:lnTo>
                <a:lnTo>
                  <a:pt x="11288" y="35254"/>
                </a:lnTo>
                <a:close/>
                <a:moveTo>
                  <a:pt x="12062" y="0"/>
                </a:moveTo>
                <a:lnTo>
                  <a:pt x="22135" y="0"/>
                </a:lnTo>
                <a:lnTo>
                  <a:pt x="11288" y="35254"/>
                </a:lnTo>
                <a:close/>
                <a:moveTo>
                  <a:pt x="441" y="0"/>
                </a:moveTo>
                <a:lnTo>
                  <a:pt x="10513" y="0"/>
                </a:lnTo>
                <a:lnTo>
                  <a:pt x="11288" y="35254"/>
                </a:lnTo>
                <a:close/>
              </a:path>
            </a:pathLst>
          </a:custGeom>
          <a:solidFill>
            <a:schemeClr val="accent2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962685-E143-4935-9D9C-8195F7C04E10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262EAC4B-8F16-48B7-8597-CCDDC6B11BCB}" type="datetime4">
              <a:rPr lang="en-US" smtClean="0"/>
              <a:t>July 20, 2020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1EE1BE-9091-4CB5-AC4F-F8FE5024B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8FD7A4-1CC6-4D18-B9E6-345A402B1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1D04F9A-0280-45EB-95F0-6DA7BDF0AC7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97BED6-7F87-4FCC-9A3A-6277B2943E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0531" y="377584"/>
            <a:ext cx="8262938" cy="423125"/>
          </a:xfrm>
        </p:spPr>
        <p:txBody>
          <a:bodyPr wrap="none" anchor="t">
            <a:normAutofit/>
          </a:bodyPr>
          <a:lstStyle>
            <a:lvl1pPr>
              <a:defRPr sz="2400" b="0" cap="all" spc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slide title on one line only</a:t>
            </a:r>
            <a:endParaRPr lang="en-GB" dirty="0"/>
          </a:p>
        </p:txBody>
      </p:sp>
      <p:sp>
        <p:nvSpPr>
          <p:cNvPr id="52" name="Text Placeholder 6">
            <a:extLst>
              <a:ext uri="{FF2B5EF4-FFF2-40B4-BE49-F238E27FC236}">
                <a16:creationId xmlns:a16="http://schemas.microsoft.com/office/drawing/2014/main" id="{E539CD5F-F7C7-41E7-8C8C-1DB31E94E43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0531" y="5625245"/>
            <a:ext cx="8262938" cy="395833"/>
          </a:xfrm>
        </p:spPr>
        <p:txBody>
          <a:bodyPr anchor="b"/>
          <a:lstStyle>
            <a:lvl1pPr>
              <a:spcBef>
                <a:spcPts val="0"/>
              </a:spcBef>
              <a:spcAft>
                <a:spcPts val="0"/>
              </a:spcAft>
              <a:defRPr sz="800" b="0">
                <a:solidFill>
                  <a:schemeClr val="tx1"/>
                </a:solidFill>
              </a:defRPr>
            </a:lvl1pPr>
            <a:lvl2pPr>
              <a:spcBef>
                <a:spcPts val="200"/>
              </a:spcBef>
              <a:spcAft>
                <a:spcPts val="200"/>
              </a:spcAft>
              <a:defRPr sz="800">
                <a:solidFill>
                  <a:schemeClr val="accent1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Add any source information here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7" name="Text Placeholder 6">
            <a:extLst>
              <a:ext uri="{FF2B5EF4-FFF2-40B4-BE49-F238E27FC236}">
                <a16:creationId xmlns:a16="http://schemas.microsoft.com/office/drawing/2014/main" id="{E01AF118-F24C-4ADF-8E25-BBFA505D6AB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0531" y="815857"/>
            <a:ext cx="8262938" cy="496397"/>
          </a:xfrm>
        </p:spPr>
        <p:txBody>
          <a:bodyPr/>
          <a:lstStyle>
            <a:lvl1pPr>
              <a:spcBef>
                <a:spcPts val="200"/>
              </a:spcBef>
              <a:spcAft>
                <a:spcPts val="200"/>
              </a:spcAft>
              <a:defRPr sz="1400"/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GB" dirty="0"/>
              <a:t>This is your subtitle area.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252F2DE-FA25-44BD-8D5A-DD844388572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89428" y="1749774"/>
            <a:ext cx="7014041" cy="854988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01C1C63-F339-44AE-B967-202AE5DBBCB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1367" y="1627201"/>
            <a:ext cx="1101600" cy="110013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txBody>
          <a:bodyPr anchor="ctr"/>
          <a:lstStyle>
            <a:lvl1pPr algn="ctr">
              <a:defRPr sz="3200"/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59" name="Text Placeholder 6">
            <a:extLst>
              <a:ext uri="{FF2B5EF4-FFF2-40B4-BE49-F238E27FC236}">
                <a16:creationId xmlns:a16="http://schemas.microsoft.com/office/drawing/2014/main" id="{FB0BC95E-DE73-4E24-9C5F-85F2B663C92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89428" y="3108718"/>
            <a:ext cx="7014041" cy="854988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0" name="Text Placeholder 8">
            <a:extLst>
              <a:ext uri="{FF2B5EF4-FFF2-40B4-BE49-F238E27FC236}">
                <a16:creationId xmlns:a16="http://schemas.microsoft.com/office/drawing/2014/main" id="{A72ED51C-B9C3-4F85-8CAD-C2F02801635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1367" y="2986145"/>
            <a:ext cx="1101600" cy="110013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txBody>
          <a:bodyPr anchor="ctr"/>
          <a:lstStyle>
            <a:lvl1pPr algn="ctr">
              <a:defRPr sz="3200"/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61" name="Text Placeholder 6">
            <a:extLst>
              <a:ext uri="{FF2B5EF4-FFF2-40B4-BE49-F238E27FC236}">
                <a16:creationId xmlns:a16="http://schemas.microsoft.com/office/drawing/2014/main" id="{B7B77A57-8512-4000-A0A1-43B9C45FE74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89428" y="4467661"/>
            <a:ext cx="7014041" cy="854988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2" name="Text Placeholder 8">
            <a:extLst>
              <a:ext uri="{FF2B5EF4-FFF2-40B4-BE49-F238E27FC236}">
                <a16:creationId xmlns:a16="http://schemas.microsoft.com/office/drawing/2014/main" id="{84818520-6B18-4ABC-8FBE-AF4BDAC0E74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1367" y="4345088"/>
            <a:ext cx="1101600" cy="110013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txBody>
          <a:bodyPr anchor="ctr"/>
          <a:lstStyle>
            <a:lvl1pPr algn="ctr">
              <a:defRPr sz="3200"/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080DB58-8C8F-4BEC-B177-1B1AF9099B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6093296"/>
            <a:ext cx="2201317" cy="70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76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4 specific text placeholder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74AAAF7-1F47-4163-8FFF-7CECE6165CF9}"/>
              </a:ext>
            </a:extLst>
          </p:cNvPr>
          <p:cNvSpPr/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Freeform: Shape 47">
            <a:extLst>
              <a:ext uri="{FF2B5EF4-FFF2-40B4-BE49-F238E27FC236}">
                <a16:creationId xmlns:a16="http://schemas.microsoft.com/office/drawing/2014/main" id="{42B87378-3709-40ED-A5E2-5C2A3D377CFB}"/>
              </a:ext>
            </a:extLst>
          </p:cNvPr>
          <p:cNvSpPr>
            <a:spLocks/>
          </p:cNvSpPr>
          <p:nvPr userDrawn="1"/>
        </p:nvSpPr>
        <p:spPr bwMode="gray">
          <a:xfrm>
            <a:off x="0" y="0"/>
            <a:ext cx="2201317" cy="2714472"/>
          </a:xfrm>
          <a:custGeom>
            <a:avLst/>
            <a:gdLst>
              <a:gd name="connsiteX0" fmla="*/ 421640 w 4027599"/>
              <a:gd name="connsiteY0" fmla="*/ 4594315 h 4966483"/>
              <a:gd name="connsiteX1" fmla="*/ 429982 w 4027599"/>
              <a:gd name="connsiteY1" fmla="*/ 4940822 h 4966483"/>
              <a:gd name="connsiteX2" fmla="*/ 42302 w 4027599"/>
              <a:gd name="connsiteY2" fmla="*/ 4966483 h 4966483"/>
              <a:gd name="connsiteX3" fmla="*/ 42302 w 4027599"/>
              <a:gd name="connsiteY3" fmla="*/ 4615707 h 4966483"/>
              <a:gd name="connsiteX4" fmla="*/ 421640 w 4027599"/>
              <a:gd name="connsiteY4" fmla="*/ 4594315 h 4966483"/>
              <a:gd name="connsiteX5" fmla="*/ 843177 w 4027599"/>
              <a:gd name="connsiteY5" fmla="*/ 4532287 h 4966483"/>
              <a:gd name="connsiteX6" fmla="*/ 864179 w 4027599"/>
              <a:gd name="connsiteY6" fmla="*/ 4864073 h 4966483"/>
              <a:gd name="connsiteX7" fmla="*/ 473597 w 4027599"/>
              <a:gd name="connsiteY7" fmla="*/ 4935469 h 4966483"/>
              <a:gd name="connsiteX8" fmla="*/ 460996 w 4027599"/>
              <a:gd name="connsiteY8" fmla="*/ 4595282 h 4966483"/>
              <a:gd name="connsiteX9" fmla="*/ 843177 w 4027599"/>
              <a:gd name="connsiteY9" fmla="*/ 4532287 h 4966483"/>
              <a:gd name="connsiteX10" fmla="*/ 1268465 w 4027599"/>
              <a:gd name="connsiteY10" fmla="*/ 4423733 h 4966483"/>
              <a:gd name="connsiteX11" fmla="*/ 1298375 w 4027599"/>
              <a:gd name="connsiteY11" fmla="*/ 4738738 h 4966483"/>
              <a:gd name="connsiteX12" fmla="*/ 901044 w 4027599"/>
              <a:gd name="connsiteY12" fmla="*/ 4857929 h 4966483"/>
              <a:gd name="connsiteX13" fmla="*/ 879681 w 4027599"/>
              <a:gd name="connsiteY13" fmla="*/ 4525899 h 4966483"/>
              <a:gd name="connsiteX14" fmla="*/ 1268465 w 4027599"/>
              <a:gd name="connsiteY14" fmla="*/ 4423733 h 4966483"/>
              <a:gd name="connsiteX15" fmla="*/ 1694886 w 4027599"/>
              <a:gd name="connsiteY15" fmla="*/ 4268663 h 4966483"/>
              <a:gd name="connsiteX16" fmla="*/ 1732571 w 4027599"/>
              <a:gd name="connsiteY16" fmla="*/ 4552917 h 4966483"/>
              <a:gd name="connsiteX17" fmla="*/ 1343191 w 4027599"/>
              <a:gd name="connsiteY17" fmla="*/ 4718371 h 4966483"/>
              <a:gd name="connsiteX18" fmla="*/ 1313877 w 4027599"/>
              <a:gd name="connsiteY18" fmla="*/ 4408670 h 4966483"/>
              <a:gd name="connsiteX19" fmla="*/ 1694886 w 4027599"/>
              <a:gd name="connsiteY19" fmla="*/ 4268663 h 4966483"/>
              <a:gd name="connsiteX20" fmla="*/ 402065 w 4027599"/>
              <a:gd name="connsiteY20" fmla="*/ 4237649 h 4966483"/>
              <a:gd name="connsiteX21" fmla="*/ 414470 w 4027599"/>
              <a:gd name="connsiteY21" fmla="*/ 4562363 h 4966483"/>
              <a:gd name="connsiteX22" fmla="*/ 42302 w 4027599"/>
              <a:gd name="connsiteY22" fmla="*/ 4578803 h 4966483"/>
              <a:gd name="connsiteX23" fmla="*/ 42302 w 4027599"/>
              <a:gd name="connsiteY23" fmla="*/ 4254089 h 4966483"/>
              <a:gd name="connsiteX24" fmla="*/ 402065 w 4027599"/>
              <a:gd name="connsiteY24" fmla="*/ 4237649 h 4966483"/>
              <a:gd name="connsiteX25" fmla="*/ 818962 w 4027599"/>
              <a:gd name="connsiteY25" fmla="*/ 4191133 h 4966483"/>
              <a:gd name="connsiteX26" fmla="*/ 848667 w 4027599"/>
              <a:gd name="connsiteY26" fmla="*/ 4504760 h 4966483"/>
              <a:gd name="connsiteX27" fmla="*/ 462462 w 4027599"/>
              <a:gd name="connsiteY27" fmla="*/ 4563301 h 4966483"/>
              <a:gd name="connsiteX28" fmla="*/ 445484 w 4027599"/>
              <a:gd name="connsiteY28" fmla="*/ 4237131 h 4966483"/>
              <a:gd name="connsiteX29" fmla="*/ 818962 w 4027599"/>
              <a:gd name="connsiteY29" fmla="*/ 4191133 h 4966483"/>
              <a:gd name="connsiteX30" fmla="*/ 1220366 w 4027599"/>
              <a:gd name="connsiteY30" fmla="*/ 4098091 h 4966483"/>
              <a:gd name="connsiteX31" fmla="*/ 1267361 w 4027599"/>
              <a:gd name="connsiteY31" fmla="*/ 4399420 h 4966483"/>
              <a:gd name="connsiteX32" fmla="*/ 878577 w 4027599"/>
              <a:gd name="connsiteY32" fmla="*/ 4501273 h 4966483"/>
              <a:gd name="connsiteX33" fmla="*/ 848667 w 4027599"/>
              <a:gd name="connsiteY33" fmla="*/ 4178727 h 4966483"/>
              <a:gd name="connsiteX34" fmla="*/ 1220366 w 4027599"/>
              <a:gd name="connsiteY34" fmla="*/ 4098091 h 4966483"/>
              <a:gd name="connsiteX35" fmla="*/ 2131680 w 4027599"/>
              <a:gd name="connsiteY35" fmla="*/ 4067077 h 4966483"/>
              <a:gd name="connsiteX36" fmla="*/ 2182270 w 4027599"/>
              <a:gd name="connsiteY36" fmla="*/ 4316918 h 4966483"/>
              <a:gd name="connsiteX37" fmla="*/ 1790233 w 4027599"/>
              <a:gd name="connsiteY37" fmla="*/ 4532287 h 4966483"/>
              <a:gd name="connsiteX38" fmla="*/ 1748073 w 4027599"/>
              <a:gd name="connsiteY38" fmla="*/ 4252301 h 4966483"/>
              <a:gd name="connsiteX39" fmla="*/ 2131680 w 4027599"/>
              <a:gd name="connsiteY39" fmla="*/ 4067077 h 4966483"/>
              <a:gd name="connsiteX40" fmla="*/ 1624486 w 4027599"/>
              <a:gd name="connsiteY40" fmla="*/ 3974035 h 4966483"/>
              <a:gd name="connsiteX41" fmla="*/ 1686055 w 4027599"/>
              <a:gd name="connsiteY41" fmla="*/ 4241459 h 4966483"/>
              <a:gd name="connsiteX42" fmla="*/ 1312519 w 4027599"/>
              <a:gd name="connsiteY42" fmla="*/ 4377217 h 4966483"/>
              <a:gd name="connsiteX43" fmla="*/ 1267361 w 4027599"/>
              <a:gd name="connsiteY43" fmla="*/ 4085119 h 4966483"/>
              <a:gd name="connsiteX44" fmla="*/ 1624486 w 4027599"/>
              <a:gd name="connsiteY44" fmla="*/ 3974035 h 4966483"/>
              <a:gd name="connsiteX45" fmla="*/ 377820 w 4027599"/>
              <a:gd name="connsiteY45" fmla="*/ 3896495 h 4966483"/>
              <a:gd name="connsiteX46" fmla="*/ 398968 w 4027599"/>
              <a:gd name="connsiteY46" fmla="*/ 4205658 h 4966483"/>
              <a:gd name="connsiteX47" fmla="*/ 26800 w 4027599"/>
              <a:gd name="connsiteY47" fmla="*/ 4222147 h 4966483"/>
              <a:gd name="connsiteX48" fmla="*/ 26800 w 4027599"/>
              <a:gd name="connsiteY48" fmla="*/ 3912983 h 4966483"/>
              <a:gd name="connsiteX49" fmla="*/ 377820 w 4027599"/>
              <a:gd name="connsiteY49" fmla="*/ 3896495 h 4966483"/>
              <a:gd name="connsiteX50" fmla="*/ 775523 w 4027599"/>
              <a:gd name="connsiteY50" fmla="*/ 3849979 h 4966483"/>
              <a:gd name="connsiteX51" fmla="*/ 817663 w 4027599"/>
              <a:gd name="connsiteY51" fmla="*/ 4159943 h 4966483"/>
              <a:gd name="connsiteX52" fmla="*/ 451052 w 4027599"/>
              <a:gd name="connsiteY52" fmla="*/ 4206645 h 4966483"/>
              <a:gd name="connsiteX53" fmla="*/ 429982 w 4027599"/>
              <a:gd name="connsiteY53" fmla="*/ 3892441 h 4966483"/>
              <a:gd name="connsiteX54" fmla="*/ 775523 w 4027599"/>
              <a:gd name="connsiteY54" fmla="*/ 3849979 h 4966483"/>
              <a:gd name="connsiteX55" fmla="*/ 2558570 w 4027599"/>
              <a:gd name="connsiteY55" fmla="*/ 3834467 h 4966483"/>
              <a:gd name="connsiteX56" fmla="*/ 2616466 w 4027599"/>
              <a:gd name="connsiteY56" fmla="*/ 4028375 h 4966483"/>
              <a:gd name="connsiteX57" fmla="*/ 2231892 w 4027599"/>
              <a:gd name="connsiteY57" fmla="*/ 4284175 h 4966483"/>
              <a:gd name="connsiteX58" fmla="*/ 2182270 w 4027599"/>
              <a:gd name="connsiteY58" fmla="*/ 4049006 h 4966483"/>
              <a:gd name="connsiteX59" fmla="*/ 2558570 w 4027599"/>
              <a:gd name="connsiteY59" fmla="*/ 3834467 h 4966483"/>
              <a:gd name="connsiteX60" fmla="*/ 2045808 w 4027599"/>
              <a:gd name="connsiteY60" fmla="*/ 3818965 h 4966483"/>
              <a:gd name="connsiteX61" fmla="*/ 2120242 w 4027599"/>
              <a:gd name="connsiteY61" fmla="*/ 4051106 h 4966483"/>
              <a:gd name="connsiteX62" fmla="*/ 1743941 w 4027599"/>
              <a:gd name="connsiteY62" fmla="*/ 4222147 h 4966483"/>
              <a:gd name="connsiteX63" fmla="*/ 1686045 w 4027599"/>
              <a:gd name="connsiteY63" fmla="*/ 3957438 h 4966483"/>
              <a:gd name="connsiteX64" fmla="*/ 2045808 w 4027599"/>
              <a:gd name="connsiteY64" fmla="*/ 3818965 h 4966483"/>
              <a:gd name="connsiteX65" fmla="*/ 1147144 w 4027599"/>
              <a:gd name="connsiteY65" fmla="*/ 3787951 h 4966483"/>
              <a:gd name="connsiteX66" fmla="*/ 1205333 w 4027599"/>
              <a:gd name="connsiteY66" fmla="*/ 4070828 h 4966483"/>
              <a:gd name="connsiteX67" fmla="*/ 843714 w 4027599"/>
              <a:gd name="connsiteY67" fmla="*/ 4144617 h 4966483"/>
              <a:gd name="connsiteX68" fmla="*/ 802151 w 4027599"/>
              <a:gd name="connsiteY68" fmla="*/ 3849451 h 4966483"/>
              <a:gd name="connsiteX69" fmla="*/ 1147144 w 4027599"/>
              <a:gd name="connsiteY69" fmla="*/ 3787951 h 4966483"/>
              <a:gd name="connsiteX70" fmla="*/ 1541935 w 4027599"/>
              <a:gd name="connsiteY70" fmla="*/ 3679397 h 4966483"/>
              <a:gd name="connsiteX71" fmla="*/ 1624027 w 4027599"/>
              <a:gd name="connsiteY71" fmla="*/ 3955084 h 4966483"/>
              <a:gd name="connsiteX72" fmla="*/ 1266912 w 4027599"/>
              <a:gd name="connsiteY72" fmla="*/ 4067077 h 4966483"/>
              <a:gd name="connsiteX73" fmla="*/ 1205333 w 4027599"/>
              <a:gd name="connsiteY73" fmla="*/ 3774168 h 4966483"/>
              <a:gd name="connsiteX74" fmla="*/ 1541935 w 4027599"/>
              <a:gd name="connsiteY74" fmla="*/ 3679397 h 4966483"/>
              <a:gd name="connsiteX75" fmla="*/ 2464815 w 4027599"/>
              <a:gd name="connsiteY75" fmla="*/ 3617369 h 4966483"/>
              <a:gd name="connsiteX76" fmla="*/ 2554438 w 4027599"/>
              <a:gd name="connsiteY76" fmla="*/ 3810730 h 4966483"/>
              <a:gd name="connsiteX77" fmla="*/ 2170323 w 4027599"/>
              <a:gd name="connsiteY77" fmla="*/ 4020551 h 4966483"/>
              <a:gd name="connsiteX78" fmla="*/ 2089228 w 4027599"/>
              <a:gd name="connsiteY78" fmla="*/ 3790168 h 4966483"/>
              <a:gd name="connsiteX79" fmla="*/ 2464815 w 4027599"/>
              <a:gd name="connsiteY79" fmla="*/ 3617369 h 4966483"/>
              <a:gd name="connsiteX80" fmla="*/ 1941845 w 4027599"/>
              <a:gd name="connsiteY80" fmla="*/ 3555340 h 4966483"/>
              <a:gd name="connsiteX81" fmla="*/ 2042712 w 4027599"/>
              <a:gd name="connsiteY81" fmla="*/ 3786915 h 4966483"/>
              <a:gd name="connsiteX82" fmla="*/ 1677059 w 4027599"/>
              <a:gd name="connsiteY82" fmla="*/ 3927509 h 4966483"/>
              <a:gd name="connsiteX83" fmla="*/ 1593003 w 4027599"/>
              <a:gd name="connsiteY83" fmla="*/ 3666991 h 4966483"/>
              <a:gd name="connsiteX84" fmla="*/ 1941845 w 4027599"/>
              <a:gd name="connsiteY84" fmla="*/ 3555340 h 4966483"/>
              <a:gd name="connsiteX85" fmla="*/ 357366 w 4027599"/>
              <a:gd name="connsiteY85" fmla="*/ 3539838 h 4966483"/>
              <a:gd name="connsiteX86" fmla="*/ 383466 w 4027599"/>
              <a:gd name="connsiteY86" fmla="*/ 3852469 h 4966483"/>
              <a:gd name="connsiteX87" fmla="*/ 26800 w 4027599"/>
              <a:gd name="connsiteY87" fmla="*/ 3865490 h 4966483"/>
              <a:gd name="connsiteX88" fmla="*/ 26800 w 4027599"/>
              <a:gd name="connsiteY88" fmla="*/ 3552869 h 4966483"/>
              <a:gd name="connsiteX89" fmla="*/ 357366 w 4027599"/>
              <a:gd name="connsiteY89" fmla="*/ 3539838 h 4966483"/>
              <a:gd name="connsiteX90" fmla="*/ 720957 w 4027599"/>
              <a:gd name="connsiteY90" fmla="*/ 3508824 h 4966483"/>
              <a:gd name="connsiteX91" fmla="*/ 771137 w 4027599"/>
              <a:gd name="connsiteY91" fmla="*/ 3796908 h 4966483"/>
              <a:gd name="connsiteX92" fmla="*/ 428244 w 4027599"/>
              <a:gd name="connsiteY92" fmla="*/ 3834476 h 4966483"/>
              <a:gd name="connsiteX93" fmla="*/ 398968 w 4027599"/>
              <a:gd name="connsiteY93" fmla="*/ 3538051 h 4966483"/>
              <a:gd name="connsiteX94" fmla="*/ 720957 w 4027599"/>
              <a:gd name="connsiteY94" fmla="*/ 3508824 h 4966483"/>
              <a:gd name="connsiteX95" fmla="*/ 1066097 w 4027599"/>
              <a:gd name="connsiteY95" fmla="*/ 3462298 h 4966483"/>
              <a:gd name="connsiteX96" fmla="*/ 1143305 w 4027599"/>
              <a:gd name="connsiteY96" fmla="*/ 3740282 h 4966483"/>
              <a:gd name="connsiteX97" fmla="*/ 791591 w 4027599"/>
              <a:gd name="connsiteY97" fmla="*/ 3803453 h 4966483"/>
              <a:gd name="connsiteX98" fmla="*/ 740123 w 4027599"/>
              <a:gd name="connsiteY98" fmla="*/ 3512839 h 4966483"/>
              <a:gd name="connsiteX99" fmla="*/ 1066097 w 4027599"/>
              <a:gd name="connsiteY99" fmla="*/ 3462298 h 4966483"/>
              <a:gd name="connsiteX100" fmla="*/ 2324358 w 4027599"/>
              <a:gd name="connsiteY100" fmla="*/ 3400270 h 4966483"/>
              <a:gd name="connsiteX101" fmla="*/ 2445894 w 4027599"/>
              <a:gd name="connsiteY101" fmla="*/ 3594814 h 4966483"/>
              <a:gd name="connsiteX102" fmla="*/ 2081267 w 4027599"/>
              <a:gd name="connsiteY102" fmla="*/ 3772439 h 4966483"/>
              <a:gd name="connsiteX103" fmla="*/ 1980683 w 4027599"/>
              <a:gd name="connsiteY103" fmla="*/ 3539838 h 4966483"/>
              <a:gd name="connsiteX104" fmla="*/ 2324358 w 4027599"/>
              <a:gd name="connsiteY104" fmla="*/ 3400270 h 4966483"/>
              <a:gd name="connsiteX105" fmla="*/ 1431486 w 4027599"/>
              <a:gd name="connsiteY105" fmla="*/ 3384768 h 4966483"/>
              <a:gd name="connsiteX106" fmla="*/ 1530975 w 4027599"/>
              <a:gd name="connsiteY106" fmla="*/ 3642717 h 4966483"/>
              <a:gd name="connsiteX107" fmla="*/ 1191042 w 4027599"/>
              <a:gd name="connsiteY107" fmla="*/ 3725922 h 4966483"/>
              <a:gd name="connsiteX108" fmla="*/ 1112281 w 4027599"/>
              <a:gd name="connsiteY108" fmla="*/ 3451339 h 4966483"/>
              <a:gd name="connsiteX109" fmla="*/ 1431486 w 4027599"/>
              <a:gd name="connsiteY109" fmla="*/ 3384768 h 4966483"/>
              <a:gd name="connsiteX110" fmla="*/ 1788367 w 4027599"/>
              <a:gd name="connsiteY110" fmla="*/ 3291726 h 4966483"/>
              <a:gd name="connsiteX111" fmla="*/ 1918655 w 4027599"/>
              <a:gd name="connsiteY111" fmla="*/ 3523379 h 4966483"/>
              <a:gd name="connsiteX112" fmla="*/ 1574024 w 4027599"/>
              <a:gd name="connsiteY112" fmla="*/ 3632880 h 4966483"/>
              <a:gd name="connsiteX113" fmla="*/ 1468947 w 4027599"/>
              <a:gd name="connsiteY113" fmla="*/ 3380177 h 4966483"/>
              <a:gd name="connsiteX114" fmla="*/ 1788367 w 4027599"/>
              <a:gd name="connsiteY114" fmla="*/ 3291726 h 4966483"/>
              <a:gd name="connsiteX115" fmla="*/ 318615 w 4027599"/>
              <a:gd name="connsiteY115" fmla="*/ 3229698 h 4966483"/>
              <a:gd name="connsiteX116" fmla="*/ 352452 w 4027599"/>
              <a:gd name="connsiteY116" fmla="*/ 3516043 h 4966483"/>
              <a:gd name="connsiteX117" fmla="*/ 31030 w 4027599"/>
              <a:gd name="connsiteY117" fmla="*/ 3524336 h 4966483"/>
              <a:gd name="connsiteX118" fmla="*/ 26800 w 4027599"/>
              <a:gd name="connsiteY118" fmla="*/ 3238001 h 4966483"/>
              <a:gd name="connsiteX119" fmla="*/ 318615 w 4027599"/>
              <a:gd name="connsiteY119" fmla="*/ 3229698 h 4966483"/>
              <a:gd name="connsiteX120" fmla="*/ 649659 w 4027599"/>
              <a:gd name="connsiteY120" fmla="*/ 3214186 h 4966483"/>
              <a:gd name="connsiteX121" fmla="*/ 709109 w 4027599"/>
              <a:gd name="connsiteY121" fmla="*/ 3480575 h 4966483"/>
              <a:gd name="connsiteX122" fmla="*/ 386406 w 4027599"/>
              <a:gd name="connsiteY122" fmla="*/ 3508824 h 4966483"/>
              <a:gd name="connsiteX123" fmla="*/ 352442 w 4027599"/>
              <a:gd name="connsiteY123" fmla="*/ 3234367 h 4966483"/>
              <a:gd name="connsiteX124" fmla="*/ 649659 w 4027599"/>
              <a:gd name="connsiteY124" fmla="*/ 3214186 h 4966483"/>
              <a:gd name="connsiteX125" fmla="*/ 2148921 w 4027599"/>
              <a:gd name="connsiteY125" fmla="*/ 3167670 h 4966483"/>
              <a:gd name="connsiteX126" fmla="*/ 2306326 w 4027599"/>
              <a:gd name="connsiteY126" fmla="*/ 3370634 h 4966483"/>
              <a:gd name="connsiteX127" fmla="*/ 1957484 w 4027599"/>
              <a:gd name="connsiteY127" fmla="*/ 3508824 h 4966483"/>
              <a:gd name="connsiteX128" fmla="*/ 1825604 w 4027599"/>
              <a:gd name="connsiteY128" fmla="*/ 3275628 h 4966483"/>
              <a:gd name="connsiteX129" fmla="*/ 2148921 w 4027599"/>
              <a:gd name="connsiteY129" fmla="*/ 3167670 h 4966483"/>
              <a:gd name="connsiteX130" fmla="*/ 964381 w 4027599"/>
              <a:gd name="connsiteY130" fmla="*/ 3167670 h 4966483"/>
              <a:gd name="connsiteX131" fmla="*/ 1050263 w 4027599"/>
              <a:gd name="connsiteY131" fmla="*/ 3431714 h 4966483"/>
              <a:gd name="connsiteX132" fmla="*/ 739439 w 4027599"/>
              <a:gd name="connsiteY132" fmla="*/ 3477810 h 4966483"/>
              <a:gd name="connsiteX133" fmla="*/ 678095 w 4027599"/>
              <a:gd name="connsiteY133" fmla="*/ 3201204 h 4966483"/>
              <a:gd name="connsiteX134" fmla="*/ 964381 w 4027599"/>
              <a:gd name="connsiteY134" fmla="*/ 3167670 h 4966483"/>
              <a:gd name="connsiteX135" fmla="*/ 1298531 w 4027599"/>
              <a:gd name="connsiteY135" fmla="*/ 3121154 h 4966483"/>
              <a:gd name="connsiteX136" fmla="*/ 1422431 w 4027599"/>
              <a:gd name="connsiteY136" fmla="*/ 3365134 h 4966483"/>
              <a:gd name="connsiteX137" fmla="*/ 1097726 w 4027599"/>
              <a:gd name="connsiteY137" fmla="*/ 3431294 h 4966483"/>
              <a:gd name="connsiteX138" fmla="*/ 1003737 w 4027599"/>
              <a:gd name="connsiteY138" fmla="*/ 3170776 h 4966483"/>
              <a:gd name="connsiteX139" fmla="*/ 1298531 w 4027599"/>
              <a:gd name="connsiteY139" fmla="*/ 3121154 h 4966483"/>
              <a:gd name="connsiteX140" fmla="*/ 1622113 w 4027599"/>
              <a:gd name="connsiteY140" fmla="*/ 3043614 h 4966483"/>
              <a:gd name="connsiteX141" fmla="*/ 1779087 w 4027599"/>
              <a:gd name="connsiteY141" fmla="*/ 3265743 h 4966483"/>
              <a:gd name="connsiteX142" fmla="*/ 1456659 w 4027599"/>
              <a:gd name="connsiteY142" fmla="*/ 3353754 h 4966483"/>
              <a:gd name="connsiteX143" fmla="*/ 1329379 w 4027599"/>
              <a:gd name="connsiteY143" fmla="*/ 3106482 h 4966483"/>
              <a:gd name="connsiteX144" fmla="*/ 1622113 w 4027599"/>
              <a:gd name="connsiteY144" fmla="*/ 3043614 h 4966483"/>
              <a:gd name="connsiteX145" fmla="*/ 3118053 w 4027599"/>
              <a:gd name="connsiteY145" fmla="*/ 3028102 h 4966483"/>
              <a:gd name="connsiteX146" fmla="*/ 3345291 w 4027599"/>
              <a:gd name="connsiteY146" fmla="*/ 3079014 h 4966483"/>
              <a:gd name="connsiteX147" fmla="*/ 3097755 w 4027599"/>
              <a:gd name="connsiteY147" fmla="*/ 3477810 h 4966483"/>
              <a:gd name="connsiteX148" fmla="*/ 2911094 w 4027599"/>
              <a:gd name="connsiteY148" fmla="*/ 3418420 h 4966483"/>
              <a:gd name="connsiteX149" fmla="*/ 3118053 w 4027599"/>
              <a:gd name="connsiteY149" fmla="*/ 3028102 h 4966483"/>
              <a:gd name="connsiteX150" fmla="*/ 2868573 w 4027599"/>
              <a:gd name="connsiteY150" fmla="*/ 2950572 h 4966483"/>
              <a:gd name="connsiteX151" fmla="*/ 3097179 w 4027599"/>
              <a:gd name="connsiteY151" fmla="*/ 3030925 h 4966483"/>
              <a:gd name="connsiteX152" fmla="*/ 2885199 w 4027599"/>
              <a:gd name="connsiteY152" fmla="*/ 3415782 h 4966483"/>
              <a:gd name="connsiteX153" fmla="*/ 2693996 w 4027599"/>
              <a:gd name="connsiteY153" fmla="*/ 3322740 h 4966483"/>
              <a:gd name="connsiteX154" fmla="*/ 2868573 w 4027599"/>
              <a:gd name="connsiteY154" fmla="*/ 2950572 h 4966483"/>
              <a:gd name="connsiteX155" fmla="*/ 1945997 w 4027599"/>
              <a:gd name="connsiteY155" fmla="*/ 2950572 h 4966483"/>
              <a:gd name="connsiteX156" fmla="*/ 2135754 w 4027599"/>
              <a:gd name="connsiteY156" fmla="*/ 3155880 h 4966483"/>
              <a:gd name="connsiteX157" fmla="*/ 1815269 w 4027599"/>
              <a:gd name="connsiteY157" fmla="*/ 3260712 h 4966483"/>
              <a:gd name="connsiteX158" fmla="*/ 1655031 w 4027599"/>
              <a:gd name="connsiteY158" fmla="*/ 3033572 h 4966483"/>
              <a:gd name="connsiteX159" fmla="*/ 1945997 w 4027599"/>
              <a:gd name="connsiteY159" fmla="*/ 2950572 h 4966483"/>
              <a:gd name="connsiteX160" fmla="*/ 283557 w 4027599"/>
              <a:gd name="connsiteY160" fmla="*/ 2935060 h 4966483"/>
              <a:gd name="connsiteX161" fmla="*/ 321438 w 4027599"/>
              <a:gd name="connsiteY161" fmla="*/ 3205854 h 4966483"/>
              <a:gd name="connsiteX162" fmla="*/ 31010 w 4027599"/>
              <a:gd name="connsiteY162" fmla="*/ 3214186 h 4966483"/>
              <a:gd name="connsiteX163" fmla="*/ 26800 w 4027599"/>
              <a:gd name="connsiteY163" fmla="*/ 2943392 h 4966483"/>
              <a:gd name="connsiteX164" fmla="*/ 283557 w 4027599"/>
              <a:gd name="connsiteY164" fmla="*/ 2935060 h 4966483"/>
              <a:gd name="connsiteX165" fmla="*/ 576105 w 4027599"/>
              <a:gd name="connsiteY165" fmla="*/ 2919558 h 4966483"/>
              <a:gd name="connsiteX166" fmla="*/ 647080 w 4027599"/>
              <a:gd name="connsiteY166" fmla="*/ 3178161 h 4966483"/>
              <a:gd name="connsiteX167" fmla="*/ 363178 w 4027599"/>
              <a:gd name="connsiteY167" fmla="*/ 3198684 h 4966483"/>
              <a:gd name="connsiteX168" fmla="*/ 321428 w 4027599"/>
              <a:gd name="connsiteY168" fmla="*/ 2931876 h 4966483"/>
              <a:gd name="connsiteX169" fmla="*/ 576105 w 4027599"/>
              <a:gd name="connsiteY169" fmla="*/ 2919558 h 4966483"/>
              <a:gd name="connsiteX170" fmla="*/ 853541 w 4027599"/>
              <a:gd name="connsiteY170" fmla="*/ 2888544 h 4966483"/>
              <a:gd name="connsiteX171" fmla="*/ 957221 w 4027599"/>
              <a:gd name="connsiteY171" fmla="*/ 3149023 h 4966483"/>
              <a:gd name="connsiteX172" fmla="*/ 675203 w 4027599"/>
              <a:gd name="connsiteY172" fmla="*/ 3183182 h 4966483"/>
              <a:gd name="connsiteX173" fmla="*/ 600555 w 4027599"/>
              <a:gd name="connsiteY173" fmla="*/ 2914166 h 4966483"/>
              <a:gd name="connsiteX174" fmla="*/ 853541 w 4027599"/>
              <a:gd name="connsiteY174" fmla="*/ 2888544 h 4966483"/>
              <a:gd name="connsiteX175" fmla="*/ 1138567 w 4027599"/>
              <a:gd name="connsiteY175" fmla="*/ 2857530 h 4966483"/>
              <a:gd name="connsiteX176" fmla="*/ 1282863 w 4027599"/>
              <a:gd name="connsiteY176" fmla="*/ 3088118 h 4966483"/>
              <a:gd name="connsiteX177" fmla="*/ 990022 w 4027599"/>
              <a:gd name="connsiteY177" fmla="*/ 3136656 h 4966483"/>
              <a:gd name="connsiteX178" fmla="*/ 879681 w 4027599"/>
              <a:gd name="connsiteY178" fmla="*/ 2889892 h 4966483"/>
              <a:gd name="connsiteX179" fmla="*/ 1138567 w 4027599"/>
              <a:gd name="connsiteY179" fmla="*/ 2857530 h 4966483"/>
              <a:gd name="connsiteX180" fmla="*/ 2616466 w 4027599"/>
              <a:gd name="connsiteY180" fmla="*/ 2842018 h 4966483"/>
              <a:gd name="connsiteX181" fmla="*/ 2849066 w 4027599"/>
              <a:gd name="connsiteY181" fmla="*/ 2944946 h 4966483"/>
              <a:gd name="connsiteX182" fmla="*/ 2675671 w 4027599"/>
              <a:gd name="connsiteY182" fmla="*/ 3307228 h 4966483"/>
              <a:gd name="connsiteX183" fmla="*/ 2476898 w 4027599"/>
              <a:gd name="connsiteY183" fmla="*/ 3187841 h 4966483"/>
              <a:gd name="connsiteX184" fmla="*/ 2616466 w 4027599"/>
              <a:gd name="connsiteY184" fmla="*/ 2842018 h 4966483"/>
              <a:gd name="connsiteX185" fmla="*/ 1427237 w 4027599"/>
              <a:gd name="connsiteY185" fmla="*/ 2795502 h 4966483"/>
              <a:gd name="connsiteX186" fmla="*/ 1608505 w 4027599"/>
              <a:gd name="connsiteY186" fmla="*/ 3025152 h 4966483"/>
              <a:gd name="connsiteX187" fmla="*/ 1321848 w 4027599"/>
              <a:gd name="connsiteY187" fmla="*/ 3090140 h 4966483"/>
              <a:gd name="connsiteX188" fmla="*/ 1174309 w 4027599"/>
              <a:gd name="connsiteY188" fmla="*/ 2843171 h 4966483"/>
              <a:gd name="connsiteX189" fmla="*/ 1427237 w 4027599"/>
              <a:gd name="connsiteY189" fmla="*/ 2795502 h 4966483"/>
              <a:gd name="connsiteX190" fmla="*/ 1712937 w 4027599"/>
              <a:gd name="connsiteY190" fmla="*/ 2748986 h 4966483"/>
              <a:gd name="connsiteX191" fmla="*/ 1934158 w 4027599"/>
              <a:gd name="connsiteY191" fmla="*/ 2939612 h 4966483"/>
              <a:gd name="connsiteX192" fmla="*/ 1640623 w 4027599"/>
              <a:gd name="connsiteY192" fmla="*/ 3012610 h 4966483"/>
              <a:gd name="connsiteX193" fmla="*/ 1453435 w 4027599"/>
              <a:gd name="connsiteY193" fmla="*/ 2801714 h 4966483"/>
              <a:gd name="connsiteX194" fmla="*/ 1712937 w 4027599"/>
              <a:gd name="connsiteY194" fmla="*/ 2748986 h 4966483"/>
              <a:gd name="connsiteX195" fmla="*/ 2352256 w 4027599"/>
              <a:gd name="connsiteY195" fmla="*/ 2686948 h 4966483"/>
              <a:gd name="connsiteX196" fmla="*/ 2585452 w 4027599"/>
              <a:gd name="connsiteY196" fmla="*/ 2821886 h 4966483"/>
              <a:gd name="connsiteX197" fmla="*/ 2447261 w 4027599"/>
              <a:gd name="connsiteY197" fmla="*/ 3167670 h 4966483"/>
              <a:gd name="connsiteX198" fmla="*/ 2244298 w 4027599"/>
              <a:gd name="connsiteY198" fmla="*/ 3011653 h 4966483"/>
              <a:gd name="connsiteX199" fmla="*/ 2352256 w 4027599"/>
              <a:gd name="connsiteY199" fmla="*/ 2686948 h 4966483"/>
              <a:gd name="connsiteX200" fmla="*/ 234237 w 4027599"/>
              <a:gd name="connsiteY200" fmla="*/ 2655934 h 4966483"/>
              <a:gd name="connsiteX201" fmla="*/ 274912 w 4027599"/>
              <a:gd name="connsiteY201" fmla="*/ 2915377 h 4966483"/>
              <a:gd name="connsiteX202" fmla="*/ 26800 w 4027599"/>
              <a:gd name="connsiteY202" fmla="*/ 2919558 h 4966483"/>
              <a:gd name="connsiteX203" fmla="*/ 26800 w 4027599"/>
              <a:gd name="connsiteY203" fmla="*/ 2660124 h 4966483"/>
              <a:gd name="connsiteX204" fmla="*/ 234237 w 4027599"/>
              <a:gd name="connsiteY204" fmla="*/ 2655934 h 4966483"/>
              <a:gd name="connsiteX205" fmla="*/ 486550 w 4027599"/>
              <a:gd name="connsiteY205" fmla="*/ 2640432 h 4966483"/>
              <a:gd name="connsiteX206" fmla="*/ 569550 w 4027599"/>
              <a:gd name="connsiteY206" fmla="*/ 2891699 h 4966483"/>
              <a:gd name="connsiteX207" fmla="*/ 316408 w 4027599"/>
              <a:gd name="connsiteY207" fmla="*/ 2904056 h 4966483"/>
              <a:gd name="connsiteX208" fmla="*/ 274912 w 4027599"/>
              <a:gd name="connsiteY208" fmla="*/ 2652789 h 4966483"/>
              <a:gd name="connsiteX209" fmla="*/ 486550 w 4027599"/>
              <a:gd name="connsiteY209" fmla="*/ 2640432 h 4966483"/>
              <a:gd name="connsiteX210" fmla="*/ 715116 w 4027599"/>
              <a:gd name="connsiteY210" fmla="*/ 2624930 h 4966483"/>
              <a:gd name="connsiteX211" fmla="*/ 833165 w 4027599"/>
              <a:gd name="connsiteY211" fmla="*/ 2867962 h 4966483"/>
              <a:gd name="connsiteX212" fmla="*/ 588921 w 4027599"/>
              <a:gd name="connsiteY212" fmla="*/ 2888554 h 4966483"/>
              <a:gd name="connsiteX213" fmla="*/ 507513 w 4027599"/>
              <a:gd name="connsiteY213" fmla="*/ 2641409 h 4966483"/>
              <a:gd name="connsiteX214" fmla="*/ 715116 w 4027599"/>
              <a:gd name="connsiteY214" fmla="*/ 2624930 h 4966483"/>
              <a:gd name="connsiteX215" fmla="*/ 959800 w 4027599"/>
              <a:gd name="connsiteY215" fmla="*/ 2593916 h 4966483"/>
              <a:gd name="connsiteX216" fmla="*/ 1127793 w 4027599"/>
              <a:gd name="connsiteY216" fmla="*/ 2824592 h 4966483"/>
              <a:gd name="connsiteX217" fmla="*/ 869336 w 4027599"/>
              <a:gd name="connsiteY217" fmla="*/ 2857540 h 4966483"/>
              <a:gd name="connsiteX218" fmla="*/ 740113 w 4027599"/>
              <a:gd name="connsiteY218" fmla="*/ 2618629 h 4966483"/>
              <a:gd name="connsiteX219" fmla="*/ 959800 w 4027599"/>
              <a:gd name="connsiteY219" fmla="*/ 2593916 h 4966483"/>
              <a:gd name="connsiteX220" fmla="*/ 3318594 w 4027599"/>
              <a:gd name="connsiteY220" fmla="*/ 2593906 h 4966483"/>
              <a:gd name="connsiteX221" fmla="*/ 3593413 w 4027599"/>
              <a:gd name="connsiteY221" fmla="*/ 2631846 h 4966483"/>
              <a:gd name="connsiteX222" fmla="*/ 3385213 w 4027599"/>
              <a:gd name="connsiteY222" fmla="*/ 3028102 h 4966483"/>
              <a:gd name="connsiteX223" fmla="*/ 3143704 w 4027599"/>
              <a:gd name="connsiteY223" fmla="*/ 2977522 h 4966483"/>
              <a:gd name="connsiteX224" fmla="*/ 3318594 w 4027599"/>
              <a:gd name="connsiteY224" fmla="*/ 2593906 h 4966483"/>
              <a:gd name="connsiteX225" fmla="*/ 1201758 w 4027599"/>
              <a:gd name="connsiteY225" fmla="*/ 2562902 h 4966483"/>
              <a:gd name="connsiteX226" fmla="*/ 1406919 w 4027599"/>
              <a:gd name="connsiteY226" fmla="*/ 2779756 h 4966483"/>
              <a:gd name="connsiteX227" fmla="*/ 1155701 w 4027599"/>
              <a:gd name="connsiteY227" fmla="*/ 2826526 h 4966483"/>
              <a:gd name="connsiteX228" fmla="*/ 988225 w 4027599"/>
              <a:gd name="connsiteY228" fmla="*/ 2592665 h 4966483"/>
              <a:gd name="connsiteX229" fmla="*/ 1201758 w 4027599"/>
              <a:gd name="connsiteY229" fmla="*/ 2562902 h 4966483"/>
              <a:gd name="connsiteX230" fmla="*/ 1444839 w 4027599"/>
              <a:gd name="connsiteY230" fmla="*/ 2531888 h 4966483"/>
              <a:gd name="connsiteX231" fmla="*/ 1686045 w 4027599"/>
              <a:gd name="connsiteY231" fmla="*/ 2726245 h 4966483"/>
              <a:gd name="connsiteX232" fmla="*/ 1440746 w 4027599"/>
              <a:gd name="connsiteY232" fmla="*/ 2780000 h 4966483"/>
              <a:gd name="connsiteX233" fmla="*/ 1236337 w 4027599"/>
              <a:gd name="connsiteY233" fmla="*/ 2569104 h 4966483"/>
              <a:gd name="connsiteX234" fmla="*/ 1444839 w 4027599"/>
              <a:gd name="connsiteY234" fmla="*/ 2531888 h 4966483"/>
              <a:gd name="connsiteX235" fmla="*/ 3025343 w 4027599"/>
              <a:gd name="connsiteY235" fmla="*/ 2531878 h 4966483"/>
              <a:gd name="connsiteX236" fmla="*/ 3298775 w 4027599"/>
              <a:gd name="connsiteY236" fmla="*/ 2591278 h 4966483"/>
              <a:gd name="connsiteX237" fmla="*/ 3119333 w 4027599"/>
              <a:gd name="connsiteY237" fmla="*/ 2981586 h 4966483"/>
              <a:gd name="connsiteX238" fmla="*/ 2880080 w 4027599"/>
              <a:gd name="connsiteY238" fmla="*/ 2905218 h 4966483"/>
              <a:gd name="connsiteX239" fmla="*/ 3025343 w 4027599"/>
              <a:gd name="connsiteY239" fmla="*/ 2531878 h 4966483"/>
              <a:gd name="connsiteX240" fmla="*/ 2121551 w 4027599"/>
              <a:gd name="connsiteY240" fmla="*/ 2516376 h 4966483"/>
              <a:gd name="connsiteX241" fmla="*/ 2337340 w 4027599"/>
              <a:gd name="connsiteY241" fmla="*/ 2675226 h 4966483"/>
              <a:gd name="connsiteX242" fmla="*/ 2237743 w 4027599"/>
              <a:gd name="connsiteY242" fmla="*/ 2997098 h 4966483"/>
              <a:gd name="connsiteX243" fmla="*/ 2042702 w 4027599"/>
              <a:gd name="connsiteY243" fmla="*/ 2808992 h 4966483"/>
              <a:gd name="connsiteX244" fmla="*/ 2121551 w 4027599"/>
              <a:gd name="connsiteY244" fmla="*/ 2516376 h 4966483"/>
              <a:gd name="connsiteX245" fmla="*/ 2744879 w 4027599"/>
              <a:gd name="connsiteY245" fmla="*/ 2438836 h 4966483"/>
              <a:gd name="connsiteX246" fmla="*/ 3004136 w 4027599"/>
              <a:gd name="connsiteY246" fmla="*/ 2522119 h 4966483"/>
              <a:gd name="connsiteX247" fmla="*/ 2866141 w 4027599"/>
              <a:gd name="connsiteY247" fmla="*/ 2888544 h 4966483"/>
              <a:gd name="connsiteX248" fmla="*/ 2631968 w 4027599"/>
              <a:gd name="connsiteY248" fmla="*/ 2788615 h 4966483"/>
              <a:gd name="connsiteX249" fmla="*/ 2744879 w 4027599"/>
              <a:gd name="connsiteY249" fmla="*/ 2438836 h 4966483"/>
              <a:gd name="connsiteX250" fmla="*/ 382958 w 4027599"/>
              <a:gd name="connsiteY250" fmla="*/ 2376808 h 4966483"/>
              <a:gd name="connsiteX251" fmla="*/ 476508 w 4027599"/>
              <a:gd name="connsiteY251" fmla="*/ 2616509 h 4966483"/>
              <a:gd name="connsiteX252" fmla="*/ 263903 w 4027599"/>
              <a:gd name="connsiteY252" fmla="*/ 2624920 h 4966483"/>
              <a:gd name="connsiteX253" fmla="*/ 212884 w 4027599"/>
              <a:gd name="connsiteY253" fmla="*/ 2381018 h 4966483"/>
              <a:gd name="connsiteX254" fmla="*/ 382958 w 4027599"/>
              <a:gd name="connsiteY254" fmla="*/ 2376808 h 4966483"/>
              <a:gd name="connsiteX255" fmla="*/ 26800 w 4027599"/>
              <a:gd name="connsiteY255" fmla="*/ 2376808 h 4966483"/>
              <a:gd name="connsiteX256" fmla="*/ 184918 w 4027599"/>
              <a:gd name="connsiteY256" fmla="*/ 2376808 h 4966483"/>
              <a:gd name="connsiteX257" fmla="*/ 228396 w 4027599"/>
              <a:gd name="connsiteY257" fmla="*/ 2620720 h 4966483"/>
              <a:gd name="connsiteX258" fmla="*/ 30756 w 4027599"/>
              <a:gd name="connsiteY258" fmla="*/ 2624920 h 4966483"/>
              <a:gd name="connsiteX259" fmla="*/ 26800 w 4027599"/>
              <a:gd name="connsiteY259" fmla="*/ 2376808 h 4966483"/>
              <a:gd name="connsiteX260" fmla="*/ 573145 w 4027599"/>
              <a:gd name="connsiteY260" fmla="*/ 2361306 h 4966483"/>
              <a:gd name="connsiteX261" fmla="*/ 709099 w 4027599"/>
              <a:gd name="connsiteY261" fmla="*/ 2592880 h 4966483"/>
              <a:gd name="connsiteX262" fmla="*/ 496670 w 4027599"/>
              <a:gd name="connsiteY262" fmla="*/ 2609418 h 4966483"/>
              <a:gd name="connsiteX263" fmla="*/ 398959 w 4027599"/>
              <a:gd name="connsiteY263" fmla="*/ 2369579 h 4966483"/>
              <a:gd name="connsiteX264" fmla="*/ 573145 w 4027599"/>
              <a:gd name="connsiteY264" fmla="*/ 2361306 h 4966483"/>
              <a:gd name="connsiteX265" fmla="*/ 754882 w 4027599"/>
              <a:gd name="connsiteY265" fmla="*/ 2345804 h 4966483"/>
              <a:gd name="connsiteX266" fmla="*/ 941709 w 4027599"/>
              <a:gd name="connsiteY266" fmla="*/ 2572533 h 4966483"/>
              <a:gd name="connsiteX267" fmla="*/ 729407 w 4027599"/>
              <a:gd name="connsiteY267" fmla="*/ 2593916 h 4966483"/>
              <a:gd name="connsiteX268" fmla="*/ 585043 w 4027599"/>
              <a:gd name="connsiteY268" fmla="*/ 2358639 h 4966483"/>
              <a:gd name="connsiteX269" fmla="*/ 754882 w 4027599"/>
              <a:gd name="connsiteY269" fmla="*/ 2345804 h 4966483"/>
              <a:gd name="connsiteX270" fmla="*/ 956400 w 4027599"/>
              <a:gd name="connsiteY270" fmla="*/ 2330292 h 4966483"/>
              <a:gd name="connsiteX271" fmla="*/ 1189821 w 4027599"/>
              <a:gd name="connsiteY271" fmla="*/ 2547937 h 4966483"/>
              <a:gd name="connsiteX272" fmla="*/ 977617 w 4027599"/>
              <a:gd name="connsiteY272" fmla="*/ 2578404 h 4966483"/>
              <a:gd name="connsiteX273" fmla="*/ 786639 w 4027599"/>
              <a:gd name="connsiteY273" fmla="*/ 2343352 h 4966483"/>
              <a:gd name="connsiteX274" fmla="*/ 956400 w 4027599"/>
              <a:gd name="connsiteY274" fmla="*/ 2330292 h 4966483"/>
              <a:gd name="connsiteX275" fmla="*/ 1142426 w 4027599"/>
              <a:gd name="connsiteY275" fmla="*/ 2314789 h 4966483"/>
              <a:gd name="connsiteX276" fmla="*/ 1422431 w 4027599"/>
              <a:gd name="connsiteY276" fmla="*/ 2513572 h 4966483"/>
              <a:gd name="connsiteX277" fmla="*/ 1210305 w 4027599"/>
              <a:gd name="connsiteY277" fmla="*/ 2547400 h 4966483"/>
              <a:gd name="connsiteX278" fmla="*/ 972723 w 4027599"/>
              <a:gd name="connsiteY278" fmla="*/ 2335938 h 4966483"/>
              <a:gd name="connsiteX279" fmla="*/ 1142426 w 4027599"/>
              <a:gd name="connsiteY279" fmla="*/ 2314789 h 4966483"/>
              <a:gd name="connsiteX280" fmla="*/ 2456805 w 4027599"/>
              <a:gd name="connsiteY280" fmla="*/ 2314780 h 4966483"/>
              <a:gd name="connsiteX281" fmla="*/ 2709508 w 4027599"/>
              <a:gd name="connsiteY281" fmla="*/ 2418879 h 4966483"/>
              <a:gd name="connsiteX282" fmla="*/ 2595787 w 4027599"/>
              <a:gd name="connsiteY282" fmla="*/ 2764488 h 4966483"/>
              <a:gd name="connsiteX283" fmla="*/ 2368354 w 4027599"/>
              <a:gd name="connsiteY283" fmla="*/ 2635411 h 4966483"/>
              <a:gd name="connsiteX284" fmla="*/ 2456805 w 4027599"/>
              <a:gd name="connsiteY284" fmla="*/ 2314780 h 4966483"/>
              <a:gd name="connsiteX285" fmla="*/ 1875031 w 4027599"/>
              <a:gd name="connsiteY285" fmla="*/ 2314780 h 4966483"/>
              <a:gd name="connsiteX286" fmla="*/ 2089228 w 4027599"/>
              <a:gd name="connsiteY286" fmla="*/ 2495921 h 4966483"/>
              <a:gd name="connsiteX287" fmla="*/ 2015087 w 4027599"/>
              <a:gd name="connsiteY287" fmla="*/ 2779990 h 4966483"/>
              <a:gd name="connsiteX288" fmla="*/ 1825604 w 4027599"/>
              <a:gd name="connsiteY288" fmla="*/ 2565910 h 4966483"/>
              <a:gd name="connsiteX289" fmla="*/ 1875031 w 4027599"/>
              <a:gd name="connsiteY289" fmla="*/ 2314780 h 4966483"/>
              <a:gd name="connsiteX290" fmla="*/ 2183969 w 4027599"/>
              <a:gd name="connsiteY290" fmla="*/ 2175222 h 4966483"/>
              <a:gd name="connsiteX291" fmla="*/ 2430382 w 4027599"/>
              <a:gd name="connsiteY291" fmla="*/ 2305510 h 4966483"/>
              <a:gd name="connsiteX292" fmla="*/ 2345408 w 4027599"/>
              <a:gd name="connsiteY292" fmla="*/ 2624930 h 4966483"/>
              <a:gd name="connsiteX293" fmla="*/ 2120242 w 4027599"/>
              <a:gd name="connsiteY293" fmla="*/ 2469430 h 4966483"/>
              <a:gd name="connsiteX294" fmla="*/ 2183969 w 4027599"/>
              <a:gd name="connsiteY294" fmla="*/ 2175222 h 4966483"/>
              <a:gd name="connsiteX295" fmla="*/ 3481752 w 4027599"/>
              <a:gd name="connsiteY295" fmla="*/ 2159710 h 4966483"/>
              <a:gd name="connsiteX296" fmla="*/ 3779487 w 4027599"/>
              <a:gd name="connsiteY296" fmla="*/ 2189805 h 4966483"/>
              <a:gd name="connsiteX297" fmla="*/ 3622346 w 4027599"/>
              <a:gd name="connsiteY297" fmla="*/ 2593906 h 4966483"/>
              <a:gd name="connsiteX298" fmla="*/ 3345291 w 4027599"/>
              <a:gd name="connsiteY298" fmla="*/ 2555214 h 4966483"/>
              <a:gd name="connsiteX299" fmla="*/ 3481752 w 4027599"/>
              <a:gd name="connsiteY299" fmla="*/ 2159710 h 4966483"/>
              <a:gd name="connsiteX300" fmla="*/ 3159861 w 4027599"/>
              <a:gd name="connsiteY300" fmla="*/ 2113193 h 4966483"/>
              <a:gd name="connsiteX301" fmla="*/ 3453845 w 4027599"/>
              <a:gd name="connsiteY301" fmla="*/ 2159563 h 4966483"/>
              <a:gd name="connsiteX302" fmla="*/ 3319454 w 4027599"/>
              <a:gd name="connsiteY302" fmla="*/ 2547390 h 4966483"/>
              <a:gd name="connsiteX303" fmla="*/ 3050662 w 4027599"/>
              <a:gd name="connsiteY303" fmla="*/ 2484160 h 4966483"/>
              <a:gd name="connsiteX304" fmla="*/ 3159861 w 4027599"/>
              <a:gd name="connsiteY304" fmla="*/ 2113193 h 4966483"/>
              <a:gd name="connsiteX305" fmla="*/ 265545 w 4027599"/>
              <a:gd name="connsiteY305" fmla="*/ 2113193 h 4966483"/>
              <a:gd name="connsiteX306" fmla="*/ 367954 w 4027599"/>
              <a:gd name="connsiteY306" fmla="*/ 2341652 h 4966483"/>
              <a:gd name="connsiteX307" fmla="*/ 208205 w 4027599"/>
              <a:gd name="connsiteY307" fmla="*/ 2345804 h 4966483"/>
              <a:gd name="connsiteX308" fmla="*/ 150856 w 4027599"/>
              <a:gd name="connsiteY308" fmla="*/ 2117345 h 4966483"/>
              <a:gd name="connsiteX309" fmla="*/ 265545 w 4027599"/>
              <a:gd name="connsiteY309" fmla="*/ 2113193 h 4966483"/>
              <a:gd name="connsiteX310" fmla="*/ 11288 w 4027599"/>
              <a:gd name="connsiteY310" fmla="*/ 2113193 h 4966483"/>
              <a:gd name="connsiteX311" fmla="*/ 130694 w 4027599"/>
              <a:gd name="connsiteY311" fmla="*/ 2113193 h 4966483"/>
              <a:gd name="connsiteX312" fmla="*/ 181870 w 4027599"/>
              <a:gd name="connsiteY312" fmla="*/ 2345804 h 4966483"/>
              <a:gd name="connsiteX313" fmla="*/ 15547 w 4027599"/>
              <a:gd name="connsiteY313" fmla="*/ 2345804 h 4966483"/>
              <a:gd name="connsiteX314" fmla="*/ 11288 w 4027599"/>
              <a:gd name="connsiteY314" fmla="*/ 2113193 h 4966483"/>
              <a:gd name="connsiteX315" fmla="*/ 654309 w 4027599"/>
              <a:gd name="connsiteY315" fmla="*/ 2097691 h 4966483"/>
              <a:gd name="connsiteX316" fmla="*/ 910695 w 4027599"/>
              <a:gd name="connsiteY316" fmla="*/ 2302501 h 4966483"/>
              <a:gd name="connsiteX317" fmla="*/ 749422 w 4027599"/>
              <a:gd name="connsiteY317" fmla="*/ 2314789 h 4966483"/>
              <a:gd name="connsiteX318" fmla="*/ 538527 w 4027599"/>
              <a:gd name="connsiteY318" fmla="*/ 2105887 h 4966483"/>
              <a:gd name="connsiteX319" fmla="*/ 654309 w 4027599"/>
              <a:gd name="connsiteY319" fmla="*/ 2097691 h 4966483"/>
              <a:gd name="connsiteX320" fmla="*/ 527244 w 4027599"/>
              <a:gd name="connsiteY320" fmla="*/ 2097691 h 4966483"/>
              <a:gd name="connsiteX321" fmla="*/ 724611 w 4027599"/>
              <a:gd name="connsiteY321" fmla="*/ 2317378 h 4966483"/>
              <a:gd name="connsiteX322" fmla="*/ 567528 w 4027599"/>
              <a:gd name="connsiteY322" fmla="*/ 2330301 h 4966483"/>
              <a:gd name="connsiteX323" fmla="*/ 414470 w 4027599"/>
              <a:gd name="connsiteY323" fmla="*/ 2101999 h 4966483"/>
              <a:gd name="connsiteX324" fmla="*/ 527244 w 4027599"/>
              <a:gd name="connsiteY324" fmla="*/ 2097691 h 4966483"/>
              <a:gd name="connsiteX325" fmla="*/ 386113 w 4027599"/>
              <a:gd name="connsiteY325" fmla="*/ 2097691 h 4966483"/>
              <a:gd name="connsiteX326" fmla="*/ 538527 w 4027599"/>
              <a:gd name="connsiteY326" fmla="*/ 2321842 h 4966483"/>
              <a:gd name="connsiteX327" fmla="*/ 377879 w 4027599"/>
              <a:gd name="connsiteY327" fmla="*/ 2330301 h 4966483"/>
              <a:gd name="connsiteX328" fmla="*/ 274902 w 4027599"/>
              <a:gd name="connsiteY328" fmla="*/ 2101921 h 4966483"/>
              <a:gd name="connsiteX329" fmla="*/ 386113 w 4027599"/>
              <a:gd name="connsiteY329" fmla="*/ 2097691 h 4966483"/>
              <a:gd name="connsiteX330" fmla="*/ 1642147 w 4027599"/>
              <a:gd name="connsiteY330" fmla="*/ 2082179 h 4966483"/>
              <a:gd name="connsiteX331" fmla="*/ 1856618 w 4027599"/>
              <a:gd name="connsiteY331" fmla="*/ 2295927 h 4966483"/>
              <a:gd name="connsiteX332" fmla="*/ 1801955 w 4027599"/>
              <a:gd name="connsiteY332" fmla="*/ 2547390 h 4966483"/>
              <a:gd name="connsiteX333" fmla="*/ 1608505 w 4027599"/>
              <a:gd name="connsiteY333" fmla="*/ 2300118 h 4966483"/>
              <a:gd name="connsiteX334" fmla="*/ 1642147 w 4027599"/>
              <a:gd name="connsiteY334" fmla="*/ 2082179 h 4966483"/>
              <a:gd name="connsiteX335" fmla="*/ 788915 w 4027599"/>
              <a:gd name="connsiteY335" fmla="*/ 2082179 h 4966483"/>
              <a:gd name="connsiteX336" fmla="*/ 1096779 w 4027599"/>
              <a:gd name="connsiteY336" fmla="*/ 2282252 h 4966483"/>
              <a:gd name="connsiteX337" fmla="*/ 936688 w 4027599"/>
              <a:gd name="connsiteY337" fmla="*/ 2299278 h 4966483"/>
              <a:gd name="connsiteX338" fmla="*/ 678085 w 4027599"/>
              <a:gd name="connsiteY338" fmla="*/ 2090697 h 4966483"/>
              <a:gd name="connsiteX339" fmla="*/ 788915 w 4027599"/>
              <a:gd name="connsiteY339" fmla="*/ 2082179 h 4966483"/>
              <a:gd name="connsiteX340" fmla="*/ 2844837 w 4027599"/>
              <a:gd name="connsiteY340" fmla="*/ 2051165 h 4966483"/>
              <a:gd name="connsiteX341" fmla="*/ 3128193 w 4027599"/>
              <a:gd name="connsiteY341" fmla="*/ 2114405 h 4966483"/>
              <a:gd name="connsiteX342" fmla="*/ 3018232 w 4027599"/>
              <a:gd name="connsiteY342" fmla="*/ 2485362 h 4966483"/>
              <a:gd name="connsiteX343" fmla="*/ 2756024 w 4027599"/>
              <a:gd name="connsiteY343" fmla="*/ 2401052 h 4966483"/>
              <a:gd name="connsiteX344" fmla="*/ 2844837 w 4027599"/>
              <a:gd name="connsiteY344" fmla="*/ 2051165 h 4966483"/>
              <a:gd name="connsiteX345" fmla="*/ 1933464 w 4027599"/>
              <a:gd name="connsiteY345" fmla="*/ 2020151 h 4966483"/>
              <a:gd name="connsiteX346" fmla="*/ 2166758 w 4027599"/>
              <a:gd name="connsiteY346" fmla="*/ 2166274 h 4966483"/>
              <a:gd name="connsiteX347" fmla="*/ 2104270 w 4027599"/>
              <a:gd name="connsiteY347" fmla="*/ 2454348 h 4966483"/>
              <a:gd name="connsiteX348" fmla="*/ 1887631 w 4027599"/>
              <a:gd name="connsiteY348" fmla="*/ 2274828 h 4966483"/>
              <a:gd name="connsiteX349" fmla="*/ 1933464 w 4027599"/>
              <a:gd name="connsiteY349" fmla="*/ 2020151 h 4966483"/>
              <a:gd name="connsiteX350" fmla="*/ 2528787 w 4027599"/>
              <a:gd name="connsiteY350" fmla="*/ 1958123 h 4966483"/>
              <a:gd name="connsiteX351" fmla="*/ 2802550 w 4027599"/>
              <a:gd name="connsiteY351" fmla="*/ 2036122 h 4966483"/>
              <a:gd name="connsiteX352" fmla="*/ 2718319 w 4027599"/>
              <a:gd name="connsiteY352" fmla="*/ 2376818 h 4966483"/>
              <a:gd name="connsiteX353" fmla="*/ 2461396 w 4027599"/>
              <a:gd name="connsiteY353" fmla="*/ 2274203 h 4966483"/>
              <a:gd name="connsiteX354" fmla="*/ 2528787 w 4027599"/>
              <a:gd name="connsiteY354" fmla="*/ 1958123 h 4966483"/>
              <a:gd name="connsiteX355" fmla="*/ 150846 w 4027599"/>
              <a:gd name="connsiteY355" fmla="*/ 1880593 h 4966483"/>
              <a:gd name="connsiteX356" fmla="*/ 212874 w 4027599"/>
              <a:gd name="connsiteY356" fmla="*/ 1880593 h 4966483"/>
              <a:gd name="connsiteX357" fmla="*/ 214281 w 4027599"/>
              <a:gd name="connsiteY357" fmla="*/ 1880593 h 4966483"/>
              <a:gd name="connsiteX358" fmla="*/ 276924 w 4027599"/>
              <a:gd name="connsiteY358" fmla="*/ 1880593 h 4966483"/>
              <a:gd name="connsiteX359" fmla="*/ 507513 w 4027599"/>
              <a:gd name="connsiteY359" fmla="*/ 2078155 h 4966483"/>
              <a:gd name="connsiteX360" fmla="*/ 392218 w 4027599"/>
              <a:gd name="connsiteY360" fmla="*/ 2082189 h 4966483"/>
              <a:gd name="connsiteX361" fmla="*/ 237754 w 4027599"/>
              <a:gd name="connsiteY361" fmla="*/ 1908569 h 4966483"/>
              <a:gd name="connsiteX362" fmla="*/ 383456 w 4027599"/>
              <a:gd name="connsiteY362" fmla="*/ 2082189 h 4966483"/>
              <a:gd name="connsiteX363" fmla="*/ 269266 w 4027599"/>
              <a:gd name="connsiteY363" fmla="*/ 2082189 h 4966483"/>
              <a:gd name="connsiteX364" fmla="*/ 150846 w 4027599"/>
              <a:gd name="connsiteY364" fmla="*/ 1880593 h 4966483"/>
              <a:gd name="connsiteX365" fmla="*/ 73316 w 4027599"/>
              <a:gd name="connsiteY365" fmla="*/ 1880583 h 4966483"/>
              <a:gd name="connsiteX366" fmla="*/ 139769 w 4027599"/>
              <a:gd name="connsiteY366" fmla="*/ 1880583 h 4966483"/>
              <a:gd name="connsiteX367" fmla="*/ 259400 w 4027599"/>
              <a:gd name="connsiteY367" fmla="*/ 2093511 h 4966483"/>
              <a:gd name="connsiteX368" fmla="*/ 139769 w 4027599"/>
              <a:gd name="connsiteY368" fmla="*/ 2097682 h 4966483"/>
              <a:gd name="connsiteX369" fmla="*/ 73316 w 4027599"/>
              <a:gd name="connsiteY369" fmla="*/ 1880583 h 4966483"/>
              <a:gd name="connsiteX370" fmla="*/ 11288 w 4027599"/>
              <a:gd name="connsiteY370" fmla="*/ 1880583 h 4966483"/>
              <a:gd name="connsiteX371" fmla="*/ 73316 w 4027599"/>
              <a:gd name="connsiteY371" fmla="*/ 1880583 h 4966483"/>
              <a:gd name="connsiteX372" fmla="*/ 135344 w 4027599"/>
              <a:gd name="connsiteY372" fmla="*/ 2097682 h 4966483"/>
              <a:gd name="connsiteX373" fmla="*/ 15713 w 4027599"/>
              <a:gd name="connsiteY373" fmla="*/ 2097682 h 4966483"/>
              <a:gd name="connsiteX374" fmla="*/ 11288 w 4027599"/>
              <a:gd name="connsiteY374" fmla="*/ 1880583 h 4966483"/>
              <a:gd name="connsiteX375" fmla="*/ 0 w 4027599"/>
              <a:gd name="connsiteY375" fmla="*/ 1880583 h 4966483"/>
              <a:gd name="connsiteX376" fmla="*/ 11288 w 4027599"/>
              <a:gd name="connsiteY376" fmla="*/ 1880583 h 4966483"/>
              <a:gd name="connsiteX377" fmla="*/ 6697 w 4027599"/>
              <a:gd name="connsiteY377" fmla="*/ 2097682 h 4966483"/>
              <a:gd name="connsiteX378" fmla="*/ 0 w 4027599"/>
              <a:gd name="connsiteY378" fmla="*/ 2097682 h 4966483"/>
              <a:gd name="connsiteX379" fmla="*/ 352442 w 4027599"/>
              <a:gd name="connsiteY379" fmla="*/ 1865081 h 4966483"/>
              <a:gd name="connsiteX380" fmla="*/ 415437 w 4027599"/>
              <a:gd name="connsiteY380" fmla="*/ 1865081 h 4966483"/>
              <a:gd name="connsiteX381" fmla="*/ 755625 w 4027599"/>
              <a:gd name="connsiteY381" fmla="*/ 2058277 h 4966483"/>
              <a:gd name="connsiteX382" fmla="*/ 646426 w 4027599"/>
              <a:gd name="connsiteY382" fmla="*/ 2066677 h 4966483"/>
              <a:gd name="connsiteX383" fmla="*/ 352442 w 4027599"/>
              <a:gd name="connsiteY383" fmla="*/ 1865081 h 4966483"/>
              <a:gd name="connsiteX384" fmla="*/ 348662 w 4027599"/>
              <a:gd name="connsiteY384" fmla="*/ 1865081 h 4966483"/>
              <a:gd name="connsiteX385" fmla="*/ 631569 w 4027599"/>
              <a:gd name="connsiteY385" fmla="*/ 2077842 h 4966483"/>
              <a:gd name="connsiteX386" fmla="*/ 519234 w 4027599"/>
              <a:gd name="connsiteY386" fmla="*/ 2082179 h 4966483"/>
              <a:gd name="connsiteX387" fmla="*/ 290414 w 4027599"/>
              <a:gd name="connsiteY387" fmla="*/ 1869428 h 4966483"/>
              <a:gd name="connsiteX388" fmla="*/ 348662 w 4027599"/>
              <a:gd name="connsiteY388" fmla="*/ 1865081 h 4966483"/>
              <a:gd name="connsiteX389" fmla="*/ 2248068 w 4027599"/>
              <a:gd name="connsiteY389" fmla="*/ 1849569 h 4966483"/>
              <a:gd name="connsiteX390" fmla="*/ 2507912 w 4027599"/>
              <a:gd name="connsiteY390" fmla="*/ 1945874 h 4966483"/>
              <a:gd name="connsiteX391" fmla="*/ 2445044 w 4027599"/>
              <a:gd name="connsiteY391" fmla="*/ 2268264 h 4966483"/>
              <a:gd name="connsiteX392" fmla="*/ 2197772 w 4027599"/>
              <a:gd name="connsiteY392" fmla="*/ 2142654 h 4966483"/>
              <a:gd name="connsiteX393" fmla="*/ 2248068 w 4027599"/>
              <a:gd name="connsiteY393" fmla="*/ 1849569 h 4966483"/>
              <a:gd name="connsiteX394" fmla="*/ 1683506 w 4027599"/>
              <a:gd name="connsiteY394" fmla="*/ 1834067 h 4966483"/>
              <a:gd name="connsiteX395" fmla="*/ 1903144 w 4027599"/>
              <a:gd name="connsiteY395" fmla="*/ 1999892 h 4966483"/>
              <a:gd name="connsiteX396" fmla="*/ 1862468 w 4027599"/>
              <a:gd name="connsiteY396" fmla="*/ 2252761 h 4966483"/>
              <a:gd name="connsiteX397" fmla="*/ 1655031 w 4027599"/>
              <a:gd name="connsiteY397" fmla="*/ 2045490 h 4966483"/>
              <a:gd name="connsiteX398" fmla="*/ 1683506 w 4027599"/>
              <a:gd name="connsiteY398" fmla="*/ 1834067 h 4966483"/>
              <a:gd name="connsiteX399" fmla="*/ 1427022 w 4027599"/>
              <a:gd name="connsiteY399" fmla="*/ 1818555 h 4966483"/>
              <a:gd name="connsiteX400" fmla="*/ 1624017 w 4027599"/>
              <a:gd name="connsiteY400" fmla="*/ 2055903 h 4966483"/>
              <a:gd name="connsiteX401" fmla="*/ 1595875 w 4027599"/>
              <a:gd name="connsiteY401" fmla="*/ 2268264 h 4966483"/>
              <a:gd name="connsiteX402" fmla="*/ 1406919 w 4027599"/>
              <a:gd name="connsiteY402" fmla="*/ 1989284 h 4966483"/>
              <a:gd name="connsiteX403" fmla="*/ 1427022 w 4027599"/>
              <a:gd name="connsiteY403" fmla="*/ 1818555 h 4966483"/>
              <a:gd name="connsiteX404" fmla="*/ 3595708 w 4027599"/>
              <a:gd name="connsiteY404" fmla="*/ 1725513 h 4966483"/>
              <a:gd name="connsiteX405" fmla="*/ 3919055 w 4027599"/>
              <a:gd name="connsiteY405" fmla="*/ 1746661 h 4966483"/>
              <a:gd name="connsiteX406" fmla="*/ 3802980 w 4027599"/>
              <a:gd name="connsiteY406" fmla="*/ 2144207 h 4966483"/>
              <a:gd name="connsiteX407" fmla="*/ 3500361 w 4027599"/>
              <a:gd name="connsiteY407" fmla="*/ 2114610 h 4966483"/>
              <a:gd name="connsiteX408" fmla="*/ 3595708 w 4027599"/>
              <a:gd name="connsiteY408" fmla="*/ 1725513 h 4966483"/>
              <a:gd name="connsiteX409" fmla="*/ 1968825 w 4027599"/>
              <a:gd name="connsiteY409" fmla="*/ 1725513 h 4966483"/>
              <a:gd name="connsiteX410" fmla="*/ 2228796 w 4027599"/>
              <a:gd name="connsiteY410" fmla="*/ 1838912 h 4966483"/>
              <a:gd name="connsiteX411" fmla="*/ 2181137 w 4027599"/>
              <a:gd name="connsiteY411" fmla="*/ 2128696 h 4966483"/>
              <a:gd name="connsiteX412" fmla="*/ 1934158 w 4027599"/>
              <a:gd name="connsiteY412" fmla="*/ 1985904 h 4966483"/>
              <a:gd name="connsiteX413" fmla="*/ 1968825 w 4027599"/>
              <a:gd name="connsiteY413" fmla="*/ 1725513 h 4966483"/>
              <a:gd name="connsiteX414" fmla="*/ 3253079 w 4027599"/>
              <a:gd name="connsiteY414" fmla="*/ 1694499 h 4966483"/>
              <a:gd name="connsiteX415" fmla="*/ 3562399 w 4027599"/>
              <a:gd name="connsiteY415" fmla="*/ 1728336 h 4966483"/>
              <a:gd name="connsiteX416" fmla="*/ 3467540 w 4027599"/>
              <a:gd name="connsiteY416" fmla="*/ 2113193 h 4966483"/>
              <a:gd name="connsiteX417" fmla="*/ 3174718 w 4027599"/>
              <a:gd name="connsiteY417" fmla="*/ 2070907 h 4966483"/>
              <a:gd name="connsiteX418" fmla="*/ 3253079 w 4027599"/>
              <a:gd name="connsiteY418" fmla="*/ 1694499 h 4966483"/>
              <a:gd name="connsiteX419" fmla="*/ 2926069 w 4027599"/>
              <a:gd name="connsiteY419" fmla="*/ 1647983 h 4966483"/>
              <a:gd name="connsiteX420" fmla="*/ 3221244 w 4027599"/>
              <a:gd name="connsiteY420" fmla="*/ 1691149 h 4966483"/>
              <a:gd name="connsiteX421" fmla="*/ 3143353 w 4027599"/>
              <a:gd name="connsiteY421" fmla="*/ 2066677 h 4966483"/>
              <a:gd name="connsiteX422" fmla="*/ 2864578 w 4027599"/>
              <a:gd name="connsiteY422" fmla="*/ 2006251 h 4966483"/>
              <a:gd name="connsiteX423" fmla="*/ 2926069 w 4027599"/>
              <a:gd name="connsiteY423" fmla="*/ 1647983 h 4966483"/>
              <a:gd name="connsiteX424" fmla="*/ 11288 w 4027599"/>
              <a:gd name="connsiteY424" fmla="*/ 1647983 h 4966483"/>
              <a:gd name="connsiteX425" fmla="*/ 0 w 4027599"/>
              <a:gd name="connsiteY425" fmla="*/ 1655005 h 4966483"/>
              <a:gd name="connsiteX426" fmla="*/ 0 w 4027599"/>
              <a:gd name="connsiteY426" fmla="*/ 1653916 h 4966483"/>
              <a:gd name="connsiteX427" fmla="*/ 11288 w 4027599"/>
              <a:gd name="connsiteY427" fmla="*/ 1647983 h 4966483"/>
              <a:gd name="connsiteX428" fmla="*/ 0 w 4027599"/>
              <a:gd name="connsiteY428" fmla="*/ 1656884 h 4966483"/>
              <a:gd name="connsiteX429" fmla="*/ 0 w 4027599"/>
              <a:gd name="connsiteY429" fmla="*/ 1655175 h 4966483"/>
              <a:gd name="connsiteX430" fmla="*/ 11288 w 4027599"/>
              <a:gd name="connsiteY430" fmla="*/ 1647983 h 4966483"/>
              <a:gd name="connsiteX431" fmla="*/ 0 w 4027599"/>
              <a:gd name="connsiteY431" fmla="*/ 1659747 h 4966483"/>
              <a:gd name="connsiteX432" fmla="*/ 0 w 4027599"/>
              <a:gd name="connsiteY432" fmla="*/ 1656928 h 4966483"/>
              <a:gd name="connsiteX433" fmla="*/ 11288 w 4027599"/>
              <a:gd name="connsiteY433" fmla="*/ 1647983 h 4966483"/>
              <a:gd name="connsiteX434" fmla="*/ 0 w 4027599"/>
              <a:gd name="connsiteY434" fmla="*/ 1666675 h 4966483"/>
              <a:gd name="connsiteX435" fmla="*/ 0 w 4027599"/>
              <a:gd name="connsiteY435" fmla="*/ 1660884 h 4966483"/>
              <a:gd name="connsiteX436" fmla="*/ 11288 w 4027599"/>
              <a:gd name="connsiteY436" fmla="*/ 1647983 h 4966483"/>
              <a:gd name="connsiteX437" fmla="*/ 0 w 4027599"/>
              <a:gd name="connsiteY437" fmla="*/ 1683787 h 4966483"/>
              <a:gd name="connsiteX438" fmla="*/ 0 w 4027599"/>
              <a:gd name="connsiteY438" fmla="*/ 1667737 h 4966483"/>
              <a:gd name="connsiteX439" fmla="*/ 11288 w 4027599"/>
              <a:gd name="connsiteY439" fmla="*/ 1647983 h 4966483"/>
              <a:gd name="connsiteX440" fmla="*/ 6853 w 4027599"/>
              <a:gd name="connsiteY440" fmla="*/ 1865081 h 4966483"/>
              <a:gd name="connsiteX441" fmla="*/ 0 w 4027599"/>
              <a:gd name="connsiteY441" fmla="*/ 1865081 h 4966483"/>
              <a:gd name="connsiteX442" fmla="*/ 0 w 4027599"/>
              <a:gd name="connsiteY442" fmla="*/ 1687491 h 4966483"/>
              <a:gd name="connsiteX443" fmla="*/ 11288 w 4027599"/>
              <a:gd name="connsiteY443" fmla="*/ 1647983 h 4966483"/>
              <a:gd name="connsiteX444" fmla="*/ 73316 w 4027599"/>
              <a:gd name="connsiteY444" fmla="*/ 1865081 h 4966483"/>
              <a:gd name="connsiteX445" fmla="*/ 15713 w 4027599"/>
              <a:gd name="connsiteY445" fmla="*/ 1865081 h 4966483"/>
              <a:gd name="connsiteX446" fmla="*/ 11288 w 4027599"/>
              <a:gd name="connsiteY446" fmla="*/ 1647983 h 4966483"/>
              <a:gd name="connsiteX447" fmla="*/ 11288 w 4027599"/>
              <a:gd name="connsiteY447" fmla="*/ 1647983 h 4966483"/>
              <a:gd name="connsiteX448" fmla="*/ 135344 w 4027599"/>
              <a:gd name="connsiteY448" fmla="*/ 1865081 h 4966483"/>
              <a:gd name="connsiteX449" fmla="*/ 79734 w 4027599"/>
              <a:gd name="connsiteY449" fmla="*/ 1865081 h 4966483"/>
              <a:gd name="connsiteX450" fmla="*/ 11288 w 4027599"/>
              <a:gd name="connsiteY450" fmla="*/ 1647983 h 4966483"/>
              <a:gd name="connsiteX451" fmla="*/ 11288 w 4027599"/>
              <a:gd name="connsiteY451" fmla="*/ 1647983 h 4966483"/>
              <a:gd name="connsiteX452" fmla="*/ 197372 w 4027599"/>
              <a:gd name="connsiteY452" fmla="*/ 1860656 h 4966483"/>
              <a:gd name="connsiteX453" fmla="*/ 138167 w 4027599"/>
              <a:gd name="connsiteY453" fmla="*/ 1865081 h 4966483"/>
              <a:gd name="connsiteX454" fmla="*/ 11288 w 4027599"/>
              <a:gd name="connsiteY454" fmla="*/ 1647983 h 4966483"/>
              <a:gd name="connsiteX455" fmla="*/ 11288 w 4027599"/>
              <a:gd name="connsiteY455" fmla="*/ 1647983 h 4966483"/>
              <a:gd name="connsiteX456" fmla="*/ 259400 w 4027599"/>
              <a:gd name="connsiteY456" fmla="*/ 1849579 h 4966483"/>
              <a:gd name="connsiteX457" fmla="*/ 200527 w 4027599"/>
              <a:gd name="connsiteY457" fmla="*/ 1849579 h 4966483"/>
              <a:gd name="connsiteX458" fmla="*/ 11288 w 4027599"/>
              <a:gd name="connsiteY458" fmla="*/ 1647983 h 4966483"/>
              <a:gd name="connsiteX459" fmla="*/ 11288 w 4027599"/>
              <a:gd name="connsiteY459" fmla="*/ 1647983 h 4966483"/>
              <a:gd name="connsiteX460" fmla="*/ 321428 w 4027599"/>
              <a:gd name="connsiteY460" fmla="*/ 1849579 h 4966483"/>
              <a:gd name="connsiteX461" fmla="*/ 262751 w 4027599"/>
              <a:gd name="connsiteY461" fmla="*/ 1849579 h 4966483"/>
              <a:gd name="connsiteX462" fmla="*/ 11288 w 4027599"/>
              <a:gd name="connsiteY462" fmla="*/ 1647983 h 4966483"/>
              <a:gd name="connsiteX463" fmla="*/ 11288 w 4027599"/>
              <a:gd name="connsiteY463" fmla="*/ 1647983 h 4966483"/>
              <a:gd name="connsiteX464" fmla="*/ 383456 w 4027599"/>
              <a:gd name="connsiteY464" fmla="*/ 1845379 h 4966483"/>
              <a:gd name="connsiteX465" fmla="*/ 324916 w 4027599"/>
              <a:gd name="connsiteY465" fmla="*/ 1849579 h 4966483"/>
              <a:gd name="connsiteX466" fmla="*/ 11288 w 4027599"/>
              <a:gd name="connsiteY466" fmla="*/ 1647983 h 4966483"/>
              <a:gd name="connsiteX467" fmla="*/ 1438744 w 4027599"/>
              <a:gd name="connsiteY467" fmla="*/ 1632471 h 4966483"/>
              <a:gd name="connsiteX468" fmla="*/ 1655031 w 4027599"/>
              <a:gd name="connsiteY468" fmla="*/ 1825667 h 4966483"/>
              <a:gd name="connsiteX469" fmla="*/ 1626469 w 4027599"/>
              <a:gd name="connsiteY469" fmla="*/ 2035654 h 4966483"/>
              <a:gd name="connsiteX470" fmla="*/ 1422421 w 4027599"/>
              <a:gd name="connsiteY470" fmla="*/ 1804665 h 4966483"/>
              <a:gd name="connsiteX471" fmla="*/ 1438744 w 4027599"/>
              <a:gd name="connsiteY471" fmla="*/ 1632471 h 4966483"/>
              <a:gd name="connsiteX472" fmla="*/ 2585833 w 4027599"/>
              <a:gd name="connsiteY472" fmla="*/ 1585955 h 4966483"/>
              <a:gd name="connsiteX473" fmla="*/ 2880080 w 4027599"/>
              <a:gd name="connsiteY473" fmla="*/ 1641126 h 4966483"/>
              <a:gd name="connsiteX474" fmla="*/ 2816118 w 4027599"/>
              <a:gd name="connsiteY474" fmla="*/ 1989137 h 4966483"/>
              <a:gd name="connsiteX475" fmla="*/ 2538926 w 4027599"/>
              <a:gd name="connsiteY475" fmla="*/ 1912750 h 4966483"/>
              <a:gd name="connsiteX476" fmla="*/ 2585833 w 4027599"/>
              <a:gd name="connsiteY476" fmla="*/ 1585955 h 4966483"/>
              <a:gd name="connsiteX477" fmla="*/ 1707310 w 4027599"/>
              <a:gd name="connsiteY477" fmla="*/ 1585955 h 4966483"/>
              <a:gd name="connsiteX478" fmla="*/ 1949669 w 4027599"/>
              <a:gd name="connsiteY478" fmla="*/ 1718021 h 4966483"/>
              <a:gd name="connsiteX479" fmla="*/ 1919906 w 4027599"/>
              <a:gd name="connsiteY479" fmla="*/ 1973635 h 4966483"/>
              <a:gd name="connsiteX480" fmla="*/ 1686045 w 4027599"/>
              <a:gd name="connsiteY480" fmla="*/ 1807488 h 4966483"/>
              <a:gd name="connsiteX481" fmla="*/ 1707310 w 4027599"/>
              <a:gd name="connsiteY481" fmla="*/ 1585955 h 4966483"/>
              <a:gd name="connsiteX482" fmla="*/ 2277832 w 4027599"/>
              <a:gd name="connsiteY482" fmla="*/ 1523927 h 4966483"/>
              <a:gd name="connsiteX483" fmla="*/ 2554438 w 4027599"/>
              <a:gd name="connsiteY483" fmla="*/ 1591357 h 4966483"/>
              <a:gd name="connsiteX484" fmla="*/ 2508342 w 4027599"/>
              <a:gd name="connsiteY484" fmla="*/ 1911607 h 4966483"/>
              <a:gd name="connsiteX485" fmla="*/ 2244298 w 4027599"/>
              <a:gd name="connsiteY485" fmla="*/ 1818907 h 4966483"/>
              <a:gd name="connsiteX486" fmla="*/ 2277832 w 4027599"/>
              <a:gd name="connsiteY486" fmla="*/ 1523927 h 4966483"/>
              <a:gd name="connsiteX487" fmla="*/ 1182827 w 4027599"/>
              <a:gd name="connsiteY487" fmla="*/ 1508415 h 4966483"/>
              <a:gd name="connsiteX488" fmla="*/ 1391407 w 4027599"/>
              <a:gd name="connsiteY488" fmla="*/ 1773993 h 4966483"/>
              <a:gd name="connsiteX489" fmla="*/ 1374381 w 4027599"/>
              <a:gd name="connsiteY489" fmla="*/ 1942611 h 4966483"/>
              <a:gd name="connsiteX490" fmla="*/ 1174309 w 4027599"/>
              <a:gd name="connsiteY490" fmla="*/ 1626454 h 4966483"/>
              <a:gd name="connsiteX491" fmla="*/ 1182827 w 4027599"/>
              <a:gd name="connsiteY491" fmla="*/ 1508415 h 4966483"/>
              <a:gd name="connsiteX492" fmla="*/ 2005299 w 4027599"/>
              <a:gd name="connsiteY492" fmla="*/ 1430885 h 4966483"/>
              <a:gd name="connsiteX493" fmla="*/ 2259800 w 4027599"/>
              <a:gd name="connsiteY493" fmla="*/ 1507888 h 4966483"/>
              <a:gd name="connsiteX494" fmla="*/ 2226959 w 4027599"/>
              <a:gd name="connsiteY494" fmla="*/ 1803053 h 4966483"/>
              <a:gd name="connsiteX495" fmla="*/ 1980674 w 4027599"/>
              <a:gd name="connsiteY495" fmla="*/ 1691833 h 4966483"/>
              <a:gd name="connsiteX496" fmla="*/ 2005299 w 4027599"/>
              <a:gd name="connsiteY496" fmla="*/ 1430885 h 4966483"/>
              <a:gd name="connsiteX497" fmla="*/ 1450768 w 4027599"/>
              <a:gd name="connsiteY497" fmla="*/ 1430885 h 4966483"/>
              <a:gd name="connsiteX498" fmla="*/ 1686045 w 4027599"/>
              <a:gd name="connsiteY498" fmla="*/ 1573550 h 4966483"/>
              <a:gd name="connsiteX499" fmla="*/ 1664653 w 4027599"/>
              <a:gd name="connsiteY499" fmla="*/ 1787551 h 4966483"/>
              <a:gd name="connsiteX500" fmla="*/ 1437933 w 4027599"/>
              <a:gd name="connsiteY500" fmla="*/ 1602923 h 4966483"/>
              <a:gd name="connsiteX501" fmla="*/ 1450768 w 4027599"/>
              <a:gd name="connsiteY501" fmla="*/ 1430885 h 4966483"/>
              <a:gd name="connsiteX502" fmla="*/ 1198017 w 4027599"/>
              <a:gd name="connsiteY502" fmla="*/ 1384359 h 4966483"/>
              <a:gd name="connsiteX503" fmla="*/ 1406919 w 4027599"/>
              <a:gd name="connsiteY503" fmla="*/ 1595254 h 4966483"/>
              <a:gd name="connsiteX504" fmla="*/ 1390538 w 4027599"/>
              <a:gd name="connsiteY504" fmla="*/ 1756527 h 4966483"/>
              <a:gd name="connsiteX505" fmla="*/ 1189821 w 4027599"/>
              <a:gd name="connsiteY505" fmla="*/ 1500151 h 4966483"/>
              <a:gd name="connsiteX506" fmla="*/ 1198017 w 4027599"/>
              <a:gd name="connsiteY506" fmla="*/ 1384359 h 4966483"/>
              <a:gd name="connsiteX507" fmla="*/ 1729612 w 4027599"/>
              <a:gd name="connsiteY507" fmla="*/ 1353345 h 4966483"/>
              <a:gd name="connsiteX508" fmla="*/ 1980683 w 4027599"/>
              <a:gd name="connsiteY508" fmla="*/ 1433757 h 4966483"/>
              <a:gd name="connsiteX509" fmla="*/ 1955579 w 4027599"/>
              <a:gd name="connsiteY509" fmla="*/ 1678997 h 4966483"/>
              <a:gd name="connsiteX510" fmla="*/ 1717059 w 4027599"/>
              <a:gd name="connsiteY510" fmla="*/ 1558389 h 4966483"/>
              <a:gd name="connsiteX511" fmla="*/ 1729612 w 4027599"/>
              <a:gd name="connsiteY511" fmla="*/ 1353345 h 4966483"/>
              <a:gd name="connsiteX512" fmla="*/ 3652823 w 4027599"/>
              <a:gd name="connsiteY512" fmla="*/ 1306829 h 4966483"/>
              <a:gd name="connsiteX513" fmla="*/ 3996585 w 4027599"/>
              <a:gd name="connsiteY513" fmla="*/ 1319430 h 4966483"/>
              <a:gd name="connsiteX514" fmla="*/ 3924437 w 4027599"/>
              <a:gd name="connsiteY514" fmla="*/ 1710011 h 4966483"/>
              <a:gd name="connsiteX515" fmla="*/ 3593403 w 4027599"/>
              <a:gd name="connsiteY515" fmla="*/ 1693210 h 4966483"/>
              <a:gd name="connsiteX516" fmla="*/ 3652823 w 4027599"/>
              <a:gd name="connsiteY516" fmla="*/ 1306829 h 4966483"/>
              <a:gd name="connsiteX517" fmla="*/ 3302428 w 4027599"/>
              <a:gd name="connsiteY517" fmla="*/ 1275815 h 4966483"/>
              <a:gd name="connsiteX518" fmla="*/ 3624417 w 4027599"/>
              <a:gd name="connsiteY518" fmla="*/ 1292792 h 4966483"/>
              <a:gd name="connsiteX519" fmla="*/ 3565876 w 4027599"/>
              <a:gd name="connsiteY519" fmla="*/ 1678997 h 4966483"/>
              <a:gd name="connsiteX520" fmla="*/ 3252249 w 4027599"/>
              <a:gd name="connsiteY520" fmla="*/ 1649292 h 4966483"/>
              <a:gd name="connsiteX521" fmla="*/ 3302428 w 4027599"/>
              <a:gd name="connsiteY521" fmla="*/ 1275815 h 4966483"/>
              <a:gd name="connsiteX522" fmla="*/ 2964819 w 4027599"/>
              <a:gd name="connsiteY522" fmla="*/ 1260303 h 4966483"/>
              <a:gd name="connsiteX523" fmla="*/ 3283272 w 4027599"/>
              <a:gd name="connsiteY523" fmla="*/ 1281148 h 4966483"/>
              <a:gd name="connsiteX524" fmla="*/ 3232322 w 4027599"/>
              <a:gd name="connsiteY524" fmla="*/ 1647983 h 4966483"/>
              <a:gd name="connsiteX525" fmla="*/ 2926606 w 4027599"/>
              <a:gd name="connsiteY525" fmla="*/ 1610464 h 4966483"/>
              <a:gd name="connsiteX526" fmla="*/ 2964819 w 4027599"/>
              <a:gd name="connsiteY526" fmla="*/ 1260303 h 4966483"/>
              <a:gd name="connsiteX527" fmla="*/ 1461846 w 4027599"/>
              <a:gd name="connsiteY527" fmla="*/ 1244801 h 4966483"/>
              <a:gd name="connsiteX528" fmla="*/ 1701548 w 4027599"/>
              <a:gd name="connsiteY528" fmla="*/ 1341193 h 4966483"/>
              <a:gd name="connsiteX529" fmla="*/ 1684727 w 4027599"/>
              <a:gd name="connsiteY529" fmla="*/ 1554941 h 4966483"/>
              <a:gd name="connsiteX530" fmla="*/ 1453435 w 4027599"/>
              <a:gd name="connsiteY530" fmla="*/ 1416633 h 4966483"/>
              <a:gd name="connsiteX531" fmla="*/ 1461846 w 4027599"/>
              <a:gd name="connsiteY531" fmla="*/ 1244801 h 4966483"/>
              <a:gd name="connsiteX532" fmla="*/ 1194129 w 4027599"/>
              <a:gd name="connsiteY532" fmla="*/ 1244801 h 4966483"/>
              <a:gd name="connsiteX533" fmla="*/ 1422431 w 4027599"/>
              <a:gd name="connsiteY533" fmla="*/ 1405517 h 4966483"/>
              <a:gd name="connsiteX534" fmla="*/ 1409508 w 4027599"/>
              <a:gd name="connsiteY534" fmla="*/ 1570453 h 4966483"/>
              <a:gd name="connsiteX535" fmla="*/ 1189821 w 4027599"/>
              <a:gd name="connsiteY535" fmla="*/ 1363221 h 4966483"/>
              <a:gd name="connsiteX536" fmla="*/ 1194129 w 4027599"/>
              <a:gd name="connsiteY536" fmla="*/ 1244801 h 4966483"/>
              <a:gd name="connsiteX537" fmla="*/ 2614679 w 4027599"/>
              <a:gd name="connsiteY537" fmla="*/ 1229289 h 4966483"/>
              <a:gd name="connsiteX538" fmla="*/ 2911104 w 4027599"/>
              <a:gd name="connsiteY538" fmla="*/ 1254384 h 4966483"/>
              <a:gd name="connsiteX539" fmla="*/ 2873526 w 4027599"/>
              <a:gd name="connsiteY539" fmla="*/ 1601457 h 4966483"/>
              <a:gd name="connsiteX540" fmla="*/ 2585452 w 4027599"/>
              <a:gd name="connsiteY540" fmla="*/ 1551278 h 4966483"/>
              <a:gd name="connsiteX541" fmla="*/ 2614679 w 4027599"/>
              <a:gd name="connsiteY541" fmla="*/ 1229289 h 4966483"/>
              <a:gd name="connsiteX542" fmla="*/ 2312060 w 4027599"/>
              <a:gd name="connsiteY542" fmla="*/ 1198275 h 4966483"/>
              <a:gd name="connsiteX543" fmla="*/ 2600954 w 4027599"/>
              <a:gd name="connsiteY543" fmla="*/ 1231848 h 4966483"/>
              <a:gd name="connsiteX544" fmla="*/ 2571220 w 4027599"/>
              <a:gd name="connsiteY544" fmla="*/ 1554941 h 4966483"/>
              <a:gd name="connsiteX545" fmla="*/ 2290814 w 4027599"/>
              <a:gd name="connsiteY545" fmla="*/ 1492005 h 4966483"/>
              <a:gd name="connsiteX546" fmla="*/ 2312060 w 4027599"/>
              <a:gd name="connsiteY546" fmla="*/ 1198275 h 4966483"/>
              <a:gd name="connsiteX547" fmla="*/ 961323 w 4027599"/>
              <a:gd name="connsiteY547" fmla="*/ 1198275 h 4966483"/>
              <a:gd name="connsiteX548" fmla="*/ 1158807 w 4027599"/>
              <a:gd name="connsiteY548" fmla="*/ 1489230 h 4966483"/>
              <a:gd name="connsiteX549" fmla="*/ 1150582 w 4027599"/>
              <a:gd name="connsiteY549" fmla="*/ 1601457 h 4966483"/>
              <a:gd name="connsiteX550" fmla="*/ 957211 w 4027599"/>
              <a:gd name="connsiteY550" fmla="*/ 1256464 h 4966483"/>
              <a:gd name="connsiteX551" fmla="*/ 961323 w 4027599"/>
              <a:gd name="connsiteY551" fmla="*/ 1198275 h 4966483"/>
              <a:gd name="connsiteX552" fmla="*/ 2013514 w 4027599"/>
              <a:gd name="connsiteY552" fmla="*/ 1151759 h 4966483"/>
              <a:gd name="connsiteX553" fmla="*/ 2290824 w 4027599"/>
              <a:gd name="connsiteY553" fmla="*/ 1188858 h 4966483"/>
              <a:gd name="connsiteX554" fmla="*/ 2269158 w 4027599"/>
              <a:gd name="connsiteY554" fmla="*/ 1477411 h 4966483"/>
              <a:gd name="connsiteX555" fmla="*/ 1996186 w 4027599"/>
              <a:gd name="connsiteY555" fmla="*/ 1407334 h 4966483"/>
              <a:gd name="connsiteX556" fmla="*/ 2013514 w 4027599"/>
              <a:gd name="connsiteY556" fmla="*/ 1151759 h 4966483"/>
              <a:gd name="connsiteX557" fmla="*/ 1205323 w 4027599"/>
              <a:gd name="connsiteY557" fmla="*/ 1120745 h 4966483"/>
              <a:gd name="connsiteX558" fmla="*/ 1422421 w 4027599"/>
              <a:gd name="connsiteY558" fmla="*/ 1226193 h 4966483"/>
              <a:gd name="connsiteX559" fmla="*/ 1414382 w 4027599"/>
              <a:gd name="connsiteY559" fmla="*/ 1384369 h 4966483"/>
              <a:gd name="connsiteX560" fmla="*/ 1205323 w 4027599"/>
              <a:gd name="connsiteY560" fmla="*/ 1234310 h 4966483"/>
              <a:gd name="connsiteX561" fmla="*/ 1205323 w 4027599"/>
              <a:gd name="connsiteY561" fmla="*/ 1120745 h 4966483"/>
              <a:gd name="connsiteX562" fmla="*/ 1740933 w 4027599"/>
              <a:gd name="connsiteY562" fmla="*/ 1105233 h 4966483"/>
              <a:gd name="connsiteX563" fmla="*/ 1996186 w 4027599"/>
              <a:gd name="connsiteY563" fmla="*/ 1146738 h 4966483"/>
              <a:gd name="connsiteX564" fmla="*/ 1983633 w 4027599"/>
              <a:gd name="connsiteY564" fmla="*/ 1399871 h 4966483"/>
              <a:gd name="connsiteX565" fmla="*/ 1732562 w 4027599"/>
              <a:gd name="connsiteY565" fmla="*/ 1321022 h 4966483"/>
              <a:gd name="connsiteX566" fmla="*/ 1740933 w 4027599"/>
              <a:gd name="connsiteY566" fmla="*/ 1105233 h 4966483"/>
              <a:gd name="connsiteX567" fmla="*/ 961470 w 4027599"/>
              <a:gd name="connsiteY567" fmla="*/ 1058717 h 4966483"/>
              <a:gd name="connsiteX568" fmla="*/ 1174309 w 4027599"/>
              <a:gd name="connsiteY568" fmla="*/ 1238061 h 4966483"/>
              <a:gd name="connsiteX569" fmla="*/ 1165889 w 4027599"/>
              <a:gd name="connsiteY569" fmla="*/ 1352065 h 4966483"/>
              <a:gd name="connsiteX570" fmla="*/ 1174309 w 4027599"/>
              <a:gd name="connsiteY570" fmla="*/ 1361394 h 4966483"/>
              <a:gd name="connsiteX571" fmla="*/ 1169884 w 4027599"/>
              <a:gd name="connsiteY571" fmla="*/ 1477411 h 4966483"/>
              <a:gd name="connsiteX572" fmla="*/ 957211 w 4027599"/>
              <a:gd name="connsiteY572" fmla="*/ 1185205 h 4966483"/>
              <a:gd name="connsiteX573" fmla="*/ 957211 w 4027599"/>
              <a:gd name="connsiteY573" fmla="*/ 1120745 h 4966483"/>
              <a:gd name="connsiteX574" fmla="*/ 1085643 w 4027599"/>
              <a:gd name="connsiteY574" fmla="*/ 1263107 h 4966483"/>
              <a:gd name="connsiteX575" fmla="*/ 957211 w 4027599"/>
              <a:gd name="connsiteY575" fmla="*/ 1118498 h 4966483"/>
              <a:gd name="connsiteX576" fmla="*/ 961470 w 4027599"/>
              <a:gd name="connsiteY576" fmla="*/ 1058717 h 4966483"/>
              <a:gd name="connsiteX577" fmla="*/ 1477357 w 4027599"/>
              <a:gd name="connsiteY577" fmla="*/ 1043204 h 4966483"/>
              <a:gd name="connsiteX578" fmla="*/ 1717059 w 4027599"/>
              <a:gd name="connsiteY578" fmla="*/ 1093423 h 4966483"/>
              <a:gd name="connsiteX579" fmla="*/ 1708649 w 4027599"/>
              <a:gd name="connsiteY579" fmla="*/ 1306829 h 4966483"/>
              <a:gd name="connsiteX580" fmla="*/ 1468947 w 4027599"/>
              <a:gd name="connsiteY580" fmla="*/ 1214774 h 4966483"/>
              <a:gd name="connsiteX581" fmla="*/ 1477357 w 4027599"/>
              <a:gd name="connsiteY581" fmla="*/ 1043204 h 4966483"/>
              <a:gd name="connsiteX582" fmla="*/ 1205323 w 4027599"/>
              <a:gd name="connsiteY582" fmla="*/ 981176 h 4966483"/>
              <a:gd name="connsiteX583" fmla="*/ 1422421 w 4027599"/>
              <a:gd name="connsiteY583" fmla="*/ 1035448 h 4966483"/>
              <a:gd name="connsiteX584" fmla="*/ 1418407 w 4027599"/>
              <a:gd name="connsiteY584" fmla="*/ 1198275 h 4966483"/>
              <a:gd name="connsiteX585" fmla="*/ 1205323 w 4027599"/>
              <a:gd name="connsiteY585" fmla="*/ 1098083 h 4966483"/>
              <a:gd name="connsiteX586" fmla="*/ 1205323 w 4027599"/>
              <a:gd name="connsiteY586" fmla="*/ 981176 h 4966483"/>
              <a:gd name="connsiteX587" fmla="*/ 972723 w 4027599"/>
              <a:gd name="connsiteY587" fmla="*/ 981176 h 4966483"/>
              <a:gd name="connsiteX588" fmla="*/ 1189821 w 4027599"/>
              <a:gd name="connsiteY588" fmla="*/ 1099597 h 4966483"/>
              <a:gd name="connsiteX589" fmla="*/ 1185562 w 4027599"/>
              <a:gd name="connsiteY589" fmla="*/ 1213787 h 4966483"/>
              <a:gd name="connsiteX590" fmla="*/ 972723 w 4027599"/>
              <a:gd name="connsiteY590" fmla="*/ 1044621 h 4966483"/>
              <a:gd name="connsiteX591" fmla="*/ 972723 w 4027599"/>
              <a:gd name="connsiteY591" fmla="*/ 981176 h 4966483"/>
              <a:gd name="connsiteX592" fmla="*/ 972723 w 4027599"/>
              <a:gd name="connsiteY592" fmla="*/ 919149 h 4966483"/>
              <a:gd name="connsiteX593" fmla="*/ 1189821 w 4027599"/>
              <a:gd name="connsiteY593" fmla="*/ 977397 h 4966483"/>
              <a:gd name="connsiteX594" fmla="*/ 1189821 w 4027599"/>
              <a:gd name="connsiteY594" fmla="*/ 1089731 h 4966483"/>
              <a:gd name="connsiteX595" fmla="*/ 972723 w 4027599"/>
              <a:gd name="connsiteY595" fmla="*/ 977397 h 4966483"/>
              <a:gd name="connsiteX596" fmla="*/ 972723 w 4027599"/>
              <a:gd name="connsiteY596" fmla="*/ 919149 h 4966483"/>
              <a:gd name="connsiteX597" fmla="*/ 3676823 w 4027599"/>
              <a:gd name="connsiteY597" fmla="*/ 857121 h 4966483"/>
              <a:gd name="connsiteX598" fmla="*/ 4027599 w 4027599"/>
              <a:gd name="connsiteY598" fmla="*/ 861409 h 4966483"/>
              <a:gd name="connsiteX599" fmla="*/ 4001938 w 4027599"/>
              <a:gd name="connsiteY599" fmla="*/ 1260303 h 4966483"/>
              <a:gd name="connsiteX600" fmla="*/ 3655431 w 4027599"/>
              <a:gd name="connsiteY600" fmla="*/ 1251727 h 4966483"/>
              <a:gd name="connsiteX601" fmla="*/ 3676823 w 4027599"/>
              <a:gd name="connsiteY601" fmla="*/ 857121 h 4966483"/>
              <a:gd name="connsiteX602" fmla="*/ 3326760 w 4027599"/>
              <a:gd name="connsiteY602" fmla="*/ 857121 h 4966483"/>
              <a:gd name="connsiteX603" fmla="*/ 3655431 w 4027599"/>
              <a:gd name="connsiteY603" fmla="*/ 857121 h 4966483"/>
              <a:gd name="connsiteX604" fmla="*/ 3634634 w 4027599"/>
              <a:gd name="connsiteY604" fmla="*/ 1244801 h 4966483"/>
              <a:gd name="connsiteX605" fmla="*/ 3314277 w 4027599"/>
              <a:gd name="connsiteY605" fmla="*/ 1227951 h 4966483"/>
              <a:gd name="connsiteX606" fmla="*/ 3326760 w 4027599"/>
              <a:gd name="connsiteY606" fmla="*/ 857121 h 4966483"/>
              <a:gd name="connsiteX607" fmla="*/ 2985645 w 4027599"/>
              <a:gd name="connsiteY607" fmla="*/ 857121 h 4966483"/>
              <a:gd name="connsiteX608" fmla="*/ 3298775 w 4027599"/>
              <a:gd name="connsiteY608" fmla="*/ 857121 h 4966483"/>
              <a:gd name="connsiteX609" fmla="*/ 3282071 w 4027599"/>
              <a:gd name="connsiteY609" fmla="*/ 1229289 h 4966483"/>
              <a:gd name="connsiteX610" fmla="*/ 2973122 w 4027599"/>
              <a:gd name="connsiteY610" fmla="*/ 1208141 h 4966483"/>
              <a:gd name="connsiteX611" fmla="*/ 2985645 w 4027599"/>
              <a:gd name="connsiteY611" fmla="*/ 857121 h 4966483"/>
              <a:gd name="connsiteX612" fmla="*/ 2624964 w 4027599"/>
              <a:gd name="connsiteY612" fmla="*/ 857121 h 4966483"/>
              <a:gd name="connsiteX613" fmla="*/ 2926606 w 4027599"/>
              <a:gd name="connsiteY613" fmla="*/ 857121 h 4966483"/>
              <a:gd name="connsiteX614" fmla="*/ 2913859 w 4027599"/>
              <a:gd name="connsiteY614" fmla="*/ 1213787 h 4966483"/>
              <a:gd name="connsiteX615" fmla="*/ 2616466 w 4027599"/>
              <a:gd name="connsiteY615" fmla="*/ 1188009 h 4966483"/>
              <a:gd name="connsiteX616" fmla="*/ 2624964 w 4027599"/>
              <a:gd name="connsiteY616" fmla="*/ 857121 h 4966483"/>
              <a:gd name="connsiteX617" fmla="*/ 2310595 w 4027599"/>
              <a:gd name="connsiteY617" fmla="*/ 857121 h 4966483"/>
              <a:gd name="connsiteX618" fmla="*/ 2600964 w 4027599"/>
              <a:gd name="connsiteY618" fmla="*/ 861350 h 4966483"/>
              <a:gd name="connsiteX619" fmla="*/ 2592427 w 4027599"/>
              <a:gd name="connsiteY619" fmla="*/ 1182773 h 4966483"/>
              <a:gd name="connsiteX620" fmla="*/ 2306326 w 4027599"/>
              <a:gd name="connsiteY620" fmla="*/ 1153175 h 4966483"/>
              <a:gd name="connsiteX621" fmla="*/ 2310595 w 4027599"/>
              <a:gd name="connsiteY621" fmla="*/ 857121 h 4966483"/>
              <a:gd name="connsiteX622" fmla="*/ 2015917 w 4027599"/>
              <a:gd name="connsiteY622" fmla="*/ 857121 h 4966483"/>
              <a:gd name="connsiteX623" fmla="*/ 2290814 w 4027599"/>
              <a:gd name="connsiteY623" fmla="*/ 857121 h 4966483"/>
              <a:gd name="connsiteX624" fmla="*/ 2282355 w 4027599"/>
              <a:gd name="connsiteY624" fmla="*/ 1151759 h 4966483"/>
              <a:gd name="connsiteX625" fmla="*/ 2011688 w 4027599"/>
              <a:gd name="connsiteY625" fmla="*/ 1117600 h 4966483"/>
              <a:gd name="connsiteX626" fmla="*/ 2015917 w 4027599"/>
              <a:gd name="connsiteY626" fmla="*/ 857121 h 4966483"/>
              <a:gd name="connsiteX627" fmla="*/ 1736811 w 4027599"/>
              <a:gd name="connsiteY627" fmla="*/ 857121 h 4966483"/>
              <a:gd name="connsiteX628" fmla="*/ 1996186 w 4027599"/>
              <a:gd name="connsiteY628" fmla="*/ 861194 h 4966483"/>
              <a:gd name="connsiteX629" fmla="*/ 1991936 w 4027599"/>
              <a:gd name="connsiteY629" fmla="*/ 1105233 h 4966483"/>
              <a:gd name="connsiteX630" fmla="*/ 1732562 w 4027599"/>
              <a:gd name="connsiteY630" fmla="*/ 1068632 h 4966483"/>
              <a:gd name="connsiteX631" fmla="*/ 1736811 w 4027599"/>
              <a:gd name="connsiteY631" fmla="*/ 857121 h 4966483"/>
              <a:gd name="connsiteX632" fmla="*/ 1468947 w 4027599"/>
              <a:gd name="connsiteY632" fmla="*/ 857121 h 4966483"/>
              <a:gd name="connsiteX633" fmla="*/ 1717059 w 4027599"/>
              <a:gd name="connsiteY633" fmla="*/ 857121 h 4966483"/>
              <a:gd name="connsiteX634" fmla="*/ 1717059 w 4027599"/>
              <a:gd name="connsiteY634" fmla="*/ 1074219 h 4966483"/>
              <a:gd name="connsiteX635" fmla="*/ 1468947 w 4027599"/>
              <a:gd name="connsiteY635" fmla="*/ 1031649 h 4966483"/>
              <a:gd name="connsiteX636" fmla="*/ 1468947 w 4027599"/>
              <a:gd name="connsiteY636" fmla="*/ 857121 h 4966483"/>
              <a:gd name="connsiteX637" fmla="*/ 1205323 w 4027599"/>
              <a:gd name="connsiteY637" fmla="*/ 857121 h 4966483"/>
              <a:gd name="connsiteX638" fmla="*/ 1437933 w 4027599"/>
              <a:gd name="connsiteY638" fmla="*/ 860999 h 4966483"/>
              <a:gd name="connsiteX639" fmla="*/ 1437933 w 4027599"/>
              <a:gd name="connsiteY639" fmla="*/ 1012191 h 4966483"/>
              <a:gd name="connsiteX640" fmla="*/ 1205323 w 4027599"/>
              <a:gd name="connsiteY640" fmla="*/ 965675 h 4966483"/>
              <a:gd name="connsiteX641" fmla="*/ 1205323 w 4027599"/>
              <a:gd name="connsiteY641" fmla="*/ 857121 h 4966483"/>
              <a:gd name="connsiteX642" fmla="*/ 972723 w 4027599"/>
              <a:gd name="connsiteY642" fmla="*/ 841619 h 4966483"/>
              <a:gd name="connsiteX643" fmla="*/ 1189821 w 4027599"/>
              <a:gd name="connsiteY643" fmla="*/ 846053 h 4966483"/>
              <a:gd name="connsiteX644" fmla="*/ 1189821 w 4027599"/>
              <a:gd name="connsiteY644" fmla="*/ 965675 h 4966483"/>
              <a:gd name="connsiteX645" fmla="*/ 972723 w 4027599"/>
              <a:gd name="connsiteY645" fmla="*/ 908081 h 4966483"/>
              <a:gd name="connsiteX646" fmla="*/ 972723 w 4027599"/>
              <a:gd name="connsiteY646" fmla="*/ 841619 h 4966483"/>
              <a:gd name="connsiteX647" fmla="*/ 740113 w 4027599"/>
              <a:gd name="connsiteY647" fmla="*/ 841619 h 4966483"/>
              <a:gd name="connsiteX648" fmla="*/ 941709 w 4027599"/>
              <a:gd name="connsiteY648" fmla="*/ 1159427 h 4966483"/>
              <a:gd name="connsiteX649" fmla="*/ 941709 w 4027599"/>
              <a:gd name="connsiteY649" fmla="*/ 1213787 h 4966483"/>
              <a:gd name="connsiteX650" fmla="*/ 740113 w 4027599"/>
              <a:gd name="connsiteY650" fmla="*/ 841619 h 4966483"/>
              <a:gd name="connsiteX651" fmla="*/ 740113 w 4027599"/>
              <a:gd name="connsiteY651" fmla="*/ 841619 h 4966483"/>
              <a:gd name="connsiteX652" fmla="*/ 941709 w 4027599"/>
              <a:gd name="connsiteY652" fmla="*/ 1097282 h 4966483"/>
              <a:gd name="connsiteX653" fmla="*/ 937509 w 4027599"/>
              <a:gd name="connsiteY653" fmla="*/ 1151759 h 4966483"/>
              <a:gd name="connsiteX654" fmla="*/ 740113 w 4027599"/>
              <a:gd name="connsiteY654" fmla="*/ 841619 h 4966483"/>
              <a:gd name="connsiteX655" fmla="*/ 740113 w 4027599"/>
              <a:gd name="connsiteY655" fmla="*/ 841619 h 4966483"/>
              <a:gd name="connsiteX656" fmla="*/ 941709 w 4027599"/>
              <a:gd name="connsiteY656" fmla="*/ 1035068 h 4966483"/>
              <a:gd name="connsiteX657" fmla="*/ 941709 w 4027599"/>
              <a:gd name="connsiteY657" fmla="*/ 1089731 h 4966483"/>
              <a:gd name="connsiteX658" fmla="*/ 740113 w 4027599"/>
              <a:gd name="connsiteY658" fmla="*/ 841619 h 4966483"/>
              <a:gd name="connsiteX659" fmla="*/ 740113 w 4027599"/>
              <a:gd name="connsiteY659" fmla="*/ 841619 h 4966483"/>
              <a:gd name="connsiteX660" fmla="*/ 941709 w 4027599"/>
              <a:gd name="connsiteY660" fmla="*/ 968498 h 4966483"/>
              <a:gd name="connsiteX661" fmla="*/ 941709 w 4027599"/>
              <a:gd name="connsiteY661" fmla="*/ 1027703 h 4966483"/>
              <a:gd name="connsiteX662" fmla="*/ 740113 w 4027599"/>
              <a:gd name="connsiteY662" fmla="*/ 841619 h 4966483"/>
              <a:gd name="connsiteX663" fmla="*/ 740113 w 4027599"/>
              <a:gd name="connsiteY663" fmla="*/ 841619 h 4966483"/>
              <a:gd name="connsiteX664" fmla="*/ 941709 w 4027599"/>
              <a:gd name="connsiteY664" fmla="*/ 905786 h 4966483"/>
              <a:gd name="connsiteX665" fmla="*/ 941709 w 4027599"/>
              <a:gd name="connsiteY665" fmla="*/ 965675 h 4966483"/>
              <a:gd name="connsiteX666" fmla="*/ 740113 w 4027599"/>
              <a:gd name="connsiteY666" fmla="*/ 841619 h 4966483"/>
              <a:gd name="connsiteX667" fmla="*/ 740113 w 4027599"/>
              <a:gd name="connsiteY667" fmla="*/ 841619 h 4966483"/>
              <a:gd name="connsiteX668" fmla="*/ 941709 w 4027599"/>
              <a:gd name="connsiteY668" fmla="*/ 841619 h 4966483"/>
              <a:gd name="connsiteX669" fmla="*/ 941709 w 4027599"/>
              <a:gd name="connsiteY669" fmla="*/ 903647 h 4966483"/>
              <a:gd name="connsiteX670" fmla="*/ 740113 w 4027599"/>
              <a:gd name="connsiteY670" fmla="*/ 841619 h 4966483"/>
              <a:gd name="connsiteX671" fmla="*/ 941709 w 4027599"/>
              <a:gd name="connsiteY671" fmla="*/ 779591 h 4966483"/>
              <a:gd name="connsiteX672" fmla="*/ 941709 w 4027599"/>
              <a:gd name="connsiteY672" fmla="*/ 837477 h 4966483"/>
              <a:gd name="connsiteX673" fmla="*/ 740113 w 4027599"/>
              <a:gd name="connsiteY673" fmla="*/ 841619 h 4966483"/>
              <a:gd name="connsiteX674" fmla="*/ 941709 w 4027599"/>
              <a:gd name="connsiteY674" fmla="*/ 779591 h 4966483"/>
              <a:gd name="connsiteX675" fmla="*/ 1189821 w 4027599"/>
              <a:gd name="connsiteY675" fmla="*/ 717562 h 4966483"/>
              <a:gd name="connsiteX676" fmla="*/ 1189821 w 4027599"/>
              <a:gd name="connsiteY676" fmla="*/ 837018 h 4966483"/>
              <a:gd name="connsiteX677" fmla="*/ 972723 w 4027599"/>
              <a:gd name="connsiteY677" fmla="*/ 841619 h 4966483"/>
              <a:gd name="connsiteX678" fmla="*/ 972723 w 4027599"/>
              <a:gd name="connsiteY678" fmla="*/ 777295 h 4966483"/>
              <a:gd name="connsiteX679" fmla="*/ 1189821 w 4027599"/>
              <a:gd name="connsiteY679" fmla="*/ 717562 h 4966483"/>
              <a:gd name="connsiteX680" fmla="*/ 941709 w 4027599"/>
              <a:gd name="connsiteY680" fmla="*/ 717562 h 4966483"/>
              <a:gd name="connsiteX681" fmla="*/ 941709 w 4027599"/>
              <a:gd name="connsiteY681" fmla="*/ 771317 h 4966483"/>
              <a:gd name="connsiteX682" fmla="*/ 740113 w 4027599"/>
              <a:gd name="connsiteY682" fmla="*/ 841619 h 4966483"/>
              <a:gd name="connsiteX683" fmla="*/ 941709 w 4027599"/>
              <a:gd name="connsiteY683" fmla="*/ 717562 h 4966483"/>
              <a:gd name="connsiteX684" fmla="*/ 1437933 w 4027599"/>
              <a:gd name="connsiteY684" fmla="*/ 671037 h 4966483"/>
              <a:gd name="connsiteX685" fmla="*/ 1437933 w 4027599"/>
              <a:gd name="connsiteY685" fmla="*/ 841619 h 4966483"/>
              <a:gd name="connsiteX686" fmla="*/ 1205323 w 4027599"/>
              <a:gd name="connsiteY686" fmla="*/ 841619 h 4966483"/>
              <a:gd name="connsiteX687" fmla="*/ 1205323 w 4027599"/>
              <a:gd name="connsiteY687" fmla="*/ 722212 h 4966483"/>
              <a:gd name="connsiteX688" fmla="*/ 1437933 w 4027599"/>
              <a:gd name="connsiteY688" fmla="*/ 671037 h 4966483"/>
              <a:gd name="connsiteX689" fmla="*/ 941709 w 4027599"/>
              <a:gd name="connsiteY689" fmla="*/ 655534 h 4966483"/>
              <a:gd name="connsiteX690" fmla="*/ 941709 w 4027599"/>
              <a:gd name="connsiteY690" fmla="*/ 713421 h 4966483"/>
              <a:gd name="connsiteX691" fmla="*/ 740113 w 4027599"/>
              <a:gd name="connsiteY691" fmla="*/ 841619 h 4966483"/>
              <a:gd name="connsiteX692" fmla="*/ 941709 w 4027599"/>
              <a:gd name="connsiteY692" fmla="*/ 655534 h 4966483"/>
              <a:gd name="connsiteX693" fmla="*/ 1717059 w 4027599"/>
              <a:gd name="connsiteY693" fmla="*/ 609009 h 4966483"/>
              <a:gd name="connsiteX694" fmla="*/ 1717059 w 4027599"/>
              <a:gd name="connsiteY694" fmla="*/ 826107 h 4966483"/>
              <a:gd name="connsiteX695" fmla="*/ 1468947 w 4027599"/>
              <a:gd name="connsiteY695" fmla="*/ 826107 h 4966483"/>
              <a:gd name="connsiteX696" fmla="*/ 1468947 w 4027599"/>
              <a:gd name="connsiteY696" fmla="*/ 655827 h 4966483"/>
              <a:gd name="connsiteX697" fmla="*/ 1717059 w 4027599"/>
              <a:gd name="connsiteY697" fmla="*/ 609009 h 4966483"/>
              <a:gd name="connsiteX698" fmla="*/ 1189821 w 4027599"/>
              <a:gd name="connsiteY698" fmla="*/ 593506 h 4966483"/>
              <a:gd name="connsiteX699" fmla="*/ 1189821 w 4027599"/>
              <a:gd name="connsiteY699" fmla="*/ 703164 h 4966483"/>
              <a:gd name="connsiteX700" fmla="*/ 972723 w 4027599"/>
              <a:gd name="connsiteY700" fmla="*/ 764088 h 4966483"/>
              <a:gd name="connsiteX701" fmla="*/ 972723 w 4027599"/>
              <a:gd name="connsiteY701" fmla="*/ 703164 h 4966483"/>
              <a:gd name="connsiteX702" fmla="*/ 1189821 w 4027599"/>
              <a:gd name="connsiteY702" fmla="*/ 593506 h 4966483"/>
              <a:gd name="connsiteX703" fmla="*/ 941709 w 4027599"/>
              <a:gd name="connsiteY703" fmla="*/ 593506 h 4966483"/>
              <a:gd name="connsiteX704" fmla="*/ 941709 w 4027599"/>
              <a:gd name="connsiteY704" fmla="*/ 651392 h 4966483"/>
              <a:gd name="connsiteX705" fmla="*/ 740113 w 4027599"/>
              <a:gd name="connsiteY705" fmla="*/ 841619 h 4966483"/>
              <a:gd name="connsiteX706" fmla="*/ 941709 w 4027599"/>
              <a:gd name="connsiteY706" fmla="*/ 593506 h 4966483"/>
              <a:gd name="connsiteX707" fmla="*/ 1991936 w 4027599"/>
              <a:gd name="connsiteY707" fmla="*/ 562492 h 4966483"/>
              <a:gd name="connsiteX708" fmla="*/ 1996186 w 4027599"/>
              <a:gd name="connsiteY708" fmla="*/ 821858 h 4966483"/>
              <a:gd name="connsiteX709" fmla="*/ 1736811 w 4027599"/>
              <a:gd name="connsiteY709" fmla="*/ 826116 h 4966483"/>
              <a:gd name="connsiteX710" fmla="*/ 1732562 w 4027599"/>
              <a:gd name="connsiteY710" fmla="*/ 605013 h 4966483"/>
              <a:gd name="connsiteX711" fmla="*/ 1991936 w 4027599"/>
              <a:gd name="connsiteY711" fmla="*/ 562492 h 4966483"/>
              <a:gd name="connsiteX712" fmla="*/ 2282355 w 4027599"/>
              <a:gd name="connsiteY712" fmla="*/ 531478 h 4966483"/>
              <a:gd name="connsiteX713" fmla="*/ 2290814 w 4027599"/>
              <a:gd name="connsiteY713" fmla="*/ 821906 h 4966483"/>
              <a:gd name="connsiteX714" fmla="*/ 2015917 w 4027599"/>
              <a:gd name="connsiteY714" fmla="*/ 826116 h 4966483"/>
              <a:gd name="connsiteX715" fmla="*/ 2011688 w 4027599"/>
              <a:gd name="connsiteY715" fmla="*/ 565149 h 4966483"/>
              <a:gd name="connsiteX716" fmla="*/ 2282355 w 4027599"/>
              <a:gd name="connsiteY716" fmla="*/ 531478 h 4966483"/>
              <a:gd name="connsiteX717" fmla="*/ 937509 w 4027599"/>
              <a:gd name="connsiteY717" fmla="*/ 531478 h 4966483"/>
              <a:gd name="connsiteX718" fmla="*/ 941709 w 4027599"/>
              <a:gd name="connsiteY718" fmla="*/ 585233 h 4966483"/>
              <a:gd name="connsiteX719" fmla="*/ 740113 w 4027599"/>
              <a:gd name="connsiteY719" fmla="*/ 841619 h 4966483"/>
              <a:gd name="connsiteX720" fmla="*/ 937509 w 4027599"/>
              <a:gd name="connsiteY720" fmla="*/ 531478 h 4966483"/>
              <a:gd name="connsiteX721" fmla="*/ 2592544 w 4027599"/>
              <a:gd name="connsiteY721" fmla="*/ 500464 h 4966483"/>
              <a:gd name="connsiteX722" fmla="*/ 2600964 w 4027599"/>
              <a:gd name="connsiteY722" fmla="*/ 826116 h 4966483"/>
              <a:gd name="connsiteX723" fmla="*/ 2314746 w 4027599"/>
              <a:gd name="connsiteY723" fmla="*/ 826116 h 4966483"/>
              <a:gd name="connsiteX724" fmla="*/ 2306326 w 4027599"/>
              <a:gd name="connsiteY724" fmla="*/ 530062 h 4966483"/>
              <a:gd name="connsiteX725" fmla="*/ 2592544 w 4027599"/>
              <a:gd name="connsiteY725" fmla="*/ 500464 h 4966483"/>
              <a:gd name="connsiteX726" fmla="*/ 1418407 w 4027599"/>
              <a:gd name="connsiteY726" fmla="*/ 484952 h 4966483"/>
              <a:gd name="connsiteX727" fmla="*/ 1422421 w 4027599"/>
              <a:gd name="connsiteY727" fmla="*/ 644701 h 4966483"/>
              <a:gd name="connsiteX728" fmla="*/ 1205323 w 4027599"/>
              <a:gd name="connsiteY728" fmla="*/ 702051 h 4966483"/>
              <a:gd name="connsiteX729" fmla="*/ 1205323 w 4027599"/>
              <a:gd name="connsiteY729" fmla="*/ 587352 h 4966483"/>
              <a:gd name="connsiteX730" fmla="*/ 1418407 w 4027599"/>
              <a:gd name="connsiteY730" fmla="*/ 484952 h 4966483"/>
              <a:gd name="connsiteX731" fmla="*/ 2914035 w 4027599"/>
              <a:gd name="connsiteY731" fmla="*/ 469450 h 4966483"/>
              <a:gd name="connsiteX732" fmla="*/ 2926606 w 4027599"/>
              <a:gd name="connsiteY732" fmla="*/ 821818 h 4966483"/>
              <a:gd name="connsiteX733" fmla="*/ 2629038 w 4027599"/>
              <a:gd name="connsiteY733" fmla="*/ 826116 h 4966483"/>
              <a:gd name="connsiteX734" fmla="*/ 2616466 w 4027599"/>
              <a:gd name="connsiteY734" fmla="*/ 495229 h 4966483"/>
              <a:gd name="connsiteX735" fmla="*/ 2914035 w 4027599"/>
              <a:gd name="connsiteY735" fmla="*/ 469450 h 4966483"/>
              <a:gd name="connsiteX736" fmla="*/ 1185562 w 4027599"/>
              <a:gd name="connsiteY736" fmla="*/ 469450 h 4966483"/>
              <a:gd name="connsiteX737" fmla="*/ 1189821 w 4027599"/>
              <a:gd name="connsiteY737" fmla="*/ 583641 h 4966483"/>
              <a:gd name="connsiteX738" fmla="*/ 972723 w 4027599"/>
              <a:gd name="connsiteY738" fmla="*/ 702060 h 4966483"/>
              <a:gd name="connsiteX739" fmla="*/ 972723 w 4027599"/>
              <a:gd name="connsiteY739" fmla="*/ 638616 h 4966483"/>
              <a:gd name="connsiteX740" fmla="*/ 1185562 w 4027599"/>
              <a:gd name="connsiteY740" fmla="*/ 469450 h 4966483"/>
              <a:gd name="connsiteX741" fmla="*/ 941709 w 4027599"/>
              <a:gd name="connsiteY741" fmla="*/ 469450 h 4966483"/>
              <a:gd name="connsiteX742" fmla="*/ 941709 w 4027599"/>
              <a:gd name="connsiteY742" fmla="*/ 523205 h 4966483"/>
              <a:gd name="connsiteX743" fmla="*/ 740113 w 4027599"/>
              <a:gd name="connsiteY743" fmla="*/ 841619 h 4966483"/>
              <a:gd name="connsiteX744" fmla="*/ 941709 w 4027599"/>
              <a:gd name="connsiteY744" fmla="*/ 469450 h 4966483"/>
              <a:gd name="connsiteX745" fmla="*/ 3282071 w 4027599"/>
              <a:gd name="connsiteY745" fmla="*/ 453938 h 4966483"/>
              <a:gd name="connsiteX746" fmla="*/ 3298775 w 4027599"/>
              <a:gd name="connsiteY746" fmla="*/ 810605 h 4966483"/>
              <a:gd name="connsiteX747" fmla="*/ 2985645 w 4027599"/>
              <a:gd name="connsiteY747" fmla="*/ 810605 h 4966483"/>
              <a:gd name="connsiteX748" fmla="*/ 2973122 w 4027599"/>
              <a:gd name="connsiteY748" fmla="*/ 474198 h 4966483"/>
              <a:gd name="connsiteX749" fmla="*/ 3282071 w 4027599"/>
              <a:gd name="connsiteY749" fmla="*/ 453938 h 4966483"/>
              <a:gd name="connsiteX750" fmla="*/ 3634879 w 4027599"/>
              <a:gd name="connsiteY750" fmla="*/ 438436 h 4966483"/>
              <a:gd name="connsiteX751" fmla="*/ 3655431 w 4027599"/>
              <a:gd name="connsiteY751" fmla="*/ 810605 h 4966483"/>
              <a:gd name="connsiteX752" fmla="*/ 3330717 w 4027599"/>
              <a:gd name="connsiteY752" fmla="*/ 810605 h 4966483"/>
              <a:gd name="connsiteX753" fmla="*/ 3314277 w 4027599"/>
              <a:gd name="connsiteY753" fmla="*/ 454612 h 4966483"/>
              <a:gd name="connsiteX754" fmla="*/ 3634879 w 4027599"/>
              <a:gd name="connsiteY754" fmla="*/ 438436 h 4966483"/>
              <a:gd name="connsiteX755" fmla="*/ 4001938 w 4027599"/>
              <a:gd name="connsiteY755" fmla="*/ 422924 h 4966483"/>
              <a:gd name="connsiteX756" fmla="*/ 4027599 w 4027599"/>
              <a:gd name="connsiteY756" fmla="*/ 806482 h 4966483"/>
              <a:gd name="connsiteX757" fmla="*/ 3676823 w 4027599"/>
              <a:gd name="connsiteY757" fmla="*/ 810605 h 4966483"/>
              <a:gd name="connsiteX758" fmla="*/ 3655431 w 4027599"/>
              <a:gd name="connsiteY758" fmla="*/ 431169 h 4966483"/>
              <a:gd name="connsiteX759" fmla="*/ 4001938 w 4027599"/>
              <a:gd name="connsiteY759" fmla="*/ 422924 h 4966483"/>
              <a:gd name="connsiteX760" fmla="*/ 1708649 w 4027599"/>
              <a:gd name="connsiteY760" fmla="*/ 376408 h 4966483"/>
              <a:gd name="connsiteX761" fmla="*/ 1717059 w 4027599"/>
              <a:gd name="connsiteY761" fmla="*/ 589814 h 4966483"/>
              <a:gd name="connsiteX762" fmla="*/ 1477357 w 4027599"/>
              <a:gd name="connsiteY762" fmla="*/ 640032 h 4966483"/>
              <a:gd name="connsiteX763" fmla="*/ 1468947 w 4027599"/>
              <a:gd name="connsiteY763" fmla="*/ 468464 h 4966483"/>
              <a:gd name="connsiteX764" fmla="*/ 1708649 w 4027599"/>
              <a:gd name="connsiteY764" fmla="*/ 376408 h 4966483"/>
              <a:gd name="connsiteX765" fmla="*/ 1165801 w 4027599"/>
              <a:gd name="connsiteY765" fmla="*/ 345394 h 4966483"/>
              <a:gd name="connsiteX766" fmla="*/ 1174309 w 4027599"/>
              <a:gd name="connsiteY766" fmla="*/ 460688 h 4966483"/>
              <a:gd name="connsiteX767" fmla="*/ 961470 w 4027599"/>
              <a:gd name="connsiteY767" fmla="*/ 640032 h 4966483"/>
              <a:gd name="connsiteX768" fmla="*/ 957211 w 4027599"/>
              <a:gd name="connsiteY768" fmla="*/ 580251 h 4966483"/>
              <a:gd name="connsiteX769" fmla="*/ 1165801 w 4027599"/>
              <a:gd name="connsiteY769" fmla="*/ 345394 h 4966483"/>
              <a:gd name="connsiteX770" fmla="*/ 1414382 w 4027599"/>
              <a:gd name="connsiteY770" fmla="*/ 298868 h 4966483"/>
              <a:gd name="connsiteX771" fmla="*/ 1422421 w 4027599"/>
              <a:gd name="connsiteY771" fmla="*/ 466344 h 4966483"/>
              <a:gd name="connsiteX772" fmla="*/ 1205323 w 4027599"/>
              <a:gd name="connsiteY772" fmla="*/ 577995 h 4966483"/>
              <a:gd name="connsiteX773" fmla="*/ 1205323 w 4027599"/>
              <a:gd name="connsiteY773" fmla="*/ 457758 h 4966483"/>
              <a:gd name="connsiteX774" fmla="*/ 1414382 w 4027599"/>
              <a:gd name="connsiteY774" fmla="*/ 298868 h 4966483"/>
              <a:gd name="connsiteX775" fmla="*/ 1979453 w 4027599"/>
              <a:gd name="connsiteY775" fmla="*/ 283366 h 4966483"/>
              <a:gd name="connsiteX776" fmla="*/ 1996186 w 4027599"/>
              <a:gd name="connsiteY776" fmla="*/ 532358 h 4966483"/>
              <a:gd name="connsiteX777" fmla="*/ 1740933 w 4027599"/>
              <a:gd name="connsiteY777" fmla="*/ 578004 h 4966483"/>
              <a:gd name="connsiteX778" fmla="*/ 1732562 w 4027599"/>
              <a:gd name="connsiteY778" fmla="*/ 362215 h 4966483"/>
              <a:gd name="connsiteX779" fmla="*/ 1979453 w 4027599"/>
              <a:gd name="connsiteY779" fmla="*/ 283366 h 4966483"/>
              <a:gd name="connsiteX780" fmla="*/ 2269158 w 4027599"/>
              <a:gd name="connsiteY780" fmla="*/ 205826 h 4966483"/>
              <a:gd name="connsiteX781" fmla="*/ 2290824 w 4027599"/>
              <a:gd name="connsiteY781" fmla="*/ 493900 h 4966483"/>
              <a:gd name="connsiteX782" fmla="*/ 2013514 w 4027599"/>
              <a:gd name="connsiteY782" fmla="*/ 531478 h 4966483"/>
              <a:gd name="connsiteX783" fmla="*/ 1996186 w 4027599"/>
              <a:gd name="connsiteY783" fmla="*/ 276802 h 4966483"/>
              <a:gd name="connsiteX784" fmla="*/ 2269158 w 4027599"/>
              <a:gd name="connsiteY784" fmla="*/ 205826 h 4966483"/>
              <a:gd name="connsiteX785" fmla="*/ 2560905 w 4027599"/>
              <a:gd name="connsiteY785" fmla="*/ 143798 h 4966483"/>
              <a:gd name="connsiteX786" fmla="*/ 2585452 w 4027599"/>
              <a:gd name="connsiteY786" fmla="*/ 452463 h 4966483"/>
              <a:gd name="connsiteX787" fmla="*/ 2311278 w 4027599"/>
              <a:gd name="connsiteY787" fmla="*/ 484952 h 4966483"/>
              <a:gd name="connsiteX788" fmla="*/ 2290814 w 4027599"/>
              <a:gd name="connsiteY788" fmla="*/ 200659 h 4966483"/>
              <a:gd name="connsiteX789" fmla="*/ 2560905 w 4027599"/>
              <a:gd name="connsiteY789" fmla="*/ 143798 h 4966483"/>
              <a:gd name="connsiteX790" fmla="*/ 1684727 w 4027599"/>
              <a:gd name="connsiteY790" fmla="*/ 143798 h 4966483"/>
              <a:gd name="connsiteX791" fmla="*/ 1701548 w 4027599"/>
              <a:gd name="connsiteY791" fmla="*/ 356217 h 4966483"/>
              <a:gd name="connsiteX792" fmla="*/ 1461846 w 4027599"/>
              <a:gd name="connsiteY792" fmla="*/ 453938 h 4966483"/>
              <a:gd name="connsiteX793" fmla="*/ 1453435 w 4027599"/>
              <a:gd name="connsiteY793" fmla="*/ 283991 h 4966483"/>
              <a:gd name="connsiteX794" fmla="*/ 1684727 w 4027599"/>
              <a:gd name="connsiteY794" fmla="*/ 143798 h 4966483"/>
              <a:gd name="connsiteX795" fmla="*/ 1150582 w 4027599"/>
              <a:gd name="connsiteY795" fmla="*/ 97282 h 4966483"/>
              <a:gd name="connsiteX796" fmla="*/ 1158807 w 4027599"/>
              <a:gd name="connsiteY796" fmla="*/ 205348 h 4966483"/>
              <a:gd name="connsiteX797" fmla="*/ 989260 w 4027599"/>
              <a:gd name="connsiteY797" fmla="*/ 458715 h 4966483"/>
              <a:gd name="connsiteX798" fmla="*/ 1169884 w 4027599"/>
              <a:gd name="connsiteY798" fmla="*/ 221338 h 4966483"/>
              <a:gd name="connsiteX799" fmla="*/ 1174309 w 4027599"/>
              <a:gd name="connsiteY799" fmla="*/ 332315 h 4966483"/>
              <a:gd name="connsiteX800" fmla="*/ 957211 w 4027599"/>
              <a:gd name="connsiteY800" fmla="*/ 562492 h 4966483"/>
              <a:gd name="connsiteX801" fmla="*/ 957211 w 4027599"/>
              <a:gd name="connsiteY801" fmla="*/ 500836 h 4966483"/>
              <a:gd name="connsiteX802" fmla="*/ 961021 w 4027599"/>
              <a:gd name="connsiteY802" fmla="*/ 495834 h 4966483"/>
              <a:gd name="connsiteX803" fmla="*/ 957211 w 4027599"/>
              <a:gd name="connsiteY803" fmla="*/ 438114 h 4966483"/>
              <a:gd name="connsiteX804" fmla="*/ 1150582 w 4027599"/>
              <a:gd name="connsiteY804" fmla="*/ 97282 h 4966483"/>
              <a:gd name="connsiteX805" fmla="*/ 2873526 w 4027599"/>
              <a:gd name="connsiteY805" fmla="*/ 81770 h 4966483"/>
              <a:gd name="connsiteX806" fmla="*/ 2911104 w 4027599"/>
              <a:gd name="connsiteY806" fmla="*/ 424986 h 4966483"/>
              <a:gd name="connsiteX807" fmla="*/ 2614679 w 4027599"/>
              <a:gd name="connsiteY807" fmla="*/ 453938 h 4966483"/>
              <a:gd name="connsiteX808" fmla="*/ 2585452 w 4027599"/>
              <a:gd name="connsiteY808" fmla="*/ 131393 h 4966483"/>
              <a:gd name="connsiteX809" fmla="*/ 2873526 w 4027599"/>
              <a:gd name="connsiteY809" fmla="*/ 81770 h 4966483"/>
              <a:gd name="connsiteX810" fmla="*/ 3222553 w 4027599"/>
              <a:gd name="connsiteY810" fmla="*/ 35254 h 4966483"/>
              <a:gd name="connsiteX811" fmla="*/ 3267761 w 4027599"/>
              <a:gd name="connsiteY811" fmla="*/ 402089 h 4966483"/>
              <a:gd name="connsiteX812" fmla="*/ 2963598 w 4027599"/>
              <a:gd name="connsiteY812" fmla="*/ 422934 h 4966483"/>
              <a:gd name="connsiteX813" fmla="*/ 2926606 w 4027599"/>
              <a:gd name="connsiteY813" fmla="*/ 72774 h 4966483"/>
              <a:gd name="connsiteX814" fmla="*/ 3222553 w 4027599"/>
              <a:gd name="connsiteY814" fmla="*/ 35254 h 4966483"/>
              <a:gd name="connsiteX815" fmla="*/ 0 w 4027599"/>
              <a:gd name="connsiteY815" fmla="*/ 28232 h 4966483"/>
              <a:gd name="connsiteX816" fmla="*/ 11288 w 4027599"/>
              <a:gd name="connsiteY816" fmla="*/ 35254 h 4966483"/>
              <a:gd name="connsiteX817" fmla="*/ 0 w 4027599"/>
              <a:gd name="connsiteY817" fmla="*/ 29321 h 4966483"/>
              <a:gd name="connsiteX818" fmla="*/ 0 w 4027599"/>
              <a:gd name="connsiteY818" fmla="*/ 26353 h 4966483"/>
              <a:gd name="connsiteX819" fmla="*/ 11288 w 4027599"/>
              <a:gd name="connsiteY819" fmla="*/ 35254 h 4966483"/>
              <a:gd name="connsiteX820" fmla="*/ 0 w 4027599"/>
              <a:gd name="connsiteY820" fmla="*/ 28062 h 4966483"/>
              <a:gd name="connsiteX821" fmla="*/ 0 w 4027599"/>
              <a:gd name="connsiteY821" fmla="*/ 23491 h 4966483"/>
              <a:gd name="connsiteX822" fmla="*/ 11288 w 4027599"/>
              <a:gd name="connsiteY822" fmla="*/ 35254 h 4966483"/>
              <a:gd name="connsiteX823" fmla="*/ 0 w 4027599"/>
              <a:gd name="connsiteY823" fmla="*/ 26082 h 4966483"/>
              <a:gd name="connsiteX824" fmla="*/ 0 w 4027599"/>
              <a:gd name="connsiteY824" fmla="*/ 17897 h 4966483"/>
              <a:gd name="connsiteX825" fmla="*/ 11288 w 4027599"/>
              <a:gd name="connsiteY825" fmla="*/ 35254 h 4966483"/>
              <a:gd name="connsiteX826" fmla="*/ 0 w 4027599"/>
              <a:gd name="connsiteY826" fmla="*/ 23025 h 4966483"/>
              <a:gd name="connsiteX827" fmla="*/ 3565876 w 4027599"/>
              <a:gd name="connsiteY827" fmla="*/ 4240 h 4966483"/>
              <a:gd name="connsiteX828" fmla="*/ 3624417 w 4027599"/>
              <a:gd name="connsiteY828" fmla="*/ 375598 h 4966483"/>
              <a:gd name="connsiteX829" fmla="*/ 3298247 w 4027599"/>
              <a:gd name="connsiteY829" fmla="*/ 391920 h 4966483"/>
              <a:gd name="connsiteX830" fmla="*/ 3252249 w 4027599"/>
              <a:gd name="connsiteY830" fmla="*/ 32802 h 4966483"/>
              <a:gd name="connsiteX831" fmla="*/ 3565876 w 4027599"/>
              <a:gd name="connsiteY831" fmla="*/ 4240 h 4966483"/>
              <a:gd name="connsiteX832" fmla="*/ 1955579 w 4027599"/>
              <a:gd name="connsiteY832" fmla="*/ 4240 h 4966483"/>
              <a:gd name="connsiteX833" fmla="*/ 1980683 w 4027599"/>
              <a:gd name="connsiteY833" fmla="*/ 261153 h 4966483"/>
              <a:gd name="connsiteX834" fmla="*/ 1729612 w 4027599"/>
              <a:gd name="connsiteY834" fmla="*/ 345394 h 4966483"/>
              <a:gd name="connsiteX835" fmla="*/ 1717059 w 4027599"/>
              <a:gd name="connsiteY835" fmla="*/ 130592 h 4966483"/>
              <a:gd name="connsiteX836" fmla="*/ 1955579 w 4027599"/>
              <a:gd name="connsiteY836" fmla="*/ 4240 h 4966483"/>
              <a:gd name="connsiteX837" fmla="*/ 0 w 4027599"/>
              <a:gd name="connsiteY837" fmla="*/ 2006 h 4966483"/>
              <a:gd name="connsiteX838" fmla="*/ 11288 w 4027599"/>
              <a:gd name="connsiteY838" fmla="*/ 35254 h 4966483"/>
              <a:gd name="connsiteX839" fmla="*/ 0 w 4027599"/>
              <a:gd name="connsiteY839" fmla="*/ 16911 h 4966483"/>
              <a:gd name="connsiteX840" fmla="*/ 3595183 w 4027599"/>
              <a:gd name="connsiteY840" fmla="*/ 0 h 4966483"/>
              <a:gd name="connsiteX841" fmla="*/ 3930037 w 4027599"/>
              <a:gd name="connsiteY841" fmla="*/ 0 h 4966483"/>
              <a:gd name="connsiteX842" fmla="*/ 3965284 w 4027599"/>
              <a:gd name="connsiteY842" fmla="*/ 168517 h 4966483"/>
              <a:gd name="connsiteX843" fmla="*/ 3996585 w 4027599"/>
              <a:gd name="connsiteY843" fmla="*/ 363807 h 4966483"/>
              <a:gd name="connsiteX844" fmla="*/ 3652823 w 4027599"/>
              <a:gd name="connsiteY844" fmla="*/ 376408 h 4966483"/>
              <a:gd name="connsiteX845" fmla="*/ 3627886 w 4027599"/>
              <a:gd name="connsiteY845" fmla="*/ 183214 h 4966483"/>
              <a:gd name="connsiteX846" fmla="*/ 2919796 w 4027599"/>
              <a:gd name="connsiteY846" fmla="*/ 0 h 4966483"/>
              <a:gd name="connsiteX847" fmla="*/ 3156008 w 4027599"/>
              <a:gd name="connsiteY847" fmla="*/ 0 h 4966483"/>
              <a:gd name="connsiteX848" fmla="*/ 2926069 w 4027599"/>
              <a:gd name="connsiteY848" fmla="*/ 35254 h 4966483"/>
              <a:gd name="connsiteX849" fmla="*/ 2571311 w 4027599"/>
              <a:gd name="connsiteY849" fmla="*/ 0 h 4966483"/>
              <a:gd name="connsiteX850" fmla="*/ 2871626 w 4027599"/>
              <a:gd name="connsiteY850" fmla="*/ 0 h 4966483"/>
              <a:gd name="connsiteX851" fmla="*/ 2880080 w 4027599"/>
              <a:gd name="connsiteY851" fmla="*/ 44231 h 4966483"/>
              <a:gd name="connsiteX852" fmla="*/ 2585833 w 4027599"/>
              <a:gd name="connsiteY852" fmla="*/ 97282 h 4966483"/>
              <a:gd name="connsiteX853" fmla="*/ 2257958 w 4027599"/>
              <a:gd name="connsiteY853" fmla="*/ 0 h 4966483"/>
              <a:gd name="connsiteX854" fmla="*/ 2538980 w 4027599"/>
              <a:gd name="connsiteY854" fmla="*/ 0 h 4966483"/>
              <a:gd name="connsiteX855" fmla="*/ 2554438 w 4027599"/>
              <a:gd name="connsiteY855" fmla="*/ 107392 h 4966483"/>
              <a:gd name="connsiteX856" fmla="*/ 2277832 w 4027599"/>
              <a:gd name="connsiteY856" fmla="*/ 174822 h 4966483"/>
              <a:gd name="connsiteX857" fmla="*/ 1981485 w 4027599"/>
              <a:gd name="connsiteY857" fmla="*/ 0 h 4966483"/>
              <a:gd name="connsiteX858" fmla="*/ 2240290 w 4027599"/>
              <a:gd name="connsiteY858" fmla="*/ 0 h 4966483"/>
              <a:gd name="connsiteX859" fmla="*/ 2259800 w 4027599"/>
              <a:gd name="connsiteY859" fmla="*/ 175350 h 4966483"/>
              <a:gd name="connsiteX860" fmla="*/ 2005299 w 4027599"/>
              <a:gd name="connsiteY860" fmla="*/ 252352 h 4966483"/>
              <a:gd name="connsiteX861" fmla="*/ 1697583 w 4027599"/>
              <a:gd name="connsiteY861" fmla="*/ 0 h 4966483"/>
              <a:gd name="connsiteX862" fmla="*/ 1893277 w 4027599"/>
              <a:gd name="connsiteY862" fmla="*/ 0 h 4966483"/>
              <a:gd name="connsiteX863" fmla="*/ 1707310 w 4027599"/>
              <a:gd name="connsiteY863" fmla="*/ 97282 h 4966483"/>
              <a:gd name="connsiteX864" fmla="*/ 1536558 w 4027599"/>
              <a:gd name="connsiteY864" fmla="*/ 0 h 4966483"/>
              <a:gd name="connsiteX865" fmla="*/ 1675080 w 4027599"/>
              <a:gd name="connsiteY865" fmla="*/ 0 h 4966483"/>
              <a:gd name="connsiteX866" fmla="*/ 1686045 w 4027599"/>
              <a:gd name="connsiteY866" fmla="*/ 109688 h 4966483"/>
              <a:gd name="connsiteX867" fmla="*/ 1450768 w 4027599"/>
              <a:gd name="connsiteY867" fmla="*/ 252352 h 4966483"/>
              <a:gd name="connsiteX868" fmla="*/ 1437933 w 4027599"/>
              <a:gd name="connsiteY868" fmla="*/ 80315 h 4966483"/>
              <a:gd name="connsiteX869" fmla="*/ 1432462 w 4027599"/>
              <a:gd name="connsiteY869" fmla="*/ 0 h 4966483"/>
              <a:gd name="connsiteX870" fmla="*/ 1514581 w 4027599"/>
              <a:gd name="connsiteY870" fmla="*/ 0 h 4966483"/>
              <a:gd name="connsiteX871" fmla="*/ 1438744 w 4027599"/>
              <a:gd name="connsiteY871" fmla="*/ 66268 h 4966483"/>
              <a:gd name="connsiteX872" fmla="*/ 1334082 w 4027599"/>
              <a:gd name="connsiteY872" fmla="*/ 0 h 4966483"/>
              <a:gd name="connsiteX873" fmla="*/ 1397685 w 4027599"/>
              <a:gd name="connsiteY873" fmla="*/ 0 h 4966483"/>
              <a:gd name="connsiteX874" fmla="*/ 1406919 w 4027599"/>
              <a:gd name="connsiteY874" fmla="*/ 94694 h 4966483"/>
              <a:gd name="connsiteX875" fmla="*/ 1204229 w 4027599"/>
              <a:gd name="connsiteY875" fmla="*/ 307845 h 4966483"/>
              <a:gd name="connsiteX876" fmla="*/ 1409508 w 4027599"/>
              <a:gd name="connsiteY876" fmla="*/ 112784 h 4966483"/>
              <a:gd name="connsiteX877" fmla="*/ 1422431 w 4027599"/>
              <a:gd name="connsiteY877" fmla="*/ 275610 h 4966483"/>
              <a:gd name="connsiteX878" fmla="*/ 1194129 w 4027599"/>
              <a:gd name="connsiteY878" fmla="*/ 438436 h 4966483"/>
              <a:gd name="connsiteX879" fmla="*/ 1189821 w 4027599"/>
              <a:gd name="connsiteY879" fmla="*/ 321531 h 4966483"/>
              <a:gd name="connsiteX880" fmla="*/ 1197977 w 4027599"/>
              <a:gd name="connsiteY880" fmla="*/ 313784 h 4966483"/>
              <a:gd name="connsiteX881" fmla="*/ 1189821 w 4027599"/>
              <a:gd name="connsiteY881" fmla="*/ 193763 h 4966483"/>
              <a:gd name="connsiteX882" fmla="*/ 1290180 w 4027599"/>
              <a:gd name="connsiteY882" fmla="*/ 57001 h 4966483"/>
              <a:gd name="connsiteX883" fmla="*/ 1210237 w 4027599"/>
              <a:gd name="connsiteY883" fmla="*/ 0 h 4966483"/>
              <a:gd name="connsiteX884" fmla="*/ 1320122 w 4027599"/>
              <a:gd name="connsiteY884" fmla="*/ 0 h 4966483"/>
              <a:gd name="connsiteX885" fmla="*/ 1182827 w 4027599"/>
              <a:gd name="connsiteY885" fmla="*/ 174812 h 4966483"/>
              <a:gd name="connsiteX886" fmla="*/ 1174309 w 4027599"/>
              <a:gd name="connsiteY886" fmla="*/ 56773 h 4966483"/>
              <a:gd name="connsiteX887" fmla="*/ 66865 w 4027599"/>
              <a:gd name="connsiteY887" fmla="*/ 0 h 4966483"/>
              <a:gd name="connsiteX888" fmla="*/ 77812 w 4027599"/>
              <a:gd name="connsiteY888" fmla="*/ 0 h 4966483"/>
              <a:gd name="connsiteX889" fmla="*/ 11288 w 4027599"/>
              <a:gd name="connsiteY889" fmla="*/ 35254 h 4966483"/>
              <a:gd name="connsiteX890" fmla="*/ 55995 w 4027599"/>
              <a:gd name="connsiteY890" fmla="*/ 0 h 4966483"/>
              <a:gd name="connsiteX891" fmla="*/ 65524 w 4027599"/>
              <a:gd name="connsiteY891" fmla="*/ 0 h 4966483"/>
              <a:gd name="connsiteX892" fmla="*/ 11288 w 4027599"/>
              <a:gd name="connsiteY892" fmla="*/ 35254 h 4966483"/>
              <a:gd name="connsiteX893" fmla="*/ 44381 w 4027599"/>
              <a:gd name="connsiteY893" fmla="*/ 0 h 4966483"/>
              <a:gd name="connsiteX894" fmla="*/ 54677 w 4027599"/>
              <a:gd name="connsiteY894" fmla="*/ 0 h 4966483"/>
              <a:gd name="connsiteX895" fmla="*/ 11288 w 4027599"/>
              <a:gd name="connsiteY895" fmla="*/ 35254 h 4966483"/>
              <a:gd name="connsiteX896" fmla="*/ 34029 w 4027599"/>
              <a:gd name="connsiteY896" fmla="*/ 0 h 4966483"/>
              <a:gd name="connsiteX897" fmla="*/ 43830 w 4027599"/>
              <a:gd name="connsiteY897" fmla="*/ 0 h 4966483"/>
              <a:gd name="connsiteX898" fmla="*/ 11288 w 4027599"/>
              <a:gd name="connsiteY898" fmla="*/ 35254 h 4966483"/>
              <a:gd name="connsiteX899" fmla="*/ 23258 w 4027599"/>
              <a:gd name="connsiteY899" fmla="*/ 0 h 4966483"/>
              <a:gd name="connsiteX900" fmla="*/ 32982 w 4027599"/>
              <a:gd name="connsiteY900" fmla="*/ 0 h 4966483"/>
              <a:gd name="connsiteX901" fmla="*/ 11288 w 4027599"/>
              <a:gd name="connsiteY901" fmla="*/ 35254 h 4966483"/>
              <a:gd name="connsiteX902" fmla="*/ 12062 w 4027599"/>
              <a:gd name="connsiteY902" fmla="*/ 0 h 4966483"/>
              <a:gd name="connsiteX903" fmla="*/ 22135 w 4027599"/>
              <a:gd name="connsiteY903" fmla="*/ 0 h 4966483"/>
              <a:gd name="connsiteX904" fmla="*/ 11288 w 4027599"/>
              <a:gd name="connsiteY904" fmla="*/ 35254 h 4966483"/>
              <a:gd name="connsiteX905" fmla="*/ 441 w 4027599"/>
              <a:gd name="connsiteY905" fmla="*/ 0 h 4966483"/>
              <a:gd name="connsiteX906" fmla="*/ 10513 w 4027599"/>
              <a:gd name="connsiteY906" fmla="*/ 0 h 4966483"/>
              <a:gd name="connsiteX907" fmla="*/ 11288 w 4027599"/>
              <a:gd name="connsiteY907" fmla="*/ 35254 h 496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</a:cxnLst>
            <a:rect l="l" t="t" r="r" b="b"/>
            <a:pathLst>
              <a:path w="4027599" h="4966483">
                <a:moveTo>
                  <a:pt x="421640" y="4594315"/>
                </a:moveTo>
                <a:cubicBezTo>
                  <a:pt x="425811" y="4709814"/>
                  <a:pt x="425811" y="4825323"/>
                  <a:pt x="429982" y="4940822"/>
                </a:cubicBezTo>
                <a:cubicBezTo>
                  <a:pt x="300759" y="4957926"/>
                  <a:pt x="171526" y="4966483"/>
                  <a:pt x="42302" y="4966483"/>
                </a:cubicBezTo>
                <a:cubicBezTo>
                  <a:pt x="42302" y="4846706"/>
                  <a:pt x="42302" y="4731207"/>
                  <a:pt x="42302" y="4615707"/>
                </a:cubicBezTo>
                <a:cubicBezTo>
                  <a:pt x="167354" y="4615707"/>
                  <a:pt x="292417" y="4607150"/>
                  <a:pt x="421640" y="4594315"/>
                </a:cubicBezTo>
                <a:close/>
                <a:moveTo>
                  <a:pt x="843177" y="4532287"/>
                </a:moveTo>
                <a:cubicBezTo>
                  <a:pt x="851578" y="4641486"/>
                  <a:pt x="859978" y="4750684"/>
                  <a:pt x="864179" y="4864073"/>
                </a:cubicBezTo>
                <a:cubicBezTo>
                  <a:pt x="733978" y="4893476"/>
                  <a:pt x="603788" y="4918668"/>
                  <a:pt x="473597" y="4935469"/>
                </a:cubicBezTo>
                <a:cubicBezTo>
                  <a:pt x="469397" y="4817880"/>
                  <a:pt x="469397" y="4704481"/>
                  <a:pt x="460996" y="4595282"/>
                </a:cubicBezTo>
                <a:cubicBezTo>
                  <a:pt x="591187" y="4578491"/>
                  <a:pt x="717187" y="4561689"/>
                  <a:pt x="843177" y="4532287"/>
                </a:cubicBezTo>
                <a:close/>
                <a:moveTo>
                  <a:pt x="1268465" y="4423733"/>
                </a:moveTo>
                <a:cubicBezTo>
                  <a:pt x="1281290" y="4525899"/>
                  <a:pt x="1289828" y="4632323"/>
                  <a:pt x="1298375" y="4738738"/>
                </a:cubicBezTo>
                <a:cubicBezTo>
                  <a:pt x="1165928" y="4785567"/>
                  <a:pt x="1033491" y="4823877"/>
                  <a:pt x="901044" y="4857929"/>
                </a:cubicBezTo>
                <a:cubicBezTo>
                  <a:pt x="896775" y="4742997"/>
                  <a:pt x="888228" y="4632323"/>
                  <a:pt x="879681" y="4525899"/>
                </a:cubicBezTo>
                <a:cubicBezTo>
                  <a:pt x="1007849" y="4496106"/>
                  <a:pt x="1140296" y="4462044"/>
                  <a:pt x="1268465" y="4423733"/>
                </a:cubicBezTo>
                <a:close/>
                <a:moveTo>
                  <a:pt x="1694886" y="4268663"/>
                </a:moveTo>
                <a:cubicBezTo>
                  <a:pt x="1711638" y="4361998"/>
                  <a:pt x="1724200" y="4459582"/>
                  <a:pt x="1732571" y="4552917"/>
                </a:cubicBezTo>
                <a:cubicBezTo>
                  <a:pt x="1602781" y="4616557"/>
                  <a:pt x="1472981" y="4671708"/>
                  <a:pt x="1343191" y="4718371"/>
                </a:cubicBezTo>
                <a:cubicBezTo>
                  <a:pt x="1334810" y="4616557"/>
                  <a:pt x="1326439" y="4510494"/>
                  <a:pt x="1313877" y="4408670"/>
                </a:cubicBezTo>
                <a:cubicBezTo>
                  <a:pt x="1439486" y="4370487"/>
                  <a:pt x="1565096" y="4323814"/>
                  <a:pt x="1694886" y="4268663"/>
                </a:cubicBezTo>
                <a:close/>
                <a:moveTo>
                  <a:pt x="402065" y="4237649"/>
                </a:moveTo>
                <a:cubicBezTo>
                  <a:pt x="406197" y="4344523"/>
                  <a:pt x="410338" y="4451387"/>
                  <a:pt x="414470" y="4562363"/>
                </a:cubicBezTo>
                <a:cubicBezTo>
                  <a:pt x="290414" y="4574691"/>
                  <a:pt x="166358" y="4578803"/>
                  <a:pt x="42302" y="4578803"/>
                </a:cubicBezTo>
                <a:cubicBezTo>
                  <a:pt x="42302" y="4471939"/>
                  <a:pt x="42302" y="4360963"/>
                  <a:pt x="42302" y="4254089"/>
                </a:cubicBezTo>
                <a:cubicBezTo>
                  <a:pt x="162226" y="4254089"/>
                  <a:pt x="282141" y="4249986"/>
                  <a:pt x="402065" y="4237649"/>
                </a:cubicBezTo>
                <a:close/>
                <a:moveTo>
                  <a:pt x="818962" y="4191133"/>
                </a:moveTo>
                <a:cubicBezTo>
                  <a:pt x="831690" y="4291491"/>
                  <a:pt x="840178" y="4400221"/>
                  <a:pt x="848667" y="4504760"/>
                </a:cubicBezTo>
                <a:cubicBezTo>
                  <a:pt x="721348" y="4529855"/>
                  <a:pt x="589780" y="4550759"/>
                  <a:pt x="462462" y="4563301"/>
                </a:cubicBezTo>
                <a:cubicBezTo>
                  <a:pt x="458212" y="4454581"/>
                  <a:pt x="453973" y="4345861"/>
                  <a:pt x="445484" y="4237131"/>
                </a:cubicBezTo>
                <a:cubicBezTo>
                  <a:pt x="568564" y="4228770"/>
                  <a:pt x="695882" y="4212046"/>
                  <a:pt x="818962" y="4191133"/>
                </a:cubicBezTo>
                <a:close/>
                <a:moveTo>
                  <a:pt x="1220366" y="4098091"/>
                </a:moveTo>
                <a:cubicBezTo>
                  <a:pt x="1241729" y="4199953"/>
                  <a:pt x="1254545" y="4297567"/>
                  <a:pt x="1267361" y="4399420"/>
                </a:cubicBezTo>
                <a:cubicBezTo>
                  <a:pt x="1139192" y="4437614"/>
                  <a:pt x="1011014" y="4471568"/>
                  <a:pt x="878577" y="4501273"/>
                </a:cubicBezTo>
                <a:cubicBezTo>
                  <a:pt x="870030" y="4390931"/>
                  <a:pt x="861483" y="4284829"/>
                  <a:pt x="848667" y="4178727"/>
                </a:cubicBezTo>
                <a:cubicBezTo>
                  <a:pt x="972567" y="4157511"/>
                  <a:pt x="1096466" y="4132045"/>
                  <a:pt x="1220366" y="4098091"/>
                </a:cubicBezTo>
                <a:close/>
                <a:moveTo>
                  <a:pt x="2131680" y="4067077"/>
                </a:moveTo>
                <a:cubicBezTo>
                  <a:pt x="2152760" y="4148924"/>
                  <a:pt x="2169620" y="4235070"/>
                  <a:pt x="2182270" y="4316918"/>
                </a:cubicBezTo>
                <a:cubicBezTo>
                  <a:pt x="2051591" y="4394448"/>
                  <a:pt x="1920912" y="4467680"/>
                  <a:pt x="1790233" y="4532287"/>
                </a:cubicBezTo>
                <a:cubicBezTo>
                  <a:pt x="1781803" y="4437526"/>
                  <a:pt x="1764933" y="4342755"/>
                  <a:pt x="1748073" y="4252301"/>
                </a:cubicBezTo>
                <a:cubicBezTo>
                  <a:pt x="1878752" y="4196300"/>
                  <a:pt x="2005221" y="4136001"/>
                  <a:pt x="2131680" y="4067077"/>
                </a:cubicBezTo>
                <a:close/>
                <a:moveTo>
                  <a:pt x="1624486" y="3974035"/>
                </a:moveTo>
                <a:cubicBezTo>
                  <a:pt x="1649112" y="4064547"/>
                  <a:pt x="1665532" y="4150946"/>
                  <a:pt x="1686055" y="4241459"/>
                </a:cubicBezTo>
                <a:cubicBezTo>
                  <a:pt x="1558805" y="4294939"/>
                  <a:pt x="1435657" y="4336083"/>
                  <a:pt x="1312519" y="4377217"/>
                </a:cubicBezTo>
                <a:cubicBezTo>
                  <a:pt x="1300202" y="4278480"/>
                  <a:pt x="1283781" y="4179743"/>
                  <a:pt x="1267361" y="4085119"/>
                </a:cubicBezTo>
                <a:cubicBezTo>
                  <a:pt x="1386406" y="4052209"/>
                  <a:pt x="1505441" y="4015178"/>
                  <a:pt x="1624486" y="3974035"/>
                </a:cubicBezTo>
                <a:close/>
                <a:moveTo>
                  <a:pt x="377820" y="3896495"/>
                </a:moveTo>
                <a:cubicBezTo>
                  <a:pt x="386279" y="3999549"/>
                  <a:pt x="390509" y="4102604"/>
                  <a:pt x="398968" y="4205658"/>
                </a:cubicBezTo>
                <a:cubicBezTo>
                  <a:pt x="276319" y="4218025"/>
                  <a:pt x="153679" y="4222147"/>
                  <a:pt x="26800" y="4222147"/>
                </a:cubicBezTo>
                <a:cubicBezTo>
                  <a:pt x="26800" y="4114970"/>
                  <a:pt x="26800" y="4011916"/>
                  <a:pt x="26800" y="3912983"/>
                </a:cubicBezTo>
                <a:cubicBezTo>
                  <a:pt x="145220" y="3908861"/>
                  <a:pt x="259400" y="3904739"/>
                  <a:pt x="377820" y="3896495"/>
                </a:cubicBezTo>
                <a:close/>
                <a:moveTo>
                  <a:pt x="775523" y="3849979"/>
                </a:moveTo>
                <a:cubicBezTo>
                  <a:pt x="792382" y="3951890"/>
                  <a:pt x="805022" y="4053792"/>
                  <a:pt x="817663" y="4159943"/>
                </a:cubicBezTo>
                <a:cubicBezTo>
                  <a:pt x="695462" y="4181169"/>
                  <a:pt x="573252" y="4198156"/>
                  <a:pt x="451052" y="4206645"/>
                </a:cubicBezTo>
                <a:cubicBezTo>
                  <a:pt x="442622" y="4100494"/>
                  <a:pt x="438412" y="3994343"/>
                  <a:pt x="429982" y="3892441"/>
                </a:cubicBezTo>
                <a:cubicBezTo>
                  <a:pt x="543753" y="3879703"/>
                  <a:pt x="661743" y="3866965"/>
                  <a:pt x="775523" y="3849979"/>
                </a:cubicBezTo>
                <a:close/>
                <a:moveTo>
                  <a:pt x="2558570" y="3834467"/>
                </a:moveTo>
                <a:cubicBezTo>
                  <a:pt x="2583381" y="3900480"/>
                  <a:pt x="2604060" y="3962371"/>
                  <a:pt x="2616466" y="4028375"/>
                </a:cubicBezTo>
                <a:cubicBezTo>
                  <a:pt x="2488278" y="4119151"/>
                  <a:pt x="2360080" y="4205785"/>
                  <a:pt x="2231892" y="4284175"/>
                </a:cubicBezTo>
                <a:cubicBezTo>
                  <a:pt x="2219487" y="4205785"/>
                  <a:pt x="2202949" y="4127395"/>
                  <a:pt x="2182270" y="4049006"/>
                </a:cubicBezTo>
                <a:cubicBezTo>
                  <a:pt x="2306326" y="3982992"/>
                  <a:pt x="2434514" y="3912856"/>
                  <a:pt x="2558570" y="3834467"/>
                </a:cubicBezTo>
                <a:close/>
                <a:moveTo>
                  <a:pt x="2045808" y="3818965"/>
                </a:moveTo>
                <a:cubicBezTo>
                  <a:pt x="2074751" y="3896348"/>
                  <a:pt x="2099562" y="3973722"/>
                  <a:pt x="2120242" y="4051106"/>
                </a:cubicBezTo>
                <a:cubicBezTo>
                  <a:pt x="1996186" y="4112186"/>
                  <a:pt x="1872130" y="4169203"/>
                  <a:pt x="1743941" y="4222147"/>
                </a:cubicBezTo>
                <a:cubicBezTo>
                  <a:pt x="1727394" y="4132553"/>
                  <a:pt x="1706724" y="4047032"/>
                  <a:pt x="1686045" y="3957438"/>
                </a:cubicBezTo>
                <a:cubicBezTo>
                  <a:pt x="1805970" y="3916705"/>
                  <a:pt x="1925884" y="3871908"/>
                  <a:pt x="2045808" y="3818965"/>
                </a:cubicBezTo>
                <a:close/>
                <a:moveTo>
                  <a:pt x="1147144" y="3787951"/>
                </a:moveTo>
                <a:cubicBezTo>
                  <a:pt x="1167921" y="3882243"/>
                  <a:pt x="1188707" y="3972433"/>
                  <a:pt x="1205333" y="4070828"/>
                </a:cubicBezTo>
                <a:cubicBezTo>
                  <a:pt x="1084793" y="4099527"/>
                  <a:pt x="964254" y="4124123"/>
                  <a:pt x="843714" y="4144617"/>
                </a:cubicBezTo>
                <a:cubicBezTo>
                  <a:pt x="831250" y="4046231"/>
                  <a:pt x="818776" y="3947836"/>
                  <a:pt x="802151" y="3849451"/>
                </a:cubicBezTo>
                <a:cubicBezTo>
                  <a:pt x="918539" y="3833050"/>
                  <a:pt x="1030756" y="3812547"/>
                  <a:pt x="1147144" y="3787951"/>
                </a:cubicBezTo>
                <a:close/>
                <a:moveTo>
                  <a:pt x="1541935" y="3679397"/>
                </a:moveTo>
                <a:cubicBezTo>
                  <a:pt x="1574766" y="3769860"/>
                  <a:pt x="1599401" y="3860313"/>
                  <a:pt x="1624027" y="3955084"/>
                </a:cubicBezTo>
                <a:cubicBezTo>
                  <a:pt x="1504992" y="3993854"/>
                  <a:pt x="1385947" y="4032614"/>
                  <a:pt x="1266912" y="4067077"/>
                </a:cubicBezTo>
                <a:cubicBezTo>
                  <a:pt x="1246379" y="3968008"/>
                  <a:pt x="1225856" y="3868929"/>
                  <a:pt x="1205333" y="3774168"/>
                </a:cubicBezTo>
                <a:cubicBezTo>
                  <a:pt x="1316163" y="3748321"/>
                  <a:pt x="1431105" y="3713859"/>
                  <a:pt x="1541935" y="3679397"/>
                </a:cubicBezTo>
                <a:close/>
                <a:moveTo>
                  <a:pt x="2464815" y="3617369"/>
                </a:moveTo>
                <a:cubicBezTo>
                  <a:pt x="2498955" y="3679084"/>
                  <a:pt x="2528836" y="3744912"/>
                  <a:pt x="2554438" y="3810730"/>
                </a:cubicBezTo>
                <a:cubicBezTo>
                  <a:pt x="2426397" y="3884792"/>
                  <a:pt x="2298365" y="3954723"/>
                  <a:pt x="2170323" y="4020551"/>
                </a:cubicBezTo>
                <a:cubicBezTo>
                  <a:pt x="2148980" y="3942386"/>
                  <a:pt x="2119109" y="3864221"/>
                  <a:pt x="2089228" y="3790168"/>
                </a:cubicBezTo>
                <a:cubicBezTo>
                  <a:pt x="2213001" y="3736677"/>
                  <a:pt x="2341042" y="3679084"/>
                  <a:pt x="2464815" y="3617369"/>
                </a:cubicBezTo>
                <a:close/>
                <a:moveTo>
                  <a:pt x="1941845" y="3555340"/>
                </a:moveTo>
                <a:cubicBezTo>
                  <a:pt x="1979668" y="3629774"/>
                  <a:pt x="2013290" y="3708349"/>
                  <a:pt x="2042712" y="3786915"/>
                </a:cubicBezTo>
                <a:cubicBezTo>
                  <a:pt x="1920834" y="3836538"/>
                  <a:pt x="1798946" y="3882028"/>
                  <a:pt x="1677059" y="3927509"/>
                </a:cubicBezTo>
                <a:cubicBezTo>
                  <a:pt x="1651846" y="3840669"/>
                  <a:pt x="1626625" y="3753830"/>
                  <a:pt x="1593003" y="3666991"/>
                </a:cubicBezTo>
                <a:cubicBezTo>
                  <a:pt x="1710681" y="3633916"/>
                  <a:pt x="1824168" y="3596699"/>
                  <a:pt x="1941845" y="3555340"/>
                </a:cubicBezTo>
                <a:close/>
                <a:moveTo>
                  <a:pt x="357366" y="3539838"/>
                </a:moveTo>
                <a:cubicBezTo>
                  <a:pt x="366069" y="3644045"/>
                  <a:pt x="374763" y="3743915"/>
                  <a:pt x="383466" y="3852469"/>
                </a:cubicBezTo>
                <a:cubicBezTo>
                  <a:pt x="266023" y="3856807"/>
                  <a:pt x="144233" y="3861153"/>
                  <a:pt x="26800" y="3865490"/>
                </a:cubicBezTo>
                <a:cubicBezTo>
                  <a:pt x="26800" y="3756946"/>
                  <a:pt x="26800" y="3652729"/>
                  <a:pt x="26800" y="3552869"/>
                </a:cubicBezTo>
                <a:cubicBezTo>
                  <a:pt x="135539" y="3548522"/>
                  <a:pt x="248626" y="3548522"/>
                  <a:pt x="357366" y="3539838"/>
                </a:cubicBezTo>
                <a:close/>
                <a:moveTo>
                  <a:pt x="720957" y="3508824"/>
                </a:moveTo>
                <a:cubicBezTo>
                  <a:pt x="737681" y="3600675"/>
                  <a:pt x="754413" y="3696706"/>
                  <a:pt x="771137" y="3796908"/>
                </a:cubicBezTo>
                <a:cubicBezTo>
                  <a:pt x="654045" y="3813602"/>
                  <a:pt x="541144" y="3826125"/>
                  <a:pt x="428244" y="3834476"/>
                </a:cubicBezTo>
                <a:cubicBezTo>
                  <a:pt x="419872" y="3734274"/>
                  <a:pt x="407330" y="3634082"/>
                  <a:pt x="398968" y="3538051"/>
                </a:cubicBezTo>
                <a:cubicBezTo>
                  <a:pt x="507688" y="3529699"/>
                  <a:pt x="612228" y="3521347"/>
                  <a:pt x="720957" y="3508824"/>
                </a:cubicBezTo>
                <a:close/>
                <a:moveTo>
                  <a:pt x="1066097" y="3462298"/>
                </a:moveTo>
                <a:cubicBezTo>
                  <a:pt x="1096124" y="3554960"/>
                  <a:pt x="1121864" y="3647621"/>
                  <a:pt x="1143305" y="3740282"/>
                </a:cubicBezTo>
                <a:cubicBezTo>
                  <a:pt x="1027503" y="3765552"/>
                  <a:pt x="911691" y="3786612"/>
                  <a:pt x="791591" y="3803453"/>
                </a:cubicBezTo>
                <a:cubicBezTo>
                  <a:pt x="778726" y="3702371"/>
                  <a:pt x="757285" y="3605500"/>
                  <a:pt x="740123" y="3512839"/>
                </a:cubicBezTo>
                <a:cubicBezTo>
                  <a:pt x="847358" y="3500209"/>
                  <a:pt x="958872" y="3483359"/>
                  <a:pt x="1066097" y="3462298"/>
                </a:cubicBezTo>
                <a:close/>
                <a:moveTo>
                  <a:pt x="2324358" y="3400270"/>
                </a:moveTo>
                <a:cubicBezTo>
                  <a:pt x="2370454" y="3463715"/>
                  <a:pt x="2412369" y="3531379"/>
                  <a:pt x="2445894" y="3594814"/>
                </a:cubicBezTo>
                <a:cubicBezTo>
                  <a:pt x="2324358" y="3658248"/>
                  <a:pt x="2202812" y="3717463"/>
                  <a:pt x="2081267" y="3772439"/>
                </a:cubicBezTo>
                <a:cubicBezTo>
                  <a:pt x="2051933" y="3692085"/>
                  <a:pt x="2018408" y="3615962"/>
                  <a:pt x="1980683" y="3539838"/>
                </a:cubicBezTo>
                <a:cubicBezTo>
                  <a:pt x="2093848" y="3497542"/>
                  <a:pt x="2211193" y="3451026"/>
                  <a:pt x="2324358" y="3400270"/>
                </a:cubicBezTo>
                <a:close/>
                <a:moveTo>
                  <a:pt x="1431486" y="3384768"/>
                </a:moveTo>
                <a:cubicBezTo>
                  <a:pt x="1464649" y="3472135"/>
                  <a:pt x="1501954" y="3555350"/>
                  <a:pt x="1530975" y="3642717"/>
                </a:cubicBezTo>
                <a:cubicBezTo>
                  <a:pt x="1419051" y="3671836"/>
                  <a:pt x="1302976" y="3700965"/>
                  <a:pt x="1191042" y="3725922"/>
                </a:cubicBezTo>
                <a:cubicBezTo>
                  <a:pt x="1166172" y="3634394"/>
                  <a:pt x="1141302" y="3542867"/>
                  <a:pt x="1112281" y="3451339"/>
                </a:cubicBezTo>
                <a:cubicBezTo>
                  <a:pt x="1220063" y="3434694"/>
                  <a:pt x="1323704" y="3409736"/>
                  <a:pt x="1431486" y="3384768"/>
                </a:cubicBezTo>
                <a:close/>
                <a:moveTo>
                  <a:pt x="1788367" y="3291726"/>
                </a:moveTo>
                <a:cubicBezTo>
                  <a:pt x="1834600" y="3367537"/>
                  <a:pt x="1876633" y="3447568"/>
                  <a:pt x="1918655" y="3523379"/>
                </a:cubicBezTo>
                <a:cubicBezTo>
                  <a:pt x="1800978" y="3565490"/>
                  <a:pt x="1687501" y="3603400"/>
                  <a:pt x="1574024" y="3632880"/>
                </a:cubicBezTo>
                <a:cubicBezTo>
                  <a:pt x="1540402" y="3548649"/>
                  <a:pt x="1506769" y="3464408"/>
                  <a:pt x="1468947" y="3380177"/>
                </a:cubicBezTo>
                <a:cubicBezTo>
                  <a:pt x="1574024" y="3354907"/>
                  <a:pt x="1679090" y="3325426"/>
                  <a:pt x="1788367" y="3291726"/>
                </a:cubicBezTo>
                <a:close/>
                <a:moveTo>
                  <a:pt x="318615" y="3229698"/>
                </a:moveTo>
                <a:cubicBezTo>
                  <a:pt x="331304" y="3325143"/>
                  <a:pt x="339763" y="3416447"/>
                  <a:pt x="352452" y="3516043"/>
                </a:cubicBezTo>
                <a:cubicBezTo>
                  <a:pt x="242492" y="3520185"/>
                  <a:pt x="136760" y="3524336"/>
                  <a:pt x="31030" y="3524336"/>
                </a:cubicBezTo>
                <a:cubicBezTo>
                  <a:pt x="26800" y="3428891"/>
                  <a:pt x="26800" y="3333446"/>
                  <a:pt x="26800" y="3238001"/>
                </a:cubicBezTo>
                <a:cubicBezTo>
                  <a:pt x="124072" y="3238001"/>
                  <a:pt x="221343" y="3238001"/>
                  <a:pt x="318615" y="3229698"/>
                </a:cubicBezTo>
                <a:close/>
                <a:moveTo>
                  <a:pt x="649659" y="3214186"/>
                </a:moveTo>
                <a:cubicBezTo>
                  <a:pt x="670895" y="3302979"/>
                  <a:pt x="692122" y="3391782"/>
                  <a:pt x="709109" y="3480575"/>
                </a:cubicBezTo>
                <a:cubicBezTo>
                  <a:pt x="602958" y="3492678"/>
                  <a:pt x="496807" y="3504790"/>
                  <a:pt x="386406" y="3508824"/>
                </a:cubicBezTo>
                <a:cubicBezTo>
                  <a:pt x="377918" y="3415997"/>
                  <a:pt x="365180" y="3323160"/>
                  <a:pt x="352442" y="3234367"/>
                </a:cubicBezTo>
                <a:cubicBezTo>
                  <a:pt x="450095" y="3230333"/>
                  <a:pt x="552007" y="3222265"/>
                  <a:pt x="649659" y="3214186"/>
                </a:cubicBezTo>
                <a:close/>
                <a:moveTo>
                  <a:pt x="2148921" y="3167670"/>
                </a:moveTo>
                <a:cubicBezTo>
                  <a:pt x="2208478" y="3236770"/>
                  <a:pt x="2259526" y="3301543"/>
                  <a:pt x="2306326" y="3370634"/>
                </a:cubicBezTo>
                <a:cubicBezTo>
                  <a:pt x="2191462" y="3422454"/>
                  <a:pt x="2076597" y="3465639"/>
                  <a:pt x="1957484" y="3508824"/>
                </a:cubicBezTo>
                <a:cubicBezTo>
                  <a:pt x="1919193" y="3431099"/>
                  <a:pt x="1872403" y="3353364"/>
                  <a:pt x="1825604" y="3275628"/>
                </a:cubicBezTo>
                <a:cubicBezTo>
                  <a:pt x="1931959" y="3245405"/>
                  <a:pt x="2042565" y="3206538"/>
                  <a:pt x="2148921" y="3167670"/>
                </a:cubicBezTo>
                <a:close/>
                <a:moveTo>
                  <a:pt x="964381" y="3167670"/>
                </a:moveTo>
                <a:cubicBezTo>
                  <a:pt x="993011" y="3255682"/>
                  <a:pt x="1025725" y="3343703"/>
                  <a:pt x="1050263" y="3431714"/>
                </a:cubicBezTo>
                <a:cubicBezTo>
                  <a:pt x="948019" y="3452667"/>
                  <a:pt x="845775" y="3465239"/>
                  <a:pt x="739439" y="3477810"/>
                </a:cubicBezTo>
                <a:cubicBezTo>
                  <a:pt x="723077" y="3385608"/>
                  <a:pt x="702632" y="3293406"/>
                  <a:pt x="678095" y="3201204"/>
                </a:cubicBezTo>
                <a:cubicBezTo>
                  <a:pt x="772162" y="3192823"/>
                  <a:pt x="866220" y="3180242"/>
                  <a:pt x="964381" y="3167670"/>
                </a:cubicBezTo>
                <a:close/>
                <a:moveTo>
                  <a:pt x="1298531" y="3121154"/>
                </a:moveTo>
                <a:cubicBezTo>
                  <a:pt x="1341257" y="3199729"/>
                  <a:pt x="1383983" y="3282427"/>
                  <a:pt x="1422431" y="3365134"/>
                </a:cubicBezTo>
                <a:cubicBezTo>
                  <a:pt x="1315626" y="3389945"/>
                  <a:pt x="1208810" y="3410625"/>
                  <a:pt x="1097726" y="3431294"/>
                </a:cubicBezTo>
                <a:cubicBezTo>
                  <a:pt x="1067826" y="3340323"/>
                  <a:pt x="1037916" y="3253484"/>
                  <a:pt x="1003737" y="3170776"/>
                </a:cubicBezTo>
                <a:cubicBezTo>
                  <a:pt x="1102005" y="3154239"/>
                  <a:pt x="1200263" y="3137701"/>
                  <a:pt x="1298531" y="3121154"/>
                </a:cubicBezTo>
                <a:close/>
                <a:moveTo>
                  <a:pt x="1622113" y="3043614"/>
                </a:moveTo>
                <a:cubicBezTo>
                  <a:pt x="1677264" y="3114863"/>
                  <a:pt x="1732424" y="3190303"/>
                  <a:pt x="1779087" y="3265743"/>
                </a:cubicBezTo>
                <a:cubicBezTo>
                  <a:pt x="1673024" y="3299277"/>
                  <a:pt x="1562721" y="3324420"/>
                  <a:pt x="1456659" y="3353754"/>
                </a:cubicBezTo>
                <a:cubicBezTo>
                  <a:pt x="1418475" y="3269933"/>
                  <a:pt x="1376052" y="3186112"/>
                  <a:pt x="1329379" y="3106482"/>
                </a:cubicBezTo>
                <a:cubicBezTo>
                  <a:pt x="1426964" y="3085529"/>
                  <a:pt x="1524538" y="3064577"/>
                  <a:pt x="1622113" y="3043614"/>
                </a:cubicBezTo>
                <a:close/>
                <a:moveTo>
                  <a:pt x="3118053" y="3028102"/>
                </a:moveTo>
                <a:cubicBezTo>
                  <a:pt x="3195154" y="3049319"/>
                  <a:pt x="3272254" y="3066286"/>
                  <a:pt x="3345291" y="3079014"/>
                </a:cubicBezTo>
                <a:cubicBezTo>
                  <a:pt x="3272254" y="3214772"/>
                  <a:pt x="3187036" y="3346291"/>
                  <a:pt x="3097755" y="3477810"/>
                </a:cubicBezTo>
                <a:cubicBezTo>
                  <a:pt x="3036889" y="3465082"/>
                  <a:pt x="2971960" y="3443876"/>
                  <a:pt x="2911094" y="3418420"/>
                </a:cubicBezTo>
                <a:cubicBezTo>
                  <a:pt x="2984141" y="3286901"/>
                  <a:pt x="3057178" y="3159621"/>
                  <a:pt x="3118053" y="3028102"/>
                </a:cubicBezTo>
                <a:close/>
                <a:moveTo>
                  <a:pt x="2868573" y="2950572"/>
                </a:moveTo>
                <a:cubicBezTo>
                  <a:pt x="2943388" y="2980179"/>
                  <a:pt x="3022364" y="3009787"/>
                  <a:pt x="3097179" y="3030925"/>
                </a:cubicBezTo>
                <a:cubicBezTo>
                  <a:pt x="3034828" y="3157804"/>
                  <a:pt x="2964175" y="3288913"/>
                  <a:pt x="2885199" y="3415782"/>
                </a:cubicBezTo>
                <a:cubicBezTo>
                  <a:pt x="2822849" y="3390414"/>
                  <a:pt x="2756347" y="3360807"/>
                  <a:pt x="2693996" y="3322740"/>
                </a:cubicBezTo>
                <a:cubicBezTo>
                  <a:pt x="2756347" y="3200101"/>
                  <a:pt x="2814536" y="3077451"/>
                  <a:pt x="2868573" y="2950572"/>
                </a:cubicBezTo>
                <a:close/>
                <a:moveTo>
                  <a:pt x="1945997" y="2950572"/>
                </a:moveTo>
                <a:cubicBezTo>
                  <a:pt x="2013466" y="3020463"/>
                  <a:pt x="2076715" y="3085988"/>
                  <a:pt x="2135754" y="3155880"/>
                </a:cubicBezTo>
                <a:cubicBezTo>
                  <a:pt x="2026115" y="3195197"/>
                  <a:pt x="1920697" y="3230138"/>
                  <a:pt x="1815269" y="3260712"/>
                </a:cubicBezTo>
                <a:cubicBezTo>
                  <a:pt x="1764670" y="3186454"/>
                  <a:pt x="1714070" y="3107830"/>
                  <a:pt x="1655031" y="3033572"/>
                </a:cubicBezTo>
                <a:cubicBezTo>
                  <a:pt x="1752020" y="3007364"/>
                  <a:pt x="1849008" y="2981156"/>
                  <a:pt x="1945997" y="2950572"/>
                </a:cubicBezTo>
                <a:close/>
                <a:moveTo>
                  <a:pt x="283557" y="2935060"/>
                </a:moveTo>
                <a:cubicBezTo>
                  <a:pt x="296178" y="3026715"/>
                  <a:pt x="308808" y="3114199"/>
                  <a:pt x="321438" y="3205854"/>
                </a:cubicBezTo>
                <a:cubicBezTo>
                  <a:pt x="224626" y="3210025"/>
                  <a:pt x="127813" y="3214186"/>
                  <a:pt x="31010" y="3214186"/>
                </a:cubicBezTo>
                <a:cubicBezTo>
                  <a:pt x="31010" y="3122531"/>
                  <a:pt x="31010" y="3030886"/>
                  <a:pt x="26800" y="2943392"/>
                </a:cubicBezTo>
                <a:cubicBezTo>
                  <a:pt x="115192" y="2943392"/>
                  <a:pt x="199375" y="2939231"/>
                  <a:pt x="283557" y="2935060"/>
                </a:cubicBezTo>
                <a:close/>
                <a:moveTo>
                  <a:pt x="576105" y="2919558"/>
                </a:moveTo>
                <a:cubicBezTo>
                  <a:pt x="601150" y="3001660"/>
                  <a:pt x="626206" y="3087854"/>
                  <a:pt x="647080" y="3178161"/>
                </a:cubicBezTo>
                <a:cubicBezTo>
                  <a:pt x="551049" y="3186376"/>
                  <a:pt x="455028" y="3194582"/>
                  <a:pt x="363178" y="3198684"/>
                </a:cubicBezTo>
                <a:cubicBezTo>
                  <a:pt x="350655" y="3108377"/>
                  <a:pt x="338132" y="3018080"/>
                  <a:pt x="321428" y="2931876"/>
                </a:cubicBezTo>
                <a:cubicBezTo>
                  <a:pt x="409098" y="2927773"/>
                  <a:pt x="492606" y="2923661"/>
                  <a:pt x="576105" y="2919558"/>
                </a:cubicBezTo>
                <a:close/>
                <a:moveTo>
                  <a:pt x="853541" y="2888544"/>
                </a:moveTo>
                <a:cubicBezTo>
                  <a:pt x="890865" y="2973947"/>
                  <a:pt x="924048" y="3059351"/>
                  <a:pt x="957221" y="3149023"/>
                </a:cubicBezTo>
                <a:cubicBezTo>
                  <a:pt x="865986" y="3161839"/>
                  <a:pt x="770590" y="3174645"/>
                  <a:pt x="675203" y="3183182"/>
                </a:cubicBezTo>
                <a:cubicBezTo>
                  <a:pt x="650324" y="3093510"/>
                  <a:pt x="625434" y="3003838"/>
                  <a:pt x="600555" y="2914166"/>
                </a:cubicBezTo>
                <a:cubicBezTo>
                  <a:pt x="683496" y="2909897"/>
                  <a:pt x="770590" y="2901360"/>
                  <a:pt x="853541" y="2888544"/>
                </a:cubicBezTo>
                <a:close/>
                <a:moveTo>
                  <a:pt x="1138567" y="2857530"/>
                </a:moveTo>
                <a:cubicBezTo>
                  <a:pt x="1189499" y="2934396"/>
                  <a:pt x="1236181" y="3011252"/>
                  <a:pt x="1282863" y="3088118"/>
                </a:cubicBezTo>
                <a:cubicBezTo>
                  <a:pt x="1185249" y="3108338"/>
                  <a:pt x="1087636" y="3120480"/>
                  <a:pt x="990022" y="3136656"/>
                </a:cubicBezTo>
                <a:cubicBezTo>
                  <a:pt x="956078" y="3051712"/>
                  <a:pt x="917874" y="2970802"/>
                  <a:pt x="879681" y="2889892"/>
                </a:cubicBezTo>
                <a:cubicBezTo>
                  <a:pt x="964566" y="2881804"/>
                  <a:pt x="1049442" y="2869672"/>
                  <a:pt x="1138567" y="2857530"/>
                </a:cubicBezTo>
                <a:close/>
                <a:moveTo>
                  <a:pt x="2616466" y="2842018"/>
                </a:moveTo>
                <a:cubicBezTo>
                  <a:pt x="2692590" y="2883191"/>
                  <a:pt x="2768713" y="2916129"/>
                  <a:pt x="2849066" y="2944946"/>
                </a:cubicBezTo>
                <a:cubicBezTo>
                  <a:pt x="2794091" y="3068455"/>
                  <a:pt x="2734876" y="3187841"/>
                  <a:pt x="2675671" y="3307228"/>
                </a:cubicBezTo>
                <a:cubicBezTo>
                  <a:pt x="2608007" y="3270178"/>
                  <a:pt x="2544562" y="3233127"/>
                  <a:pt x="2476898" y="3187841"/>
                </a:cubicBezTo>
                <a:cubicBezTo>
                  <a:pt x="2527654" y="3072567"/>
                  <a:pt x="2574170" y="2957293"/>
                  <a:pt x="2616466" y="2842018"/>
                </a:cubicBezTo>
                <a:close/>
                <a:moveTo>
                  <a:pt x="1427237" y="2795502"/>
                </a:moveTo>
                <a:cubicBezTo>
                  <a:pt x="1494686" y="2873501"/>
                  <a:pt x="1553706" y="2947153"/>
                  <a:pt x="1608505" y="3025152"/>
                </a:cubicBezTo>
                <a:cubicBezTo>
                  <a:pt x="1515766" y="3046818"/>
                  <a:pt x="1418807" y="3068474"/>
                  <a:pt x="1321848" y="3090140"/>
                </a:cubicBezTo>
                <a:cubicBezTo>
                  <a:pt x="1275478" y="3003486"/>
                  <a:pt x="1224899" y="2921160"/>
                  <a:pt x="1174309" y="2843171"/>
                </a:cubicBezTo>
                <a:cubicBezTo>
                  <a:pt x="1258618" y="2830169"/>
                  <a:pt x="1342928" y="2812840"/>
                  <a:pt x="1427237" y="2795502"/>
                </a:cubicBezTo>
                <a:close/>
                <a:moveTo>
                  <a:pt x="1712937" y="2748986"/>
                </a:moveTo>
                <a:cubicBezTo>
                  <a:pt x="1793769" y="2809822"/>
                  <a:pt x="1866093" y="2874712"/>
                  <a:pt x="1934158" y="2939612"/>
                </a:cubicBezTo>
                <a:cubicBezTo>
                  <a:pt x="1836310" y="2963945"/>
                  <a:pt x="1738471" y="2988277"/>
                  <a:pt x="1640623" y="3012610"/>
                </a:cubicBezTo>
                <a:cubicBezTo>
                  <a:pt x="1585316" y="2939612"/>
                  <a:pt x="1521500" y="2870658"/>
                  <a:pt x="1453435" y="2801714"/>
                </a:cubicBezTo>
                <a:cubicBezTo>
                  <a:pt x="1542775" y="2785490"/>
                  <a:pt x="1627856" y="2765211"/>
                  <a:pt x="1712937" y="2748986"/>
                </a:cubicBezTo>
                <a:close/>
                <a:moveTo>
                  <a:pt x="2352256" y="2686948"/>
                </a:moveTo>
                <a:cubicBezTo>
                  <a:pt x="2429991" y="2737557"/>
                  <a:pt x="2507727" y="2779716"/>
                  <a:pt x="2585452" y="2821886"/>
                </a:cubicBezTo>
                <a:cubicBezTo>
                  <a:pt x="2542267" y="2935744"/>
                  <a:pt x="2494764" y="3053822"/>
                  <a:pt x="2447261" y="3167670"/>
                </a:cubicBezTo>
                <a:cubicBezTo>
                  <a:pt x="2378171" y="3121291"/>
                  <a:pt x="2313398" y="3070682"/>
                  <a:pt x="2244298" y="3011653"/>
                </a:cubicBezTo>
                <a:cubicBezTo>
                  <a:pt x="2283165" y="2906224"/>
                  <a:pt x="2322033" y="2796586"/>
                  <a:pt x="2352256" y="2686948"/>
                </a:cubicBezTo>
                <a:close/>
                <a:moveTo>
                  <a:pt x="234237" y="2655934"/>
                </a:moveTo>
                <a:cubicBezTo>
                  <a:pt x="246438" y="2739628"/>
                  <a:pt x="262712" y="2827503"/>
                  <a:pt x="274912" y="2915377"/>
                </a:cubicBezTo>
                <a:cubicBezTo>
                  <a:pt x="193563" y="2915377"/>
                  <a:pt x="112213" y="2919558"/>
                  <a:pt x="26800" y="2919558"/>
                </a:cubicBezTo>
                <a:cubicBezTo>
                  <a:pt x="26800" y="2831683"/>
                  <a:pt x="26800" y="2743809"/>
                  <a:pt x="26800" y="2660124"/>
                </a:cubicBezTo>
                <a:cubicBezTo>
                  <a:pt x="95949" y="2660124"/>
                  <a:pt x="165088" y="2655934"/>
                  <a:pt x="234237" y="2655934"/>
                </a:cubicBezTo>
                <a:close/>
                <a:moveTo>
                  <a:pt x="486550" y="2640432"/>
                </a:moveTo>
                <a:cubicBezTo>
                  <a:pt x="515601" y="2722817"/>
                  <a:pt x="540500" y="2805202"/>
                  <a:pt x="569550" y="2891699"/>
                </a:cubicBezTo>
                <a:cubicBezTo>
                  <a:pt x="482398" y="2895821"/>
                  <a:pt x="399408" y="2899943"/>
                  <a:pt x="316408" y="2904056"/>
                </a:cubicBezTo>
                <a:cubicBezTo>
                  <a:pt x="303963" y="2817558"/>
                  <a:pt x="287357" y="2735174"/>
                  <a:pt x="274912" y="2652789"/>
                </a:cubicBezTo>
                <a:cubicBezTo>
                  <a:pt x="345458" y="2648676"/>
                  <a:pt x="416004" y="2644554"/>
                  <a:pt x="486550" y="2640432"/>
                </a:cubicBezTo>
                <a:close/>
                <a:moveTo>
                  <a:pt x="715116" y="2624930"/>
                </a:moveTo>
                <a:cubicBezTo>
                  <a:pt x="759893" y="2703192"/>
                  <a:pt x="796534" y="2785577"/>
                  <a:pt x="833165" y="2867962"/>
                </a:cubicBezTo>
                <a:cubicBezTo>
                  <a:pt x="751756" y="2876197"/>
                  <a:pt x="670339" y="2884441"/>
                  <a:pt x="588921" y="2888554"/>
                </a:cubicBezTo>
                <a:cubicBezTo>
                  <a:pt x="564500" y="2806169"/>
                  <a:pt x="536006" y="2723794"/>
                  <a:pt x="507513" y="2641409"/>
                </a:cubicBezTo>
                <a:cubicBezTo>
                  <a:pt x="576710" y="2637286"/>
                  <a:pt x="645918" y="2633174"/>
                  <a:pt x="715116" y="2624930"/>
                </a:cubicBezTo>
                <a:close/>
                <a:moveTo>
                  <a:pt x="959800" y="2593916"/>
                </a:moveTo>
                <a:cubicBezTo>
                  <a:pt x="1020108" y="2672178"/>
                  <a:pt x="1076100" y="2746329"/>
                  <a:pt x="1127793" y="2824592"/>
                </a:cubicBezTo>
                <a:cubicBezTo>
                  <a:pt x="1041647" y="2836948"/>
                  <a:pt x="955492" y="2845183"/>
                  <a:pt x="869336" y="2857540"/>
                </a:cubicBezTo>
                <a:cubicBezTo>
                  <a:pt x="830576" y="2775155"/>
                  <a:pt x="787498" y="2696892"/>
                  <a:pt x="740113" y="2618629"/>
                </a:cubicBezTo>
                <a:cubicBezTo>
                  <a:pt x="813345" y="2610395"/>
                  <a:pt x="886567" y="2602160"/>
                  <a:pt x="959800" y="2593916"/>
                </a:cubicBezTo>
                <a:close/>
                <a:moveTo>
                  <a:pt x="3318594" y="2593906"/>
                </a:moveTo>
                <a:cubicBezTo>
                  <a:pt x="3410200" y="2610766"/>
                  <a:pt x="3501807" y="2623416"/>
                  <a:pt x="3593413" y="2631846"/>
                </a:cubicBezTo>
                <a:cubicBezTo>
                  <a:pt x="3530955" y="2766744"/>
                  <a:pt x="3460165" y="2897423"/>
                  <a:pt x="3385213" y="3028102"/>
                </a:cubicBezTo>
                <a:cubicBezTo>
                  <a:pt x="3301939" y="3015462"/>
                  <a:pt x="3222817" y="2998592"/>
                  <a:pt x="3143704" y="2977522"/>
                </a:cubicBezTo>
                <a:cubicBezTo>
                  <a:pt x="3210333" y="2851054"/>
                  <a:pt x="3268620" y="2720375"/>
                  <a:pt x="3318594" y="2593906"/>
                </a:cubicBezTo>
                <a:close/>
                <a:moveTo>
                  <a:pt x="1201758" y="2562902"/>
                </a:moveTo>
                <a:cubicBezTo>
                  <a:pt x="1277129" y="2635186"/>
                  <a:pt x="1344119" y="2707471"/>
                  <a:pt x="1406919" y="2779756"/>
                </a:cubicBezTo>
                <a:cubicBezTo>
                  <a:pt x="1323186" y="2796762"/>
                  <a:pt x="1239443" y="2813768"/>
                  <a:pt x="1155701" y="2826526"/>
                </a:cubicBezTo>
                <a:cubicBezTo>
                  <a:pt x="1101272" y="2745743"/>
                  <a:pt x="1046844" y="2669209"/>
                  <a:pt x="988225" y="2592665"/>
                </a:cubicBezTo>
                <a:cubicBezTo>
                  <a:pt x="1059406" y="2584167"/>
                  <a:pt x="1130587" y="2571410"/>
                  <a:pt x="1201758" y="2562902"/>
                </a:cubicBezTo>
                <a:close/>
                <a:moveTo>
                  <a:pt x="1444839" y="2531888"/>
                </a:moveTo>
                <a:cubicBezTo>
                  <a:pt x="1530692" y="2598057"/>
                  <a:pt x="1612461" y="2664217"/>
                  <a:pt x="1686045" y="2726245"/>
                </a:cubicBezTo>
                <a:cubicBezTo>
                  <a:pt x="1604286" y="2746925"/>
                  <a:pt x="1522516" y="2763462"/>
                  <a:pt x="1440746" y="2780000"/>
                </a:cubicBezTo>
                <a:cubicBezTo>
                  <a:pt x="1375339" y="2709708"/>
                  <a:pt x="1309931" y="2639406"/>
                  <a:pt x="1236337" y="2569104"/>
                </a:cubicBezTo>
                <a:cubicBezTo>
                  <a:pt x="1305838" y="2556699"/>
                  <a:pt x="1375339" y="2544293"/>
                  <a:pt x="1444839" y="2531888"/>
                </a:cubicBezTo>
                <a:close/>
                <a:moveTo>
                  <a:pt x="3025343" y="2531878"/>
                </a:moveTo>
                <a:cubicBezTo>
                  <a:pt x="3115064" y="2553094"/>
                  <a:pt x="3204785" y="2574301"/>
                  <a:pt x="3298775" y="2591278"/>
                </a:cubicBezTo>
                <a:cubicBezTo>
                  <a:pt x="3243233" y="2722797"/>
                  <a:pt x="3183422" y="2850067"/>
                  <a:pt x="3119333" y="2981586"/>
                </a:cubicBezTo>
                <a:cubicBezTo>
                  <a:pt x="3038159" y="2960379"/>
                  <a:pt x="2956985" y="2934923"/>
                  <a:pt x="2880080" y="2905218"/>
                </a:cubicBezTo>
                <a:cubicBezTo>
                  <a:pt x="2931354" y="2777948"/>
                  <a:pt x="2982617" y="2654918"/>
                  <a:pt x="3025343" y="2531878"/>
                </a:cubicBezTo>
                <a:close/>
                <a:moveTo>
                  <a:pt x="2121551" y="2516376"/>
                </a:moveTo>
                <a:cubicBezTo>
                  <a:pt x="2192097" y="2574897"/>
                  <a:pt x="2266794" y="2625066"/>
                  <a:pt x="2337340" y="2675226"/>
                </a:cubicBezTo>
                <a:cubicBezTo>
                  <a:pt x="2308289" y="2783907"/>
                  <a:pt x="2275097" y="2888417"/>
                  <a:pt x="2237743" y="2997098"/>
                </a:cubicBezTo>
                <a:cubicBezTo>
                  <a:pt x="2171349" y="2938577"/>
                  <a:pt x="2109096" y="2875875"/>
                  <a:pt x="2042702" y="2808992"/>
                </a:cubicBezTo>
                <a:cubicBezTo>
                  <a:pt x="2071752" y="2712843"/>
                  <a:pt x="2096651" y="2612524"/>
                  <a:pt x="2121551" y="2516376"/>
                </a:cubicBezTo>
                <a:close/>
                <a:moveTo>
                  <a:pt x="2744879" y="2438836"/>
                </a:moveTo>
                <a:cubicBezTo>
                  <a:pt x="2832685" y="2467984"/>
                  <a:pt x="2916320" y="2497132"/>
                  <a:pt x="3004136" y="2522119"/>
                </a:cubicBezTo>
                <a:cubicBezTo>
                  <a:pt x="2962319" y="2642874"/>
                  <a:pt x="2916320" y="2767790"/>
                  <a:pt x="2866141" y="2888544"/>
                </a:cubicBezTo>
                <a:cubicBezTo>
                  <a:pt x="2786687" y="2859396"/>
                  <a:pt x="2711423" y="2826086"/>
                  <a:pt x="2631968" y="2788615"/>
                </a:cubicBezTo>
                <a:cubicBezTo>
                  <a:pt x="2673786" y="2672022"/>
                  <a:pt x="2711423" y="2555429"/>
                  <a:pt x="2744879" y="2438836"/>
                </a:cubicBezTo>
                <a:close/>
                <a:moveTo>
                  <a:pt x="382958" y="2376808"/>
                </a:moveTo>
                <a:cubicBezTo>
                  <a:pt x="416981" y="2452502"/>
                  <a:pt x="446745" y="2532405"/>
                  <a:pt x="476508" y="2616509"/>
                </a:cubicBezTo>
                <a:cubicBezTo>
                  <a:pt x="404224" y="2620720"/>
                  <a:pt x="336188" y="2624920"/>
                  <a:pt x="263903" y="2624920"/>
                </a:cubicBezTo>
                <a:cubicBezTo>
                  <a:pt x="246897" y="2540816"/>
                  <a:pt x="229891" y="2460912"/>
                  <a:pt x="212884" y="2381018"/>
                </a:cubicBezTo>
                <a:cubicBezTo>
                  <a:pt x="268162" y="2381018"/>
                  <a:pt x="327690" y="2376808"/>
                  <a:pt x="382958" y="2376808"/>
                </a:cubicBezTo>
                <a:close/>
                <a:moveTo>
                  <a:pt x="26800" y="2376808"/>
                </a:moveTo>
                <a:cubicBezTo>
                  <a:pt x="78190" y="2376808"/>
                  <a:pt x="133527" y="2376808"/>
                  <a:pt x="184918" y="2376808"/>
                </a:cubicBezTo>
                <a:cubicBezTo>
                  <a:pt x="200723" y="2456712"/>
                  <a:pt x="216537" y="2536615"/>
                  <a:pt x="228396" y="2620720"/>
                </a:cubicBezTo>
                <a:cubicBezTo>
                  <a:pt x="161201" y="2624920"/>
                  <a:pt x="97951" y="2624920"/>
                  <a:pt x="30756" y="2624920"/>
                </a:cubicBezTo>
                <a:cubicBezTo>
                  <a:pt x="26800" y="2540816"/>
                  <a:pt x="26800" y="2456712"/>
                  <a:pt x="26800" y="2376808"/>
                </a:cubicBezTo>
                <a:close/>
                <a:moveTo>
                  <a:pt x="573145" y="2361306"/>
                </a:moveTo>
                <a:cubicBezTo>
                  <a:pt x="619876" y="2435739"/>
                  <a:pt x="666617" y="2514315"/>
                  <a:pt x="709099" y="2592880"/>
                </a:cubicBezTo>
                <a:cubicBezTo>
                  <a:pt x="641122" y="2597012"/>
                  <a:pt x="568896" y="2605286"/>
                  <a:pt x="496670" y="2609418"/>
                </a:cubicBezTo>
                <a:cubicBezTo>
                  <a:pt x="466935" y="2526720"/>
                  <a:pt x="432942" y="2448145"/>
                  <a:pt x="398959" y="2369579"/>
                </a:cubicBezTo>
                <a:cubicBezTo>
                  <a:pt x="458437" y="2369579"/>
                  <a:pt x="513666" y="2365447"/>
                  <a:pt x="573145" y="2361306"/>
                </a:cubicBezTo>
                <a:close/>
                <a:moveTo>
                  <a:pt x="754882" y="2345804"/>
                </a:moveTo>
                <a:cubicBezTo>
                  <a:pt x="822820" y="2418528"/>
                  <a:pt x="886509" y="2495530"/>
                  <a:pt x="941709" y="2572533"/>
                </a:cubicBezTo>
                <a:cubicBezTo>
                  <a:pt x="873771" y="2581080"/>
                  <a:pt x="801594" y="2589637"/>
                  <a:pt x="729407" y="2593916"/>
                </a:cubicBezTo>
                <a:cubicBezTo>
                  <a:pt x="682695" y="2516913"/>
                  <a:pt x="635994" y="2435642"/>
                  <a:pt x="585043" y="2358639"/>
                </a:cubicBezTo>
                <a:cubicBezTo>
                  <a:pt x="640243" y="2354360"/>
                  <a:pt x="699682" y="2350082"/>
                  <a:pt x="754882" y="2345804"/>
                </a:cubicBezTo>
                <a:close/>
                <a:moveTo>
                  <a:pt x="956400" y="2330292"/>
                </a:moveTo>
                <a:cubicBezTo>
                  <a:pt x="1041286" y="2399939"/>
                  <a:pt x="1117673" y="2473943"/>
                  <a:pt x="1189821" y="2547937"/>
                </a:cubicBezTo>
                <a:cubicBezTo>
                  <a:pt x="1121922" y="2556640"/>
                  <a:pt x="1049765" y="2569700"/>
                  <a:pt x="977617" y="2578404"/>
                </a:cubicBezTo>
                <a:cubicBezTo>
                  <a:pt x="918207" y="2500053"/>
                  <a:pt x="854547" y="2421702"/>
                  <a:pt x="786639" y="2343352"/>
                </a:cubicBezTo>
                <a:cubicBezTo>
                  <a:pt x="841809" y="2338995"/>
                  <a:pt x="901229" y="2334648"/>
                  <a:pt x="956400" y="2330292"/>
                </a:cubicBezTo>
                <a:close/>
                <a:moveTo>
                  <a:pt x="1142426" y="2314789"/>
                </a:moveTo>
                <a:cubicBezTo>
                  <a:pt x="1240000" y="2382464"/>
                  <a:pt x="1333335" y="2445898"/>
                  <a:pt x="1422431" y="2513572"/>
                </a:cubicBezTo>
                <a:cubicBezTo>
                  <a:pt x="1354552" y="2526251"/>
                  <a:pt x="1282433" y="2538940"/>
                  <a:pt x="1210305" y="2547400"/>
                </a:cubicBezTo>
                <a:cubicBezTo>
                  <a:pt x="1133937" y="2475506"/>
                  <a:pt x="1053330" y="2407832"/>
                  <a:pt x="972723" y="2335938"/>
                </a:cubicBezTo>
                <a:cubicBezTo>
                  <a:pt x="1027874" y="2331708"/>
                  <a:pt x="1087274" y="2323249"/>
                  <a:pt x="1142426" y="2314789"/>
                </a:cubicBezTo>
                <a:close/>
                <a:moveTo>
                  <a:pt x="2456805" y="2314780"/>
                </a:moveTo>
                <a:cubicBezTo>
                  <a:pt x="2536826" y="2352260"/>
                  <a:pt x="2621057" y="2389731"/>
                  <a:pt x="2709508" y="2418879"/>
                </a:cubicBezTo>
                <a:cubicBezTo>
                  <a:pt x="2675818" y="2535473"/>
                  <a:pt x="2637907" y="2652066"/>
                  <a:pt x="2595787" y="2764488"/>
                </a:cubicBezTo>
                <a:cubicBezTo>
                  <a:pt x="2519976" y="2727017"/>
                  <a:pt x="2444165" y="2681214"/>
                  <a:pt x="2368354" y="2635411"/>
                </a:cubicBezTo>
                <a:cubicBezTo>
                  <a:pt x="2402054" y="2531311"/>
                  <a:pt x="2431535" y="2423041"/>
                  <a:pt x="2456805" y="2314780"/>
                </a:cubicBezTo>
                <a:close/>
                <a:moveTo>
                  <a:pt x="1875031" y="2314780"/>
                </a:moveTo>
                <a:cubicBezTo>
                  <a:pt x="1949181" y="2380656"/>
                  <a:pt x="2019199" y="2438289"/>
                  <a:pt x="2089228" y="2495921"/>
                </a:cubicBezTo>
                <a:cubicBezTo>
                  <a:pt x="2068636" y="2590614"/>
                  <a:pt x="2043923" y="2685307"/>
                  <a:pt x="2015087" y="2779990"/>
                </a:cubicBezTo>
                <a:cubicBezTo>
                  <a:pt x="1953293" y="2714123"/>
                  <a:pt x="1887387" y="2644134"/>
                  <a:pt x="1825604" y="2565910"/>
                </a:cubicBezTo>
                <a:cubicBezTo>
                  <a:pt x="1842083" y="2483574"/>
                  <a:pt x="1862674" y="2401238"/>
                  <a:pt x="1875031" y="2314780"/>
                </a:cubicBezTo>
                <a:close/>
                <a:moveTo>
                  <a:pt x="2183969" y="2175222"/>
                </a:moveTo>
                <a:cubicBezTo>
                  <a:pt x="2264694" y="2221454"/>
                  <a:pt x="2349658" y="2263487"/>
                  <a:pt x="2430382" y="2305510"/>
                </a:cubicBezTo>
                <a:cubicBezTo>
                  <a:pt x="2404897" y="2410586"/>
                  <a:pt x="2379402" y="2519863"/>
                  <a:pt x="2345408" y="2624930"/>
                </a:cubicBezTo>
                <a:cubicBezTo>
                  <a:pt x="2268943" y="2578697"/>
                  <a:pt x="2196717" y="2524063"/>
                  <a:pt x="2120242" y="2469430"/>
                </a:cubicBezTo>
                <a:cubicBezTo>
                  <a:pt x="2145737" y="2372764"/>
                  <a:pt x="2166973" y="2271888"/>
                  <a:pt x="2183969" y="2175222"/>
                </a:cubicBezTo>
                <a:close/>
                <a:moveTo>
                  <a:pt x="3481752" y="2159710"/>
                </a:moveTo>
                <a:cubicBezTo>
                  <a:pt x="3580997" y="2172613"/>
                  <a:pt x="3680242" y="2185507"/>
                  <a:pt x="3779487" y="2189805"/>
                </a:cubicBezTo>
                <a:cubicBezTo>
                  <a:pt x="3733997" y="2327371"/>
                  <a:pt x="3680242" y="2460638"/>
                  <a:pt x="3622346" y="2593906"/>
                </a:cubicBezTo>
                <a:cubicBezTo>
                  <a:pt x="3527243" y="2585310"/>
                  <a:pt x="3436262" y="2572416"/>
                  <a:pt x="3345291" y="2555214"/>
                </a:cubicBezTo>
                <a:cubicBezTo>
                  <a:pt x="3399045" y="2421947"/>
                  <a:pt x="3444536" y="2292977"/>
                  <a:pt x="3481752" y="2159710"/>
                </a:cubicBezTo>
                <a:close/>
                <a:moveTo>
                  <a:pt x="3159861" y="2113193"/>
                </a:moveTo>
                <a:cubicBezTo>
                  <a:pt x="3256459" y="2130053"/>
                  <a:pt x="3357247" y="2146923"/>
                  <a:pt x="3453845" y="2159563"/>
                </a:cubicBezTo>
                <a:cubicBezTo>
                  <a:pt x="3416052" y="2290242"/>
                  <a:pt x="3369848" y="2416711"/>
                  <a:pt x="3319454" y="2547390"/>
                </a:cubicBezTo>
                <a:cubicBezTo>
                  <a:pt x="3231257" y="2530530"/>
                  <a:pt x="3138859" y="2509450"/>
                  <a:pt x="3050662" y="2484160"/>
                </a:cubicBezTo>
                <a:cubicBezTo>
                  <a:pt x="3092666" y="2361911"/>
                  <a:pt x="3130459" y="2235442"/>
                  <a:pt x="3159861" y="2113193"/>
                </a:cubicBezTo>
                <a:close/>
                <a:moveTo>
                  <a:pt x="265545" y="2113193"/>
                </a:moveTo>
                <a:cubicBezTo>
                  <a:pt x="302410" y="2187959"/>
                  <a:pt x="335182" y="2262735"/>
                  <a:pt x="367954" y="2341652"/>
                </a:cubicBezTo>
                <a:cubicBezTo>
                  <a:pt x="314698" y="2341652"/>
                  <a:pt x="261452" y="2341652"/>
                  <a:pt x="208205" y="2345804"/>
                </a:cubicBezTo>
                <a:cubicBezTo>
                  <a:pt x="187721" y="2266886"/>
                  <a:pt x="171340" y="2192120"/>
                  <a:pt x="150856" y="2117345"/>
                </a:cubicBezTo>
                <a:cubicBezTo>
                  <a:pt x="191814" y="2117345"/>
                  <a:pt x="228679" y="2117345"/>
                  <a:pt x="265545" y="2113193"/>
                </a:cubicBezTo>
                <a:close/>
                <a:moveTo>
                  <a:pt x="11288" y="2113193"/>
                </a:moveTo>
                <a:cubicBezTo>
                  <a:pt x="49667" y="2113193"/>
                  <a:pt x="88047" y="2113193"/>
                  <a:pt x="130694" y="2113193"/>
                </a:cubicBezTo>
                <a:cubicBezTo>
                  <a:pt x="147750" y="2189327"/>
                  <a:pt x="164815" y="2265450"/>
                  <a:pt x="181870" y="2345804"/>
                </a:cubicBezTo>
                <a:cubicBezTo>
                  <a:pt x="126426" y="2345804"/>
                  <a:pt x="70991" y="2345804"/>
                  <a:pt x="15547" y="2345804"/>
                </a:cubicBezTo>
                <a:cubicBezTo>
                  <a:pt x="15547" y="2265450"/>
                  <a:pt x="11288" y="2189327"/>
                  <a:pt x="11288" y="2113193"/>
                </a:cubicBezTo>
                <a:close/>
                <a:moveTo>
                  <a:pt x="654309" y="2097691"/>
                </a:moveTo>
                <a:cubicBezTo>
                  <a:pt x="745290" y="2163236"/>
                  <a:pt x="827987" y="2232864"/>
                  <a:pt x="910695" y="2302501"/>
                </a:cubicBezTo>
                <a:cubicBezTo>
                  <a:pt x="856940" y="2306604"/>
                  <a:pt x="803176" y="2310697"/>
                  <a:pt x="749422" y="2314789"/>
                </a:cubicBezTo>
                <a:cubicBezTo>
                  <a:pt x="683262" y="2245152"/>
                  <a:pt x="612960" y="2175524"/>
                  <a:pt x="538527" y="2105887"/>
                </a:cubicBezTo>
                <a:cubicBezTo>
                  <a:pt x="579875" y="2101794"/>
                  <a:pt x="617092" y="2101794"/>
                  <a:pt x="654309" y="2097691"/>
                </a:cubicBezTo>
                <a:close/>
                <a:moveTo>
                  <a:pt x="527244" y="2097691"/>
                </a:moveTo>
                <a:cubicBezTo>
                  <a:pt x="595719" y="2170924"/>
                  <a:pt x="660160" y="2244156"/>
                  <a:pt x="724611" y="2317378"/>
                </a:cubicBezTo>
                <a:cubicBezTo>
                  <a:pt x="672243" y="2321686"/>
                  <a:pt x="619886" y="2325994"/>
                  <a:pt x="567528" y="2330301"/>
                </a:cubicBezTo>
                <a:cubicBezTo>
                  <a:pt x="519195" y="2252771"/>
                  <a:pt x="466828" y="2175231"/>
                  <a:pt x="414470" y="2101999"/>
                </a:cubicBezTo>
                <a:cubicBezTo>
                  <a:pt x="450720" y="2101999"/>
                  <a:pt x="490994" y="2097691"/>
                  <a:pt x="527244" y="2097691"/>
                </a:cubicBezTo>
                <a:close/>
                <a:moveTo>
                  <a:pt x="386113" y="2097691"/>
                </a:moveTo>
                <a:cubicBezTo>
                  <a:pt x="439663" y="2173825"/>
                  <a:pt x="489099" y="2245719"/>
                  <a:pt x="538527" y="2321842"/>
                </a:cubicBezTo>
                <a:cubicBezTo>
                  <a:pt x="484977" y="2326072"/>
                  <a:pt x="431428" y="2330301"/>
                  <a:pt x="377879" y="2330301"/>
                </a:cubicBezTo>
                <a:cubicBezTo>
                  <a:pt x="344931" y="2254178"/>
                  <a:pt x="311973" y="2178054"/>
                  <a:pt x="274902" y="2101921"/>
                </a:cubicBezTo>
                <a:cubicBezTo>
                  <a:pt x="311973" y="2101921"/>
                  <a:pt x="349043" y="2101921"/>
                  <a:pt x="386113" y="2097691"/>
                </a:cubicBezTo>
                <a:close/>
                <a:moveTo>
                  <a:pt x="1642147" y="2082179"/>
                </a:moveTo>
                <a:cubicBezTo>
                  <a:pt x="1713641" y="2157619"/>
                  <a:pt x="1785124" y="2228868"/>
                  <a:pt x="1856618" y="2295927"/>
                </a:cubicBezTo>
                <a:cubicBezTo>
                  <a:pt x="1839797" y="2379748"/>
                  <a:pt x="1822975" y="2463569"/>
                  <a:pt x="1801955" y="2547390"/>
                </a:cubicBezTo>
                <a:cubicBezTo>
                  <a:pt x="1738872" y="2471950"/>
                  <a:pt x="1671588" y="2388129"/>
                  <a:pt x="1608505" y="2300118"/>
                </a:cubicBezTo>
                <a:cubicBezTo>
                  <a:pt x="1621126" y="2228868"/>
                  <a:pt x="1633737" y="2153429"/>
                  <a:pt x="1642147" y="2082179"/>
                </a:cubicBezTo>
                <a:close/>
                <a:moveTo>
                  <a:pt x="788915" y="2082179"/>
                </a:moveTo>
                <a:cubicBezTo>
                  <a:pt x="895642" y="2146034"/>
                  <a:pt x="998267" y="2214148"/>
                  <a:pt x="1096779" y="2282252"/>
                </a:cubicBezTo>
                <a:cubicBezTo>
                  <a:pt x="1043415" y="2286511"/>
                  <a:pt x="990052" y="2295019"/>
                  <a:pt x="936688" y="2299278"/>
                </a:cubicBezTo>
                <a:cubicBezTo>
                  <a:pt x="854596" y="2226915"/>
                  <a:pt x="768392" y="2158801"/>
                  <a:pt x="678085" y="2090697"/>
                </a:cubicBezTo>
                <a:cubicBezTo>
                  <a:pt x="715028" y="2086438"/>
                  <a:pt x="751971" y="2086438"/>
                  <a:pt x="788915" y="2082179"/>
                </a:cubicBezTo>
                <a:close/>
                <a:moveTo>
                  <a:pt x="2844837" y="2051165"/>
                </a:moveTo>
                <a:cubicBezTo>
                  <a:pt x="2937879" y="2072245"/>
                  <a:pt x="3030921" y="2093325"/>
                  <a:pt x="3128193" y="2114405"/>
                </a:cubicBezTo>
                <a:cubicBezTo>
                  <a:pt x="3098585" y="2236654"/>
                  <a:pt x="3060528" y="2358903"/>
                  <a:pt x="3018232" y="2485362"/>
                </a:cubicBezTo>
                <a:cubicBezTo>
                  <a:pt x="2929420" y="2460072"/>
                  <a:pt x="2840607" y="2430562"/>
                  <a:pt x="2756024" y="2401052"/>
                </a:cubicBezTo>
                <a:cubicBezTo>
                  <a:pt x="2785632" y="2283023"/>
                  <a:pt x="2815229" y="2169204"/>
                  <a:pt x="2844837" y="2051165"/>
                </a:cubicBezTo>
                <a:close/>
                <a:moveTo>
                  <a:pt x="1933464" y="2020151"/>
                </a:moveTo>
                <a:cubicBezTo>
                  <a:pt x="2008445" y="2070252"/>
                  <a:pt x="2087606" y="2120354"/>
                  <a:pt x="2166758" y="2166274"/>
                </a:cubicBezTo>
                <a:cubicBezTo>
                  <a:pt x="2145932" y="2262305"/>
                  <a:pt x="2129268" y="2358326"/>
                  <a:pt x="2104270" y="2454348"/>
                </a:cubicBezTo>
                <a:cubicBezTo>
                  <a:pt x="2033442" y="2400076"/>
                  <a:pt x="1958451" y="2337452"/>
                  <a:pt x="1887631" y="2274828"/>
                </a:cubicBezTo>
                <a:cubicBezTo>
                  <a:pt x="1904296" y="2191329"/>
                  <a:pt x="1916799" y="2103650"/>
                  <a:pt x="1933464" y="2020151"/>
                </a:cubicBezTo>
                <a:close/>
                <a:moveTo>
                  <a:pt x="2528787" y="1958123"/>
                </a:moveTo>
                <a:cubicBezTo>
                  <a:pt x="2617238" y="1986861"/>
                  <a:pt x="2709889" y="2011487"/>
                  <a:pt x="2802550" y="2036122"/>
                </a:cubicBezTo>
                <a:cubicBezTo>
                  <a:pt x="2777280" y="2151055"/>
                  <a:pt x="2747799" y="2261885"/>
                  <a:pt x="2718319" y="2376818"/>
                </a:cubicBezTo>
                <a:cubicBezTo>
                  <a:pt x="2629868" y="2343977"/>
                  <a:pt x="2545637" y="2311146"/>
                  <a:pt x="2461396" y="2274203"/>
                </a:cubicBezTo>
                <a:cubicBezTo>
                  <a:pt x="2486666" y="2167475"/>
                  <a:pt x="2507727" y="2064851"/>
                  <a:pt x="2528787" y="1958123"/>
                </a:cubicBezTo>
                <a:close/>
                <a:moveTo>
                  <a:pt x="150846" y="1880593"/>
                </a:moveTo>
                <a:lnTo>
                  <a:pt x="212874" y="1880593"/>
                </a:lnTo>
                <a:lnTo>
                  <a:pt x="214281" y="1880593"/>
                </a:lnTo>
                <a:lnTo>
                  <a:pt x="276924" y="1880593"/>
                </a:lnTo>
                <a:cubicBezTo>
                  <a:pt x="358059" y="1945102"/>
                  <a:pt x="434915" y="2009621"/>
                  <a:pt x="507513" y="2078155"/>
                </a:cubicBezTo>
                <a:cubicBezTo>
                  <a:pt x="469084" y="2082189"/>
                  <a:pt x="430647" y="2082189"/>
                  <a:pt x="392218" y="2082189"/>
                </a:cubicBezTo>
                <a:lnTo>
                  <a:pt x="237754" y="1908569"/>
                </a:lnTo>
                <a:lnTo>
                  <a:pt x="383456" y="2082189"/>
                </a:lnTo>
                <a:cubicBezTo>
                  <a:pt x="345390" y="2082189"/>
                  <a:pt x="307333" y="2082189"/>
                  <a:pt x="269266" y="2082189"/>
                </a:cubicBezTo>
                <a:cubicBezTo>
                  <a:pt x="231200" y="2014994"/>
                  <a:pt x="193143" y="1947798"/>
                  <a:pt x="150846" y="1880593"/>
                </a:cubicBezTo>
                <a:close/>
                <a:moveTo>
                  <a:pt x="73316" y="1880583"/>
                </a:moveTo>
                <a:cubicBezTo>
                  <a:pt x="95470" y="1880583"/>
                  <a:pt x="117625" y="1880583"/>
                  <a:pt x="139769" y="1880583"/>
                </a:cubicBezTo>
                <a:cubicBezTo>
                  <a:pt x="179653" y="1951559"/>
                  <a:pt x="219527" y="2022535"/>
                  <a:pt x="259400" y="2093511"/>
                </a:cubicBezTo>
                <a:cubicBezTo>
                  <a:pt x="219527" y="2097682"/>
                  <a:pt x="179653" y="2097682"/>
                  <a:pt x="139769" y="2097682"/>
                </a:cubicBezTo>
                <a:cubicBezTo>
                  <a:pt x="117625" y="2022535"/>
                  <a:pt x="95470" y="1951559"/>
                  <a:pt x="73316" y="1880583"/>
                </a:cubicBezTo>
                <a:close/>
                <a:moveTo>
                  <a:pt x="11288" y="1880583"/>
                </a:moveTo>
                <a:cubicBezTo>
                  <a:pt x="33442" y="1880583"/>
                  <a:pt x="55597" y="1880583"/>
                  <a:pt x="73316" y="1880583"/>
                </a:cubicBezTo>
                <a:cubicBezTo>
                  <a:pt x="95470" y="1951559"/>
                  <a:pt x="113190" y="2022535"/>
                  <a:pt x="135344" y="2097682"/>
                </a:cubicBezTo>
                <a:cubicBezTo>
                  <a:pt x="95470" y="2097682"/>
                  <a:pt x="55597" y="2097682"/>
                  <a:pt x="15713" y="2097682"/>
                </a:cubicBezTo>
                <a:cubicBezTo>
                  <a:pt x="15713" y="2022535"/>
                  <a:pt x="11288" y="1951559"/>
                  <a:pt x="11288" y="1880583"/>
                </a:cubicBezTo>
                <a:close/>
                <a:moveTo>
                  <a:pt x="0" y="1880583"/>
                </a:moveTo>
                <a:lnTo>
                  <a:pt x="11288" y="1880583"/>
                </a:lnTo>
                <a:cubicBezTo>
                  <a:pt x="11288" y="1951559"/>
                  <a:pt x="11288" y="2022535"/>
                  <a:pt x="6697" y="2097682"/>
                </a:cubicBezTo>
                <a:lnTo>
                  <a:pt x="0" y="2097682"/>
                </a:lnTo>
                <a:close/>
                <a:moveTo>
                  <a:pt x="352442" y="1865081"/>
                </a:moveTo>
                <a:cubicBezTo>
                  <a:pt x="373444" y="1865081"/>
                  <a:pt x="394436" y="1865081"/>
                  <a:pt x="415437" y="1865081"/>
                </a:cubicBezTo>
                <a:cubicBezTo>
                  <a:pt x="533037" y="1928086"/>
                  <a:pt x="646426" y="1995282"/>
                  <a:pt x="755625" y="2058277"/>
                </a:cubicBezTo>
                <a:cubicBezTo>
                  <a:pt x="717822" y="2062477"/>
                  <a:pt x="684229" y="2066677"/>
                  <a:pt x="646426" y="2066677"/>
                </a:cubicBezTo>
                <a:cubicBezTo>
                  <a:pt x="549828" y="1999482"/>
                  <a:pt x="453240" y="1932287"/>
                  <a:pt x="352442" y="1865081"/>
                </a:cubicBezTo>
                <a:close/>
                <a:moveTo>
                  <a:pt x="348662" y="1865081"/>
                </a:moveTo>
                <a:cubicBezTo>
                  <a:pt x="448513" y="1934553"/>
                  <a:pt x="540041" y="2004024"/>
                  <a:pt x="631569" y="2077842"/>
                </a:cubicBezTo>
                <a:cubicBezTo>
                  <a:pt x="594127" y="2077842"/>
                  <a:pt x="556676" y="2082179"/>
                  <a:pt x="519234" y="2082179"/>
                </a:cubicBezTo>
                <a:cubicBezTo>
                  <a:pt x="448513" y="2008371"/>
                  <a:pt x="369459" y="1938900"/>
                  <a:pt x="290414" y="1869428"/>
                </a:cubicBezTo>
                <a:cubicBezTo>
                  <a:pt x="311211" y="1865081"/>
                  <a:pt x="327856" y="1865081"/>
                  <a:pt x="348662" y="1865081"/>
                </a:cubicBezTo>
                <a:close/>
                <a:moveTo>
                  <a:pt x="2248068" y="1849569"/>
                </a:moveTo>
                <a:cubicBezTo>
                  <a:pt x="2331889" y="1883065"/>
                  <a:pt x="2419901" y="1916560"/>
                  <a:pt x="2507912" y="1945874"/>
                </a:cubicBezTo>
                <a:cubicBezTo>
                  <a:pt x="2491150" y="2054731"/>
                  <a:pt x="2466007" y="2159407"/>
                  <a:pt x="2445044" y="2268264"/>
                </a:cubicBezTo>
                <a:cubicBezTo>
                  <a:pt x="2361223" y="2230588"/>
                  <a:pt x="2277402" y="2188711"/>
                  <a:pt x="2197772" y="2142654"/>
                </a:cubicBezTo>
                <a:cubicBezTo>
                  <a:pt x="2214534" y="2046359"/>
                  <a:pt x="2231306" y="1950055"/>
                  <a:pt x="2248068" y="1849569"/>
                </a:cubicBezTo>
                <a:close/>
                <a:moveTo>
                  <a:pt x="1683506" y="1834067"/>
                </a:moveTo>
                <a:cubicBezTo>
                  <a:pt x="1756718" y="1892110"/>
                  <a:pt x="1829930" y="1946001"/>
                  <a:pt x="1903144" y="1999892"/>
                </a:cubicBezTo>
                <a:cubicBezTo>
                  <a:pt x="1890943" y="2082795"/>
                  <a:pt x="1878743" y="2169859"/>
                  <a:pt x="1862468" y="2252761"/>
                </a:cubicBezTo>
                <a:cubicBezTo>
                  <a:pt x="1793329" y="2186435"/>
                  <a:pt x="1724180" y="2120109"/>
                  <a:pt x="1655031" y="2045490"/>
                </a:cubicBezTo>
                <a:cubicBezTo>
                  <a:pt x="1667231" y="1975013"/>
                  <a:pt x="1675369" y="1904545"/>
                  <a:pt x="1683506" y="1834067"/>
                </a:cubicBezTo>
                <a:close/>
                <a:moveTo>
                  <a:pt x="1427022" y="1818555"/>
                </a:moveTo>
                <a:cubicBezTo>
                  <a:pt x="1491346" y="1901839"/>
                  <a:pt x="1559694" y="1980952"/>
                  <a:pt x="1624017" y="2055903"/>
                </a:cubicBezTo>
                <a:cubicBezTo>
                  <a:pt x="1615978" y="2126693"/>
                  <a:pt x="1603914" y="2197483"/>
                  <a:pt x="1595875" y="2268264"/>
                </a:cubicBezTo>
                <a:cubicBezTo>
                  <a:pt x="1531552" y="2180819"/>
                  <a:pt x="1471243" y="2089213"/>
                  <a:pt x="1406919" y="1989284"/>
                </a:cubicBezTo>
                <a:cubicBezTo>
                  <a:pt x="1414958" y="1930987"/>
                  <a:pt x="1418983" y="1876852"/>
                  <a:pt x="1427022" y="1818555"/>
                </a:cubicBezTo>
                <a:close/>
                <a:moveTo>
                  <a:pt x="3595708" y="1725513"/>
                </a:moveTo>
                <a:cubicBezTo>
                  <a:pt x="3699349" y="1738202"/>
                  <a:pt x="3807131" y="1742432"/>
                  <a:pt x="3919055" y="1746661"/>
                </a:cubicBezTo>
                <a:cubicBezTo>
                  <a:pt x="3885892" y="1882000"/>
                  <a:pt x="3848587" y="2013109"/>
                  <a:pt x="3802980" y="2144207"/>
                </a:cubicBezTo>
                <a:cubicBezTo>
                  <a:pt x="3699349" y="2135748"/>
                  <a:pt x="3599850" y="2127289"/>
                  <a:pt x="3500361" y="2114610"/>
                </a:cubicBezTo>
                <a:cubicBezTo>
                  <a:pt x="3537675" y="1987731"/>
                  <a:pt x="3570838" y="1856622"/>
                  <a:pt x="3595708" y="1725513"/>
                </a:cubicBezTo>
                <a:close/>
                <a:moveTo>
                  <a:pt x="1968825" y="1725513"/>
                </a:moveTo>
                <a:cubicBezTo>
                  <a:pt x="2055479" y="1767517"/>
                  <a:pt x="2142142" y="1805310"/>
                  <a:pt x="2228796" y="1838912"/>
                </a:cubicBezTo>
                <a:cubicBezTo>
                  <a:pt x="2215794" y="1935510"/>
                  <a:pt x="2198465" y="2032098"/>
                  <a:pt x="2181137" y="2128696"/>
                </a:cubicBezTo>
                <a:cubicBezTo>
                  <a:pt x="2094473" y="2082502"/>
                  <a:pt x="2012147" y="2036298"/>
                  <a:pt x="1934158" y="1985904"/>
                </a:cubicBezTo>
                <a:cubicBezTo>
                  <a:pt x="1947159" y="1897707"/>
                  <a:pt x="1960161" y="1813710"/>
                  <a:pt x="1968825" y="1725513"/>
                </a:cubicBezTo>
                <a:close/>
                <a:moveTo>
                  <a:pt x="3253079" y="1694499"/>
                </a:moveTo>
                <a:cubicBezTo>
                  <a:pt x="3356182" y="1707188"/>
                  <a:pt x="3459295" y="1719877"/>
                  <a:pt x="3562399" y="1728336"/>
                </a:cubicBezTo>
                <a:cubicBezTo>
                  <a:pt x="3537656" y="1855215"/>
                  <a:pt x="3504659" y="1986314"/>
                  <a:pt x="3467540" y="2113193"/>
                </a:cubicBezTo>
                <a:cubicBezTo>
                  <a:pt x="3368559" y="2100505"/>
                  <a:pt x="3273700" y="2087816"/>
                  <a:pt x="3174718" y="2070907"/>
                </a:cubicBezTo>
                <a:cubicBezTo>
                  <a:pt x="3207715" y="1944028"/>
                  <a:pt x="3232458" y="1821378"/>
                  <a:pt x="3253079" y="1694499"/>
                </a:cubicBezTo>
                <a:close/>
                <a:moveTo>
                  <a:pt x="2926069" y="1647983"/>
                </a:moveTo>
                <a:cubicBezTo>
                  <a:pt x="3020361" y="1660936"/>
                  <a:pt x="3118757" y="1678196"/>
                  <a:pt x="3221244" y="1691149"/>
                </a:cubicBezTo>
                <a:cubicBezTo>
                  <a:pt x="3200751" y="1816328"/>
                  <a:pt x="3172052" y="1941508"/>
                  <a:pt x="3143353" y="2066677"/>
                </a:cubicBezTo>
                <a:cubicBezTo>
                  <a:pt x="3049060" y="2049417"/>
                  <a:pt x="2954768" y="2027829"/>
                  <a:pt x="2864578" y="2006251"/>
                </a:cubicBezTo>
                <a:cubicBezTo>
                  <a:pt x="2889175" y="1885389"/>
                  <a:pt x="2909678" y="1764528"/>
                  <a:pt x="2926069" y="1647983"/>
                </a:cubicBezTo>
                <a:close/>
                <a:moveTo>
                  <a:pt x="11288" y="1647983"/>
                </a:moveTo>
                <a:lnTo>
                  <a:pt x="0" y="1655005"/>
                </a:lnTo>
                <a:lnTo>
                  <a:pt x="0" y="1653916"/>
                </a:lnTo>
                <a:close/>
                <a:moveTo>
                  <a:pt x="11288" y="1647983"/>
                </a:moveTo>
                <a:lnTo>
                  <a:pt x="0" y="1656884"/>
                </a:lnTo>
                <a:lnTo>
                  <a:pt x="0" y="1655175"/>
                </a:lnTo>
                <a:close/>
                <a:moveTo>
                  <a:pt x="11288" y="1647983"/>
                </a:moveTo>
                <a:lnTo>
                  <a:pt x="0" y="1659747"/>
                </a:lnTo>
                <a:lnTo>
                  <a:pt x="0" y="1656928"/>
                </a:lnTo>
                <a:close/>
                <a:moveTo>
                  <a:pt x="11288" y="1647983"/>
                </a:moveTo>
                <a:lnTo>
                  <a:pt x="0" y="1666675"/>
                </a:lnTo>
                <a:lnTo>
                  <a:pt x="0" y="1660884"/>
                </a:lnTo>
                <a:close/>
                <a:moveTo>
                  <a:pt x="11288" y="1647983"/>
                </a:moveTo>
                <a:lnTo>
                  <a:pt x="0" y="1683787"/>
                </a:lnTo>
                <a:lnTo>
                  <a:pt x="0" y="1667737"/>
                </a:lnTo>
                <a:close/>
                <a:moveTo>
                  <a:pt x="11288" y="1647983"/>
                </a:moveTo>
                <a:cubicBezTo>
                  <a:pt x="11288" y="1718871"/>
                  <a:pt x="6853" y="1789769"/>
                  <a:pt x="6853" y="1865081"/>
                </a:cubicBezTo>
                <a:lnTo>
                  <a:pt x="0" y="1865081"/>
                </a:lnTo>
                <a:lnTo>
                  <a:pt x="0" y="1687491"/>
                </a:lnTo>
                <a:close/>
                <a:moveTo>
                  <a:pt x="11288" y="1647983"/>
                </a:moveTo>
                <a:cubicBezTo>
                  <a:pt x="33442" y="1718871"/>
                  <a:pt x="55597" y="1789769"/>
                  <a:pt x="73316" y="1865081"/>
                </a:cubicBezTo>
                <a:cubicBezTo>
                  <a:pt x="55597" y="1865081"/>
                  <a:pt x="33442" y="1865081"/>
                  <a:pt x="15713" y="1865081"/>
                </a:cubicBezTo>
                <a:cubicBezTo>
                  <a:pt x="15713" y="1789769"/>
                  <a:pt x="11288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54063" y="1718871"/>
                  <a:pt x="96838" y="1789769"/>
                  <a:pt x="135344" y="1865081"/>
                </a:cubicBezTo>
                <a:cubicBezTo>
                  <a:pt x="118230" y="1865081"/>
                  <a:pt x="96838" y="1865081"/>
                  <a:pt x="79734" y="1865081"/>
                </a:cubicBezTo>
                <a:cubicBezTo>
                  <a:pt x="58341" y="1789769"/>
                  <a:pt x="32680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74723" y="1718871"/>
                  <a:pt x="138167" y="1789769"/>
                  <a:pt x="197372" y="1860656"/>
                </a:cubicBezTo>
                <a:cubicBezTo>
                  <a:pt x="176224" y="1860656"/>
                  <a:pt x="159305" y="1865081"/>
                  <a:pt x="138167" y="1865081"/>
                </a:cubicBezTo>
                <a:cubicBezTo>
                  <a:pt x="100100" y="1789769"/>
                  <a:pt x="53575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95392" y="1715188"/>
                  <a:pt x="179496" y="1782384"/>
                  <a:pt x="259400" y="1849579"/>
                </a:cubicBezTo>
                <a:cubicBezTo>
                  <a:pt x="238369" y="1849579"/>
                  <a:pt x="221549" y="1849579"/>
                  <a:pt x="200527" y="1849579"/>
                </a:cubicBezTo>
                <a:cubicBezTo>
                  <a:pt x="141654" y="1782384"/>
                  <a:pt x="78571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16062" y="1715188"/>
                  <a:pt x="220845" y="1782384"/>
                  <a:pt x="321428" y="1849579"/>
                </a:cubicBezTo>
                <a:cubicBezTo>
                  <a:pt x="300476" y="1849579"/>
                  <a:pt x="283704" y="1849579"/>
                  <a:pt x="262751" y="1849579"/>
                </a:cubicBezTo>
                <a:cubicBezTo>
                  <a:pt x="183121" y="1782384"/>
                  <a:pt x="99300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40922" y="1715188"/>
                  <a:pt x="262184" y="1782384"/>
                  <a:pt x="383456" y="1845379"/>
                </a:cubicBezTo>
                <a:cubicBezTo>
                  <a:pt x="362543" y="1845379"/>
                  <a:pt x="345820" y="1849579"/>
                  <a:pt x="324916" y="1849579"/>
                </a:cubicBezTo>
                <a:cubicBezTo>
                  <a:pt x="224547" y="1782384"/>
                  <a:pt x="120008" y="1715188"/>
                  <a:pt x="11288" y="1647983"/>
                </a:cubicBezTo>
                <a:close/>
                <a:moveTo>
                  <a:pt x="1438744" y="1632471"/>
                </a:moveTo>
                <a:cubicBezTo>
                  <a:pt x="1508118" y="1699667"/>
                  <a:pt x="1581575" y="1762672"/>
                  <a:pt x="1655031" y="1825667"/>
                </a:cubicBezTo>
                <a:cubicBezTo>
                  <a:pt x="1646875" y="1897062"/>
                  <a:pt x="1638709" y="1968458"/>
                  <a:pt x="1626469" y="2035654"/>
                </a:cubicBezTo>
                <a:cubicBezTo>
                  <a:pt x="1561169" y="1964258"/>
                  <a:pt x="1491795" y="1884461"/>
                  <a:pt x="1422421" y="1804665"/>
                </a:cubicBezTo>
                <a:cubicBezTo>
                  <a:pt x="1430588" y="1745870"/>
                  <a:pt x="1434661" y="1691276"/>
                  <a:pt x="1438744" y="1632471"/>
                </a:cubicBezTo>
                <a:close/>
                <a:moveTo>
                  <a:pt x="2585833" y="1585955"/>
                </a:moveTo>
                <a:cubicBezTo>
                  <a:pt x="2683915" y="1607181"/>
                  <a:pt x="2777739" y="1624159"/>
                  <a:pt x="2880080" y="1641126"/>
                </a:cubicBezTo>
                <a:cubicBezTo>
                  <a:pt x="2863025" y="1755717"/>
                  <a:pt x="2841701" y="1874547"/>
                  <a:pt x="2816118" y="1989137"/>
                </a:cubicBezTo>
                <a:cubicBezTo>
                  <a:pt x="2722295" y="1967921"/>
                  <a:pt x="2628481" y="1942455"/>
                  <a:pt x="2538926" y="1912750"/>
                </a:cubicBezTo>
                <a:cubicBezTo>
                  <a:pt x="2555981" y="1802399"/>
                  <a:pt x="2573046" y="1696306"/>
                  <a:pt x="2585833" y="1585955"/>
                </a:cubicBezTo>
                <a:close/>
                <a:moveTo>
                  <a:pt x="1707310" y="1585955"/>
                </a:moveTo>
                <a:cubicBezTo>
                  <a:pt x="1788094" y="1632823"/>
                  <a:pt x="1868886" y="1675422"/>
                  <a:pt x="1949669" y="1718021"/>
                </a:cubicBezTo>
                <a:cubicBezTo>
                  <a:pt x="1941171" y="1803229"/>
                  <a:pt x="1932663" y="1888437"/>
                  <a:pt x="1919906" y="1973635"/>
                </a:cubicBezTo>
                <a:cubicBezTo>
                  <a:pt x="1839122" y="1922518"/>
                  <a:pt x="1762579" y="1867133"/>
                  <a:pt x="1686045" y="1807488"/>
                </a:cubicBezTo>
                <a:cubicBezTo>
                  <a:pt x="1694553" y="1735067"/>
                  <a:pt x="1698803" y="1658377"/>
                  <a:pt x="1707310" y="1585955"/>
                </a:cubicBezTo>
                <a:close/>
                <a:moveTo>
                  <a:pt x="2277832" y="1523927"/>
                </a:moveTo>
                <a:cubicBezTo>
                  <a:pt x="2370034" y="1549217"/>
                  <a:pt x="2462236" y="1570287"/>
                  <a:pt x="2554438" y="1591357"/>
                </a:cubicBezTo>
                <a:cubicBezTo>
                  <a:pt x="2541866" y="1696697"/>
                  <a:pt x="2525104" y="1806257"/>
                  <a:pt x="2508342" y="1911607"/>
                </a:cubicBezTo>
                <a:cubicBezTo>
                  <a:pt x="2416130" y="1882117"/>
                  <a:pt x="2332309" y="1852617"/>
                  <a:pt x="2244298" y="1818907"/>
                </a:cubicBezTo>
                <a:cubicBezTo>
                  <a:pt x="2256869" y="1721987"/>
                  <a:pt x="2269441" y="1625067"/>
                  <a:pt x="2277832" y="1523927"/>
                </a:cubicBezTo>
                <a:close/>
                <a:moveTo>
                  <a:pt x="1182827" y="1508415"/>
                </a:moveTo>
                <a:cubicBezTo>
                  <a:pt x="1250931" y="1601154"/>
                  <a:pt x="1319044" y="1689684"/>
                  <a:pt x="1391407" y="1773993"/>
                </a:cubicBezTo>
                <a:cubicBezTo>
                  <a:pt x="1387148" y="1833012"/>
                  <a:pt x="1378640" y="1887812"/>
                  <a:pt x="1374381" y="1942611"/>
                </a:cubicBezTo>
                <a:cubicBezTo>
                  <a:pt x="1306268" y="1841442"/>
                  <a:pt x="1242423" y="1736053"/>
                  <a:pt x="1174309" y="1626454"/>
                </a:cubicBezTo>
                <a:cubicBezTo>
                  <a:pt x="1178568" y="1584295"/>
                  <a:pt x="1178568" y="1546355"/>
                  <a:pt x="1182827" y="1508415"/>
                </a:cubicBezTo>
                <a:close/>
                <a:moveTo>
                  <a:pt x="2005299" y="1430885"/>
                </a:moveTo>
                <a:cubicBezTo>
                  <a:pt x="2087401" y="1456556"/>
                  <a:pt x="2173596" y="1482217"/>
                  <a:pt x="2259800" y="1507888"/>
                </a:cubicBezTo>
                <a:cubicBezTo>
                  <a:pt x="2251595" y="1606273"/>
                  <a:pt x="2239277" y="1704668"/>
                  <a:pt x="2226959" y="1803053"/>
                </a:cubicBezTo>
                <a:cubicBezTo>
                  <a:pt x="2144867" y="1768835"/>
                  <a:pt x="2062775" y="1730329"/>
                  <a:pt x="1980674" y="1691833"/>
                </a:cubicBezTo>
                <a:cubicBezTo>
                  <a:pt x="1988889" y="1606273"/>
                  <a:pt x="1997094" y="1516445"/>
                  <a:pt x="2005299" y="1430885"/>
                </a:cubicBezTo>
                <a:close/>
                <a:moveTo>
                  <a:pt x="1450768" y="1430885"/>
                </a:moveTo>
                <a:cubicBezTo>
                  <a:pt x="1527771" y="1481240"/>
                  <a:pt x="1604764" y="1527395"/>
                  <a:pt x="1686045" y="1573550"/>
                </a:cubicBezTo>
                <a:cubicBezTo>
                  <a:pt x="1677488" y="1644887"/>
                  <a:pt x="1673210" y="1716224"/>
                  <a:pt x="1664653" y="1787551"/>
                </a:cubicBezTo>
                <a:cubicBezTo>
                  <a:pt x="1587660" y="1728805"/>
                  <a:pt x="1510657" y="1665869"/>
                  <a:pt x="1437933" y="1602923"/>
                </a:cubicBezTo>
                <a:cubicBezTo>
                  <a:pt x="1442212" y="1544177"/>
                  <a:pt x="1446490" y="1485440"/>
                  <a:pt x="1450768" y="1430885"/>
                </a:cubicBezTo>
                <a:close/>
                <a:moveTo>
                  <a:pt x="1198017" y="1384359"/>
                </a:moveTo>
                <a:cubicBezTo>
                  <a:pt x="1267654" y="1458793"/>
                  <a:pt x="1337282" y="1529094"/>
                  <a:pt x="1406919" y="1595254"/>
                </a:cubicBezTo>
                <a:cubicBezTo>
                  <a:pt x="1402826" y="1649019"/>
                  <a:pt x="1398724" y="1702773"/>
                  <a:pt x="1390538" y="1756527"/>
                </a:cubicBezTo>
                <a:cubicBezTo>
                  <a:pt x="1324993" y="1677962"/>
                  <a:pt x="1255366" y="1591123"/>
                  <a:pt x="1189821" y="1500151"/>
                </a:cubicBezTo>
                <a:cubicBezTo>
                  <a:pt x="1193914" y="1462935"/>
                  <a:pt x="1193914" y="1425718"/>
                  <a:pt x="1198017" y="1384359"/>
                </a:cubicBezTo>
                <a:close/>
                <a:moveTo>
                  <a:pt x="1729612" y="1353345"/>
                </a:moveTo>
                <a:cubicBezTo>
                  <a:pt x="1813305" y="1381487"/>
                  <a:pt x="1896999" y="1409629"/>
                  <a:pt x="1980683" y="1433757"/>
                </a:cubicBezTo>
                <a:cubicBezTo>
                  <a:pt x="1972312" y="1514159"/>
                  <a:pt x="1968131" y="1598595"/>
                  <a:pt x="1955579" y="1678997"/>
                </a:cubicBezTo>
                <a:cubicBezTo>
                  <a:pt x="1876076" y="1642816"/>
                  <a:pt x="1792381" y="1602610"/>
                  <a:pt x="1717059" y="1558389"/>
                </a:cubicBezTo>
                <a:cubicBezTo>
                  <a:pt x="1721250" y="1490041"/>
                  <a:pt x="1725431" y="1421693"/>
                  <a:pt x="1729612" y="1353345"/>
                </a:cubicBezTo>
                <a:close/>
                <a:moveTo>
                  <a:pt x="3652823" y="1306829"/>
                </a:moveTo>
                <a:cubicBezTo>
                  <a:pt x="3767414" y="1311029"/>
                  <a:pt x="3877755" y="1315230"/>
                  <a:pt x="3996585" y="1319430"/>
                </a:cubicBezTo>
                <a:cubicBezTo>
                  <a:pt x="3979608" y="1449620"/>
                  <a:pt x="3954142" y="1579821"/>
                  <a:pt x="3924437" y="1710011"/>
                </a:cubicBezTo>
                <a:cubicBezTo>
                  <a:pt x="3814096" y="1705811"/>
                  <a:pt x="3703744" y="1701611"/>
                  <a:pt x="3593403" y="1693210"/>
                </a:cubicBezTo>
                <a:cubicBezTo>
                  <a:pt x="3618869" y="1563019"/>
                  <a:pt x="3640085" y="1437029"/>
                  <a:pt x="3652823" y="1306829"/>
                </a:cubicBezTo>
                <a:close/>
                <a:moveTo>
                  <a:pt x="3302428" y="1275815"/>
                </a:moveTo>
                <a:cubicBezTo>
                  <a:pt x="3406967" y="1280064"/>
                  <a:pt x="3515697" y="1288553"/>
                  <a:pt x="3624417" y="1292792"/>
                </a:cubicBezTo>
                <a:cubicBezTo>
                  <a:pt x="3611875" y="1420111"/>
                  <a:pt x="3590961" y="1551679"/>
                  <a:pt x="3565876" y="1678997"/>
                </a:cubicBezTo>
                <a:cubicBezTo>
                  <a:pt x="3461337" y="1670509"/>
                  <a:pt x="3356788" y="1662020"/>
                  <a:pt x="3252249" y="1649292"/>
                </a:cubicBezTo>
                <a:cubicBezTo>
                  <a:pt x="3273162" y="1526213"/>
                  <a:pt x="3289886" y="1398894"/>
                  <a:pt x="3302428" y="1275815"/>
                </a:cubicBezTo>
                <a:close/>
                <a:moveTo>
                  <a:pt x="2964819" y="1260303"/>
                </a:moveTo>
                <a:cubicBezTo>
                  <a:pt x="3070970" y="1268645"/>
                  <a:pt x="3172872" y="1276977"/>
                  <a:pt x="3283272" y="1281148"/>
                </a:cubicBezTo>
                <a:cubicBezTo>
                  <a:pt x="3270535" y="1406211"/>
                  <a:pt x="3253548" y="1527092"/>
                  <a:pt x="3232322" y="1647983"/>
                </a:cubicBezTo>
                <a:cubicBezTo>
                  <a:pt x="3130420" y="1635480"/>
                  <a:pt x="3028508" y="1622977"/>
                  <a:pt x="2926606" y="1610464"/>
                </a:cubicBezTo>
                <a:cubicBezTo>
                  <a:pt x="2943593" y="1493743"/>
                  <a:pt x="2956331" y="1377023"/>
                  <a:pt x="2964819" y="1260303"/>
                </a:cubicBezTo>
                <a:close/>
                <a:moveTo>
                  <a:pt x="1461846" y="1244801"/>
                </a:moveTo>
                <a:cubicBezTo>
                  <a:pt x="1541750" y="1278335"/>
                  <a:pt x="1621644" y="1307669"/>
                  <a:pt x="1701548" y="1341193"/>
                </a:cubicBezTo>
                <a:cubicBezTo>
                  <a:pt x="1697347" y="1412443"/>
                  <a:pt x="1693137" y="1483692"/>
                  <a:pt x="1684727" y="1554941"/>
                </a:cubicBezTo>
                <a:cubicBezTo>
                  <a:pt x="1604823" y="1508845"/>
                  <a:pt x="1529129" y="1462739"/>
                  <a:pt x="1453435" y="1416633"/>
                </a:cubicBezTo>
                <a:cubicBezTo>
                  <a:pt x="1457645" y="1357965"/>
                  <a:pt x="1457645" y="1299288"/>
                  <a:pt x="1461846" y="1244801"/>
                </a:cubicBezTo>
                <a:close/>
                <a:moveTo>
                  <a:pt x="1194129" y="1244801"/>
                </a:moveTo>
                <a:cubicBezTo>
                  <a:pt x="1271669" y="1299786"/>
                  <a:pt x="1344891" y="1354762"/>
                  <a:pt x="1422431" y="1405517"/>
                </a:cubicBezTo>
                <a:cubicBezTo>
                  <a:pt x="1418123" y="1460492"/>
                  <a:pt x="1413816" y="1515478"/>
                  <a:pt x="1409508" y="1570453"/>
                </a:cubicBezTo>
                <a:cubicBezTo>
                  <a:pt x="1336276" y="1502789"/>
                  <a:pt x="1263053" y="1435115"/>
                  <a:pt x="1189821" y="1363221"/>
                </a:cubicBezTo>
                <a:cubicBezTo>
                  <a:pt x="1194129" y="1320934"/>
                  <a:pt x="1194129" y="1282868"/>
                  <a:pt x="1194129" y="1244801"/>
                </a:cubicBezTo>
                <a:close/>
                <a:moveTo>
                  <a:pt x="2614679" y="1229289"/>
                </a:moveTo>
                <a:cubicBezTo>
                  <a:pt x="2710700" y="1237651"/>
                  <a:pt x="2810902" y="1246022"/>
                  <a:pt x="2911104" y="1254384"/>
                </a:cubicBezTo>
                <a:cubicBezTo>
                  <a:pt x="2902752" y="1371465"/>
                  <a:pt x="2890230" y="1484375"/>
                  <a:pt x="2873526" y="1601457"/>
                </a:cubicBezTo>
                <a:cubicBezTo>
                  <a:pt x="2777505" y="1584734"/>
                  <a:pt x="2681483" y="1568011"/>
                  <a:pt x="2585452" y="1551278"/>
                </a:cubicBezTo>
                <a:cubicBezTo>
                  <a:pt x="2597975" y="1442558"/>
                  <a:pt x="2606327" y="1333828"/>
                  <a:pt x="2614679" y="1229289"/>
                </a:cubicBezTo>
                <a:close/>
                <a:moveTo>
                  <a:pt x="2312060" y="1198275"/>
                </a:moveTo>
                <a:cubicBezTo>
                  <a:pt x="2405522" y="1210866"/>
                  <a:pt x="2503243" y="1223457"/>
                  <a:pt x="2600954" y="1231848"/>
                </a:cubicBezTo>
                <a:cubicBezTo>
                  <a:pt x="2592456" y="1340940"/>
                  <a:pt x="2583958" y="1445850"/>
                  <a:pt x="2571220" y="1554941"/>
                </a:cubicBezTo>
                <a:cubicBezTo>
                  <a:pt x="2477748" y="1533959"/>
                  <a:pt x="2384286" y="1512987"/>
                  <a:pt x="2290814" y="1492005"/>
                </a:cubicBezTo>
                <a:cubicBezTo>
                  <a:pt x="2299312" y="1395495"/>
                  <a:pt x="2307811" y="1294785"/>
                  <a:pt x="2312060" y="1198275"/>
                </a:cubicBezTo>
                <a:close/>
                <a:moveTo>
                  <a:pt x="961323" y="1198275"/>
                </a:moveTo>
                <a:cubicBezTo>
                  <a:pt x="1027151" y="1298038"/>
                  <a:pt x="1092979" y="1393629"/>
                  <a:pt x="1158807" y="1489230"/>
                </a:cubicBezTo>
                <a:cubicBezTo>
                  <a:pt x="1154695" y="1526643"/>
                  <a:pt x="1150582" y="1564055"/>
                  <a:pt x="1150582" y="1601457"/>
                </a:cubicBezTo>
                <a:cubicBezTo>
                  <a:pt x="1084754" y="1489230"/>
                  <a:pt x="1023039" y="1377004"/>
                  <a:pt x="957211" y="1256464"/>
                </a:cubicBezTo>
                <a:cubicBezTo>
                  <a:pt x="957211" y="1235687"/>
                  <a:pt x="961323" y="1219062"/>
                  <a:pt x="961323" y="1198275"/>
                </a:cubicBezTo>
                <a:close/>
                <a:moveTo>
                  <a:pt x="2013514" y="1151759"/>
                </a:moveTo>
                <a:cubicBezTo>
                  <a:pt x="2104505" y="1164125"/>
                  <a:pt x="2195506" y="1180614"/>
                  <a:pt x="2290824" y="1188858"/>
                </a:cubicBezTo>
                <a:cubicBezTo>
                  <a:pt x="2286496" y="1283669"/>
                  <a:pt x="2277822" y="1382601"/>
                  <a:pt x="2269158" y="1477411"/>
                </a:cubicBezTo>
                <a:cubicBezTo>
                  <a:pt x="2178167" y="1452678"/>
                  <a:pt x="2087176" y="1432067"/>
                  <a:pt x="1996186" y="1407334"/>
                </a:cubicBezTo>
                <a:cubicBezTo>
                  <a:pt x="2004850" y="1320768"/>
                  <a:pt x="2009187" y="1238325"/>
                  <a:pt x="2013514" y="1151759"/>
                </a:cubicBezTo>
                <a:close/>
                <a:moveTo>
                  <a:pt x="1205323" y="1120745"/>
                </a:moveTo>
                <a:cubicBezTo>
                  <a:pt x="1277686" y="1157249"/>
                  <a:pt x="1350059" y="1193752"/>
                  <a:pt x="1422421" y="1226193"/>
                </a:cubicBezTo>
                <a:cubicBezTo>
                  <a:pt x="1422421" y="1278921"/>
                  <a:pt x="1418407" y="1331650"/>
                  <a:pt x="1414382" y="1384369"/>
                </a:cubicBezTo>
                <a:cubicBezTo>
                  <a:pt x="1342019" y="1335704"/>
                  <a:pt x="1273671" y="1287029"/>
                  <a:pt x="1205323" y="1234310"/>
                </a:cubicBezTo>
                <a:cubicBezTo>
                  <a:pt x="1205323" y="1197806"/>
                  <a:pt x="1205323" y="1157249"/>
                  <a:pt x="1205323" y="1120745"/>
                </a:cubicBezTo>
                <a:close/>
                <a:moveTo>
                  <a:pt x="1740933" y="1105233"/>
                </a:moveTo>
                <a:cubicBezTo>
                  <a:pt x="1824627" y="1121839"/>
                  <a:pt x="1908311" y="1134284"/>
                  <a:pt x="1996186" y="1146738"/>
                </a:cubicBezTo>
                <a:cubicBezTo>
                  <a:pt x="1992005" y="1233880"/>
                  <a:pt x="1987814" y="1316880"/>
                  <a:pt x="1983633" y="1399871"/>
                </a:cubicBezTo>
                <a:cubicBezTo>
                  <a:pt x="1895759" y="1374972"/>
                  <a:pt x="1812064" y="1345921"/>
                  <a:pt x="1732562" y="1321022"/>
                </a:cubicBezTo>
                <a:cubicBezTo>
                  <a:pt x="1736752" y="1246335"/>
                  <a:pt x="1736752" y="1175779"/>
                  <a:pt x="1740933" y="1105233"/>
                </a:cubicBezTo>
                <a:close/>
                <a:moveTo>
                  <a:pt x="961470" y="1058717"/>
                </a:moveTo>
                <a:cubicBezTo>
                  <a:pt x="1029574" y="1118498"/>
                  <a:pt x="1101946" y="1178280"/>
                  <a:pt x="1174309" y="1238061"/>
                </a:cubicBezTo>
                <a:lnTo>
                  <a:pt x="1165889" y="1352065"/>
                </a:lnTo>
                <a:lnTo>
                  <a:pt x="1174309" y="1361394"/>
                </a:lnTo>
                <a:cubicBezTo>
                  <a:pt x="1174309" y="1400066"/>
                  <a:pt x="1169884" y="1438739"/>
                  <a:pt x="1169884" y="1477411"/>
                </a:cubicBezTo>
                <a:cubicBezTo>
                  <a:pt x="1098987" y="1382874"/>
                  <a:pt x="1028099" y="1288338"/>
                  <a:pt x="957211" y="1185205"/>
                </a:cubicBezTo>
                <a:cubicBezTo>
                  <a:pt x="957211" y="1163715"/>
                  <a:pt x="957211" y="1142235"/>
                  <a:pt x="957211" y="1120745"/>
                </a:cubicBezTo>
                <a:lnTo>
                  <a:pt x="1085643" y="1263107"/>
                </a:lnTo>
                <a:lnTo>
                  <a:pt x="957211" y="1118498"/>
                </a:lnTo>
                <a:cubicBezTo>
                  <a:pt x="957211" y="1097155"/>
                  <a:pt x="961470" y="1080070"/>
                  <a:pt x="961470" y="1058717"/>
                </a:cubicBezTo>
                <a:close/>
                <a:moveTo>
                  <a:pt x="1477357" y="1043204"/>
                </a:moveTo>
                <a:cubicBezTo>
                  <a:pt x="1553051" y="1059948"/>
                  <a:pt x="1637155" y="1076681"/>
                  <a:pt x="1717059" y="1093423"/>
                </a:cubicBezTo>
                <a:cubicBezTo>
                  <a:pt x="1717059" y="1164555"/>
                  <a:pt x="1712859" y="1235697"/>
                  <a:pt x="1708649" y="1306829"/>
                </a:cubicBezTo>
                <a:cubicBezTo>
                  <a:pt x="1628745" y="1277544"/>
                  <a:pt x="1548851" y="1244068"/>
                  <a:pt x="1468947" y="1214774"/>
                </a:cubicBezTo>
                <a:cubicBezTo>
                  <a:pt x="1473157" y="1156194"/>
                  <a:pt x="1473157" y="1101794"/>
                  <a:pt x="1477357" y="1043204"/>
                </a:cubicBezTo>
                <a:close/>
                <a:moveTo>
                  <a:pt x="1205323" y="981176"/>
                </a:moveTo>
                <a:cubicBezTo>
                  <a:pt x="1277686" y="997881"/>
                  <a:pt x="1350059" y="1018755"/>
                  <a:pt x="1422421" y="1035448"/>
                </a:cubicBezTo>
                <a:cubicBezTo>
                  <a:pt x="1422421" y="1089731"/>
                  <a:pt x="1422421" y="1144003"/>
                  <a:pt x="1418407" y="1198275"/>
                </a:cubicBezTo>
                <a:cubicBezTo>
                  <a:pt x="1346034" y="1164878"/>
                  <a:pt x="1273671" y="1131480"/>
                  <a:pt x="1205323" y="1098083"/>
                </a:cubicBezTo>
                <a:cubicBezTo>
                  <a:pt x="1205323" y="1056333"/>
                  <a:pt x="1205323" y="1018755"/>
                  <a:pt x="1205323" y="981176"/>
                </a:cubicBezTo>
                <a:close/>
                <a:moveTo>
                  <a:pt x="972723" y="981176"/>
                </a:moveTo>
                <a:cubicBezTo>
                  <a:pt x="1040836" y="1023473"/>
                  <a:pt x="1113199" y="1061540"/>
                  <a:pt x="1189821" y="1099597"/>
                </a:cubicBezTo>
                <a:cubicBezTo>
                  <a:pt x="1185562" y="1137663"/>
                  <a:pt x="1185562" y="1175730"/>
                  <a:pt x="1185562" y="1213787"/>
                </a:cubicBezTo>
                <a:cubicBezTo>
                  <a:pt x="1113199" y="1158812"/>
                  <a:pt x="1040836" y="1103826"/>
                  <a:pt x="972723" y="1044621"/>
                </a:cubicBezTo>
                <a:cubicBezTo>
                  <a:pt x="972723" y="1023473"/>
                  <a:pt x="972723" y="1002325"/>
                  <a:pt x="972723" y="981176"/>
                </a:cubicBezTo>
                <a:close/>
                <a:moveTo>
                  <a:pt x="972723" y="919149"/>
                </a:moveTo>
                <a:cubicBezTo>
                  <a:pt x="1045086" y="939955"/>
                  <a:pt x="1117458" y="960761"/>
                  <a:pt x="1189821" y="977397"/>
                </a:cubicBezTo>
                <a:cubicBezTo>
                  <a:pt x="1189821" y="1014848"/>
                  <a:pt x="1189821" y="1052289"/>
                  <a:pt x="1189821" y="1089731"/>
                </a:cubicBezTo>
                <a:cubicBezTo>
                  <a:pt x="1113199" y="1056451"/>
                  <a:pt x="1040836" y="1018999"/>
                  <a:pt x="972723" y="977397"/>
                </a:cubicBezTo>
                <a:cubicBezTo>
                  <a:pt x="972723" y="960761"/>
                  <a:pt x="972723" y="939955"/>
                  <a:pt x="972723" y="919149"/>
                </a:cubicBezTo>
                <a:close/>
                <a:moveTo>
                  <a:pt x="3676823" y="857121"/>
                </a:moveTo>
                <a:cubicBezTo>
                  <a:pt x="3792322" y="857121"/>
                  <a:pt x="3907822" y="861409"/>
                  <a:pt x="4027599" y="861409"/>
                </a:cubicBezTo>
                <a:cubicBezTo>
                  <a:pt x="4027599" y="994374"/>
                  <a:pt x="4019042" y="1127338"/>
                  <a:pt x="4001938" y="1260303"/>
                </a:cubicBezTo>
                <a:cubicBezTo>
                  <a:pt x="3886429" y="1260303"/>
                  <a:pt x="3770930" y="1256015"/>
                  <a:pt x="3655431" y="1251727"/>
                </a:cubicBezTo>
                <a:cubicBezTo>
                  <a:pt x="3668266" y="1123050"/>
                  <a:pt x="3676823" y="990085"/>
                  <a:pt x="3676823" y="857121"/>
                </a:cubicBezTo>
                <a:close/>
                <a:moveTo>
                  <a:pt x="3326760" y="857121"/>
                </a:moveTo>
                <a:cubicBezTo>
                  <a:pt x="3434933" y="857121"/>
                  <a:pt x="3543097" y="857121"/>
                  <a:pt x="3655431" y="857121"/>
                </a:cubicBezTo>
                <a:cubicBezTo>
                  <a:pt x="3651270" y="987751"/>
                  <a:pt x="3647108" y="1114171"/>
                  <a:pt x="3634634" y="1244801"/>
                </a:cubicBezTo>
                <a:cubicBezTo>
                  <a:pt x="3526461" y="1240591"/>
                  <a:pt x="3418288" y="1236371"/>
                  <a:pt x="3314277" y="1227951"/>
                </a:cubicBezTo>
                <a:cubicBezTo>
                  <a:pt x="3322599" y="1105741"/>
                  <a:pt x="3326760" y="983540"/>
                  <a:pt x="3326760" y="857121"/>
                </a:cubicBezTo>
                <a:close/>
                <a:moveTo>
                  <a:pt x="2985645" y="857121"/>
                </a:moveTo>
                <a:cubicBezTo>
                  <a:pt x="3090028" y="857121"/>
                  <a:pt x="3194401" y="857121"/>
                  <a:pt x="3298775" y="857121"/>
                </a:cubicBezTo>
                <a:cubicBezTo>
                  <a:pt x="3298775" y="979770"/>
                  <a:pt x="3294604" y="1106649"/>
                  <a:pt x="3282071" y="1229289"/>
                </a:cubicBezTo>
                <a:cubicBezTo>
                  <a:pt x="3177698" y="1225059"/>
                  <a:pt x="3073325" y="1216600"/>
                  <a:pt x="2973122" y="1208141"/>
                </a:cubicBezTo>
                <a:cubicBezTo>
                  <a:pt x="2981474" y="1093960"/>
                  <a:pt x="2985645" y="975541"/>
                  <a:pt x="2985645" y="857121"/>
                </a:cubicBezTo>
                <a:close/>
                <a:moveTo>
                  <a:pt x="2624964" y="857121"/>
                </a:moveTo>
                <a:cubicBezTo>
                  <a:pt x="2722676" y="857121"/>
                  <a:pt x="2824646" y="857121"/>
                  <a:pt x="2926606" y="857121"/>
                </a:cubicBezTo>
                <a:cubicBezTo>
                  <a:pt x="2926606" y="973147"/>
                  <a:pt x="2922357" y="1093472"/>
                  <a:pt x="2913859" y="1213787"/>
                </a:cubicBezTo>
                <a:cubicBezTo>
                  <a:pt x="2811898" y="1205191"/>
                  <a:pt x="2714187" y="1196605"/>
                  <a:pt x="2616466" y="1188009"/>
                </a:cubicBezTo>
                <a:cubicBezTo>
                  <a:pt x="2620715" y="1076280"/>
                  <a:pt x="2624964" y="964551"/>
                  <a:pt x="2624964" y="857121"/>
                </a:cubicBezTo>
                <a:close/>
                <a:moveTo>
                  <a:pt x="2310595" y="857121"/>
                </a:moveTo>
                <a:cubicBezTo>
                  <a:pt x="2404535" y="857121"/>
                  <a:pt x="2502755" y="861350"/>
                  <a:pt x="2600964" y="861350"/>
                </a:cubicBezTo>
                <a:cubicBezTo>
                  <a:pt x="2600964" y="967081"/>
                  <a:pt x="2600964" y="1077042"/>
                  <a:pt x="2592427" y="1182773"/>
                </a:cubicBezTo>
                <a:cubicBezTo>
                  <a:pt x="2494217" y="1174314"/>
                  <a:pt x="2400267" y="1165854"/>
                  <a:pt x="2306326" y="1153175"/>
                </a:cubicBezTo>
                <a:cubicBezTo>
                  <a:pt x="2310595" y="1055894"/>
                  <a:pt x="2310595" y="958622"/>
                  <a:pt x="2310595" y="857121"/>
                </a:cubicBezTo>
                <a:close/>
                <a:moveTo>
                  <a:pt x="2015917" y="857121"/>
                </a:moveTo>
                <a:cubicBezTo>
                  <a:pt x="2104730" y="857121"/>
                  <a:pt x="2197772" y="857121"/>
                  <a:pt x="2290814" y="857121"/>
                </a:cubicBezTo>
                <a:cubicBezTo>
                  <a:pt x="2290814" y="955340"/>
                  <a:pt x="2286584" y="1053549"/>
                  <a:pt x="2282355" y="1151759"/>
                </a:cubicBezTo>
                <a:cubicBezTo>
                  <a:pt x="2189313" y="1143221"/>
                  <a:pt x="2100500" y="1130415"/>
                  <a:pt x="2011688" y="1117600"/>
                </a:cubicBezTo>
                <a:cubicBezTo>
                  <a:pt x="2015917" y="1032196"/>
                  <a:pt x="2015917" y="942524"/>
                  <a:pt x="2015917" y="857121"/>
                </a:cubicBezTo>
                <a:close/>
                <a:moveTo>
                  <a:pt x="1736811" y="857121"/>
                </a:moveTo>
                <a:cubicBezTo>
                  <a:pt x="1821853" y="857121"/>
                  <a:pt x="1906895" y="861194"/>
                  <a:pt x="1996186" y="861194"/>
                </a:cubicBezTo>
                <a:cubicBezTo>
                  <a:pt x="1996186" y="942544"/>
                  <a:pt x="1996186" y="1023883"/>
                  <a:pt x="1991936" y="1105233"/>
                </a:cubicBezTo>
                <a:cubicBezTo>
                  <a:pt x="1902645" y="1093032"/>
                  <a:pt x="1817603" y="1080832"/>
                  <a:pt x="1732562" y="1068632"/>
                </a:cubicBezTo>
                <a:cubicBezTo>
                  <a:pt x="1736811" y="999482"/>
                  <a:pt x="1736811" y="930333"/>
                  <a:pt x="1736811" y="857121"/>
                </a:cubicBezTo>
                <a:close/>
                <a:moveTo>
                  <a:pt x="1468947" y="857121"/>
                </a:moveTo>
                <a:cubicBezTo>
                  <a:pt x="1550228" y="857121"/>
                  <a:pt x="1631510" y="857121"/>
                  <a:pt x="1717059" y="857121"/>
                </a:cubicBezTo>
                <a:cubicBezTo>
                  <a:pt x="1717059" y="929493"/>
                  <a:pt x="1717059" y="1001856"/>
                  <a:pt x="1717059" y="1074219"/>
                </a:cubicBezTo>
                <a:cubicBezTo>
                  <a:pt x="1631510" y="1061452"/>
                  <a:pt x="1545950" y="1044425"/>
                  <a:pt x="1468947" y="1031649"/>
                </a:cubicBezTo>
                <a:cubicBezTo>
                  <a:pt x="1468947" y="972053"/>
                  <a:pt x="1468947" y="912457"/>
                  <a:pt x="1468947" y="857121"/>
                </a:cubicBezTo>
                <a:close/>
                <a:moveTo>
                  <a:pt x="1205323" y="857121"/>
                </a:moveTo>
                <a:cubicBezTo>
                  <a:pt x="1281447" y="857121"/>
                  <a:pt x="1357580" y="857121"/>
                  <a:pt x="1437933" y="860999"/>
                </a:cubicBezTo>
                <a:cubicBezTo>
                  <a:pt x="1437933" y="911393"/>
                  <a:pt x="1437933" y="961797"/>
                  <a:pt x="1437933" y="1012191"/>
                </a:cubicBezTo>
                <a:cubicBezTo>
                  <a:pt x="1357580" y="996689"/>
                  <a:pt x="1281447" y="981176"/>
                  <a:pt x="1205323" y="965675"/>
                </a:cubicBezTo>
                <a:cubicBezTo>
                  <a:pt x="1205323" y="930783"/>
                  <a:pt x="1205323" y="892013"/>
                  <a:pt x="1205323" y="857121"/>
                </a:cubicBezTo>
                <a:close/>
                <a:moveTo>
                  <a:pt x="972723" y="841619"/>
                </a:moveTo>
                <a:cubicBezTo>
                  <a:pt x="1045086" y="846053"/>
                  <a:pt x="1117458" y="846053"/>
                  <a:pt x="1189821" y="846053"/>
                </a:cubicBezTo>
                <a:cubicBezTo>
                  <a:pt x="1189821" y="885927"/>
                  <a:pt x="1189821" y="925801"/>
                  <a:pt x="1189821" y="965675"/>
                </a:cubicBezTo>
                <a:cubicBezTo>
                  <a:pt x="1117458" y="947955"/>
                  <a:pt x="1045086" y="925801"/>
                  <a:pt x="972723" y="908081"/>
                </a:cubicBezTo>
                <a:cubicBezTo>
                  <a:pt x="972723" y="885927"/>
                  <a:pt x="972723" y="863773"/>
                  <a:pt x="972723" y="841619"/>
                </a:cubicBezTo>
                <a:close/>
                <a:moveTo>
                  <a:pt x="740113" y="841619"/>
                </a:moveTo>
                <a:cubicBezTo>
                  <a:pt x="808744" y="950348"/>
                  <a:pt x="877375" y="1054888"/>
                  <a:pt x="941709" y="1159427"/>
                </a:cubicBezTo>
                <a:cubicBezTo>
                  <a:pt x="941709" y="1176150"/>
                  <a:pt x="941709" y="1197064"/>
                  <a:pt x="941709" y="1213787"/>
                </a:cubicBezTo>
                <a:cubicBezTo>
                  <a:pt x="873077" y="1092525"/>
                  <a:pt x="808744" y="97125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29630"/>
                  <a:pt x="874513" y="1013451"/>
                  <a:pt x="941709" y="1097282"/>
                </a:cubicBezTo>
                <a:cubicBezTo>
                  <a:pt x="941709" y="1114044"/>
                  <a:pt x="941709" y="1134997"/>
                  <a:pt x="937509" y="1151759"/>
                </a:cubicBezTo>
                <a:cubicBezTo>
                  <a:pt x="874513" y="1051176"/>
                  <a:pt x="807308" y="94640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04701"/>
                  <a:pt x="874513" y="971985"/>
                  <a:pt x="941709" y="1035068"/>
                </a:cubicBezTo>
                <a:cubicBezTo>
                  <a:pt x="941709" y="1051889"/>
                  <a:pt x="941709" y="1072910"/>
                  <a:pt x="941709" y="1089731"/>
                </a:cubicBezTo>
                <a:cubicBezTo>
                  <a:pt x="874513" y="1009837"/>
                  <a:pt x="807308" y="92572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83915"/>
                  <a:pt x="874513" y="930431"/>
                  <a:pt x="941709" y="968498"/>
                </a:cubicBezTo>
                <a:cubicBezTo>
                  <a:pt x="941709" y="989645"/>
                  <a:pt x="941709" y="1006554"/>
                  <a:pt x="941709" y="1027703"/>
                </a:cubicBezTo>
                <a:cubicBezTo>
                  <a:pt x="874513" y="968498"/>
                  <a:pt x="807308" y="90506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63011"/>
                  <a:pt x="874513" y="884403"/>
                  <a:pt x="941709" y="905786"/>
                </a:cubicBezTo>
                <a:cubicBezTo>
                  <a:pt x="941709" y="927178"/>
                  <a:pt x="941709" y="944292"/>
                  <a:pt x="941709" y="965675"/>
                </a:cubicBezTo>
                <a:cubicBezTo>
                  <a:pt x="874513" y="922900"/>
                  <a:pt x="807308" y="88440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41619"/>
                  <a:pt x="874513" y="841619"/>
                  <a:pt x="941709" y="841619"/>
                </a:cubicBezTo>
                <a:cubicBezTo>
                  <a:pt x="941709" y="863773"/>
                  <a:pt x="941709" y="881492"/>
                  <a:pt x="941709" y="903647"/>
                </a:cubicBezTo>
                <a:cubicBezTo>
                  <a:pt x="874513" y="881492"/>
                  <a:pt x="807308" y="859348"/>
                  <a:pt x="740113" y="841619"/>
                </a:cubicBezTo>
                <a:close/>
                <a:moveTo>
                  <a:pt x="941709" y="779591"/>
                </a:moveTo>
                <a:cubicBezTo>
                  <a:pt x="941709" y="800260"/>
                  <a:pt x="941709" y="816807"/>
                  <a:pt x="941709" y="837477"/>
                </a:cubicBezTo>
                <a:cubicBezTo>
                  <a:pt x="874513" y="837477"/>
                  <a:pt x="807308" y="837477"/>
                  <a:pt x="740113" y="841619"/>
                </a:cubicBezTo>
                <a:cubicBezTo>
                  <a:pt x="807308" y="820939"/>
                  <a:pt x="874513" y="800260"/>
                  <a:pt x="941709" y="779591"/>
                </a:cubicBezTo>
                <a:close/>
                <a:moveTo>
                  <a:pt x="1189821" y="717562"/>
                </a:moveTo>
                <a:cubicBezTo>
                  <a:pt x="1189821" y="758911"/>
                  <a:pt x="1189821" y="800260"/>
                  <a:pt x="1189821" y="837018"/>
                </a:cubicBezTo>
                <a:cubicBezTo>
                  <a:pt x="1117458" y="841619"/>
                  <a:pt x="1045086" y="841619"/>
                  <a:pt x="972723" y="841619"/>
                </a:cubicBezTo>
                <a:cubicBezTo>
                  <a:pt x="972723" y="823235"/>
                  <a:pt x="972723" y="800260"/>
                  <a:pt x="972723" y="777295"/>
                </a:cubicBezTo>
                <a:cubicBezTo>
                  <a:pt x="1045086" y="754320"/>
                  <a:pt x="1117458" y="735936"/>
                  <a:pt x="1189821" y="717562"/>
                </a:cubicBezTo>
                <a:close/>
                <a:moveTo>
                  <a:pt x="941709" y="717562"/>
                </a:moveTo>
                <a:cubicBezTo>
                  <a:pt x="941709" y="734100"/>
                  <a:pt x="941709" y="754779"/>
                  <a:pt x="941709" y="771317"/>
                </a:cubicBezTo>
                <a:cubicBezTo>
                  <a:pt x="874513" y="796128"/>
                  <a:pt x="807308" y="816807"/>
                  <a:pt x="740113" y="841619"/>
                </a:cubicBezTo>
                <a:cubicBezTo>
                  <a:pt x="807308" y="796128"/>
                  <a:pt x="874513" y="754779"/>
                  <a:pt x="941709" y="717562"/>
                </a:cubicBezTo>
                <a:close/>
                <a:moveTo>
                  <a:pt x="1437933" y="671037"/>
                </a:moveTo>
                <a:cubicBezTo>
                  <a:pt x="1437933" y="726471"/>
                  <a:pt x="1437933" y="786174"/>
                  <a:pt x="1437933" y="841619"/>
                </a:cubicBezTo>
                <a:cubicBezTo>
                  <a:pt x="1357580" y="841619"/>
                  <a:pt x="1281447" y="841619"/>
                  <a:pt x="1205323" y="841619"/>
                </a:cubicBezTo>
                <a:cubicBezTo>
                  <a:pt x="1205323" y="803239"/>
                  <a:pt x="1205323" y="764850"/>
                  <a:pt x="1205323" y="722212"/>
                </a:cubicBezTo>
                <a:cubicBezTo>
                  <a:pt x="1281447" y="705147"/>
                  <a:pt x="1357580" y="688092"/>
                  <a:pt x="1437933" y="671037"/>
                </a:cubicBezTo>
                <a:close/>
                <a:moveTo>
                  <a:pt x="941709" y="655534"/>
                </a:moveTo>
                <a:cubicBezTo>
                  <a:pt x="941709" y="676204"/>
                  <a:pt x="941709" y="692751"/>
                  <a:pt x="941709" y="713421"/>
                </a:cubicBezTo>
                <a:cubicBezTo>
                  <a:pt x="874513" y="754779"/>
                  <a:pt x="807308" y="796128"/>
                  <a:pt x="740113" y="841619"/>
                </a:cubicBezTo>
                <a:cubicBezTo>
                  <a:pt x="807308" y="775449"/>
                  <a:pt x="874513" y="713421"/>
                  <a:pt x="941709" y="655534"/>
                </a:cubicBezTo>
                <a:close/>
                <a:moveTo>
                  <a:pt x="1717059" y="609009"/>
                </a:moveTo>
                <a:cubicBezTo>
                  <a:pt x="1717059" y="681371"/>
                  <a:pt x="1717059" y="753734"/>
                  <a:pt x="1717059" y="826107"/>
                </a:cubicBezTo>
                <a:cubicBezTo>
                  <a:pt x="1631510" y="826107"/>
                  <a:pt x="1550228" y="826107"/>
                  <a:pt x="1468947" y="826107"/>
                </a:cubicBezTo>
                <a:cubicBezTo>
                  <a:pt x="1468947" y="770770"/>
                  <a:pt x="1468947" y="711174"/>
                  <a:pt x="1468947" y="655827"/>
                </a:cubicBezTo>
                <a:cubicBezTo>
                  <a:pt x="1545950" y="638802"/>
                  <a:pt x="1631510" y="621776"/>
                  <a:pt x="1717059" y="609009"/>
                </a:cubicBezTo>
                <a:close/>
                <a:moveTo>
                  <a:pt x="1189821" y="593506"/>
                </a:moveTo>
                <a:cubicBezTo>
                  <a:pt x="1189821" y="630059"/>
                  <a:pt x="1189821" y="666611"/>
                  <a:pt x="1189821" y="703164"/>
                </a:cubicBezTo>
                <a:cubicBezTo>
                  <a:pt x="1117458" y="723472"/>
                  <a:pt x="1045086" y="743780"/>
                  <a:pt x="972723" y="764088"/>
                </a:cubicBezTo>
                <a:cubicBezTo>
                  <a:pt x="972723" y="743780"/>
                  <a:pt x="972723" y="723472"/>
                  <a:pt x="972723" y="703164"/>
                </a:cubicBezTo>
                <a:cubicBezTo>
                  <a:pt x="1040836" y="666611"/>
                  <a:pt x="1113199" y="630059"/>
                  <a:pt x="1189821" y="593506"/>
                </a:cubicBezTo>
                <a:close/>
                <a:moveTo>
                  <a:pt x="941709" y="593506"/>
                </a:moveTo>
                <a:cubicBezTo>
                  <a:pt x="941709" y="614176"/>
                  <a:pt x="941709" y="630723"/>
                  <a:pt x="941709" y="651392"/>
                </a:cubicBezTo>
                <a:cubicBezTo>
                  <a:pt x="874513" y="709289"/>
                  <a:pt x="807308" y="775449"/>
                  <a:pt x="740113" y="841619"/>
                </a:cubicBezTo>
                <a:cubicBezTo>
                  <a:pt x="807308" y="754779"/>
                  <a:pt x="874513" y="672072"/>
                  <a:pt x="941709" y="593506"/>
                </a:cubicBezTo>
                <a:close/>
                <a:moveTo>
                  <a:pt x="1991936" y="562492"/>
                </a:moveTo>
                <a:cubicBezTo>
                  <a:pt x="1996186" y="647534"/>
                  <a:pt x="1996186" y="736825"/>
                  <a:pt x="1996186" y="821858"/>
                </a:cubicBezTo>
                <a:cubicBezTo>
                  <a:pt x="1906895" y="821858"/>
                  <a:pt x="1821853" y="821858"/>
                  <a:pt x="1736811" y="826116"/>
                </a:cubicBezTo>
                <a:cubicBezTo>
                  <a:pt x="1736811" y="749582"/>
                  <a:pt x="1736811" y="677298"/>
                  <a:pt x="1732562" y="605013"/>
                </a:cubicBezTo>
                <a:cubicBezTo>
                  <a:pt x="1817603" y="587997"/>
                  <a:pt x="1902645" y="575250"/>
                  <a:pt x="1991936" y="562492"/>
                </a:cubicBezTo>
                <a:close/>
                <a:moveTo>
                  <a:pt x="2282355" y="531478"/>
                </a:moveTo>
                <a:cubicBezTo>
                  <a:pt x="2286584" y="628281"/>
                  <a:pt x="2290814" y="725094"/>
                  <a:pt x="2290814" y="821906"/>
                </a:cubicBezTo>
                <a:cubicBezTo>
                  <a:pt x="2197772" y="821906"/>
                  <a:pt x="2104730" y="826116"/>
                  <a:pt x="2015917" y="826116"/>
                </a:cubicBezTo>
                <a:cubicBezTo>
                  <a:pt x="2015917" y="737724"/>
                  <a:pt x="2015917" y="653542"/>
                  <a:pt x="2011688" y="565149"/>
                </a:cubicBezTo>
                <a:cubicBezTo>
                  <a:pt x="2100500" y="552519"/>
                  <a:pt x="2189313" y="544099"/>
                  <a:pt x="2282355" y="531478"/>
                </a:cubicBezTo>
                <a:close/>
                <a:moveTo>
                  <a:pt x="937509" y="531478"/>
                </a:moveTo>
                <a:cubicBezTo>
                  <a:pt x="941709" y="548016"/>
                  <a:pt x="941709" y="568695"/>
                  <a:pt x="941709" y="585233"/>
                </a:cubicBezTo>
                <a:cubicBezTo>
                  <a:pt x="874513" y="667940"/>
                  <a:pt x="807308" y="750638"/>
                  <a:pt x="740113" y="841619"/>
                </a:cubicBezTo>
                <a:cubicBezTo>
                  <a:pt x="807308" y="734100"/>
                  <a:pt x="874513" y="630723"/>
                  <a:pt x="937509" y="531478"/>
                </a:cubicBezTo>
                <a:close/>
                <a:moveTo>
                  <a:pt x="2592544" y="500464"/>
                </a:moveTo>
                <a:cubicBezTo>
                  <a:pt x="2600964" y="610425"/>
                  <a:pt x="2600964" y="716156"/>
                  <a:pt x="2600964" y="826116"/>
                </a:cubicBezTo>
                <a:cubicBezTo>
                  <a:pt x="2504151" y="826116"/>
                  <a:pt x="2407349" y="826116"/>
                  <a:pt x="2314746" y="826116"/>
                </a:cubicBezTo>
                <a:cubicBezTo>
                  <a:pt x="2314746" y="728845"/>
                  <a:pt x="2314746" y="631573"/>
                  <a:pt x="2306326" y="530062"/>
                </a:cubicBezTo>
                <a:cubicBezTo>
                  <a:pt x="2403138" y="521612"/>
                  <a:pt x="2495741" y="508924"/>
                  <a:pt x="2592544" y="500464"/>
                </a:cubicBezTo>
                <a:close/>
                <a:moveTo>
                  <a:pt x="1418407" y="484952"/>
                </a:moveTo>
                <a:cubicBezTo>
                  <a:pt x="1422421" y="538199"/>
                  <a:pt x="1422421" y="591455"/>
                  <a:pt x="1422421" y="644701"/>
                </a:cubicBezTo>
                <a:cubicBezTo>
                  <a:pt x="1350059" y="665185"/>
                  <a:pt x="1277686" y="681567"/>
                  <a:pt x="1205323" y="702051"/>
                </a:cubicBezTo>
                <a:cubicBezTo>
                  <a:pt x="1205323" y="661083"/>
                  <a:pt x="1205323" y="624218"/>
                  <a:pt x="1205323" y="587352"/>
                </a:cubicBezTo>
                <a:cubicBezTo>
                  <a:pt x="1273671" y="550487"/>
                  <a:pt x="1346034" y="517715"/>
                  <a:pt x="1418407" y="484952"/>
                </a:cubicBezTo>
                <a:close/>
                <a:moveTo>
                  <a:pt x="2914035" y="469450"/>
                </a:moveTo>
                <a:cubicBezTo>
                  <a:pt x="2922416" y="585467"/>
                  <a:pt x="2926606" y="705792"/>
                  <a:pt x="2926606" y="821818"/>
                </a:cubicBezTo>
                <a:cubicBezTo>
                  <a:pt x="2826023" y="821818"/>
                  <a:pt x="2725440" y="821818"/>
                  <a:pt x="2629038" y="826116"/>
                </a:cubicBezTo>
                <a:cubicBezTo>
                  <a:pt x="2629038" y="714388"/>
                  <a:pt x="2624847" y="602659"/>
                  <a:pt x="2616466" y="495229"/>
                </a:cubicBezTo>
                <a:cubicBezTo>
                  <a:pt x="2717049" y="482335"/>
                  <a:pt x="2813452" y="473748"/>
                  <a:pt x="2914035" y="469450"/>
                </a:cubicBezTo>
                <a:close/>
                <a:moveTo>
                  <a:pt x="1185562" y="469450"/>
                </a:moveTo>
                <a:cubicBezTo>
                  <a:pt x="1185562" y="507507"/>
                  <a:pt x="1185562" y="545574"/>
                  <a:pt x="1189821" y="583641"/>
                </a:cubicBezTo>
                <a:cubicBezTo>
                  <a:pt x="1113199" y="621697"/>
                  <a:pt x="1040836" y="659764"/>
                  <a:pt x="972723" y="702060"/>
                </a:cubicBezTo>
                <a:cubicBezTo>
                  <a:pt x="972723" y="680912"/>
                  <a:pt x="972723" y="659764"/>
                  <a:pt x="972723" y="638616"/>
                </a:cubicBezTo>
                <a:cubicBezTo>
                  <a:pt x="1040836" y="579411"/>
                  <a:pt x="1113199" y="524426"/>
                  <a:pt x="1185562" y="469450"/>
                </a:cubicBezTo>
                <a:close/>
                <a:moveTo>
                  <a:pt x="941709" y="469450"/>
                </a:moveTo>
                <a:cubicBezTo>
                  <a:pt x="941709" y="485988"/>
                  <a:pt x="941709" y="506667"/>
                  <a:pt x="941709" y="523205"/>
                </a:cubicBezTo>
                <a:cubicBezTo>
                  <a:pt x="877375" y="626582"/>
                  <a:pt x="808744" y="729968"/>
                  <a:pt x="740113" y="841619"/>
                </a:cubicBezTo>
                <a:cubicBezTo>
                  <a:pt x="808744" y="713421"/>
                  <a:pt x="873077" y="589365"/>
                  <a:pt x="941709" y="469450"/>
                </a:cubicBezTo>
                <a:close/>
                <a:moveTo>
                  <a:pt x="3282071" y="453938"/>
                </a:moveTo>
                <a:cubicBezTo>
                  <a:pt x="3294604" y="571469"/>
                  <a:pt x="3298775" y="693064"/>
                  <a:pt x="3298775" y="810605"/>
                </a:cubicBezTo>
                <a:cubicBezTo>
                  <a:pt x="3194401" y="810605"/>
                  <a:pt x="3090028" y="810605"/>
                  <a:pt x="2985645" y="810605"/>
                </a:cubicBezTo>
                <a:cubicBezTo>
                  <a:pt x="2985645" y="697118"/>
                  <a:pt x="2981474" y="587685"/>
                  <a:pt x="2973122" y="474198"/>
                </a:cubicBezTo>
                <a:cubicBezTo>
                  <a:pt x="3073325" y="466100"/>
                  <a:pt x="3177698" y="457992"/>
                  <a:pt x="3282071" y="453938"/>
                </a:cubicBezTo>
                <a:close/>
                <a:moveTo>
                  <a:pt x="3634879" y="438436"/>
                </a:moveTo>
                <a:cubicBezTo>
                  <a:pt x="3647216" y="563840"/>
                  <a:pt x="3651319" y="685200"/>
                  <a:pt x="3655431" y="810605"/>
                </a:cubicBezTo>
                <a:cubicBezTo>
                  <a:pt x="3544454" y="810605"/>
                  <a:pt x="3437590" y="810605"/>
                  <a:pt x="3330717" y="810605"/>
                </a:cubicBezTo>
                <a:cubicBezTo>
                  <a:pt x="3330717" y="689244"/>
                  <a:pt x="3326604" y="571928"/>
                  <a:pt x="3314277" y="454612"/>
                </a:cubicBezTo>
                <a:cubicBezTo>
                  <a:pt x="3421141" y="446524"/>
                  <a:pt x="3528015" y="442480"/>
                  <a:pt x="3634879" y="438436"/>
                </a:cubicBezTo>
                <a:close/>
                <a:moveTo>
                  <a:pt x="4001938" y="422924"/>
                </a:moveTo>
                <a:cubicBezTo>
                  <a:pt x="4019042" y="550771"/>
                  <a:pt x="4023321" y="678626"/>
                  <a:pt x="4027599" y="806482"/>
                </a:cubicBezTo>
                <a:cubicBezTo>
                  <a:pt x="3907822" y="806482"/>
                  <a:pt x="3792322" y="806482"/>
                  <a:pt x="3676823" y="810605"/>
                </a:cubicBezTo>
                <a:cubicBezTo>
                  <a:pt x="3676823" y="682749"/>
                  <a:pt x="3668266" y="554903"/>
                  <a:pt x="3655431" y="431169"/>
                </a:cubicBezTo>
                <a:cubicBezTo>
                  <a:pt x="3770930" y="427047"/>
                  <a:pt x="3886429" y="422924"/>
                  <a:pt x="4001938" y="422924"/>
                </a:cubicBezTo>
                <a:close/>
                <a:moveTo>
                  <a:pt x="1708649" y="376408"/>
                </a:moveTo>
                <a:cubicBezTo>
                  <a:pt x="1712859" y="447540"/>
                  <a:pt x="1717059" y="518682"/>
                  <a:pt x="1717059" y="589814"/>
                </a:cubicBezTo>
                <a:cubicBezTo>
                  <a:pt x="1637155" y="606557"/>
                  <a:pt x="1553051" y="623290"/>
                  <a:pt x="1477357" y="640032"/>
                </a:cubicBezTo>
                <a:cubicBezTo>
                  <a:pt x="1473157" y="585633"/>
                  <a:pt x="1473157" y="527044"/>
                  <a:pt x="1468947" y="468464"/>
                </a:cubicBezTo>
                <a:cubicBezTo>
                  <a:pt x="1548851" y="439169"/>
                  <a:pt x="1628745" y="405693"/>
                  <a:pt x="1708649" y="376408"/>
                </a:cubicBezTo>
                <a:close/>
                <a:moveTo>
                  <a:pt x="1165801" y="345394"/>
                </a:moveTo>
                <a:cubicBezTo>
                  <a:pt x="1170050" y="383822"/>
                  <a:pt x="1170050" y="422250"/>
                  <a:pt x="1174309" y="460688"/>
                </a:cubicBezTo>
                <a:cubicBezTo>
                  <a:pt x="1101946" y="520470"/>
                  <a:pt x="1029574" y="580251"/>
                  <a:pt x="961470" y="640032"/>
                </a:cubicBezTo>
                <a:cubicBezTo>
                  <a:pt x="961470" y="622948"/>
                  <a:pt x="957211" y="601594"/>
                  <a:pt x="957211" y="580251"/>
                </a:cubicBezTo>
                <a:cubicBezTo>
                  <a:pt x="1025325" y="499116"/>
                  <a:pt x="1097687" y="422250"/>
                  <a:pt x="1165801" y="345394"/>
                </a:cubicBezTo>
                <a:close/>
                <a:moveTo>
                  <a:pt x="1414382" y="298868"/>
                </a:moveTo>
                <a:cubicBezTo>
                  <a:pt x="1418407" y="354694"/>
                  <a:pt x="1422421" y="410519"/>
                  <a:pt x="1422421" y="466344"/>
                </a:cubicBezTo>
                <a:cubicBezTo>
                  <a:pt x="1350059" y="504987"/>
                  <a:pt x="1277686" y="539342"/>
                  <a:pt x="1205323" y="577995"/>
                </a:cubicBezTo>
                <a:cubicBezTo>
                  <a:pt x="1205323" y="539342"/>
                  <a:pt x="1205323" y="500699"/>
                  <a:pt x="1205323" y="457758"/>
                </a:cubicBezTo>
                <a:cubicBezTo>
                  <a:pt x="1273671" y="401933"/>
                  <a:pt x="1342019" y="350396"/>
                  <a:pt x="1414382" y="298868"/>
                </a:cubicBezTo>
                <a:close/>
                <a:moveTo>
                  <a:pt x="1979453" y="283366"/>
                </a:moveTo>
                <a:cubicBezTo>
                  <a:pt x="1987814" y="366357"/>
                  <a:pt x="1992005" y="449357"/>
                  <a:pt x="1996186" y="532358"/>
                </a:cubicBezTo>
                <a:cubicBezTo>
                  <a:pt x="1908311" y="548954"/>
                  <a:pt x="1824627" y="561398"/>
                  <a:pt x="1740933" y="578004"/>
                </a:cubicBezTo>
                <a:cubicBezTo>
                  <a:pt x="1736752" y="507458"/>
                  <a:pt x="1736752" y="436903"/>
                  <a:pt x="1732562" y="362215"/>
                </a:cubicBezTo>
                <a:cubicBezTo>
                  <a:pt x="1812064" y="333164"/>
                  <a:pt x="1895759" y="308265"/>
                  <a:pt x="1979453" y="283366"/>
                </a:cubicBezTo>
                <a:close/>
                <a:moveTo>
                  <a:pt x="2269158" y="205826"/>
                </a:moveTo>
                <a:cubicBezTo>
                  <a:pt x="2277822" y="301848"/>
                  <a:pt x="2286496" y="397879"/>
                  <a:pt x="2290824" y="493900"/>
                </a:cubicBezTo>
                <a:cubicBezTo>
                  <a:pt x="2195506" y="506423"/>
                  <a:pt x="2104505" y="518956"/>
                  <a:pt x="2013514" y="531478"/>
                </a:cubicBezTo>
                <a:cubicBezTo>
                  <a:pt x="2009187" y="447980"/>
                  <a:pt x="2004850" y="364472"/>
                  <a:pt x="1996186" y="276802"/>
                </a:cubicBezTo>
                <a:cubicBezTo>
                  <a:pt x="2087176" y="251747"/>
                  <a:pt x="2178167" y="226701"/>
                  <a:pt x="2269158" y="205826"/>
                </a:cubicBezTo>
                <a:close/>
                <a:moveTo>
                  <a:pt x="2560905" y="143798"/>
                </a:moveTo>
                <a:cubicBezTo>
                  <a:pt x="2573173" y="245329"/>
                  <a:pt x="2581359" y="350923"/>
                  <a:pt x="2585452" y="452463"/>
                </a:cubicBezTo>
                <a:cubicBezTo>
                  <a:pt x="2495428" y="464644"/>
                  <a:pt x="2401302" y="472762"/>
                  <a:pt x="2311278" y="484952"/>
                </a:cubicBezTo>
                <a:cubicBezTo>
                  <a:pt x="2307185" y="391539"/>
                  <a:pt x="2299000" y="298126"/>
                  <a:pt x="2290814" y="200659"/>
                </a:cubicBezTo>
                <a:cubicBezTo>
                  <a:pt x="2376755" y="180351"/>
                  <a:pt x="2466778" y="160043"/>
                  <a:pt x="2560905" y="143798"/>
                </a:cubicBezTo>
                <a:close/>
                <a:moveTo>
                  <a:pt x="1684727" y="143798"/>
                </a:moveTo>
                <a:cubicBezTo>
                  <a:pt x="1693137" y="216024"/>
                  <a:pt x="1697347" y="288241"/>
                  <a:pt x="1701548" y="356217"/>
                </a:cubicBezTo>
                <a:cubicBezTo>
                  <a:pt x="1621644" y="390211"/>
                  <a:pt x="1541750" y="419945"/>
                  <a:pt x="1461846" y="453938"/>
                </a:cubicBezTo>
                <a:cubicBezTo>
                  <a:pt x="1457645" y="398709"/>
                  <a:pt x="1457645" y="339231"/>
                  <a:pt x="1453435" y="283991"/>
                </a:cubicBezTo>
                <a:cubicBezTo>
                  <a:pt x="1529129" y="233011"/>
                  <a:pt x="1604823" y="186280"/>
                  <a:pt x="1684727" y="143798"/>
                </a:cubicBezTo>
                <a:close/>
                <a:moveTo>
                  <a:pt x="1150582" y="97282"/>
                </a:moveTo>
                <a:cubicBezTo>
                  <a:pt x="1150582" y="134685"/>
                  <a:pt x="1154695" y="172097"/>
                  <a:pt x="1158807" y="205348"/>
                </a:cubicBezTo>
                <a:lnTo>
                  <a:pt x="989260" y="458715"/>
                </a:lnTo>
                <a:lnTo>
                  <a:pt x="1169884" y="221338"/>
                </a:lnTo>
                <a:cubicBezTo>
                  <a:pt x="1169884" y="258330"/>
                  <a:pt x="1174309" y="295322"/>
                  <a:pt x="1174309" y="332315"/>
                </a:cubicBezTo>
                <a:cubicBezTo>
                  <a:pt x="1103421" y="406299"/>
                  <a:pt x="1028099" y="484396"/>
                  <a:pt x="957211" y="562492"/>
                </a:cubicBezTo>
                <a:cubicBezTo>
                  <a:pt x="957211" y="541940"/>
                  <a:pt x="957211" y="521388"/>
                  <a:pt x="957211" y="500836"/>
                </a:cubicBezTo>
                <a:lnTo>
                  <a:pt x="961021" y="495834"/>
                </a:lnTo>
                <a:lnTo>
                  <a:pt x="957211" y="438114"/>
                </a:lnTo>
                <a:cubicBezTo>
                  <a:pt x="1023039" y="317574"/>
                  <a:pt x="1084754" y="205348"/>
                  <a:pt x="1150582" y="97282"/>
                </a:cubicBezTo>
                <a:close/>
                <a:moveTo>
                  <a:pt x="2873526" y="81770"/>
                </a:moveTo>
                <a:cubicBezTo>
                  <a:pt x="2890230" y="197553"/>
                  <a:pt x="2902752" y="309203"/>
                  <a:pt x="2911104" y="424986"/>
                </a:cubicBezTo>
                <a:cubicBezTo>
                  <a:pt x="2810902" y="433259"/>
                  <a:pt x="2710700" y="441533"/>
                  <a:pt x="2614679" y="453938"/>
                </a:cubicBezTo>
                <a:cubicBezTo>
                  <a:pt x="2606327" y="346420"/>
                  <a:pt x="2597975" y="238901"/>
                  <a:pt x="2585452" y="131393"/>
                </a:cubicBezTo>
                <a:cubicBezTo>
                  <a:pt x="2677302" y="114845"/>
                  <a:pt x="2773334" y="98308"/>
                  <a:pt x="2873526" y="81770"/>
                </a:cubicBezTo>
                <a:close/>
                <a:moveTo>
                  <a:pt x="3222553" y="35254"/>
                </a:moveTo>
                <a:cubicBezTo>
                  <a:pt x="3243096" y="156145"/>
                  <a:pt x="3259546" y="277027"/>
                  <a:pt x="3267761" y="402089"/>
                </a:cubicBezTo>
                <a:cubicBezTo>
                  <a:pt x="3165009" y="406260"/>
                  <a:pt x="3062247" y="414592"/>
                  <a:pt x="2963598" y="422934"/>
                </a:cubicBezTo>
                <a:cubicBezTo>
                  <a:pt x="2955383" y="306214"/>
                  <a:pt x="2943046" y="189494"/>
                  <a:pt x="2926606" y="72774"/>
                </a:cubicBezTo>
                <a:cubicBezTo>
                  <a:pt x="3025255" y="60261"/>
                  <a:pt x="3123904" y="47757"/>
                  <a:pt x="3222553" y="35254"/>
                </a:cubicBezTo>
                <a:close/>
                <a:moveTo>
                  <a:pt x="0" y="28232"/>
                </a:moveTo>
                <a:lnTo>
                  <a:pt x="11288" y="35254"/>
                </a:lnTo>
                <a:lnTo>
                  <a:pt x="0" y="29321"/>
                </a:lnTo>
                <a:close/>
                <a:moveTo>
                  <a:pt x="0" y="26353"/>
                </a:moveTo>
                <a:lnTo>
                  <a:pt x="11288" y="35254"/>
                </a:lnTo>
                <a:lnTo>
                  <a:pt x="0" y="28062"/>
                </a:lnTo>
                <a:close/>
                <a:moveTo>
                  <a:pt x="0" y="23491"/>
                </a:moveTo>
                <a:lnTo>
                  <a:pt x="11288" y="35254"/>
                </a:lnTo>
                <a:lnTo>
                  <a:pt x="0" y="26082"/>
                </a:lnTo>
                <a:close/>
                <a:moveTo>
                  <a:pt x="0" y="17897"/>
                </a:moveTo>
                <a:lnTo>
                  <a:pt x="11288" y="35254"/>
                </a:lnTo>
                <a:lnTo>
                  <a:pt x="0" y="23025"/>
                </a:lnTo>
                <a:close/>
                <a:moveTo>
                  <a:pt x="3565876" y="4240"/>
                </a:moveTo>
                <a:cubicBezTo>
                  <a:pt x="3590961" y="126665"/>
                  <a:pt x="3607694" y="253173"/>
                  <a:pt x="3624417" y="375598"/>
                </a:cubicBezTo>
                <a:cubicBezTo>
                  <a:pt x="3511516" y="379671"/>
                  <a:pt x="3406967" y="387837"/>
                  <a:pt x="3298247" y="391920"/>
                </a:cubicBezTo>
                <a:cubicBezTo>
                  <a:pt x="3289886" y="273569"/>
                  <a:pt x="3273162" y="151144"/>
                  <a:pt x="3252249" y="32802"/>
                </a:cubicBezTo>
                <a:cubicBezTo>
                  <a:pt x="3352607" y="20563"/>
                  <a:pt x="3457156" y="12396"/>
                  <a:pt x="3565876" y="4240"/>
                </a:cubicBezTo>
                <a:close/>
                <a:moveTo>
                  <a:pt x="1955579" y="4240"/>
                </a:moveTo>
                <a:cubicBezTo>
                  <a:pt x="1968131" y="92681"/>
                  <a:pt x="1972312" y="176922"/>
                  <a:pt x="1980683" y="261153"/>
                </a:cubicBezTo>
                <a:cubicBezTo>
                  <a:pt x="1896999" y="286424"/>
                  <a:pt x="1813305" y="315914"/>
                  <a:pt x="1729612" y="345394"/>
                </a:cubicBezTo>
                <a:cubicBezTo>
                  <a:pt x="1725431" y="273793"/>
                  <a:pt x="1721250" y="202193"/>
                  <a:pt x="1717059" y="130592"/>
                </a:cubicBezTo>
                <a:cubicBezTo>
                  <a:pt x="1792381" y="84261"/>
                  <a:pt x="1876076" y="46351"/>
                  <a:pt x="1955579" y="4240"/>
                </a:cubicBezTo>
                <a:close/>
                <a:moveTo>
                  <a:pt x="0" y="2006"/>
                </a:moveTo>
                <a:lnTo>
                  <a:pt x="11288" y="35254"/>
                </a:lnTo>
                <a:lnTo>
                  <a:pt x="0" y="16911"/>
                </a:lnTo>
                <a:close/>
                <a:moveTo>
                  <a:pt x="3595183" y="0"/>
                </a:moveTo>
                <a:lnTo>
                  <a:pt x="3930037" y="0"/>
                </a:lnTo>
                <a:lnTo>
                  <a:pt x="3965284" y="168517"/>
                </a:lnTo>
                <a:cubicBezTo>
                  <a:pt x="3977486" y="233614"/>
                  <a:pt x="3988097" y="298712"/>
                  <a:pt x="3996585" y="363807"/>
                </a:cubicBezTo>
                <a:cubicBezTo>
                  <a:pt x="3877755" y="368008"/>
                  <a:pt x="3763164" y="372208"/>
                  <a:pt x="3652823" y="376408"/>
                </a:cubicBezTo>
                <a:cubicBezTo>
                  <a:pt x="3646454" y="311308"/>
                  <a:pt x="3637965" y="247261"/>
                  <a:pt x="3627886" y="183214"/>
                </a:cubicBezTo>
                <a:close/>
                <a:moveTo>
                  <a:pt x="2919796" y="0"/>
                </a:moveTo>
                <a:lnTo>
                  <a:pt x="3156008" y="0"/>
                </a:lnTo>
                <a:lnTo>
                  <a:pt x="2926069" y="35254"/>
                </a:lnTo>
                <a:close/>
                <a:moveTo>
                  <a:pt x="2571311" y="0"/>
                </a:moveTo>
                <a:lnTo>
                  <a:pt x="2871626" y="0"/>
                </a:lnTo>
                <a:lnTo>
                  <a:pt x="2880080" y="44231"/>
                </a:lnTo>
                <a:cubicBezTo>
                  <a:pt x="2777739" y="60554"/>
                  <a:pt x="2683915" y="76876"/>
                  <a:pt x="2585833" y="97282"/>
                </a:cubicBezTo>
                <a:close/>
                <a:moveTo>
                  <a:pt x="2257958" y="0"/>
                </a:moveTo>
                <a:lnTo>
                  <a:pt x="2538980" y="0"/>
                </a:lnTo>
                <a:lnTo>
                  <a:pt x="2554438" y="107392"/>
                </a:lnTo>
                <a:cubicBezTo>
                  <a:pt x="2462236" y="128462"/>
                  <a:pt x="2370034" y="149532"/>
                  <a:pt x="2277832" y="174822"/>
                </a:cubicBezTo>
                <a:close/>
                <a:moveTo>
                  <a:pt x="1981485" y="0"/>
                </a:moveTo>
                <a:lnTo>
                  <a:pt x="2240290" y="0"/>
                </a:lnTo>
                <a:lnTo>
                  <a:pt x="2259800" y="175350"/>
                </a:lnTo>
                <a:cubicBezTo>
                  <a:pt x="2173596" y="201020"/>
                  <a:pt x="2087401" y="226681"/>
                  <a:pt x="2005299" y="252352"/>
                </a:cubicBezTo>
                <a:close/>
                <a:moveTo>
                  <a:pt x="1697583" y="0"/>
                </a:moveTo>
                <a:lnTo>
                  <a:pt x="1893277" y="0"/>
                </a:lnTo>
                <a:lnTo>
                  <a:pt x="1707310" y="97282"/>
                </a:lnTo>
                <a:close/>
                <a:moveTo>
                  <a:pt x="1536558" y="0"/>
                </a:moveTo>
                <a:lnTo>
                  <a:pt x="1675080" y="0"/>
                </a:lnTo>
                <a:lnTo>
                  <a:pt x="1686045" y="109688"/>
                </a:lnTo>
                <a:cubicBezTo>
                  <a:pt x="1604764" y="155842"/>
                  <a:pt x="1527771" y="201997"/>
                  <a:pt x="1450768" y="252352"/>
                </a:cubicBezTo>
                <a:cubicBezTo>
                  <a:pt x="1446490" y="197797"/>
                  <a:pt x="1442212" y="139061"/>
                  <a:pt x="1437933" y="80315"/>
                </a:cubicBezTo>
                <a:close/>
                <a:moveTo>
                  <a:pt x="1432462" y="0"/>
                </a:moveTo>
                <a:lnTo>
                  <a:pt x="1514581" y="0"/>
                </a:lnTo>
                <a:lnTo>
                  <a:pt x="1438744" y="66268"/>
                </a:lnTo>
                <a:close/>
                <a:moveTo>
                  <a:pt x="1334082" y="0"/>
                </a:moveTo>
                <a:lnTo>
                  <a:pt x="1397685" y="0"/>
                </a:lnTo>
                <a:lnTo>
                  <a:pt x="1406919" y="94694"/>
                </a:lnTo>
                <a:lnTo>
                  <a:pt x="1204229" y="307845"/>
                </a:lnTo>
                <a:lnTo>
                  <a:pt x="1409508" y="112784"/>
                </a:lnTo>
                <a:cubicBezTo>
                  <a:pt x="1413816" y="167056"/>
                  <a:pt x="1418123" y="221328"/>
                  <a:pt x="1422431" y="275610"/>
                </a:cubicBezTo>
                <a:cubicBezTo>
                  <a:pt x="1344891" y="325711"/>
                  <a:pt x="1271669" y="379983"/>
                  <a:pt x="1194129" y="438436"/>
                </a:cubicBezTo>
                <a:cubicBezTo>
                  <a:pt x="1194129" y="396687"/>
                  <a:pt x="1194129" y="359109"/>
                  <a:pt x="1189821" y="321531"/>
                </a:cubicBezTo>
                <a:lnTo>
                  <a:pt x="1197977" y="313784"/>
                </a:lnTo>
                <a:lnTo>
                  <a:pt x="1189821" y="193763"/>
                </a:lnTo>
                <a:cubicBezTo>
                  <a:pt x="1222594" y="146382"/>
                  <a:pt x="1256387" y="101153"/>
                  <a:pt x="1290180" y="57001"/>
                </a:cubicBezTo>
                <a:close/>
                <a:moveTo>
                  <a:pt x="1210237" y="0"/>
                </a:moveTo>
                <a:lnTo>
                  <a:pt x="1320122" y="0"/>
                </a:lnTo>
                <a:lnTo>
                  <a:pt x="1182827" y="174812"/>
                </a:lnTo>
                <a:cubicBezTo>
                  <a:pt x="1178568" y="136873"/>
                  <a:pt x="1178568" y="98933"/>
                  <a:pt x="1174309" y="56773"/>
                </a:cubicBezTo>
                <a:close/>
                <a:moveTo>
                  <a:pt x="66865" y="0"/>
                </a:moveTo>
                <a:lnTo>
                  <a:pt x="77812" y="0"/>
                </a:lnTo>
                <a:lnTo>
                  <a:pt x="11288" y="35254"/>
                </a:lnTo>
                <a:close/>
                <a:moveTo>
                  <a:pt x="55995" y="0"/>
                </a:moveTo>
                <a:lnTo>
                  <a:pt x="65524" y="0"/>
                </a:lnTo>
                <a:lnTo>
                  <a:pt x="11288" y="35254"/>
                </a:lnTo>
                <a:close/>
                <a:moveTo>
                  <a:pt x="44381" y="0"/>
                </a:moveTo>
                <a:lnTo>
                  <a:pt x="54677" y="0"/>
                </a:lnTo>
                <a:lnTo>
                  <a:pt x="11288" y="35254"/>
                </a:lnTo>
                <a:close/>
                <a:moveTo>
                  <a:pt x="34029" y="0"/>
                </a:moveTo>
                <a:lnTo>
                  <a:pt x="43830" y="0"/>
                </a:lnTo>
                <a:lnTo>
                  <a:pt x="11288" y="35254"/>
                </a:lnTo>
                <a:close/>
                <a:moveTo>
                  <a:pt x="23258" y="0"/>
                </a:moveTo>
                <a:lnTo>
                  <a:pt x="32982" y="0"/>
                </a:lnTo>
                <a:lnTo>
                  <a:pt x="11288" y="35254"/>
                </a:lnTo>
                <a:close/>
                <a:moveTo>
                  <a:pt x="12062" y="0"/>
                </a:moveTo>
                <a:lnTo>
                  <a:pt x="22135" y="0"/>
                </a:lnTo>
                <a:lnTo>
                  <a:pt x="11288" y="35254"/>
                </a:lnTo>
                <a:close/>
                <a:moveTo>
                  <a:pt x="441" y="0"/>
                </a:moveTo>
                <a:lnTo>
                  <a:pt x="10513" y="0"/>
                </a:lnTo>
                <a:lnTo>
                  <a:pt x="11288" y="35254"/>
                </a:lnTo>
                <a:close/>
              </a:path>
            </a:pathLst>
          </a:custGeom>
          <a:solidFill>
            <a:schemeClr val="accent2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962685-E143-4935-9D9C-8195F7C04E10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81203DAF-BFFB-46F5-AA38-E797BB972E3D}" type="datetime4">
              <a:rPr lang="en-US" smtClean="0"/>
              <a:t>July 20, 2020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1EE1BE-9091-4CB5-AC4F-F8FE5024B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8FD7A4-1CC6-4D18-B9E6-345A402B1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1D04F9A-0280-45EB-95F0-6DA7BDF0AC7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97BED6-7F87-4FCC-9A3A-6277B2943E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0531" y="377584"/>
            <a:ext cx="8262938" cy="423125"/>
          </a:xfrm>
        </p:spPr>
        <p:txBody>
          <a:bodyPr wrap="none" anchor="t">
            <a:normAutofit/>
          </a:bodyPr>
          <a:lstStyle>
            <a:lvl1pPr>
              <a:defRPr sz="2400" b="0" cap="all" spc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slide title on one line only</a:t>
            </a:r>
            <a:endParaRPr lang="en-GB" dirty="0"/>
          </a:p>
        </p:txBody>
      </p:sp>
      <p:sp>
        <p:nvSpPr>
          <p:cNvPr id="52" name="Text Placeholder 6">
            <a:extLst>
              <a:ext uri="{FF2B5EF4-FFF2-40B4-BE49-F238E27FC236}">
                <a16:creationId xmlns:a16="http://schemas.microsoft.com/office/drawing/2014/main" id="{E539CD5F-F7C7-41E7-8C8C-1DB31E94E43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0531" y="5625245"/>
            <a:ext cx="8262938" cy="395833"/>
          </a:xfrm>
        </p:spPr>
        <p:txBody>
          <a:bodyPr anchor="b"/>
          <a:lstStyle>
            <a:lvl1pPr>
              <a:spcBef>
                <a:spcPts val="0"/>
              </a:spcBef>
              <a:spcAft>
                <a:spcPts val="0"/>
              </a:spcAft>
              <a:defRPr sz="800" b="0">
                <a:solidFill>
                  <a:schemeClr val="tx1"/>
                </a:solidFill>
              </a:defRPr>
            </a:lvl1pPr>
            <a:lvl2pPr>
              <a:spcBef>
                <a:spcPts val="200"/>
              </a:spcBef>
              <a:spcAft>
                <a:spcPts val="200"/>
              </a:spcAft>
              <a:defRPr sz="800">
                <a:solidFill>
                  <a:schemeClr val="accent1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Add any source information here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7" name="Text Placeholder 6">
            <a:extLst>
              <a:ext uri="{FF2B5EF4-FFF2-40B4-BE49-F238E27FC236}">
                <a16:creationId xmlns:a16="http://schemas.microsoft.com/office/drawing/2014/main" id="{E01AF118-F24C-4ADF-8E25-BBFA505D6AB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0531" y="815857"/>
            <a:ext cx="8262938" cy="496397"/>
          </a:xfrm>
        </p:spPr>
        <p:txBody>
          <a:bodyPr/>
          <a:lstStyle>
            <a:lvl1pPr>
              <a:spcBef>
                <a:spcPts val="200"/>
              </a:spcBef>
              <a:spcAft>
                <a:spcPts val="200"/>
              </a:spcAft>
              <a:defRPr sz="1400"/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GB" dirty="0"/>
              <a:t>This is your subtitle area. </a:t>
            </a:r>
          </a:p>
        </p:txBody>
      </p:sp>
      <p:sp>
        <p:nvSpPr>
          <p:cNvPr id="56" name="Text Placeholder 6">
            <a:extLst>
              <a:ext uri="{FF2B5EF4-FFF2-40B4-BE49-F238E27FC236}">
                <a16:creationId xmlns:a16="http://schemas.microsoft.com/office/drawing/2014/main" id="{61186CB9-F4FF-4930-BEA0-7CA3F3F9910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440315" y="2998746"/>
            <a:ext cx="2062800" cy="2446379"/>
          </a:xfrm>
        </p:spPr>
        <p:txBody>
          <a:bodyPr lIns="180000" rIns="180000"/>
          <a:lstStyle>
            <a:lvl1pPr>
              <a:defRPr/>
            </a:lvl1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8" name="Text Placeholder 6">
            <a:extLst>
              <a:ext uri="{FF2B5EF4-FFF2-40B4-BE49-F238E27FC236}">
                <a16:creationId xmlns:a16="http://schemas.microsoft.com/office/drawing/2014/main" id="{094BD7D3-68C3-45A3-9391-0322252CA4E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2509200" y="2998746"/>
            <a:ext cx="2062800" cy="2446379"/>
          </a:xfrm>
        </p:spPr>
        <p:txBody>
          <a:bodyPr lIns="180000" rIns="180000"/>
          <a:lstStyle>
            <a:lvl1pPr>
              <a:defRPr/>
            </a:lvl1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9" name="Text Placeholder 6">
            <a:extLst>
              <a:ext uri="{FF2B5EF4-FFF2-40B4-BE49-F238E27FC236}">
                <a16:creationId xmlns:a16="http://schemas.microsoft.com/office/drawing/2014/main" id="{770F3FFE-1AAE-4719-B570-EF640AD6D85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4577870" y="2998746"/>
            <a:ext cx="2062800" cy="2446379"/>
          </a:xfrm>
        </p:spPr>
        <p:txBody>
          <a:bodyPr lIns="180000" rIns="180000"/>
          <a:lstStyle>
            <a:lvl1pPr>
              <a:defRPr/>
            </a:lvl1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0" name="Text Placeholder 6">
            <a:extLst>
              <a:ext uri="{FF2B5EF4-FFF2-40B4-BE49-F238E27FC236}">
                <a16:creationId xmlns:a16="http://schemas.microsoft.com/office/drawing/2014/main" id="{C4FEB09F-DFAB-480D-ACB2-E0B06F5394B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6639300" y="2998746"/>
            <a:ext cx="2062800" cy="2446379"/>
          </a:xfrm>
        </p:spPr>
        <p:txBody>
          <a:bodyPr lIns="180000" rIns="180000"/>
          <a:lstStyle>
            <a:lvl1pPr>
              <a:defRPr/>
            </a:lvl1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1" name="Text Placeholder 8">
            <a:extLst>
              <a:ext uri="{FF2B5EF4-FFF2-40B4-BE49-F238E27FC236}">
                <a16:creationId xmlns:a16="http://schemas.microsoft.com/office/drawing/2014/main" id="{C16EDF9F-7E71-4A3C-9E21-3C7B755B72D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7819" y="1627201"/>
            <a:ext cx="1101600" cy="110013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txBody>
          <a:bodyPr anchor="ctr"/>
          <a:lstStyle>
            <a:lvl1pPr algn="ctr">
              <a:defRPr sz="3200"/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61" name="Text Placeholder 8">
            <a:extLst>
              <a:ext uri="{FF2B5EF4-FFF2-40B4-BE49-F238E27FC236}">
                <a16:creationId xmlns:a16="http://schemas.microsoft.com/office/drawing/2014/main" id="{2D624233-8EE0-4DB1-AC63-31BE662CB5C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974147" y="1627201"/>
            <a:ext cx="1101600" cy="110013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txBody>
          <a:bodyPr anchor="ctr"/>
          <a:lstStyle>
            <a:lvl1pPr algn="ctr">
              <a:defRPr sz="3200"/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62" name="Text Placeholder 8">
            <a:extLst>
              <a:ext uri="{FF2B5EF4-FFF2-40B4-BE49-F238E27FC236}">
                <a16:creationId xmlns:a16="http://schemas.microsoft.com/office/drawing/2014/main" id="{F9511E93-8495-4E2E-A208-71BC9483E52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040475" y="1627201"/>
            <a:ext cx="1101600" cy="110013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txBody>
          <a:bodyPr anchor="ctr"/>
          <a:lstStyle>
            <a:lvl1pPr algn="ctr">
              <a:defRPr sz="3200"/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63" name="Text Placeholder 8">
            <a:extLst>
              <a:ext uri="{FF2B5EF4-FFF2-40B4-BE49-F238E27FC236}">
                <a16:creationId xmlns:a16="http://schemas.microsoft.com/office/drawing/2014/main" id="{3C1040C9-9175-4A65-8743-BDF29322B60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106804" y="1627201"/>
            <a:ext cx="1101600" cy="110013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txBody>
          <a:bodyPr anchor="ctr"/>
          <a:lstStyle>
            <a:lvl1pPr algn="ctr">
              <a:defRPr sz="3200"/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BC011E3-9B58-44A9-BF06-CA2EC246E8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6093296"/>
            <a:ext cx="2201317" cy="70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58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2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21">
            <a:extLst>
              <a:ext uri="{FF2B5EF4-FFF2-40B4-BE49-F238E27FC236}">
                <a16:creationId xmlns:a16="http://schemas.microsoft.com/office/drawing/2014/main" id="{1FB864E5-1554-47AD-8CA7-3FFC66E7A948}"/>
              </a:ext>
            </a:extLst>
          </p:cNvPr>
          <p:cNvSpPr>
            <a:spLocks/>
          </p:cNvSpPr>
          <p:nvPr userDrawn="1"/>
        </p:nvSpPr>
        <p:spPr bwMode="gray">
          <a:xfrm>
            <a:off x="3618200" y="-1"/>
            <a:ext cx="5525800" cy="6858002"/>
          </a:xfrm>
          <a:custGeom>
            <a:avLst/>
            <a:gdLst>
              <a:gd name="connsiteX0" fmla="*/ 4006597 w 5525800"/>
              <a:gd name="connsiteY0" fmla="*/ 6818565 h 6858002"/>
              <a:gd name="connsiteX1" fmla="*/ 4007546 w 5525800"/>
              <a:gd name="connsiteY1" fmla="*/ 6858002 h 6858002"/>
              <a:gd name="connsiteX2" fmla="*/ 3663257 w 5525800"/>
              <a:gd name="connsiteY2" fmla="*/ 6858002 h 6858002"/>
              <a:gd name="connsiteX3" fmla="*/ 3663257 w 5525800"/>
              <a:gd name="connsiteY3" fmla="*/ 6837927 h 6858002"/>
              <a:gd name="connsiteX4" fmla="*/ 4006597 w 5525800"/>
              <a:gd name="connsiteY4" fmla="*/ 6818565 h 6858002"/>
              <a:gd name="connsiteX5" fmla="*/ 3264084 w 5525800"/>
              <a:gd name="connsiteY5" fmla="*/ 6818565 h 6858002"/>
              <a:gd name="connsiteX6" fmla="*/ 3621155 w 5525800"/>
              <a:gd name="connsiteY6" fmla="*/ 6837927 h 6858002"/>
              <a:gd name="connsiteX7" fmla="*/ 3621155 w 5525800"/>
              <a:gd name="connsiteY7" fmla="*/ 6858002 h 6858002"/>
              <a:gd name="connsiteX8" fmla="*/ 3263109 w 5525800"/>
              <a:gd name="connsiteY8" fmla="*/ 6858002 h 6858002"/>
              <a:gd name="connsiteX9" fmla="*/ 4388131 w 5525800"/>
              <a:gd name="connsiteY9" fmla="*/ 6762423 h 6858002"/>
              <a:gd name="connsiteX10" fmla="*/ 4394181 w 5525800"/>
              <a:gd name="connsiteY10" fmla="*/ 6858002 h 6858002"/>
              <a:gd name="connsiteX11" fmla="*/ 4044038 w 5525800"/>
              <a:gd name="connsiteY11" fmla="*/ 6858002 h 6858002"/>
              <a:gd name="connsiteX12" fmla="*/ 4042219 w 5525800"/>
              <a:gd name="connsiteY12" fmla="*/ 6819440 h 6858002"/>
              <a:gd name="connsiteX13" fmla="*/ 4388131 w 5525800"/>
              <a:gd name="connsiteY13" fmla="*/ 6762423 h 6858002"/>
              <a:gd name="connsiteX14" fmla="*/ 2878607 w 5525800"/>
              <a:gd name="connsiteY14" fmla="*/ 6762423 h 6858002"/>
              <a:gd name="connsiteX15" fmla="*/ 3228162 w 5525800"/>
              <a:gd name="connsiteY15" fmla="*/ 6816204 h 6858002"/>
              <a:gd name="connsiteX16" fmla="*/ 3227130 w 5525800"/>
              <a:gd name="connsiteY16" fmla="*/ 6858002 h 6858002"/>
              <a:gd name="connsiteX17" fmla="*/ 2873705 w 5525800"/>
              <a:gd name="connsiteY17" fmla="*/ 6858002 h 6858002"/>
              <a:gd name="connsiteX18" fmla="*/ 2496303 w 5525800"/>
              <a:gd name="connsiteY18" fmla="*/ 6664179 h 6858002"/>
              <a:gd name="connsiteX19" fmla="*/ 2835161 w 5525800"/>
              <a:gd name="connsiteY19" fmla="*/ 6756649 h 6858002"/>
              <a:gd name="connsiteX20" fmla="*/ 2828881 w 5525800"/>
              <a:gd name="connsiteY20" fmla="*/ 6858002 h 6858002"/>
              <a:gd name="connsiteX21" fmla="*/ 2476731 w 5525800"/>
              <a:gd name="connsiteY21" fmla="*/ 6858002 h 6858002"/>
              <a:gd name="connsiteX22" fmla="*/ 2480480 w 5525800"/>
              <a:gd name="connsiteY22" fmla="*/ 6805293 h 6858002"/>
              <a:gd name="connsiteX23" fmla="*/ 2496303 w 5525800"/>
              <a:gd name="connsiteY23" fmla="*/ 6664179 h 6858002"/>
              <a:gd name="connsiteX24" fmla="*/ 4773061 w 5525800"/>
              <a:gd name="connsiteY24" fmla="*/ 6664170 h 6858002"/>
              <a:gd name="connsiteX25" fmla="*/ 4791466 w 5525800"/>
              <a:gd name="connsiteY25" fmla="*/ 6858002 h 6858002"/>
              <a:gd name="connsiteX26" fmla="*/ 4427693 w 5525800"/>
              <a:gd name="connsiteY26" fmla="*/ 6858002 h 6858002"/>
              <a:gd name="connsiteX27" fmla="*/ 4421171 w 5525800"/>
              <a:gd name="connsiteY27" fmla="*/ 6756641 h 6858002"/>
              <a:gd name="connsiteX28" fmla="*/ 4773061 w 5525800"/>
              <a:gd name="connsiteY28" fmla="*/ 6664170 h 6858002"/>
              <a:gd name="connsiteX29" fmla="*/ 2111356 w 5525800"/>
              <a:gd name="connsiteY29" fmla="*/ 6523825 h 6858002"/>
              <a:gd name="connsiteX30" fmla="*/ 2456208 w 5525800"/>
              <a:gd name="connsiteY30" fmla="*/ 6650546 h 6858002"/>
              <a:gd name="connsiteX31" fmla="*/ 2436579 w 5525800"/>
              <a:gd name="connsiteY31" fmla="*/ 6858002 h 6858002"/>
              <a:gd name="connsiteX32" fmla="*/ 2245288 w 5525800"/>
              <a:gd name="connsiteY32" fmla="*/ 6858002 h 6858002"/>
              <a:gd name="connsiteX33" fmla="*/ 2077247 w 5525800"/>
              <a:gd name="connsiteY33" fmla="*/ 6781104 h 6858002"/>
              <a:gd name="connsiteX34" fmla="*/ 2111356 w 5525800"/>
              <a:gd name="connsiteY34" fmla="*/ 6523825 h 6858002"/>
              <a:gd name="connsiteX35" fmla="*/ 5159016 w 5525800"/>
              <a:gd name="connsiteY35" fmla="*/ 6523816 h 6858002"/>
              <a:gd name="connsiteX36" fmla="*/ 5193125 w 5525800"/>
              <a:gd name="connsiteY36" fmla="*/ 6781095 h 6858002"/>
              <a:gd name="connsiteX37" fmla="*/ 5025066 w 5525800"/>
              <a:gd name="connsiteY37" fmla="*/ 6858002 h 6858002"/>
              <a:gd name="connsiteX38" fmla="*/ 4833801 w 5525800"/>
              <a:gd name="connsiteY38" fmla="*/ 6858002 h 6858002"/>
              <a:gd name="connsiteX39" fmla="*/ 4814163 w 5525800"/>
              <a:gd name="connsiteY39" fmla="*/ 6650537 h 6858002"/>
              <a:gd name="connsiteX40" fmla="*/ 5159016 w 5525800"/>
              <a:gd name="connsiteY40" fmla="*/ 6523816 h 6858002"/>
              <a:gd name="connsiteX41" fmla="*/ 3988879 w 5525800"/>
              <a:gd name="connsiteY41" fmla="*/ 6495745 h 6858002"/>
              <a:gd name="connsiteX42" fmla="*/ 4000107 w 5525800"/>
              <a:gd name="connsiteY42" fmla="*/ 6789645 h 6858002"/>
              <a:gd name="connsiteX43" fmla="*/ 3663257 w 5525800"/>
              <a:gd name="connsiteY43" fmla="*/ 6804525 h 6858002"/>
              <a:gd name="connsiteX44" fmla="*/ 3663257 w 5525800"/>
              <a:gd name="connsiteY44" fmla="*/ 6510625 h 6858002"/>
              <a:gd name="connsiteX45" fmla="*/ 3988879 w 5525800"/>
              <a:gd name="connsiteY45" fmla="*/ 6495745 h 6858002"/>
              <a:gd name="connsiteX46" fmla="*/ 3285683 w 5525800"/>
              <a:gd name="connsiteY46" fmla="*/ 6495745 h 6858002"/>
              <a:gd name="connsiteX47" fmla="*/ 3621155 w 5525800"/>
              <a:gd name="connsiteY47" fmla="*/ 6507044 h 6858002"/>
              <a:gd name="connsiteX48" fmla="*/ 3621155 w 5525800"/>
              <a:gd name="connsiteY48" fmla="*/ 6804525 h 6858002"/>
              <a:gd name="connsiteX49" fmla="*/ 3270264 w 5525800"/>
              <a:gd name="connsiteY49" fmla="*/ 6789468 h 6858002"/>
              <a:gd name="connsiteX50" fmla="*/ 3285683 w 5525800"/>
              <a:gd name="connsiteY50" fmla="*/ 6495745 h 6858002"/>
              <a:gd name="connsiteX51" fmla="*/ 4366214 w 5525800"/>
              <a:gd name="connsiteY51" fmla="*/ 6453643 h 6858002"/>
              <a:gd name="connsiteX52" fmla="*/ 4393100 w 5525800"/>
              <a:gd name="connsiteY52" fmla="*/ 6737508 h 6858002"/>
              <a:gd name="connsiteX53" fmla="*/ 4043545 w 5525800"/>
              <a:gd name="connsiteY53" fmla="*/ 6790494 h 6858002"/>
              <a:gd name="connsiteX54" fmla="*/ 4028179 w 5525800"/>
              <a:gd name="connsiteY54" fmla="*/ 6495276 h 6858002"/>
              <a:gd name="connsiteX55" fmla="*/ 4366214 w 5525800"/>
              <a:gd name="connsiteY55" fmla="*/ 6453643 h 6858002"/>
              <a:gd name="connsiteX56" fmla="*/ 2904449 w 5525800"/>
              <a:gd name="connsiteY56" fmla="*/ 6453643 h 6858002"/>
              <a:gd name="connsiteX57" fmla="*/ 3242193 w 5525800"/>
              <a:gd name="connsiteY57" fmla="*/ 6498556 h 6858002"/>
              <a:gd name="connsiteX58" fmla="*/ 3230549 w 5525800"/>
              <a:gd name="connsiteY58" fmla="*/ 6790494 h 6858002"/>
              <a:gd name="connsiteX59" fmla="*/ 2877272 w 5525800"/>
              <a:gd name="connsiteY59" fmla="*/ 6738101 h 6858002"/>
              <a:gd name="connsiteX60" fmla="*/ 2904449 w 5525800"/>
              <a:gd name="connsiteY60" fmla="*/ 6453643 h 6858002"/>
              <a:gd name="connsiteX61" fmla="*/ 4729527 w 5525800"/>
              <a:gd name="connsiteY61" fmla="*/ 6369430 h 6858002"/>
              <a:gd name="connsiteX62" fmla="*/ 4772062 w 5525800"/>
              <a:gd name="connsiteY62" fmla="*/ 6642164 h 6858002"/>
              <a:gd name="connsiteX63" fmla="*/ 4420172 w 5525800"/>
              <a:gd name="connsiteY63" fmla="*/ 6734352 h 6858002"/>
              <a:gd name="connsiteX64" fmla="*/ 4393100 w 5525800"/>
              <a:gd name="connsiteY64" fmla="*/ 6442415 h 6858002"/>
              <a:gd name="connsiteX65" fmla="*/ 4729527 w 5525800"/>
              <a:gd name="connsiteY65" fmla="*/ 6369430 h 6858002"/>
              <a:gd name="connsiteX66" fmla="*/ 2536981 w 5525800"/>
              <a:gd name="connsiteY66" fmla="*/ 6369430 h 6858002"/>
              <a:gd name="connsiteX67" fmla="*/ 2877272 w 5525800"/>
              <a:gd name="connsiteY67" fmla="*/ 6442415 h 6858002"/>
              <a:gd name="connsiteX68" fmla="*/ 2846336 w 5525800"/>
              <a:gd name="connsiteY68" fmla="*/ 6734352 h 6858002"/>
              <a:gd name="connsiteX69" fmla="*/ 2498310 w 5525800"/>
              <a:gd name="connsiteY69" fmla="*/ 6642164 h 6858002"/>
              <a:gd name="connsiteX70" fmla="*/ 2536981 w 5525800"/>
              <a:gd name="connsiteY70" fmla="*/ 6369430 h 6858002"/>
              <a:gd name="connsiteX71" fmla="*/ 5525800 w 5525800"/>
              <a:gd name="connsiteY71" fmla="*/ 6355992 h 6858002"/>
              <a:gd name="connsiteX72" fmla="*/ 5525800 w 5525800"/>
              <a:gd name="connsiteY72" fmla="*/ 6610174 h 6858002"/>
              <a:gd name="connsiteX73" fmla="*/ 5422732 w 5525800"/>
              <a:gd name="connsiteY73" fmla="*/ 6669344 h 6858002"/>
              <a:gd name="connsiteX74" fmla="*/ 5245315 w 5525800"/>
              <a:gd name="connsiteY74" fmla="*/ 6762423 h 6858002"/>
              <a:gd name="connsiteX75" fmla="*/ 5207157 w 5525800"/>
              <a:gd name="connsiteY75" fmla="*/ 6509007 h 6858002"/>
              <a:gd name="connsiteX76" fmla="*/ 5382191 w 5525800"/>
              <a:gd name="connsiteY76" fmla="*/ 6429569 h 6858002"/>
              <a:gd name="connsiteX77" fmla="*/ 1712608 w 5525800"/>
              <a:gd name="connsiteY77" fmla="*/ 6341359 h 6858002"/>
              <a:gd name="connsiteX78" fmla="*/ 2063215 w 5525800"/>
              <a:gd name="connsiteY78" fmla="*/ 6509007 h 6858002"/>
              <a:gd name="connsiteX79" fmla="*/ 2028540 w 5525800"/>
              <a:gd name="connsiteY79" fmla="*/ 6762423 h 6858002"/>
              <a:gd name="connsiteX80" fmla="*/ 1670223 w 5525800"/>
              <a:gd name="connsiteY80" fmla="*/ 6567491 h 6858002"/>
              <a:gd name="connsiteX81" fmla="*/ 1712608 w 5525800"/>
              <a:gd name="connsiteY81" fmla="*/ 6341359 h 6858002"/>
              <a:gd name="connsiteX82" fmla="*/ 5095297 w 5525800"/>
              <a:gd name="connsiteY82" fmla="*/ 6257147 h 6858002"/>
              <a:gd name="connsiteX83" fmla="*/ 5151023 w 5525800"/>
              <a:gd name="connsiteY83" fmla="*/ 6499193 h 6858002"/>
              <a:gd name="connsiteX84" fmla="*/ 4812935 w 5525800"/>
              <a:gd name="connsiteY84" fmla="*/ 6622068 h 6858002"/>
              <a:gd name="connsiteX85" fmla="*/ 4772062 w 5525800"/>
              <a:gd name="connsiteY85" fmla="*/ 6357689 h 6858002"/>
              <a:gd name="connsiteX86" fmla="*/ 5095297 w 5525800"/>
              <a:gd name="connsiteY86" fmla="*/ 6257147 h 6858002"/>
              <a:gd name="connsiteX87" fmla="*/ 2159258 w 5525800"/>
              <a:gd name="connsiteY87" fmla="*/ 6257147 h 6858002"/>
              <a:gd name="connsiteX88" fmla="*/ 2498310 w 5525800"/>
              <a:gd name="connsiteY88" fmla="*/ 6357689 h 6858002"/>
              <a:gd name="connsiteX89" fmla="*/ 2455925 w 5525800"/>
              <a:gd name="connsiteY89" fmla="*/ 6622068 h 6858002"/>
              <a:gd name="connsiteX90" fmla="*/ 2105317 w 5525800"/>
              <a:gd name="connsiteY90" fmla="*/ 6499193 h 6858002"/>
              <a:gd name="connsiteX91" fmla="*/ 2159258 w 5525800"/>
              <a:gd name="connsiteY91" fmla="*/ 6257147 h 6858002"/>
              <a:gd name="connsiteX92" fmla="*/ 3966935 w 5525800"/>
              <a:gd name="connsiteY92" fmla="*/ 6186965 h 6858002"/>
              <a:gd name="connsiteX93" fmla="*/ 3986077 w 5525800"/>
              <a:gd name="connsiteY93" fmla="*/ 6466790 h 6858002"/>
              <a:gd name="connsiteX94" fmla="*/ 3649226 w 5525800"/>
              <a:gd name="connsiteY94" fmla="*/ 6481714 h 6858002"/>
              <a:gd name="connsiteX95" fmla="*/ 3649226 w 5525800"/>
              <a:gd name="connsiteY95" fmla="*/ 6201890 h 6858002"/>
              <a:gd name="connsiteX96" fmla="*/ 3966935 w 5525800"/>
              <a:gd name="connsiteY96" fmla="*/ 6186965 h 6858002"/>
              <a:gd name="connsiteX97" fmla="*/ 3303667 w 5525800"/>
              <a:gd name="connsiteY97" fmla="*/ 6186965 h 6858002"/>
              <a:gd name="connsiteX98" fmla="*/ 3621155 w 5525800"/>
              <a:gd name="connsiteY98" fmla="*/ 6198300 h 6858002"/>
              <a:gd name="connsiteX99" fmla="*/ 3621155 w 5525800"/>
              <a:gd name="connsiteY99" fmla="*/ 6481714 h 6858002"/>
              <a:gd name="connsiteX100" fmla="*/ 3284304 w 5525800"/>
              <a:gd name="connsiteY100" fmla="*/ 6466604 h 6858002"/>
              <a:gd name="connsiteX101" fmla="*/ 3303667 w 5525800"/>
              <a:gd name="connsiteY101" fmla="*/ 6186965 h 6858002"/>
              <a:gd name="connsiteX102" fmla="*/ 4326897 w 5525800"/>
              <a:gd name="connsiteY102" fmla="*/ 6144863 h 6858002"/>
              <a:gd name="connsiteX103" fmla="*/ 4365038 w 5525800"/>
              <a:gd name="connsiteY103" fmla="*/ 6425413 h 6858002"/>
              <a:gd name="connsiteX104" fmla="*/ 4033218 w 5525800"/>
              <a:gd name="connsiteY104" fmla="*/ 6467683 h 6858002"/>
              <a:gd name="connsiteX105" fmla="*/ 4014147 w 5525800"/>
              <a:gd name="connsiteY105" fmla="*/ 6183297 h 6858002"/>
              <a:gd name="connsiteX106" fmla="*/ 4326897 w 5525800"/>
              <a:gd name="connsiteY106" fmla="*/ 6144863 h 6858002"/>
              <a:gd name="connsiteX107" fmla="*/ 2952334 w 5525800"/>
              <a:gd name="connsiteY107" fmla="*/ 6144863 h 6858002"/>
              <a:gd name="connsiteX108" fmla="*/ 3256233 w 5525800"/>
              <a:gd name="connsiteY108" fmla="*/ 6179450 h 6858002"/>
              <a:gd name="connsiteX109" fmla="*/ 3237923 w 5525800"/>
              <a:gd name="connsiteY109" fmla="*/ 6467683 h 6858002"/>
              <a:gd name="connsiteX110" fmla="*/ 2919383 w 5525800"/>
              <a:gd name="connsiteY110" fmla="*/ 6421567 h 6858002"/>
              <a:gd name="connsiteX111" fmla="*/ 2952334 w 5525800"/>
              <a:gd name="connsiteY111" fmla="*/ 6144863 h 6858002"/>
              <a:gd name="connsiteX112" fmla="*/ 1332842 w 5525800"/>
              <a:gd name="connsiteY112" fmla="*/ 6130832 h 6858002"/>
              <a:gd name="connsiteX113" fmla="*/ 1670223 w 5525800"/>
              <a:gd name="connsiteY113" fmla="*/ 6325012 h 6858002"/>
              <a:gd name="connsiteX114" fmla="*/ 1625734 w 5525800"/>
              <a:gd name="connsiteY114" fmla="*/ 6537864 h 6858002"/>
              <a:gd name="connsiteX115" fmla="*/ 1277231 w 5525800"/>
              <a:gd name="connsiteY115" fmla="*/ 6306339 h 6858002"/>
              <a:gd name="connsiteX116" fmla="*/ 1332842 w 5525800"/>
              <a:gd name="connsiteY116" fmla="*/ 6130832 h 6858002"/>
              <a:gd name="connsiteX117" fmla="*/ 5476637 w 5525800"/>
              <a:gd name="connsiteY117" fmla="*/ 6116792 h 6858002"/>
              <a:gd name="connsiteX118" fmla="*/ 5525800 w 5525800"/>
              <a:gd name="connsiteY118" fmla="*/ 6270120 h 6858002"/>
              <a:gd name="connsiteX119" fmla="*/ 5525800 w 5525800"/>
              <a:gd name="connsiteY119" fmla="*/ 6335179 h 6858002"/>
              <a:gd name="connsiteX120" fmla="*/ 5203417 w 5525800"/>
              <a:gd name="connsiteY120" fmla="*/ 6481714 h 6858002"/>
              <a:gd name="connsiteX121" fmla="*/ 5151015 w 5525800"/>
              <a:gd name="connsiteY121" fmla="*/ 6242125 h 6858002"/>
              <a:gd name="connsiteX122" fmla="*/ 5476637 w 5525800"/>
              <a:gd name="connsiteY122" fmla="*/ 6116792 h 6858002"/>
              <a:gd name="connsiteX123" fmla="*/ 1793735 w 5525800"/>
              <a:gd name="connsiteY123" fmla="*/ 6116792 h 6858002"/>
              <a:gd name="connsiteX124" fmla="*/ 2119357 w 5525800"/>
              <a:gd name="connsiteY124" fmla="*/ 6242125 h 6858002"/>
              <a:gd name="connsiteX125" fmla="*/ 2063215 w 5525800"/>
              <a:gd name="connsiteY125" fmla="*/ 6481714 h 6858002"/>
              <a:gd name="connsiteX126" fmla="*/ 1726365 w 5525800"/>
              <a:gd name="connsiteY126" fmla="*/ 6326904 h 6858002"/>
              <a:gd name="connsiteX127" fmla="*/ 1793735 w 5525800"/>
              <a:gd name="connsiteY127" fmla="*/ 6116792 h 6858002"/>
              <a:gd name="connsiteX128" fmla="*/ 4663253 w 5525800"/>
              <a:gd name="connsiteY128" fmla="*/ 6088721 h 6858002"/>
              <a:gd name="connsiteX129" fmla="*/ 4715920 w 5525800"/>
              <a:gd name="connsiteY129" fmla="*/ 6344754 h 6858002"/>
              <a:gd name="connsiteX130" fmla="*/ 4388617 w 5525800"/>
              <a:gd name="connsiteY130" fmla="*/ 6411541 h 6858002"/>
              <a:gd name="connsiteX131" fmla="*/ 4350999 w 5525800"/>
              <a:gd name="connsiteY131" fmla="*/ 6144386 h 6858002"/>
              <a:gd name="connsiteX132" fmla="*/ 4663253 w 5525800"/>
              <a:gd name="connsiteY132" fmla="*/ 6088721 h 6858002"/>
              <a:gd name="connsiteX133" fmla="*/ 2596855 w 5525800"/>
              <a:gd name="connsiteY133" fmla="*/ 6088721 h 6858002"/>
              <a:gd name="connsiteX134" fmla="*/ 2905343 w 5525800"/>
              <a:gd name="connsiteY134" fmla="*/ 6144386 h 6858002"/>
              <a:gd name="connsiteX135" fmla="*/ 2867723 w 5525800"/>
              <a:gd name="connsiteY135" fmla="*/ 6411541 h 6858002"/>
              <a:gd name="connsiteX136" fmla="*/ 2540421 w 5525800"/>
              <a:gd name="connsiteY136" fmla="*/ 6344754 h 6858002"/>
              <a:gd name="connsiteX137" fmla="*/ 2596855 w 5525800"/>
              <a:gd name="connsiteY137" fmla="*/ 6088721 h 6858002"/>
              <a:gd name="connsiteX138" fmla="*/ 5525800 w 5525800"/>
              <a:gd name="connsiteY138" fmla="*/ 6086190 h 6858002"/>
              <a:gd name="connsiteX139" fmla="*/ 5525800 w 5525800"/>
              <a:gd name="connsiteY139" fmla="*/ 6116352 h 6858002"/>
              <a:gd name="connsiteX140" fmla="*/ 5515936 w 5525800"/>
              <a:gd name="connsiteY140" fmla="*/ 6090728 h 6858002"/>
              <a:gd name="connsiteX141" fmla="*/ 2246087 w 5525800"/>
              <a:gd name="connsiteY141" fmla="*/ 5990478 h 6858002"/>
              <a:gd name="connsiteX142" fmla="*/ 2554461 w 5525800"/>
              <a:gd name="connsiteY142" fmla="*/ 6076255 h 6858002"/>
              <a:gd name="connsiteX143" fmla="*/ 2498725 w 5525800"/>
              <a:gd name="connsiteY143" fmla="*/ 6341368 h 6858002"/>
              <a:gd name="connsiteX144" fmla="*/ 2175499 w 5525800"/>
              <a:gd name="connsiteY144" fmla="*/ 6240003 h 6858002"/>
              <a:gd name="connsiteX145" fmla="*/ 2246087 w 5525800"/>
              <a:gd name="connsiteY145" fmla="*/ 5990478 h 6858002"/>
              <a:gd name="connsiteX146" fmla="*/ 5020580 w 5525800"/>
              <a:gd name="connsiteY146" fmla="*/ 5990469 h 6858002"/>
              <a:gd name="connsiteX147" fmla="*/ 5094881 w 5525800"/>
              <a:gd name="connsiteY147" fmla="*/ 6239995 h 6858002"/>
              <a:gd name="connsiteX148" fmla="*/ 4771655 w 5525800"/>
              <a:gd name="connsiteY148" fmla="*/ 6341359 h 6858002"/>
              <a:gd name="connsiteX149" fmla="*/ 4715920 w 5525800"/>
              <a:gd name="connsiteY149" fmla="*/ 6076247 h 6858002"/>
              <a:gd name="connsiteX150" fmla="*/ 5020580 w 5525800"/>
              <a:gd name="connsiteY150" fmla="*/ 5990469 h 6858002"/>
              <a:gd name="connsiteX151" fmla="*/ 1415525 w 5525800"/>
              <a:gd name="connsiteY151" fmla="*/ 5934337 h 6858002"/>
              <a:gd name="connsiteX152" fmla="*/ 1740405 w 5525800"/>
              <a:gd name="connsiteY152" fmla="*/ 6090737 h 6858002"/>
              <a:gd name="connsiteX153" fmla="*/ 1673185 w 5525800"/>
              <a:gd name="connsiteY153" fmla="*/ 6299257 h 6858002"/>
              <a:gd name="connsiteX154" fmla="*/ 1333372 w 5525800"/>
              <a:gd name="connsiteY154" fmla="*/ 6109348 h 6858002"/>
              <a:gd name="connsiteX155" fmla="*/ 1415525 w 5525800"/>
              <a:gd name="connsiteY155" fmla="*/ 5934337 h 6858002"/>
              <a:gd name="connsiteX156" fmla="*/ 1888699 w 5525800"/>
              <a:gd name="connsiteY156" fmla="*/ 5878194 h 6858002"/>
              <a:gd name="connsiteX157" fmla="*/ 2203570 w 5525800"/>
              <a:gd name="connsiteY157" fmla="*/ 5979249 h 6858002"/>
              <a:gd name="connsiteX158" fmla="*/ 2130612 w 5525800"/>
              <a:gd name="connsiteY158" fmla="*/ 6215045 h 6858002"/>
              <a:gd name="connsiteX159" fmla="*/ 1796538 w 5525800"/>
              <a:gd name="connsiteY159" fmla="*/ 6087793 h 6858002"/>
              <a:gd name="connsiteX160" fmla="*/ 1888699 w 5525800"/>
              <a:gd name="connsiteY160" fmla="*/ 5878194 h 6858002"/>
              <a:gd name="connsiteX161" fmla="*/ 5382539 w 5525800"/>
              <a:gd name="connsiteY161" fmla="*/ 5878185 h 6858002"/>
              <a:gd name="connsiteX162" fmla="*/ 5473835 w 5525800"/>
              <a:gd name="connsiteY162" fmla="*/ 6087784 h 6858002"/>
              <a:gd name="connsiteX163" fmla="*/ 5142881 w 5525800"/>
              <a:gd name="connsiteY163" fmla="*/ 6215036 h 6858002"/>
              <a:gd name="connsiteX164" fmla="*/ 5066802 w 5525800"/>
              <a:gd name="connsiteY164" fmla="*/ 5979240 h 6858002"/>
              <a:gd name="connsiteX165" fmla="*/ 5382539 w 5525800"/>
              <a:gd name="connsiteY165" fmla="*/ 5878185 h 6858002"/>
              <a:gd name="connsiteX166" fmla="*/ 3948422 w 5525800"/>
              <a:gd name="connsiteY166" fmla="*/ 5864154 h 6858002"/>
              <a:gd name="connsiteX167" fmla="*/ 3972045 w 5525800"/>
              <a:gd name="connsiteY167" fmla="*/ 6147118 h 6858002"/>
              <a:gd name="connsiteX168" fmla="*/ 3649226 w 5525800"/>
              <a:gd name="connsiteY168" fmla="*/ 6158903 h 6858002"/>
              <a:gd name="connsiteX169" fmla="*/ 3649226 w 5525800"/>
              <a:gd name="connsiteY169" fmla="*/ 5875948 h 6858002"/>
              <a:gd name="connsiteX170" fmla="*/ 3948422 w 5525800"/>
              <a:gd name="connsiteY170" fmla="*/ 5864154 h 6858002"/>
              <a:gd name="connsiteX171" fmla="*/ 3331198 w 5525800"/>
              <a:gd name="connsiteY171" fmla="*/ 5864154 h 6858002"/>
              <a:gd name="connsiteX172" fmla="*/ 3621155 w 5525800"/>
              <a:gd name="connsiteY172" fmla="*/ 5875948 h 6858002"/>
              <a:gd name="connsiteX173" fmla="*/ 3617389 w 5525800"/>
              <a:gd name="connsiteY173" fmla="*/ 6158903 h 6858002"/>
              <a:gd name="connsiteX174" fmla="*/ 3312375 w 5525800"/>
              <a:gd name="connsiteY174" fmla="*/ 6147118 h 6858002"/>
              <a:gd name="connsiteX175" fmla="*/ 3331198 w 5525800"/>
              <a:gd name="connsiteY175" fmla="*/ 5864154 h 6858002"/>
              <a:gd name="connsiteX176" fmla="*/ 4277510 w 5525800"/>
              <a:gd name="connsiteY176" fmla="*/ 5836083 h 6858002"/>
              <a:gd name="connsiteX177" fmla="*/ 4322927 w 5525800"/>
              <a:gd name="connsiteY177" fmla="*/ 6096829 h 6858002"/>
              <a:gd name="connsiteX178" fmla="*/ 4012574 w 5525800"/>
              <a:gd name="connsiteY178" fmla="*/ 6130832 h 6858002"/>
              <a:gd name="connsiteX179" fmla="*/ 3986077 w 5525800"/>
              <a:gd name="connsiteY179" fmla="*/ 5862537 h 6858002"/>
              <a:gd name="connsiteX180" fmla="*/ 4277510 w 5525800"/>
              <a:gd name="connsiteY180" fmla="*/ 5836083 h 6858002"/>
              <a:gd name="connsiteX181" fmla="*/ 3005505 w 5525800"/>
              <a:gd name="connsiteY181" fmla="*/ 5836083 h 6858002"/>
              <a:gd name="connsiteX182" fmla="*/ 3284304 w 5525800"/>
              <a:gd name="connsiteY182" fmla="*/ 5862537 h 6858002"/>
              <a:gd name="connsiteX183" fmla="*/ 3262289 w 5525800"/>
              <a:gd name="connsiteY183" fmla="*/ 6130832 h 6858002"/>
              <a:gd name="connsiteX184" fmla="*/ 2961484 w 5525800"/>
              <a:gd name="connsiteY184" fmla="*/ 6096829 h 6858002"/>
              <a:gd name="connsiteX185" fmla="*/ 3005505 w 5525800"/>
              <a:gd name="connsiteY185" fmla="*/ 5836083 h 6858002"/>
              <a:gd name="connsiteX186" fmla="*/ 5525800 w 5525800"/>
              <a:gd name="connsiteY186" fmla="*/ 5820251 h 6858002"/>
              <a:gd name="connsiteX187" fmla="*/ 5525800 w 5525800"/>
              <a:gd name="connsiteY187" fmla="*/ 6066366 h 6858002"/>
              <a:gd name="connsiteX188" fmla="*/ 5508731 w 5525800"/>
              <a:gd name="connsiteY188" fmla="*/ 6074682 h 6858002"/>
              <a:gd name="connsiteX189" fmla="*/ 5417693 w 5525800"/>
              <a:gd name="connsiteY189" fmla="*/ 5864154 h 6858002"/>
              <a:gd name="connsiteX190" fmla="*/ 2677080 w 5525800"/>
              <a:gd name="connsiteY190" fmla="*/ 5793981 h 6858002"/>
              <a:gd name="connsiteX191" fmla="*/ 2961484 w 5525800"/>
              <a:gd name="connsiteY191" fmla="*/ 5839726 h 6858002"/>
              <a:gd name="connsiteX192" fmla="*/ 2913467 w 5525800"/>
              <a:gd name="connsiteY192" fmla="*/ 6102761 h 6858002"/>
              <a:gd name="connsiteX193" fmla="*/ 2610594 w 5525800"/>
              <a:gd name="connsiteY193" fmla="*/ 6045585 h 6858002"/>
              <a:gd name="connsiteX194" fmla="*/ 2677080 w 5525800"/>
              <a:gd name="connsiteY194" fmla="*/ 5793981 h 6858002"/>
              <a:gd name="connsiteX195" fmla="*/ 4589897 w 5525800"/>
              <a:gd name="connsiteY195" fmla="*/ 5793972 h 6858002"/>
              <a:gd name="connsiteX196" fmla="*/ 4659778 w 5525800"/>
              <a:gd name="connsiteY196" fmla="*/ 6045576 h 6858002"/>
              <a:gd name="connsiteX197" fmla="*/ 4341441 w 5525800"/>
              <a:gd name="connsiteY197" fmla="*/ 6102752 h 6858002"/>
              <a:gd name="connsiteX198" fmla="*/ 4294857 w 5525800"/>
              <a:gd name="connsiteY198" fmla="*/ 5839717 h 6858002"/>
              <a:gd name="connsiteX199" fmla="*/ 4589897 w 5525800"/>
              <a:gd name="connsiteY199" fmla="*/ 5793972 h 6858002"/>
              <a:gd name="connsiteX200" fmla="*/ 1530249 w 5525800"/>
              <a:gd name="connsiteY200" fmla="*/ 5737839 h 6858002"/>
              <a:gd name="connsiteX201" fmla="*/ 1852688 w 5525800"/>
              <a:gd name="connsiteY201" fmla="*/ 5864163 h 6858002"/>
              <a:gd name="connsiteX202" fmla="*/ 1755567 w 5525800"/>
              <a:gd name="connsiteY202" fmla="*/ 6074691 h 6858002"/>
              <a:gd name="connsiteX203" fmla="*/ 1417585 w 5525800"/>
              <a:gd name="connsiteY203" fmla="*/ 5913921 h 6858002"/>
              <a:gd name="connsiteX204" fmla="*/ 1530249 w 5525800"/>
              <a:gd name="connsiteY204" fmla="*/ 5737839 h 6858002"/>
              <a:gd name="connsiteX205" fmla="*/ 4920612 w 5525800"/>
              <a:gd name="connsiteY205" fmla="*/ 5723800 h 6858002"/>
              <a:gd name="connsiteX206" fmla="*/ 5010660 w 5525800"/>
              <a:gd name="connsiteY206" fmla="*/ 5957270 h 6858002"/>
              <a:gd name="connsiteX207" fmla="*/ 4702985 w 5525800"/>
              <a:gd name="connsiteY207" fmla="*/ 6032579 h 6858002"/>
              <a:gd name="connsiteX208" fmla="*/ 4631699 w 5525800"/>
              <a:gd name="connsiteY208" fmla="*/ 5784053 h 6858002"/>
              <a:gd name="connsiteX209" fmla="*/ 4920612 w 5525800"/>
              <a:gd name="connsiteY209" fmla="*/ 5723800 h 6858002"/>
              <a:gd name="connsiteX210" fmla="*/ 2349760 w 5525800"/>
              <a:gd name="connsiteY210" fmla="*/ 5723800 h 6858002"/>
              <a:gd name="connsiteX211" fmla="*/ 2638673 w 5525800"/>
              <a:gd name="connsiteY211" fmla="*/ 5784053 h 6858002"/>
              <a:gd name="connsiteX212" fmla="*/ 2567387 w 5525800"/>
              <a:gd name="connsiteY212" fmla="*/ 6032579 h 6858002"/>
              <a:gd name="connsiteX213" fmla="*/ 2259712 w 5525800"/>
              <a:gd name="connsiteY213" fmla="*/ 5957270 h 6858002"/>
              <a:gd name="connsiteX214" fmla="*/ 2349760 w 5525800"/>
              <a:gd name="connsiteY214" fmla="*/ 5723800 h 6858002"/>
              <a:gd name="connsiteX215" fmla="*/ 5243627 w 5525800"/>
              <a:gd name="connsiteY215" fmla="*/ 5639587 h 6858002"/>
              <a:gd name="connsiteX216" fmla="*/ 5361551 w 5525800"/>
              <a:gd name="connsiteY216" fmla="*/ 5849257 h 6858002"/>
              <a:gd name="connsiteX217" fmla="*/ 5049623 w 5525800"/>
              <a:gd name="connsiteY217" fmla="*/ 5948367 h 6858002"/>
              <a:gd name="connsiteX218" fmla="*/ 4954518 w 5525800"/>
              <a:gd name="connsiteY218" fmla="*/ 5719644 h 6858002"/>
              <a:gd name="connsiteX219" fmla="*/ 5243627 w 5525800"/>
              <a:gd name="connsiteY219" fmla="*/ 5639587 h 6858002"/>
              <a:gd name="connsiteX220" fmla="*/ 2026745 w 5525800"/>
              <a:gd name="connsiteY220" fmla="*/ 5639587 h 6858002"/>
              <a:gd name="connsiteX221" fmla="*/ 2315854 w 5525800"/>
              <a:gd name="connsiteY221" fmla="*/ 5719644 h 6858002"/>
              <a:gd name="connsiteX222" fmla="*/ 2220749 w 5525800"/>
              <a:gd name="connsiteY222" fmla="*/ 5948367 h 6858002"/>
              <a:gd name="connsiteX223" fmla="*/ 1908821 w 5525800"/>
              <a:gd name="connsiteY223" fmla="*/ 5849257 h 6858002"/>
              <a:gd name="connsiteX224" fmla="*/ 2026745 w 5525800"/>
              <a:gd name="connsiteY224" fmla="*/ 5639587 h 6858002"/>
              <a:gd name="connsiteX225" fmla="*/ 3913349 w 5525800"/>
              <a:gd name="connsiteY225" fmla="*/ 5583445 h 6858002"/>
              <a:gd name="connsiteX226" fmla="*/ 3943975 w 5525800"/>
              <a:gd name="connsiteY226" fmla="*/ 5842617 h 6858002"/>
              <a:gd name="connsiteX227" fmla="*/ 3653054 w 5525800"/>
              <a:gd name="connsiteY227" fmla="*/ 5850123 h 6858002"/>
              <a:gd name="connsiteX228" fmla="*/ 3649226 w 5525800"/>
              <a:gd name="connsiteY228" fmla="*/ 5590960 h 6858002"/>
              <a:gd name="connsiteX229" fmla="*/ 3913349 w 5525800"/>
              <a:gd name="connsiteY229" fmla="*/ 5583445 h 6858002"/>
              <a:gd name="connsiteX230" fmla="*/ 3353549 w 5525800"/>
              <a:gd name="connsiteY230" fmla="*/ 5583445 h 6858002"/>
              <a:gd name="connsiteX231" fmla="*/ 3621155 w 5525800"/>
              <a:gd name="connsiteY231" fmla="*/ 5587256 h 6858002"/>
              <a:gd name="connsiteX232" fmla="*/ 3621155 w 5525800"/>
              <a:gd name="connsiteY232" fmla="*/ 5850123 h 6858002"/>
              <a:gd name="connsiteX233" fmla="*/ 3326406 w 5525800"/>
              <a:gd name="connsiteY233" fmla="*/ 5842503 h 6858002"/>
              <a:gd name="connsiteX234" fmla="*/ 3353549 w 5525800"/>
              <a:gd name="connsiteY234" fmla="*/ 5583445 h 6858002"/>
              <a:gd name="connsiteX235" fmla="*/ 4212978 w 5525800"/>
              <a:gd name="connsiteY235" fmla="*/ 5569406 h 6858002"/>
              <a:gd name="connsiteX236" fmla="*/ 4266785 w 5525800"/>
              <a:gd name="connsiteY236" fmla="*/ 5810515 h 6858002"/>
              <a:gd name="connsiteX237" fmla="*/ 3974707 w 5525800"/>
              <a:gd name="connsiteY237" fmla="*/ 5836083 h 6858002"/>
              <a:gd name="connsiteX238" fmla="*/ 3943966 w 5525800"/>
              <a:gd name="connsiteY238" fmla="*/ 5587671 h 6858002"/>
              <a:gd name="connsiteX239" fmla="*/ 4212978 w 5525800"/>
              <a:gd name="connsiteY239" fmla="*/ 5569406 h 6858002"/>
              <a:gd name="connsiteX240" fmla="*/ 3061240 w 5525800"/>
              <a:gd name="connsiteY240" fmla="*/ 5569406 h 6858002"/>
              <a:gd name="connsiteX241" fmla="*/ 3326415 w 5525800"/>
              <a:gd name="connsiteY241" fmla="*/ 5587671 h 6858002"/>
              <a:gd name="connsiteX242" fmla="*/ 3295665 w 5525800"/>
              <a:gd name="connsiteY242" fmla="*/ 5836083 h 6858002"/>
              <a:gd name="connsiteX243" fmla="*/ 3003595 w 5525800"/>
              <a:gd name="connsiteY243" fmla="*/ 5810515 h 6858002"/>
              <a:gd name="connsiteX244" fmla="*/ 3061240 w 5525800"/>
              <a:gd name="connsiteY244" fmla="*/ 5569406 h 6858002"/>
              <a:gd name="connsiteX245" fmla="*/ 5525800 w 5525800"/>
              <a:gd name="connsiteY245" fmla="*/ 5542936 h 6858002"/>
              <a:gd name="connsiteX246" fmla="*/ 5525800 w 5525800"/>
              <a:gd name="connsiteY246" fmla="*/ 5787779 h 6858002"/>
              <a:gd name="connsiteX247" fmla="*/ 5396695 w 5525800"/>
              <a:gd name="connsiteY247" fmla="*/ 5836083 h 6858002"/>
              <a:gd name="connsiteX248" fmla="*/ 5277329 w 5525800"/>
              <a:gd name="connsiteY248" fmla="*/ 5625017 h 6858002"/>
              <a:gd name="connsiteX249" fmla="*/ 5423647 w 5525800"/>
              <a:gd name="connsiteY249" fmla="*/ 5579094 h 6858002"/>
              <a:gd name="connsiteX250" fmla="*/ 4497833 w 5525800"/>
              <a:gd name="connsiteY250" fmla="*/ 5527303 h 6858002"/>
              <a:gd name="connsiteX251" fmla="*/ 4575565 w 5525800"/>
              <a:gd name="connsiteY251" fmla="*/ 5766291 h 6858002"/>
              <a:gd name="connsiteX252" fmla="*/ 4294237 w 5525800"/>
              <a:gd name="connsiteY252" fmla="*/ 5808012 h 6858002"/>
              <a:gd name="connsiteX253" fmla="*/ 4238715 w 5525800"/>
              <a:gd name="connsiteY253" fmla="*/ 5557655 h 6858002"/>
              <a:gd name="connsiteX254" fmla="*/ 4497833 w 5525800"/>
              <a:gd name="connsiteY254" fmla="*/ 5527303 h 6858002"/>
              <a:gd name="connsiteX255" fmla="*/ 2765607 w 5525800"/>
              <a:gd name="connsiteY255" fmla="*/ 5527303 h 6858002"/>
              <a:gd name="connsiteX256" fmla="*/ 3031666 w 5525800"/>
              <a:gd name="connsiteY256" fmla="*/ 5557655 h 6858002"/>
              <a:gd name="connsiteX257" fmla="*/ 2973827 w 5525800"/>
              <a:gd name="connsiteY257" fmla="*/ 5808012 h 6858002"/>
              <a:gd name="connsiteX258" fmla="*/ 2680775 w 5525800"/>
              <a:gd name="connsiteY258" fmla="*/ 5766291 h 6858002"/>
              <a:gd name="connsiteX259" fmla="*/ 2765607 w 5525800"/>
              <a:gd name="connsiteY259" fmla="*/ 5527303 h 6858002"/>
              <a:gd name="connsiteX260" fmla="*/ 1692087 w 5525800"/>
              <a:gd name="connsiteY260" fmla="*/ 5527303 h 6858002"/>
              <a:gd name="connsiteX261" fmla="*/ 1979003 w 5525800"/>
              <a:gd name="connsiteY261" fmla="*/ 5625017 h 6858002"/>
              <a:gd name="connsiteX262" fmla="*/ 1863492 w 5525800"/>
              <a:gd name="connsiteY262" fmla="*/ 5836083 h 6858002"/>
              <a:gd name="connsiteX263" fmla="*/ 1557940 w 5525800"/>
              <a:gd name="connsiteY263" fmla="*/ 5711006 h 6858002"/>
              <a:gd name="connsiteX264" fmla="*/ 1692087 w 5525800"/>
              <a:gd name="connsiteY264" fmla="*/ 5527303 h 6858002"/>
              <a:gd name="connsiteX265" fmla="*/ 4800274 w 5525800"/>
              <a:gd name="connsiteY265" fmla="*/ 5485201 h 6858002"/>
              <a:gd name="connsiteX266" fmla="*/ 4912417 w 5525800"/>
              <a:gd name="connsiteY266" fmla="*/ 5706029 h 6858002"/>
              <a:gd name="connsiteX267" fmla="*/ 4618525 w 5525800"/>
              <a:gd name="connsiteY267" fmla="*/ 5765910 h 6858002"/>
              <a:gd name="connsiteX268" fmla="*/ 4533455 w 5525800"/>
              <a:gd name="connsiteY268" fmla="*/ 5530115 h 6858002"/>
              <a:gd name="connsiteX269" fmla="*/ 4800274 w 5525800"/>
              <a:gd name="connsiteY269" fmla="*/ 5485201 h 6858002"/>
              <a:gd name="connsiteX270" fmla="*/ 2470098 w 5525800"/>
              <a:gd name="connsiteY270" fmla="*/ 5485201 h 6858002"/>
              <a:gd name="connsiteX271" fmla="*/ 2736917 w 5525800"/>
              <a:gd name="connsiteY271" fmla="*/ 5530115 h 6858002"/>
              <a:gd name="connsiteX272" fmla="*/ 2647975 w 5525800"/>
              <a:gd name="connsiteY272" fmla="*/ 5765910 h 6858002"/>
              <a:gd name="connsiteX273" fmla="*/ 2357955 w 5525800"/>
              <a:gd name="connsiteY273" fmla="*/ 5706029 h 6858002"/>
              <a:gd name="connsiteX274" fmla="*/ 2470098 w 5525800"/>
              <a:gd name="connsiteY274" fmla="*/ 5485201 h 6858002"/>
              <a:gd name="connsiteX275" fmla="*/ 5093149 w 5525800"/>
              <a:gd name="connsiteY275" fmla="*/ 5415020 h 6858002"/>
              <a:gd name="connsiteX276" fmla="*/ 5235227 w 5525800"/>
              <a:gd name="connsiteY276" fmla="*/ 5616069 h 6858002"/>
              <a:gd name="connsiteX277" fmla="*/ 4943396 w 5525800"/>
              <a:gd name="connsiteY277" fmla="*/ 5695729 h 6858002"/>
              <a:gd name="connsiteX278" fmla="*/ 4828195 w 5525800"/>
              <a:gd name="connsiteY278" fmla="*/ 5471922 h 6858002"/>
              <a:gd name="connsiteX279" fmla="*/ 5093149 w 5525800"/>
              <a:gd name="connsiteY279" fmla="*/ 5415020 h 6858002"/>
              <a:gd name="connsiteX280" fmla="*/ 2172325 w 5525800"/>
              <a:gd name="connsiteY280" fmla="*/ 5415020 h 6858002"/>
              <a:gd name="connsiteX281" fmla="*/ 2428137 w 5525800"/>
              <a:gd name="connsiteY281" fmla="*/ 5471922 h 6858002"/>
              <a:gd name="connsiteX282" fmla="*/ 2316915 w 5525800"/>
              <a:gd name="connsiteY282" fmla="*/ 5695729 h 6858002"/>
              <a:gd name="connsiteX283" fmla="*/ 2035145 w 5525800"/>
              <a:gd name="connsiteY283" fmla="*/ 5616069 h 6858002"/>
              <a:gd name="connsiteX284" fmla="*/ 2172325 w 5525800"/>
              <a:gd name="connsiteY284" fmla="*/ 5415020 h 6858002"/>
              <a:gd name="connsiteX285" fmla="*/ 814578 w 5525800"/>
              <a:gd name="connsiteY285" fmla="*/ 5400989 h 6858002"/>
              <a:gd name="connsiteX286" fmla="*/ 1010561 w 5525800"/>
              <a:gd name="connsiteY286" fmla="*/ 5754266 h 6858002"/>
              <a:gd name="connsiteX287" fmla="*/ 833428 w 5525800"/>
              <a:gd name="connsiteY287" fmla="*/ 5808021 h 6858002"/>
              <a:gd name="connsiteX288" fmla="*/ 603529 w 5525800"/>
              <a:gd name="connsiteY288" fmla="*/ 5447069 h 6858002"/>
              <a:gd name="connsiteX289" fmla="*/ 814578 w 5525800"/>
              <a:gd name="connsiteY289" fmla="*/ 5400989 h 6858002"/>
              <a:gd name="connsiteX290" fmla="*/ 5386297 w 5525800"/>
              <a:gd name="connsiteY290" fmla="*/ 5330808 h 6858002"/>
              <a:gd name="connsiteX291" fmla="*/ 5525800 w 5525800"/>
              <a:gd name="connsiteY291" fmla="*/ 5481742 h 6858002"/>
              <a:gd name="connsiteX292" fmla="*/ 5525800 w 5525800"/>
              <a:gd name="connsiteY292" fmla="*/ 5527180 h 6858002"/>
              <a:gd name="connsiteX293" fmla="*/ 5267975 w 5525800"/>
              <a:gd name="connsiteY293" fmla="*/ 5611516 h 6858002"/>
              <a:gd name="connsiteX294" fmla="*/ 5122943 w 5525800"/>
              <a:gd name="connsiteY294" fmla="*/ 5405931 h 6858002"/>
              <a:gd name="connsiteX295" fmla="*/ 5386297 w 5525800"/>
              <a:gd name="connsiteY295" fmla="*/ 5330808 h 6858002"/>
              <a:gd name="connsiteX296" fmla="*/ 1874844 w 5525800"/>
              <a:gd name="connsiteY296" fmla="*/ 5330808 h 6858002"/>
              <a:gd name="connsiteX297" fmla="*/ 2133388 w 5525800"/>
              <a:gd name="connsiteY297" fmla="*/ 5405931 h 6858002"/>
              <a:gd name="connsiteX298" fmla="*/ 1993034 w 5525800"/>
              <a:gd name="connsiteY298" fmla="*/ 5611516 h 6858002"/>
              <a:gd name="connsiteX299" fmla="*/ 1712325 w 5525800"/>
              <a:gd name="connsiteY299" fmla="*/ 5516632 h 6858002"/>
              <a:gd name="connsiteX300" fmla="*/ 1874844 w 5525800"/>
              <a:gd name="connsiteY300" fmla="*/ 5330808 h 6858002"/>
              <a:gd name="connsiteX301" fmla="*/ 1049039 w 5525800"/>
              <a:gd name="connsiteY301" fmla="*/ 5330808 h 6858002"/>
              <a:gd name="connsiteX302" fmla="*/ 1207049 w 5525800"/>
              <a:gd name="connsiteY302" fmla="*/ 5667658 h 6858002"/>
              <a:gd name="connsiteX303" fmla="*/ 1030234 w 5525800"/>
              <a:gd name="connsiteY303" fmla="*/ 5751871 h 6858002"/>
              <a:gd name="connsiteX304" fmla="*/ 842127 w 5525800"/>
              <a:gd name="connsiteY304" fmla="*/ 5403535 h 6858002"/>
              <a:gd name="connsiteX305" fmla="*/ 1049039 w 5525800"/>
              <a:gd name="connsiteY305" fmla="*/ 5330808 h 6858002"/>
              <a:gd name="connsiteX306" fmla="*/ 3881617 w 5525800"/>
              <a:gd name="connsiteY306" fmla="*/ 5316768 h 6858002"/>
              <a:gd name="connsiteX307" fmla="*/ 3915904 w 5525800"/>
              <a:gd name="connsiteY307" fmla="*/ 5561865 h 6858002"/>
              <a:gd name="connsiteX308" fmla="*/ 3653036 w 5525800"/>
              <a:gd name="connsiteY308" fmla="*/ 5569406 h 6858002"/>
              <a:gd name="connsiteX309" fmla="*/ 3649226 w 5525800"/>
              <a:gd name="connsiteY309" fmla="*/ 5324309 h 6858002"/>
              <a:gd name="connsiteX310" fmla="*/ 3881617 w 5525800"/>
              <a:gd name="connsiteY310" fmla="*/ 5316768 h 6858002"/>
              <a:gd name="connsiteX311" fmla="*/ 3385395 w 5525800"/>
              <a:gd name="connsiteY311" fmla="*/ 5316768 h 6858002"/>
              <a:gd name="connsiteX312" fmla="*/ 3621155 w 5525800"/>
              <a:gd name="connsiteY312" fmla="*/ 5324309 h 6858002"/>
              <a:gd name="connsiteX313" fmla="*/ 3617291 w 5525800"/>
              <a:gd name="connsiteY313" fmla="*/ 5569406 h 6858002"/>
              <a:gd name="connsiteX314" fmla="*/ 3354477 w 5525800"/>
              <a:gd name="connsiteY314" fmla="*/ 5561865 h 6858002"/>
              <a:gd name="connsiteX315" fmla="*/ 3385395 w 5525800"/>
              <a:gd name="connsiteY315" fmla="*/ 5316768 h 6858002"/>
              <a:gd name="connsiteX316" fmla="*/ 4146403 w 5525800"/>
              <a:gd name="connsiteY316" fmla="*/ 5302736 h 6858002"/>
              <a:gd name="connsiteX317" fmla="*/ 4210644 w 5525800"/>
              <a:gd name="connsiteY317" fmla="*/ 5536799 h 6858002"/>
              <a:gd name="connsiteX318" fmla="*/ 3953682 w 5525800"/>
              <a:gd name="connsiteY318" fmla="*/ 5555374 h 6858002"/>
              <a:gd name="connsiteX319" fmla="*/ 3915895 w 5525800"/>
              <a:gd name="connsiteY319" fmla="*/ 5313885 h 6858002"/>
              <a:gd name="connsiteX320" fmla="*/ 4146403 w 5525800"/>
              <a:gd name="connsiteY320" fmla="*/ 5302736 h 6858002"/>
              <a:gd name="connsiteX321" fmla="*/ 3123977 w 5525800"/>
              <a:gd name="connsiteY321" fmla="*/ 5302736 h 6858002"/>
              <a:gd name="connsiteX322" fmla="*/ 3354486 w 5525800"/>
              <a:gd name="connsiteY322" fmla="*/ 5313885 h 6858002"/>
              <a:gd name="connsiteX323" fmla="*/ 3320473 w 5525800"/>
              <a:gd name="connsiteY323" fmla="*/ 5555374 h 6858002"/>
              <a:gd name="connsiteX324" fmla="*/ 3059737 w 5525800"/>
              <a:gd name="connsiteY324" fmla="*/ 5536799 h 6858002"/>
              <a:gd name="connsiteX325" fmla="*/ 3123977 w 5525800"/>
              <a:gd name="connsiteY325" fmla="*/ 5302736 h 6858002"/>
              <a:gd name="connsiteX326" fmla="*/ 4397512 w 5525800"/>
              <a:gd name="connsiteY326" fmla="*/ 5274665 h 6858002"/>
              <a:gd name="connsiteX327" fmla="*/ 4491353 w 5525800"/>
              <a:gd name="connsiteY327" fmla="*/ 5510425 h 6858002"/>
              <a:gd name="connsiteX328" fmla="*/ 4236097 w 5525800"/>
              <a:gd name="connsiteY328" fmla="*/ 5541343 h 6858002"/>
              <a:gd name="connsiteX329" fmla="*/ 4168533 w 5525800"/>
              <a:gd name="connsiteY329" fmla="*/ 5297856 h 6858002"/>
              <a:gd name="connsiteX330" fmla="*/ 4397512 w 5525800"/>
              <a:gd name="connsiteY330" fmla="*/ 5274665 h 6858002"/>
              <a:gd name="connsiteX331" fmla="*/ 2875495 w 5525800"/>
              <a:gd name="connsiteY331" fmla="*/ 5274665 h 6858002"/>
              <a:gd name="connsiteX332" fmla="*/ 3101839 w 5525800"/>
              <a:gd name="connsiteY332" fmla="*/ 5297856 h 6858002"/>
              <a:gd name="connsiteX333" fmla="*/ 3035043 w 5525800"/>
              <a:gd name="connsiteY333" fmla="*/ 5541343 h 6858002"/>
              <a:gd name="connsiteX334" fmla="*/ 2779019 w 5525800"/>
              <a:gd name="connsiteY334" fmla="*/ 5510425 h 6858002"/>
              <a:gd name="connsiteX335" fmla="*/ 2875495 w 5525800"/>
              <a:gd name="connsiteY335" fmla="*/ 5274665 h 6858002"/>
              <a:gd name="connsiteX336" fmla="*/ 4655490 w 5525800"/>
              <a:gd name="connsiteY336" fmla="*/ 5246594 h 6858002"/>
              <a:gd name="connsiteX337" fmla="*/ 4786093 w 5525800"/>
              <a:gd name="connsiteY337" fmla="*/ 5455300 h 6858002"/>
              <a:gd name="connsiteX338" fmla="*/ 4521041 w 5525800"/>
              <a:gd name="connsiteY338" fmla="*/ 5499232 h 6858002"/>
              <a:gd name="connsiteX339" fmla="*/ 4421171 w 5525800"/>
              <a:gd name="connsiteY339" fmla="*/ 5275885 h 6858002"/>
              <a:gd name="connsiteX340" fmla="*/ 4655490 w 5525800"/>
              <a:gd name="connsiteY340" fmla="*/ 5246594 h 6858002"/>
              <a:gd name="connsiteX341" fmla="*/ 2609860 w 5525800"/>
              <a:gd name="connsiteY341" fmla="*/ 5246594 h 6858002"/>
              <a:gd name="connsiteX342" fmla="*/ 2835170 w 5525800"/>
              <a:gd name="connsiteY342" fmla="*/ 5275885 h 6858002"/>
              <a:gd name="connsiteX343" fmla="*/ 2735441 w 5525800"/>
              <a:gd name="connsiteY343" fmla="*/ 5499232 h 6858002"/>
              <a:gd name="connsiteX344" fmla="*/ 2484279 w 5525800"/>
              <a:gd name="connsiteY344" fmla="*/ 5455300 h 6858002"/>
              <a:gd name="connsiteX345" fmla="*/ 2609860 w 5525800"/>
              <a:gd name="connsiteY345" fmla="*/ 5246594 h 6858002"/>
              <a:gd name="connsiteX346" fmla="*/ 1273393 w 5525800"/>
              <a:gd name="connsiteY346" fmla="*/ 5232563 h 6858002"/>
              <a:gd name="connsiteX347" fmla="*/ 1403545 w 5525800"/>
              <a:gd name="connsiteY347" fmla="*/ 5545570 h 6858002"/>
              <a:gd name="connsiteX348" fmla="*/ 1223636 w 5525800"/>
              <a:gd name="connsiteY348" fmla="*/ 5653627 h 6858002"/>
              <a:gd name="connsiteX349" fmla="*/ 1066695 w 5525800"/>
              <a:gd name="connsiteY349" fmla="*/ 5325723 h 6858002"/>
              <a:gd name="connsiteX350" fmla="*/ 1273393 w 5525800"/>
              <a:gd name="connsiteY350" fmla="*/ 5232563 h 6858002"/>
              <a:gd name="connsiteX351" fmla="*/ 4916766 w 5525800"/>
              <a:gd name="connsiteY351" fmla="*/ 5190454 h 6858002"/>
              <a:gd name="connsiteX352" fmla="*/ 5080833 w 5525800"/>
              <a:gd name="connsiteY352" fmla="*/ 5398310 h 6858002"/>
              <a:gd name="connsiteX353" fmla="*/ 4821378 w 5525800"/>
              <a:gd name="connsiteY353" fmla="*/ 5457131 h 6858002"/>
              <a:gd name="connsiteX354" fmla="*/ 4687840 w 5525800"/>
              <a:gd name="connsiteY354" fmla="*/ 5233598 h 6858002"/>
              <a:gd name="connsiteX355" fmla="*/ 4916766 w 5525800"/>
              <a:gd name="connsiteY355" fmla="*/ 5190454 h 6858002"/>
              <a:gd name="connsiteX356" fmla="*/ 2352014 w 5525800"/>
              <a:gd name="connsiteY356" fmla="*/ 5190454 h 6858002"/>
              <a:gd name="connsiteX357" fmla="*/ 2582523 w 5525800"/>
              <a:gd name="connsiteY357" fmla="*/ 5233598 h 6858002"/>
              <a:gd name="connsiteX358" fmla="*/ 2450267 w 5525800"/>
              <a:gd name="connsiteY358" fmla="*/ 5457131 h 6858002"/>
              <a:gd name="connsiteX359" fmla="*/ 2189530 w 5525800"/>
              <a:gd name="connsiteY359" fmla="*/ 5398310 h 6858002"/>
              <a:gd name="connsiteX360" fmla="*/ 2352014 w 5525800"/>
              <a:gd name="connsiteY360" fmla="*/ 5190454 h 6858002"/>
              <a:gd name="connsiteX361" fmla="*/ 5175355 w 5525800"/>
              <a:gd name="connsiteY361" fmla="*/ 5148351 h 6858002"/>
              <a:gd name="connsiteX362" fmla="*/ 5375581 w 5525800"/>
              <a:gd name="connsiteY362" fmla="*/ 5320887 h 6858002"/>
              <a:gd name="connsiteX363" fmla="*/ 5109903 w 5525800"/>
              <a:gd name="connsiteY363" fmla="*/ 5386958 h 6858002"/>
              <a:gd name="connsiteX364" fmla="*/ 4940479 w 5525800"/>
              <a:gd name="connsiteY364" fmla="*/ 5196077 h 6858002"/>
              <a:gd name="connsiteX365" fmla="*/ 5175355 w 5525800"/>
              <a:gd name="connsiteY365" fmla="*/ 5148351 h 6858002"/>
              <a:gd name="connsiteX366" fmla="*/ 2086521 w 5525800"/>
              <a:gd name="connsiteY366" fmla="*/ 5148351 h 6858002"/>
              <a:gd name="connsiteX367" fmla="*/ 2315854 w 5525800"/>
              <a:gd name="connsiteY367" fmla="*/ 5196077 h 6858002"/>
              <a:gd name="connsiteX368" fmla="*/ 2150434 w 5525800"/>
              <a:gd name="connsiteY368" fmla="*/ 5386958 h 6858002"/>
              <a:gd name="connsiteX369" fmla="*/ 1894790 w 5525800"/>
              <a:gd name="connsiteY369" fmla="*/ 5320887 h 6858002"/>
              <a:gd name="connsiteX370" fmla="*/ 2086521 w 5525800"/>
              <a:gd name="connsiteY370" fmla="*/ 5148351 h 6858002"/>
              <a:gd name="connsiteX371" fmla="*/ 1505582 w 5525800"/>
              <a:gd name="connsiteY371" fmla="*/ 5092209 h 6858002"/>
              <a:gd name="connsiteX372" fmla="*/ 1600050 w 5525800"/>
              <a:gd name="connsiteY372" fmla="*/ 5386100 h 6858002"/>
              <a:gd name="connsiteX373" fmla="*/ 1426223 w 5525800"/>
              <a:gd name="connsiteY373" fmla="*/ 5527312 h 6858002"/>
              <a:gd name="connsiteX374" fmla="*/ 1305301 w 5525800"/>
              <a:gd name="connsiteY374" fmla="*/ 5214342 h 6858002"/>
              <a:gd name="connsiteX375" fmla="*/ 1505582 w 5525800"/>
              <a:gd name="connsiteY375" fmla="*/ 5092209 h 6858002"/>
              <a:gd name="connsiteX376" fmla="*/ 3836978 w 5525800"/>
              <a:gd name="connsiteY376" fmla="*/ 5064129 h 6858002"/>
              <a:gd name="connsiteX377" fmla="*/ 3873793 w 5525800"/>
              <a:gd name="connsiteY377" fmla="*/ 5298952 h 6858002"/>
              <a:gd name="connsiteX378" fmla="*/ 3649226 w 5525800"/>
              <a:gd name="connsiteY378" fmla="*/ 5302736 h 6858002"/>
              <a:gd name="connsiteX379" fmla="*/ 3649226 w 5525800"/>
              <a:gd name="connsiteY379" fmla="*/ 5067922 h 6858002"/>
              <a:gd name="connsiteX380" fmla="*/ 3836978 w 5525800"/>
              <a:gd name="connsiteY380" fmla="*/ 5064129 h 6858002"/>
              <a:gd name="connsiteX381" fmla="*/ 3430273 w 5525800"/>
              <a:gd name="connsiteY381" fmla="*/ 5064129 h 6858002"/>
              <a:gd name="connsiteX382" fmla="*/ 3621155 w 5525800"/>
              <a:gd name="connsiteY382" fmla="*/ 5067922 h 6858002"/>
              <a:gd name="connsiteX383" fmla="*/ 3621155 w 5525800"/>
              <a:gd name="connsiteY383" fmla="*/ 5302736 h 6858002"/>
              <a:gd name="connsiteX384" fmla="*/ 3396588 w 5525800"/>
              <a:gd name="connsiteY384" fmla="*/ 5298952 h 6858002"/>
              <a:gd name="connsiteX385" fmla="*/ 3430273 w 5525800"/>
              <a:gd name="connsiteY385" fmla="*/ 5064129 h 6858002"/>
              <a:gd name="connsiteX386" fmla="*/ 4065347 w 5525800"/>
              <a:gd name="connsiteY386" fmla="*/ 5050098 h 6858002"/>
              <a:gd name="connsiteX387" fmla="*/ 4140471 w 5525800"/>
              <a:gd name="connsiteY387" fmla="*/ 5277521 h 6858002"/>
              <a:gd name="connsiteX388" fmla="*/ 3911351 w 5525800"/>
              <a:gd name="connsiteY388" fmla="*/ 5288705 h 6858002"/>
              <a:gd name="connsiteX389" fmla="*/ 3873793 w 5525800"/>
              <a:gd name="connsiteY389" fmla="*/ 5061282 h 6858002"/>
              <a:gd name="connsiteX390" fmla="*/ 4065347 w 5525800"/>
              <a:gd name="connsiteY390" fmla="*/ 5050098 h 6858002"/>
              <a:gd name="connsiteX391" fmla="*/ 3202293 w 5525800"/>
              <a:gd name="connsiteY391" fmla="*/ 5050098 h 6858002"/>
              <a:gd name="connsiteX392" fmla="*/ 3396588 w 5525800"/>
              <a:gd name="connsiteY392" fmla="*/ 5061282 h 6858002"/>
              <a:gd name="connsiteX393" fmla="*/ 3358491 w 5525800"/>
              <a:gd name="connsiteY393" fmla="*/ 5288705 h 6858002"/>
              <a:gd name="connsiteX394" fmla="*/ 3129910 w 5525800"/>
              <a:gd name="connsiteY394" fmla="*/ 5277521 h 6858002"/>
              <a:gd name="connsiteX395" fmla="*/ 3202293 w 5525800"/>
              <a:gd name="connsiteY395" fmla="*/ 5050098 h 6858002"/>
              <a:gd name="connsiteX396" fmla="*/ 4272223 w 5525800"/>
              <a:gd name="connsiteY396" fmla="*/ 5036067 h 6858002"/>
              <a:gd name="connsiteX397" fmla="*/ 4379069 w 5525800"/>
              <a:gd name="connsiteY397" fmla="*/ 5256038 h 6858002"/>
              <a:gd name="connsiteX398" fmla="*/ 4158003 w 5525800"/>
              <a:gd name="connsiteY398" fmla="*/ 5274674 h 6858002"/>
              <a:gd name="connsiteX399" fmla="*/ 4084320 w 5525800"/>
              <a:gd name="connsiteY399" fmla="*/ 5050982 h 6858002"/>
              <a:gd name="connsiteX400" fmla="*/ 4272223 w 5525800"/>
              <a:gd name="connsiteY400" fmla="*/ 5036067 h 6858002"/>
              <a:gd name="connsiteX401" fmla="*/ 2987822 w 5525800"/>
              <a:gd name="connsiteY401" fmla="*/ 5036067 h 6858002"/>
              <a:gd name="connsiteX402" fmla="*/ 3186051 w 5525800"/>
              <a:gd name="connsiteY402" fmla="*/ 5050982 h 6858002"/>
              <a:gd name="connsiteX403" fmla="*/ 3105994 w 5525800"/>
              <a:gd name="connsiteY403" fmla="*/ 5274674 h 6858002"/>
              <a:gd name="connsiteX404" fmla="*/ 2877272 w 5525800"/>
              <a:gd name="connsiteY404" fmla="*/ 5256038 h 6858002"/>
              <a:gd name="connsiteX405" fmla="*/ 2987822 w 5525800"/>
              <a:gd name="connsiteY405" fmla="*/ 5036067 h 6858002"/>
              <a:gd name="connsiteX406" fmla="*/ 5525800 w 5525800"/>
              <a:gd name="connsiteY406" fmla="*/ 5009780 h 6858002"/>
              <a:gd name="connsiteX407" fmla="*/ 5525800 w 5525800"/>
              <a:gd name="connsiteY407" fmla="*/ 5252789 h 6858002"/>
              <a:gd name="connsiteX408" fmla="*/ 5473825 w 5525800"/>
              <a:gd name="connsiteY408" fmla="*/ 5202662 h 6858002"/>
              <a:gd name="connsiteX409" fmla="*/ 4493687 w 5525800"/>
              <a:gd name="connsiteY409" fmla="*/ 5007996 h 6858002"/>
              <a:gd name="connsiteX410" fmla="*/ 4645739 w 5525800"/>
              <a:gd name="connsiteY410" fmla="*/ 5216782 h 6858002"/>
              <a:gd name="connsiteX411" fmla="*/ 4411808 w 5525800"/>
              <a:gd name="connsiteY411" fmla="*/ 5246603 h 6858002"/>
              <a:gd name="connsiteX412" fmla="*/ 4294847 w 5525800"/>
              <a:gd name="connsiteY412" fmla="*/ 5030365 h 6858002"/>
              <a:gd name="connsiteX413" fmla="*/ 4493687 w 5525800"/>
              <a:gd name="connsiteY413" fmla="*/ 5007996 h 6858002"/>
              <a:gd name="connsiteX414" fmla="*/ 2768993 w 5525800"/>
              <a:gd name="connsiteY414" fmla="*/ 5007996 h 6858002"/>
              <a:gd name="connsiteX415" fmla="*/ 2961484 w 5525800"/>
              <a:gd name="connsiteY415" fmla="*/ 5030365 h 6858002"/>
              <a:gd name="connsiteX416" fmla="*/ 2850430 w 5525800"/>
              <a:gd name="connsiteY416" fmla="*/ 5246603 h 6858002"/>
              <a:gd name="connsiteX417" fmla="*/ 2624633 w 5525800"/>
              <a:gd name="connsiteY417" fmla="*/ 5216782 h 6858002"/>
              <a:gd name="connsiteX418" fmla="*/ 2768993 w 5525800"/>
              <a:gd name="connsiteY418" fmla="*/ 5007996 h 6858002"/>
              <a:gd name="connsiteX419" fmla="*/ 640255 w 5525800"/>
              <a:gd name="connsiteY419" fmla="*/ 5007996 h 6858002"/>
              <a:gd name="connsiteX420" fmla="*/ 800025 w 5525800"/>
              <a:gd name="connsiteY420" fmla="*/ 5355209 h 6858002"/>
              <a:gd name="connsiteX421" fmla="*/ 583194 w 5525800"/>
              <a:gd name="connsiteY421" fmla="*/ 5400989 h 6858002"/>
              <a:gd name="connsiteX422" fmla="*/ 392993 w 5525800"/>
              <a:gd name="connsiteY422" fmla="*/ 5042337 h 6858002"/>
              <a:gd name="connsiteX423" fmla="*/ 640255 w 5525800"/>
              <a:gd name="connsiteY423" fmla="*/ 5007996 h 6858002"/>
              <a:gd name="connsiteX424" fmla="*/ 4712684 w 5525800"/>
              <a:gd name="connsiteY424" fmla="*/ 4979926 h 6858002"/>
              <a:gd name="connsiteX425" fmla="*/ 4898377 w 5525800"/>
              <a:gd name="connsiteY425" fmla="*/ 5176201 h 6858002"/>
              <a:gd name="connsiteX426" fmla="*/ 4670997 w 5525800"/>
              <a:gd name="connsiteY426" fmla="*/ 5218533 h 6858002"/>
              <a:gd name="connsiteX427" fmla="*/ 4519415 w 5525800"/>
              <a:gd name="connsiteY427" fmla="*/ 5006865 h 6858002"/>
              <a:gd name="connsiteX428" fmla="*/ 4712684 w 5525800"/>
              <a:gd name="connsiteY428" fmla="*/ 4979926 h 6858002"/>
              <a:gd name="connsiteX429" fmla="*/ 2548617 w 5525800"/>
              <a:gd name="connsiteY429" fmla="*/ 4979926 h 6858002"/>
              <a:gd name="connsiteX430" fmla="*/ 2750948 w 5525800"/>
              <a:gd name="connsiteY430" fmla="*/ 5006865 h 6858002"/>
              <a:gd name="connsiteX431" fmla="*/ 2595307 w 5525800"/>
              <a:gd name="connsiteY431" fmla="*/ 5218533 h 6858002"/>
              <a:gd name="connsiteX432" fmla="*/ 2357955 w 5525800"/>
              <a:gd name="connsiteY432" fmla="*/ 5176201 h 6858002"/>
              <a:gd name="connsiteX433" fmla="*/ 2548617 w 5525800"/>
              <a:gd name="connsiteY433" fmla="*/ 4979926 h 6858002"/>
              <a:gd name="connsiteX434" fmla="*/ 4932698 w 5525800"/>
              <a:gd name="connsiteY434" fmla="*/ 4951854 h 6858002"/>
              <a:gd name="connsiteX435" fmla="*/ 5151015 w 5525800"/>
              <a:gd name="connsiteY435" fmla="*/ 5127769 h 6858002"/>
              <a:gd name="connsiteX436" fmla="*/ 4928993 w 5525800"/>
              <a:gd name="connsiteY436" fmla="*/ 5176423 h 6858002"/>
              <a:gd name="connsiteX437" fmla="*/ 4743982 w 5525800"/>
              <a:gd name="connsiteY437" fmla="*/ 4985540 h 6858002"/>
              <a:gd name="connsiteX438" fmla="*/ 4932698 w 5525800"/>
              <a:gd name="connsiteY438" fmla="*/ 4951854 h 6858002"/>
              <a:gd name="connsiteX439" fmla="*/ 2329124 w 5525800"/>
              <a:gd name="connsiteY439" fmla="*/ 4951854 h 6858002"/>
              <a:gd name="connsiteX440" fmla="*/ 2526381 w 5525800"/>
              <a:gd name="connsiteY440" fmla="*/ 4985540 h 6858002"/>
              <a:gd name="connsiteX441" fmla="*/ 2336710 w 5525800"/>
              <a:gd name="connsiteY441" fmla="*/ 5176423 h 6858002"/>
              <a:gd name="connsiteX442" fmla="*/ 2105317 w 5525800"/>
              <a:gd name="connsiteY442" fmla="*/ 5127769 h 6858002"/>
              <a:gd name="connsiteX443" fmla="*/ 2329124 w 5525800"/>
              <a:gd name="connsiteY443" fmla="*/ 4951854 h 6858002"/>
              <a:gd name="connsiteX444" fmla="*/ 897987 w 5525800"/>
              <a:gd name="connsiteY444" fmla="*/ 4951854 h 6858002"/>
              <a:gd name="connsiteX445" fmla="*/ 1024593 w 5525800"/>
              <a:gd name="connsiteY445" fmla="*/ 5289766 h 6858002"/>
              <a:gd name="connsiteX446" fmla="*/ 816063 w 5525800"/>
              <a:gd name="connsiteY446" fmla="*/ 5358887 h 6858002"/>
              <a:gd name="connsiteX447" fmla="*/ 659671 w 5525800"/>
              <a:gd name="connsiteY447" fmla="*/ 5005619 h 6858002"/>
              <a:gd name="connsiteX448" fmla="*/ 897987 w 5525800"/>
              <a:gd name="connsiteY448" fmla="*/ 4951854 h 6858002"/>
              <a:gd name="connsiteX449" fmla="*/ 1728937 w 5525800"/>
              <a:gd name="connsiteY449" fmla="*/ 4937816 h 6858002"/>
              <a:gd name="connsiteX450" fmla="*/ 1796546 w 5525800"/>
              <a:gd name="connsiteY450" fmla="*/ 5202662 h 6858002"/>
              <a:gd name="connsiteX451" fmla="*/ 1623771 w 5525800"/>
              <a:gd name="connsiteY451" fmla="*/ 5372918 h 6858002"/>
              <a:gd name="connsiteX452" fmla="*/ 1529869 w 5525800"/>
              <a:gd name="connsiteY452" fmla="*/ 5081591 h 6858002"/>
              <a:gd name="connsiteX453" fmla="*/ 1728937 w 5525800"/>
              <a:gd name="connsiteY453" fmla="*/ 4937816 h 6858002"/>
              <a:gd name="connsiteX454" fmla="*/ 1150112 w 5525800"/>
              <a:gd name="connsiteY454" fmla="*/ 4867642 h 6858002"/>
              <a:gd name="connsiteX455" fmla="*/ 1249160 w 5525800"/>
              <a:gd name="connsiteY455" fmla="*/ 5184229 h 6858002"/>
              <a:gd name="connsiteX456" fmla="*/ 1047394 w 5525800"/>
              <a:gd name="connsiteY456" fmla="*/ 5274674 h 6858002"/>
              <a:gd name="connsiteX457" fmla="*/ 926341 w 5525800"/>
              <a:gd name="connsiteY457" fmla="*/ 4943022 h 6858002"/>
              <a:gd name="connsiteX458" fmla="*/ 1150112 w 5525800"/>
              <a:gd name="connsiteY458" fmla="*/ 4867642 h 6858002"/>
              <a:gd name="connsiteX459" fmla="*/ 3971586 w 5525800"/>
              <a:gd name="connsiteY459" fmla="*/ 4811491 h 6858002"/>
              <a:gd name="connsiteX460" fmla="*/ 4056258 w 5525800"/>
              <a:gd name="connsiteY460" fmla="*/ 5028446 h 6858002"/>
              <a:gd name="connsiteX461" fmla="*/ 3863829 w 5525800"/>
              <a:gd name="connsiteY461" fmla="*/ 5036058 h 6858002"/>
              <a:gd name="connsiteX462" fmla="*/ 3817651 w 5525800"/>
              <a:gd name="connsiteY462" fmla="*/ 4815302 h 6858002"/>
              <a:gd name="connsiteX463" fmla="*/ 3971586 w 5525800"/>
              <a:gd name="connsiteY463" fmla="*/ 4811491 h 6858002"/>
              <a:gd name="connsiteX464" fmla="*/ 3649226 w 5525800"/>
              <a:gd name="connsiteY464" fmla="*/ 4811491 h 6858002"/>
              <a:gd name="connsiteX465" fmla="*/ 3792339 w 5525800"/>
              <a:gd name="connsiteY465" fmla="*/ 4811491 h 6858002"/>
              <a:gd name="connsiteX466" fmla="*/ 3831691 w 5525800"/>
              <a:gd name="connsiteY466" fmla="*/ 5032257 h 6858002"/>
              <a:gd name="connsiteX467" fmla="*/ 3652807 w 5525800"/>
              <a:gd name="connsiteY467" fmla="*/ 5036058 h 6858002"/>
              <a:gd name="connsiteX468" fmla="*/ 3649226 w 5525800"/>
              <a:gd name="connsiteY468" fmla="*/ 4811491 h 6858002"/>
              <a:gd name="connsiteX469" fmla="*/ 3474470 w 5525800"/>
              <a:gd name="connsiteY469" fmla="*/ 4811491 h 6858002"/>
              <a:gd name="connsiteX470" fmla="*/ 3621155 w 5525800"/>
              <a:gd name="connsiteY470" fmla="*/ 4811491 h 6858002"/>
              <a:gd name="connsiteX471" fmla="*/ 3617574 w 5525800"/>
              <a:gd name="connsiteY471" fmla="*/ 5036058 h 6858002"/>
              <a:gd name="connsiteX472" fmla="*/ 3438689 w 5525800"/>
              <a:gd name="connsiteY472" fmla="*/ 5032257 h 6858002"/>
              <a:gd name="connsiteX473" fmla="*/ 3474470 w 5525800"/>
              <a:gd name="connsiteY473" fmla="*/ 4811491 h 6858002"/>
              <a:gd name="connsiteX474" fmla="*/ 3294940 w 5525800"/>
              <a:gd name="connsiteY474" fmla="*/ 4811491 h 6858002"/>
              <a:gd name="connsiteX475" fmla="*/ 3452729 w 5525800"/>
              <a:gd name="connsiteY475" fmla="*/ 4815302 h 6858002"/>
              <a:gd name="connsiteX476" fmla="*/ 3406543 w 5525800"/>
              <a:gd name="connsiteY476" fmla="*/ 5036058 h 6858002"/>
              <a:gd name="connsiteX477" fmla="*/ 3214123 w 5525800"/>
              <a:gd name="connsiteY477" fmla="*/ 5028446 h 6858002"/>
              <a:gd name="connsiteX478" fmla="*/ 3294940 w 5525800"/>
              <a:gd name="connsiteY478" fmla="*/ 4811491 h 6858002"/>
              <a:gd name="connsiteX479" fmla="*/ 4143725 w 5525800"/>
              <a:gd name="connsiteY479" fmla="*/ 4797460 h 6858002"/>
              <a:gd name="connsiteX480" fmla="*/ 4266777 w 5525800"/>
              <a:gd name="connsiteY480" fmla="*/ 5007060 h 6858002"/>
              <a:gd name="connsiteX481" fmla="*/ 4074507 w 5525800"/>
              <a:gd name="connsiteY481" fmla="*/ 5022027 h 6858002"/>
              <a:gd name="connsiteX482" fmla="*/ 3986068 w 5525800"/>
              <a:gd name="connsiteY482" fmla="*/ 4804949 h 6858002"/>
              <a:gd name="connsiteX483" fmla="*/ 4143725 w 5525800"/>
              <a:gd name="connsiteY483" fmla="*/ 4797460 h 6858002"/>
              <a:gd name="connsiteX484" fmla="*/ 3128769 w 5525800"/>
              <a:gd name="connsiteY484" fmla="*/ 4797460 h 6858002"/>
              <a:gd name="connsiteX485" fmla="*/ 3284295 w 5525800"/>
              <a:gd name="connsiteY485" fmla="*/ 4804949 h 6858002"/>
              <a:gd name="connsiteX486" fmla="*/ 3197050 w 5525800"/>
              <a:gd name="connsiteY486" fmla="*/ 5022027 h 6858002"/>
              <a:gd name="connsiteX487" fmla="*/ 3003586 w 5525800"/>
              <a:gd name="connsiteY487" fmla="*/ 5007060 h 6858002"/>
              <a:gd name="connsiteX488" fmla="*/ 3128769 w 5525800"/>
              <a:gd name="connsiteY488" fmla="*/ 4797460 h 6858002"/>
              <a:gd name="connsiteX489" fmla="*/ 4308215 w 5525800"/>
              <a:gd name="connsiteY489" fmla="*/ 4783429 h 6858002"/>
              <a:gd name="connsiteX490" fmla="*/ 4477313 w 5525800"/>
              <a:gd name="connsiteY490" fmla="*/ 4988643 h 6858002"/>
              <a:gd name="connsiteX491" fmla="*/ 4285157 w 5525800"/>
              <a:gd name="connsiteY491" fmla="*/ 5007996 h 6858002"/>
              <a:gd name="connsiteX492" fmla="*/ 4154493 w 5525800"/>
              <a:gd name="connsiteY492" fmla="*/ 4795046 h 6858002"/>
              <a:gd name="connsiteX493" fmla="*/ 4308215 w 5525800"/>
              <a:gd name="connsiteY493" fmla="*/ 4783429 h 6858002"/>
              <a:gd name="connsiteX494" fmla="*/ 2946127 w 5525800"/>
              <a:gd name="connsiteY494" fmla="*/ 4783429 h 6858002"/>
              <a:gd name="connsiteX495" fmla="*/ 3101839 w 5525800"/>
              <a:gd name="connsiteY495" fmla="*/ 4795046 h 6858002"/>
              <a:gd name="connsiteX496" fmla="*/ 2972713 w 5525800"/>
              <a:gd name="connsiteY496" fmla="*/ 5007996 h 6858002"/>
              <a:gd name="connsiteX497" fmla="*/ 2779019 w 5525800"/>
              <a:gd name="connsiteY497" fmla="*/ 4988643 h 6858002"/>
              <a:gd name="connsiteX498" fmla="*/ 2946127 w 5525800"/>
              <a:gd name="connsiteY498" fmla="*/ 4783429 h 6858002"/>
              <a:gd name="connsiteX499" fmla="*/ 4490610 w 5525800"/>
              <a:gd name="connsiteY499" fmla="*/ 4769389 h 6858002"/>
              <a:gd name="connsiteX500" fmla="*/ 4701880 w 5525800"/>
              <a:gd name="connsiteY500" fmla="*/ 4966381 h 6858002"/>
              <a:gd name="connsiteX501" fmla="*/ 4509813 w 5525800"/>
              <a:gd name="connsiteY501" fmla="*/ 4993956 h 6858002"/>
              <a:gd name="connsiteX502" fmla="*/ 4336959 w 5525800"/>
              <a:gd name="connsiteY502" fmla="*/ 4781210 h 6858002"/>
              <a:gd name="connsiteX503" fmla="*/ 4490610 w 5525800"/>
              <a:gd name="connsiteY503" fmla="*/ 4769389 h 6858002"/>
              <a:gd name="connsiteX504" fmla="*/ 2777560 w 5525800"/>
              <a:gd name="connsiteY504" fmla="*/ 4769389 h 6858002"/>
              <a:gd name="connsiteX505" fmla="*/ 2933413 w 5525800"/>
              <a:gd name="connsiteY505" fmla="*/ 4781210 h 6858002"/>
              <a:gd name="connsiteX506" fmla="*/ 2762353 w 5525800"/>
              <a:gd name="connsiteY506" fmla="*/ 4993956 h 6858002"/>
              <a:gd name="connsiteX507" fmla="*/ 2568492 w 5525800"/>
              <a:gd name="connsiteY507" fmla="*/ 4966381 h 6858002"/>
              <a:gd name="connsiteX508" fmla="*/ 2777560 w 5525800"/>
              <a:gd name="connsiteY508" fmla="*/ 4769389 h 6858002"/>
              <a:gd name="connsiteX509" fmla="*/ 4658983 w 5525800"/>
              <a:gd name="connsiteY509" fmla="*/ 4755358 h 6858002"/>
              <a:gd name="connsiteX510" fmla="*/ 4912417 w 5525800"/>
              <a:gd name="connsiteY510" fmla="*/ 4935278 h 6858002"/>
              <a:gd name="connsiteX511" fmla="*/ 4720420 w 5525800"/>
              <a:gd name="connsiteY511" fmla="*/ 4965895 h 6858002"/>
              <a:gd name="connsiteX512" fmla="*/ 4505384 w 5525800"/>
              <a:gd name="connsiteY512" fmla="*/ 4774499 h 6858002"/>
              <a:gd name="connsiteX513" fmla="*/ 4658983 w 5525800"/>
              <a:gd name="connsiteY513" fmla="*/ 4755358 h 6858002"/>
              <a:gd name="connsiteX514" fmla="*/ 2604033 w 5525800"/>
              <a:gd name="connsiteY514" fmla="*/ 4755358 h 6858002"/>
              <a:gd name="connsiteX515" fmla="*/ 2750948 w 5525800"/>
              <a:gd name="connsiteY515" fmla="*/ 4774499 h 6858002"/>
              <a:gd name="connsiteX516" fmla="*/ 2545266 w 5525800"/>
              <a:gd name="connsiteY516" fmla="*/ 4965895 h 6858002"/>
              <a:gd name="connsiteX517" fmla="*/ 2357955 w 5525800"/>
              <a:gd name="connsiteY517" fmla="*/ 4935278 h 6858002"/>
              <a:gd name="connsiteX518" fmla="*/ 2604033 w 5525800"/>
              <a:gd name="connsiteY518" fmla="*/ 4755358 h 6858002"/>
              <a:gd name="connsiteX519" fmla="*/ 1941719 w 5525800"/>
              <a:gd name="connsiteY519" fmla="*/ 4755358 h 6858002"/>
              <a:gd name="connsiteX520" fmla="*/ 1993034 w 5525800"/>
              <a:gd name="connsiteY520" fmla="*/ 4982657 h 6858002"/>
              <a:gd name="connsiteX521" fmla="*/ 1811453 w 5525800"/>
              <a:gd name="connsiteY521" fmla="*/ 5176423 h 6858002"/>
              <a:gd name="connsiteX522" fmla="*/ 1740396 w 5525800"/>
              <a:gd name="connsiteY522" fmla="*/ 4919311 h 6858002"/>
              <a:gd name="connsiteX523" fmla="*/ 1941719 w 5525800"/>
              <a:gd name="connsiteY523" fmla="*/ 4755358 h 6858002"/>
              <a:gd name="connsiteX524" fmla="*/ 1414075 w 5525800"/>
              <a:gd name="connsiteY524" fmla="*/ 4755358 h 6858002"/>
              <a:gd name="connsiteX525" fmla="*/ 1487767 w 5525800"/>
              <a:gd name="connsiteY525" fmla="*/ 5045563 h 6858002"/>
              <a:gd name="connsiteX526" fmla="*/ 1288813 w 5525800"/>
              <a:gd name="connsiteY526" fmla="*/ 5162391 h 6858002"/>
              <a:gd name="connsiteX527" fmla="*/ 1193018 w 5525800"/>
              <a:gd name="connsiteY527" fmla="*/ 4849579 h 6858002"/>
              <a:gd name="connsiteX528" fmla="*/ 1414075 w 5525800"/>
              <a:gd name="connsiteY528" fmla="*/ 4755358 h 6858002"/>
              <a:gd name="connsiteX529" fmla="*/ 5322065 w 5525800"/>
              <a:gd name="connsiteY529" fmla="*/ 4755349 h 6858002"/>
              <a:gd name="connsiteX530" fmla="*/ 5515936 w 5525800"/>
              <a:gd name="connsiteY530" fmla="*/ 4919302 h 6858002"/>
              <a:gd name="connsiteX531" fmla="*/ 5448831 w 5525800"/>
              <a:gd name="connsiteY531" fmla="*/ 5176414 h 6858002"/>
              <a:gd name="connsiteX532" fmla="*/ 5277329 w 5525800"/>
              <a:gd name="connsiteY532" fmla="*/ 4982649 h 6858002"/>
              <a:gd name="connsiteX533" fmla="*/ 5322065 w 5525800"/>
              <a:gd name="connsiteY533" fmla="*/ 4755349 h 6858002"/>
              <a:gd name="connsiteX534" fmla="*/ 1655423 w 5525800"/>
              <a:gd name="connsiteY534" fmla="*/ 4629035 h 6858002"/>
              <a:gd name="connsiteX535" fmla="*/ 1712325 w 5525800"/>
              <a:gd name="connsiteY535" fmla="*/ 4895324 h 6858002"/>
              <a:gd name="connsiteX536" fmla="*/ 1507483 w 5525800"/>
              <a:gd name="connsiteY536" fmla="*/ 5036067 h 6858002"/>
              <a:gd name="connsiteX537" fmla="*/ 1431616 w 5525800"/>
              <a:gd name="connsiteY537" fmla="*/ 4746960 h 6858002"/>
              <a:gd name="connsiteX538" fmla="*/ 1655423 w 5525800"/>
              <a:gd name="connsiteY538" fmla="*/ 4629035 h 6858002"/>
              <a:gd name="connsiteX539" fmla="*/ 493518 w 5525800"/>
              <a:gd name="connsiteY539" fmla="*/ 4615004 h 6858002"/>
              <a:gd name="connsiteX540" fmla="*/ 617570 w 5525800"/>
              <a:gd name="connsiteY540" fmla="*/ 4972976 h 6858002"/>
              <a:gd name="connsiteX541" fmla="*/ 361721 w 5525800"/>
              <a:gd name="connsiteY541" fmla="*/ 5007996 h 6858002"/>
              <a:gd name="connsiteX542" fmla="*/ 210536 w 5525800"/>
              <a:gd name="connsiteY542" fmla="*/ 4642244 h 6858002"/>
              <a:gd name="connsiteX543" fmla="*/ 493518 w 5525800"/>
              <a:gd name="connsiteY543" fmla="*/ 4615004 h 6858002"/>
              <a:gd name="connsiteX544" fmla="*/ 3865314 w 5525800"/>
              <a:gd name="connsiteY544" fmla="*/ 4572894 h 6858002"/>
              <a:gd name="connsiteX545" fmla="*/ 3958006 w 5525800"/>
              <a:gd name="connsiteY545" fmla="*/ 4779672 h 6858002"/>
              <a:gd name="connsiteX546" fmla="*/ 3813416 w 5525800"/>
              <a:gd name="connsiteY546" fmla="*/ 4783429 h 6858002"/>
              <a:gd name="connsiteX547" fmla="*/ 3761509 w 5525800"/>
              <a:gd name="connsiteY547" fmla="*/ 4576651 h 6858002"/>
              <a:gd name="connsiteX548" fmla="*/ 3865314 w 5525800"/>
              <a:gd name="connsiteY548" fmla="*/ 4572894 h 6858002"/>
              <a:gd name="connsiteX549" fmla="*/ 3635186 w 5525800"/>
              <a:gd name="connsiteY549" fmla="*/ 4572894 h 6858002"/>
              <a:gd name="connsiteX550" fmla="*/ 3743261 w 5525800"/>
              <a:gd name="connsiteY550" fmla="*/ 4572894 h 6858002"/>
              <a:gd name="connsiteX551" fmla="*/ 3789580 w 5525800"/>
              <a:gd name="connsiteY551" fmla="*/ 4783429 h 6858002"/>
              <a:gd name="connsiteX552" fmla="*/ 3639041 w 5525800"/>
              <a:gd name="connsiteY552" fmla="*/ 4783429 h 6858002"/>
              <a:gd name="connsiteX553" fmla="*/ 3635186 w 5525800"/>
              <a:gd name="connsiteY553" fmla="*/ 4572894 h 6858002"/>
              <a:gd name="connsiteX554" fmla="*/ 3523981 w 5525800"/>
              <a:gd name="connsiteY554" fmla="*/ 4572894 h 6858002"/>
              <a:gd name="connsiteX555" fmla="*/ 3621155 w 5525800"/>
              <a:gd name="connsiteY555" fmla="*/ 4572894 h 6858002"/>
              <a:gd name="connsiteX556" fmla="*/ 3621155 w 5525800"/>
              <a:gd name="connsiteY556" fmla="*/ 4783429 h 6858002"/>
              <a:gd name="connsiteX557" fmla="*/ 3480801 w 5525800"/>
              <a:gd name="connsiteY557" fmla="*/ 4783429 h 6858002"/>
              <a:gd name="connsiteX558" fmla="*/ 3523981 w 5525800"/>
              <a:gd name="connsiteY558" fmla="*/ 4572894 h 6858002"/>
              <a:gd name="connsiteX559" fmla="*/ 3403068 w 5525800"/>
              <a:gd name="connsiteY559" fmla="*/ 4572894 h 6858002"/>
              <a:gd name="connsiteX560" fmla="*/ 3508871 w 5525800"/>
              <a:gd name="connsiteY560" fmla="*/ 4576651 h 6858002"/>
              <a:gd name="connsiteX561" fmla="*/ 3459749 w 5525800"/>
              <a:gd name="connsiteY561" fmla="*/ 4783429 h 6858002"/>
              <a:gd name="connsiteX562" fmla="*/ 3312375 w 5525800"/>
              <a:gd name="connsiteY562" fmla="*/ 4779672 h 6858002"/>
              <a:gd name="connsiteX563" fmla="*/ 3403068 w 5525800"/>
              <a:gd name="connsiteY563" fmla="*/ 4572894 h 6858002"/>
              <a:gd name="connsiteX564" fmla="*/ 782661 w 5525800"/>
              <a:gd name="connsiteY564" fmla="*/ 4572894 h 6858002"/>
              <a:gd name="connsiteX565" fmla="*/ 884239 w 5525800"/>
              <a:gd name="connsiteY565" fmla="*/ 4908656 h 6858002"/>
              <a:gd name="connsiteX566" fmla="*/ 639699 w 5525800"/>
              <a:gd name="connsiteY566" fmla="*/ 4965886 h 6858002"/>
              <a:gd name="connsiteX567" fmla="*/ 519317 w 5525800"/>
              <a:gd name="connsiteY567" fmla="*/ 4614862 h 6858002"/>
              <a:gd name="connsiteX568" fmla="*/ 782661 w 5525800"/>
              <a:gd name="connsiteY568" fmla="*/ 4572894 h 6858002"/>
              <a:gd name="connsiteX569" fmla="*/ 4217187 w 5525800"/>
              <a:gd name="connsiteY569" fmla="*/ 4558862 h 6858002"/>
              <a:gd name="connsiteX570" fmla="*/ 4449242 w 5525800"/>
              <a:gd name="connsiteY570" fmla="*/ 4744236 h 6858002"/>
              <a:gd name="connsiteX571" fmla="*/ 4303273 w 5525800"/>
              <a:gd name="connsiteY571" fmla="*/ 4755358 h 6858002"/>
              <a:gd name="connsiteX572" fmla="*/ 4112391 w 5525800"/>
              <a:gd name="connsiteY572" fmla="*/ 4566280 h 6858002"/>
              <a:gd name="connsiteX573" fmla="*/ 4217187 w 5525800"/>
              <a:gd name="connsiteY573" fmla="*/ 4558862 h 6858002"/>
              <a:gd name="connsiteX574" fmla="*/ 4102179 w 5525800"/>
              <a:gd name="connsiteY574" fmla="*/ 4558862 h 6858002"/>
              <a:gd name="connsiteX575" fmla="*/ 4280817 w 5525800"/>
              <a:gd name="connsiteY575" fmla="*/ 4757701 h 6858002"/>
              <a:gd name="connsiteX576" fmla="*/ 4138641 w 5525800"/>
              <a:gd name="connsiteY576" fmla="*/ 4769398 h 6858002"/>
              <a:gd name="connsiteX577" fmla="*/ 4000107 w 5525800"/>
              <a:gd name="connsiteY577" fmla="*/ 4562761 h 6858002"/>
              <a:gd name="connsiteX578" fmla="*/ 4102179 w 5525800"/>
              <a:gd name="connsiteY578" fmla="*/ 4558862 h 6858002"/>
              <a:gd name="connsiteX579" fmla="*/ 3974441 w 5525800"/>
              <a:gd name="connsiteY579" fmla="*/ 4558862 h 6858002"/>
              <a:gd name="connsiteX580" fmla="*/ 4112391 w 5525800"/>
              <a:gd name="connsiteY580" fmla="*/ 4761742 h 6858002"/>
              <a:gd name="connsiteX581" fmla="*/ 3966988 w 5525800"/>
              <a:gd name="connsiteY581" fmla="*/ 4769398 h 6858002"/>
              <a:gd name="connsiteX582" fmla="*/ 3873784 w 5525800"/>
              <a:gd name="connsiteY582" fmla="*/ 4562690 h 6858002"/>
              <a:gd name="connsiteX583" fmla="*/ 3974441 w 5525800"/>
              <a:gd name="connsiteY583" fmla="*/ 4558862 h 6858002"/>
              <a:gd name="connsiteX584" fmla="*/ 3286046 w 5525800"/>
              <a:gd name="connsiteY584" fmla="*/ 4558862 h 6858002"/>
              <a:gd name="connsiteX585" fmla="*/ 3396579 w 5525800"/>
              <a:gd name="connsiteY585" fmla="*/ 4562690 h 6858002"/>
              <a:gd name="connsiteX586" fmla="*/ 3293941 w 5525800"/>
              <a:gd name="connsiteY586" fmla="*/ 4769398 h 6858002"/>
              <a:gd name="connsiteX587" fmla="*/ 3143941 w 5525800"/>
              <a:gd name="connsiteY587" fmla="*/ 4761742 h 6858002"/>
              <a:gd name="connsiteX588" fmla="*/ 3286046 w 5525800"/>
              <a:gd name="connsiteY588" fmla="*/ 4558862 h 6858002"/>
              <a:gd name="connsiteX589" fmla="*/ 3055785 w 5525800"/>
              <a:gd name="connsiteY589" fmla="*/ 4558862 h 6858002"/>
              <a:gd name="connsiteX590" fmla="*/ 3156213 w 5525800"/>
              <a:gd name="connsiteY590" fmla="*/ 4566147 h 6858002"/>
              <a:gd name="connsiteX591" fmla="*/ 3163082 w 5525800"/>
              <a:gd name="connsiteY591" fmla="*/ 4558862 h 6858002"/>
              <a:gd name="connsiteX592" fmla="*/ 3270264 w 5525800"/>
              <a:gd name="connsiteY592" fmla="*/ 4562761 h 6858002"/>
              <a:gd name="connsiteX593" fmla="*/ 3124799 w 5525800"/>
              <a:gd name="connsiteY593" fmla="*/ 4769398 h 6858002"/>
              <a:gd name="connsiteX594" fmla="*/ 2975515 w 5525800"/>
              <a:gd name="connsiteY594" fmla="*/ 4757701 h 6858002"/>
              <a:gd name="connsiteX595" fmla="*/ 3125073 w 5525800"/>
              <a:gd name="connsiteY595" fmla="*/ 4599160 h 6858002"/>
              <a:gd name="connsiteX596" fmla="*/ 2968734 w 5525800"/>
              <a:gd name="connsiteY596" fmla="*/ 4755358 h 6858002"/>
              <a:gd name="connsiteX597" fmla="*/ 2821130 w 5525800"/>
              <a:gd name="connsiteY597" fmla="*/ 4744236 h 6858002"/>
              <a:gd name="connsiteX598" fmla="*/ 3055785 w 5525800"/>
              <a:gd name="connsiteY598" fmla="*/ 4558862 h 6858002"/>
              <a:gd name="connsiteX599" fmla="*/ 5111282 w 5525800"/>
              <a:gd name="connsiteY599" fmla="*/ 4544822 h 6858002"/>
              <a:gd name="connsiteX600" fmla="*/ 5305400 w 5525800"/>
              <a:gd name="connsiteY600" fmla="*/ 4738286 h 6858002"/>
              <a:gd name="connsiteX601" fmla="*/ 5255925 w 5525800"/>
              <a:gd name="connsiteY601" fmla="*/ 4965886 h 6858002"/>
              <a:gd name="connsiteX602" fmla="*/ 5080833 w 5525800"/>
              <a:gd name="connsiteY602" fmla="*/ 4742079 h 6858002"/>
              <a:gd name="connsiteX603" fmla="*/ 5111282 w 5525800"/>
              <a:gd name="connsiteY603" fmla="*/ 4544822 h 6858002"/>
              <a:gd name="connsiteX604" fmla="*/ 4339019 w 5525800"/>
              <a:gd name="connsiteY604" fmla="*/ 4544822 h 6858002"/>
              <a:gd name="connsiteX605" fmla="*/ 4617667 w 5525800"/>
              <a:gd name="connsiteY605" fmla="*/ 4725908 h 6858002"/>
              <a:gd name="connsiteX606" fmla="*/ 4472769 w 5525800"/>
              <a:gd name="connsiteY606" fmla="*/ 4741318 h 6858002"/>
              <a:gd name="connsiteX607" fmla="*/ 4238706 w 5525800"/>
              <a:gd name="connsiteY607" fmla="*/ 4552532 h 6858002"/>
              <a:gd name="connsiteX608" fmla="*/ 4339019 w 5525800"/>
              <a:gd name="connsiteY608" fmla="*/ 4544822 h 6858002"/>
              <a:gd name="connsiteX609" fmla="*/ 2927640 w 5525800"/>
              <a:gd name="connsiteY609" fmla="*/ 4544822 h 6858002"/>
              <a:gd name="connsiteX610" fmla="*/ 3031666 w 5525800"/>
              <a:gd name="connsiteY610" fmla="*/ 4552532 h 6858002"/>
              <a:gd name="connsiteX611" fmla="*/ 2797603 w 5525800"/>
              <a:gd name="connsiteY611" fmla="*/ 4741318 h 6858002"/>
              <a:gd name="connsiteX612" fmla="*/ 2652705 w 5525800"/>
              <a:gd name="connsiteY612" fmla="*/ 4725908 h 6858002"/>
              <a:gd name="connsiteX613" fmla="*/ 2927640 w 5525800"/>
              <a:gd name="connsiteY613" fmla="*/ 4544822 h 6858002"/>
              <a:gd name="connsiteX614" fmla="*/ 2145050 w 5525800"/>
              <a:gd name="connsiteY614" fmla="*/ 4544822 h 6858002"/>
              <a:gd name="connsiteX615" fmla="*/ 2175499 w 5525800"/>
              <a:gd name="connsiteY615" fmla="*/ 4742079 h 6858002"/>
              <a:gd name="connsiteX616" fmla="*/ 1996606 w 5525800"/>
              <a:gd name="connsiteY616" fmla="*/ 4965886 h 6858002"/>
              <a:gd name="connsiteX617" fmla="*/ 1950932 w 5525800"/>
              <a:gd name="connsiteY617" fmla="*/ 4738286 h 6858002"/>
              <a:gd name="connsiteX618" fmla="*/ 2145050 w 5525800"/>
              <a:gd name="connsiteY618" fmla="*/ 4544822 h 6858002"/>
              <a:gd name="connsiteX619" fmla="*/ 1059842 w 5525800"/>
              <a:gd name="connsiteY619" fmla="*/ 4516751 h 6858002"/>
              <a:gd name="connsiteX620" fmla="*/ 1136876 w 5525800"/>
              <a:gd name="connsiteY620" fmla="*/ 4833435 h 6858002"/>
              <a:gd name="connsiteX621" fmla="*/ 909435 w 5525800"/>
              <a:gd name="connsiteY621" fmla="*/ 4909744 h 6858002"/>
              <a:gd name="connsiteX622" fmla="*/ 814056 w 5525800"/>
              <a:gd name="connsiteY622" fmla="*/ 4573989 h 6858002"/>
              <a:gd name="connsiteX623" fmla="*/ 1059842 w 5525800"/>
              <a:gd name="connsiteY623" fmla="*/ 4516751 h 6858002"/>
              <a:gd name="connsiteX624" fmla="*/ 5374954 w 5525800"/>
              <a:gd name="connsiteY624" fmla="*/ 4488680 h 6858002"/>
              <a:gd name="connsiteX625" fmla="*/ 5525800 w 5525800"/>
              <a:gd name="connsiteY625" fmla="*/ 4583162 h 6858002"/>
              <a:gd name="connsiteX626" fmla="*/ 5525800 w 5525800"/>
              <a:gd name="connsiteY626" fmla="*/ 4878673 h 6858002"/>
              <a:gd name="connsiteX627" fmla="*/ 5431508 w 5525800"/>
              <a:gd name="connsiteY627" fmla="*/ 4803265 h 6858002"/>
              <a:gd name="connsiteX628" fmla="*/ 5333471 w 5525800"/>
              <a:gd name="connsiteY628" fmla="*/ 4719189 h 6858002"/>
              <a:gd name="connsiteX629" fmla="*/ 5374954 w 5525800"/>
              <a:gd name="connsiteY629" fmla="*/ 4488680 h 6858002"/>
              <a:gd name="connsiteX630" fmla="*/ 1895418 w 5525800"/>
              <a:gd name="connsiteY630" fmla="*/ 4488680 h 6858002"/>
              <a:gd name="connsiteX631" fmla="*/ 1936892 w 5525800"/>
              <a:gd name="connsiteY631" fmla="*/ 4719189 h 6858002"/>
              <a:gd name="connsiteX632" fmla="*/ 1740811 w 5525800"/>
              <a:gd name="connsiteY632" fmla="*/ 4881673 h 6858002"/>
              <a:gd name="connsiteX633" fmla="*/ 1684254 w 5525800"/>
              <a:gd name="connsiteY633" fmla="*/ 4620937 h 6858002"/>
              <a:gd name="connsiteX634" fmla="*/ 1895418 w 5525800"/>
              <a:gd name="connsiteY634" fmla="*/ 4488680 h 6858002"/>
              <a:gd name="connsiteX635" fmla="*/ 1356589 w 5525800"/>
              <a:gd name="connsiteY635" fmla="*/ 4432538 h 6858002"/>
              <a:gd name="connsiteX636" fmla="*/ 1417585 w 5525800"/>
              <a:gd name="connsiteY636" fmla="*/ 4718623 h 6858002"/>
              <a:gd name="connsiteX637" fmla="*/ 1185044 w 5525800"/>
              <a:gd name="connsiteY637" fmla="*/ 4811500 h 6858002"/>
              <a:gd name="connsiteX638" fmla="*/ 1108805 w 5525800"/>
              <a:gd name="connsiteY638" fmla="*/ 4503136 h 6858002"/>
              <a:gd name="connsiteX639" fmla="*/ 1356589 w 5525800"/>
              <a:gd name="connsiteY639" fmla="*/ 4432538 h 6858002"/>
              <a:gd name="connsiteX640" fmla="*/ 3761501 w 5525800"/>
              <a:gd name="connsiteY640" fmla="*/ 4362366 h 6858002"/>
              <a:gd name="connsiteX641" fmla="*/ 3817642 w 5525800"/>
              <a:gd name="connsiteY641" fmla="*/ 4362366 h 6858002"/>
              <a:gd name="connsiteX642" fmla="*/ 3818915 w 5525800"/>
              <a:gd name="connsiteY642" fmla="*/ 4362366 h 6858002"/>
              <a:gd name="connsiteX643" fmla="*/ 3875614 w 5525800"/>
              <a:gd name="connsiteY643" fmla="*/ 4362366 h 6858002"/>
              <a:gd name="connsiteX644" fmla="*/ 4084320 w 5525800"/>
              <a:gd name="connsiteY644" fmla="*/ 4541179 h 6858002"/>
              <a:gd name="connsiteX645" fmla="*/ 3979967 w 5525800"/>
              <a:gd name="connsiteY645" fmla="*/ 4544831 h 6858002"/>
              <a:gd name="connsiteX646" fmla="*/ 3840161 w 5525800"/>
              <a:gd name="connsiteY646" fmla="*/ 4387687 h 6858002"/>
              <a:gd name="connsiteX647" fmla="*/ 3972037 w 5525800"/>
              <a:gd name="connsiteY647" fmla="*/ 4544831 h 6858002"/>
              <a:gd name="connsiteX648" fmla="*/ 3868683 w 5525800"/>
              <a:gd name="connsiteY648" fmla="*/ 4544831 h 6858002"/>
              <a:gd name="connsiteX649" fmla="*/ 3761501 w 5525800"/>
              <a:gd name="connsiteY649" fmla="*/ 4362366 h 6858002"/>
              <a:gd name="connsiteX650" fmla="*/ 3386677 w 5525800"/>
              <a:gd name="connsiteY650" fmla="*/ 4362366 h 6858002"/>
              <a:gd name="connsiteX651" fmla="*/ 3438689 w 5525800"/>
              <a:gd name="connsiteY651" fmla="*/ 4362366 h 6858002"/>
              <a:gd name="connsiteX652" fmla="*/ 3282651 w 5525800"/>
              <a:gd name="connsiteY652" fmla="*/ 4544831 h 6858002"/>
              <a:gd name="connsiteX653" fmla="*/ 3186051 w 5525800"/>
              <a:gd name="connsiteY653" fmla="*/ 4541179 h 6858002"/>
              <a:gd name="connsiteX654" fmla="*/ 3386677 w 5525800"/>
              <a:gd name="connsiteY654" fmla="*/ 4362366 h 6858002"/>
              <a:gd name="connsiteX655" fmla="*/ 3691328 w 5525800"/>
              <a:gd name="connsiteY655" fmla="*/ 4362357 h 6858002"/>
              <a:gd name="connsiteX656" fmla="*/ 3751475 w 5525800"/>
              <a:gd name="connsiteY656" fmla="*/ 4362357 h 6858002"/>
              <a:gd name="connsiteX657" fmla="*/ 3859753 w 5525800"/>
              <a:gd name="connsiteY657" fmla="*/ 4555078 h 6858002"/>
              <a:gd name="connsiteX658" fmla="*/ 3751475 w 5525800"/>
              <a:gd name="connsiteY658" fmla="*/ 4558853 h 6858002"/>
              <a:gd name="connsiteX659" fmla="*/ 3691328 w 5525800"/>
              <a:gd name="connsiteY659" fmla="*/ 4362357 h 6858002"/>
              <a:gd name="connsiteX660" fmla="*/ 3635186 w 5525800"/>
              <a:gd name="connsiteY660" fmla="*/ 4362357 h 6858002"/>
              <a:gd name="connsiteX661" fmla="*/ 3691328 w 5525800"/>
              <a:gd name="connsiteY661" fmla="*/ 4362357 h 6858002"/>
              <a:gd name="connsiteX662" fmla="*/ 3747469 w 5525800"/>
              <a:gd name="connsiteY662" fmla="*/ 4558853 h 6858002"/>
              <a:gd name="connsiteX663" fmla="*/ 3639191 w 5525800"/>
              <a:gd name="connsiteY663" fmla="*/ 4558853 h 6858002"/>
              <a:gd name="connsiteX664" fmla="*/ 3635186 w 5525800"/>
              <a:gd name="connsiteY664" fmla="*/ 4362357 h 6858002"/>
              <a:gd name="connsiteX665" fmla="*/ 3576967 w 5525800"/>
              <a:gd name="connsiteY665" fmla="*/ 4362357 h 6858002"/>
              <a:gd name="connsiteX666" fmla="*/ 3635186 w 5525800"/>
              <a:gd name="connsiteY666" fmla="*/ 4362357 h 6858002"/>
              <a:gd name="connsiteX667" fmla="*/ 3631031 w 5525800"/>
              <a:gd name="connsiteY667" fmla="*/ 4558853 h 6858002"/>
              <a:gd name="connsiteX668" fmla="*/ 3522902 w 5525800"/>
              <a:gd name="connsiteY668" fmla="*/ 4558853 h 6858002"/>
              <a:gd name="connsiteX669" fmla="*/ 3576967 w 5525800"/>
              <a:gd name="connsiteY669" fmla="*/ 4362357 h 6858002"/>
              <a:gd name="connsiteX670" fmla="*/ 3508527 w 5525800"/>
              <a:gd name="connsiteY670" fmla="*/ 4362357 h 6858002"/>
              <a:gd name="connsiteX671" fmla="*/ 3565013 w 5525800"/>
              <a:gd name="connsiteY671" fmla="*/ 4362357 h 6858002"/>
              <a:gd name="connsiteX672" fmla="*/ 3508527 w 5525800"/>
              <a:gd name="connsiteY672" fmla="*/ 4558853 h 6858002"/>
              <a:gd name="connsiteX673" fmla="*/ 3410619 w 5525800"/>
              <a:gd name="connsiteY673" fmla="*/ 4555078 h 6858002"/>
              <a:gd name="connsiteX674" fmla="*/ 3506749 w 5525800"/>
              <a:gd name="connsiteY674" fmla="*/ 4365849 h 6858002"/>
              <a:gd name="connsiteX675" fmla="*/ 3397861 w 5525800"/>
              <a:gd name="connsiteY675" fmla="*/ 4544831 h 6858002"/>
              <a:gd name="connsiteX676" fmla="*/ 3298335 w 5525800"/>
              <a:gd name="connsiteY676" fmla="*/ 4544831 h 6858002"/>
              <a:gd name="connsiteX677" fmla="*/ 3451447 w 5525800"/>
              <a:gd name="connsiteY677" fmla="*/ 4362366 h 6858002"/>
              <a:gd name="connsiteX678" fmla="*/ 3508518 w 5525800"/>
              <a:gd name="connsiteY678" fmla="*/ 4362366 h 6858002"/>
              <a:gd name="connsiteX679" fmla="*/ 3943966 w 5525800"/>
              <a:gd name="connsiteY679" fmla="*/ 4348326 h 6858002"/>
              <a:gd name="connsiteX680" fmla="*/ 4000983 w 5525800"/>
              <a:gd name="connsiteY680" fmla="*/ 4348326 h 6858002"/>
              <a:gd name="connsiteX681" fmla="*/ 4308887 w 5525800"/>
              <a:gd name="connsiteY681" fmla="*/ 4523188 h 6858002"/>
              <a:gd name="connsiteX682" fmla="*/ 4210051 w 5525800"/>
              <a:gd name="connsiteY682" fmla="*/ 4530791 h 6858002"/>
              <a:gd name="connsiteX683" fmla="*/ 3943966 w 5525800"/>
              <a:gd name="connsiteY683" fmla="*/ 4348326 h 6858002"/>
              <a:gd name="connsiteX684" fmla="*/ 3940544 w 5525800"/>
              <a:gd name="connsiteY684" fmla="*/ 4348326 h 6858002"/>
              <a:gd name="connsiteX685" fmla="*/ 4196604 w 5525800"/>
              <a:gd name="connsiteY685" fmla="*/ 4540897 h 6858002"/>
              <a:gd name="connsiteX686" fmla="*/ 4094930 w 5525800"/>
              <a:gd name="connsiteY686" fmla="*/ 4544822 h 6858002"/>
              <a:gd name="connsiteX687" fmla="*/ 3887824 w 5525800"/>
              <a:gd name="connsiteY687" fmla="*/ 4352260 h 6858002"/>
              <a:gd name="connsiteX688" fmla="*/ 3940544 w 5525800"/>
              <a:gd name="connsiteY688" fmla="*/ 4348326 h 6858002"/>
              <a:gd name="connsiteX689" fmla="*/ 3326061 w 5525800"/>
              <a:gd name="connsiteY689" fmla="*/ 4348326 h 6858002"/>
              <a:gd name="connsiteX690" fmla="*/ 3382548 w 5525800"/>
              <a:gd name="connsiteY690" fmla="*/ 4352260 h 6858002"/>
              <a:gd name="connsiteX691" fmla="*/ 3171676 w 5525800"/>
              <a:gd name="connsiteY691" fmla="*/ 4544822 h 6858002"/>
              <a:gd name="connsiteX692" fmla="*/ 3073768 w 5525800"/>
              <a:gd name="connsiteY692" fmla="*/ 4540897 h 6858002"/>
              <a:gd name="connsiteX693" fmla="*/ 3326061 w 5525800"/>
              <a:gd name="connsiteY693" fmla="*/ 4348326 h 6858002"/>
              <a:gd name="connsiteX694" fmla="*/ 3261202 w 5525800"/>
              <a:gd name="connsiteY694" fmla="*/ 4348326 h 6858002"/>
              <a:gd name="connsiteX695" fmla="*/ 3312375 w 5525800"/>
              <a:gd name="connsiteY695" fmla="*/ 4348326 h 6858002"/>
              <a:gd name="connsiteX696" fmla="*/ 3060170 w 5525800"/>
              <a:gd name="connsiteY696" fmla="*/ 4530791 h 6858002"/>
              <a:gd name="connsiteX697" fmla="*/ 2961484 w 5525800"/>
              <a:gd name="connsiteY697" fmla="*/ 4523188 h 6858002"/>
              <a:gd name="connsiteX698" fmla="*/ 3261202 w 5525800"/>
              <a:gd name="connsiteY698" fmla="*/ 4348326 h 6858002"/>
              <a:gd name="connsiteX699" fmla="*/ 1610660 w 5525800"/>
              <a:gd name="connsiteY699" fmla="*/ 4334296 h 6858002"/>
              <a:gd name="connsiteX700" fmla="*/ 1656183 w 5525800"/>
              <a:gd name="connsiteY700" fmla="*/ 4599567 h 6858002"/>
              <a:gd name="connsiteX701" fmla="*/ 1432376 w 5525800"/>
              <a:gd name="connsiteY701" fmla="*/ 4713256 h 6858002"/>
              <a:gd name="connsiteX702" fmla="*/ 1375474 w 5525800"/>
              <a:gd name="connsiteY702" fmla="*/ 4421461 h 6858002"/>
              <a:gd name="connsiteX703" fmla="*/ 1610660 w 5525800"/>
              <a:gd name="connsiteY703" fmla="*/ 4334296 h 6858002"/>
              <a:gd name="connsiteX704" fmla="*/ 5148716 w 5525800"/>
              <a:gd name="connsiteY704" fmla="*/ 4320255 h 6858002"/>
              <a:gd name="connsiteX705" fmla="*/ 5347511 w 5525800"/>
              <a:gd name="connsiteY705" fmla="*/ 4470344 h 6858002"/>
              <a:gd name="connsiteX706" fmla="*/ 5310696 w 5525800"/>
              <a:gd name="connsiteY706" fmla="*/ 4699216 h 6858002"/>
              <a:gd name="connsiteX707" fmla="*/ 5122943 w 5525800"/>
              <a:gd name="connsiteY707" fmla="*/ 4511614 h 6858002"/>
              <a:gd name="connsiteX708" fmla="*/ 5148716 w 5525800"/>
              <a:gd name="connsiteY708" fmla="*/ 4320255 h 6858002"/>
              <a:gd name="connsiteX709" fmla="*/ 2120489 w 5525800"/>
              <a:gd name="connsiteY709" fmla="*/ 4320255 h 6858002"/>
              <a:gd name="connsiteX710" fmla="*/ 2147428 w 5525800"/>
              <a:gd name="connsiteY710" fmla="*/ 4511614 h 6858002"/>
              <a:gd name="connsiteX711" fmla="*/ 1947307 w 5525800"/>
              <a:gd name="connsiteY711" fmla="*/ 4699216 h 6858002"/>
              <a:gd name="connsiteX712" fmla="*/ 1908821 w 5525800"/>
              <a:gd name="connsiteY712" fmla="*/ 4470344 h 6858002"/>
              <a:gd name="connsiteX713" fmla="*/ 2120489 w 5525800"/>
              <a:gd name="connsiteY713" fmla="*/ 4320255 h 6858002"/>
              <a:gd name="connsiteX714" fmla="*/ 2352854 w 5525800"/>
              <a:gd name="connsiteY714" fmla="*/ 4306224 h 6858002"/>
              <a:gd name="connsiteX715" fmla="*/ 2371995 w 5525800"/>
              <a:gd name="connsiteY715" fmla="*/ 4460751 h 6858002"/>
              <a:gd name="connsiteX716" fmla="*/ 2192085 w 5525800"/>
              <a:gd name="connsiteY716" fmla="*/ 4713256 h 6858002"/>
              <a:gd name="connsiteX717" fmla="*/ 2161459 w 5525800"/>
              <a:gd name="connsiteY717" fmla="*/ 4521048 h 6858002"/>
              <a:gd name="connsiteX718" fmla="*/ 2352854 w 5525800"/>
              <a:gd name="connsiteY718" fmla="*/ 4306224 h 6858002"/>
              <a:gd name="connsiteX719" fmla="*/ 4916571 w 5525800"/>
              <a:gd name="connsiteY719" fmla="*/ 4306215 h 6858002"/>
              <a:gd name="connsiteX720" fmla="*/ 5094873 w 5525800"/>
              <a:gd name="connsiteY720" fmla="*/ 4521039 h 6858002"/>
              <a:gd name="connsiteX721" fmla="*/ 5069401 w 5525800"/>
              <a:gd name="connsiteY721" fmla="*/ 4713248 h 6858002"/>
              <a:gd name="connsiteX722" fmla="*/ 4898377 w 5525800"/>
              <a:gd name="connsiteY722" fmla="*/ 4460742 h 6858002"/>
              <a:gd name="connsiteX723" fmla="*/ 4916571 w 5525800"/>
              <a:gd name="connsiteY723" fmla="*/ 4306215 h 6858002"/>
              <a:gd name="connsiteX724" fmla="*/ 1863413 w 5525800"/>
              <a:gd name="connsiteY724" fmla="*/ 4222012 h 6858002"/>
              <a:gd name="connsiteX725" fmla="*/ 1894790 w 5525800"/>
              <a:gd name="connsiteY725" fmla="*/ 4457692 h 6858002"/>
              <a:gd name="connsiteX726" fmla="*/ 1671249 w 5525800"/>
              <a:gd name="connsiteY726" fmla="*/ 4586934 h 6858002"/>
              <a:gd name="connsiteX727" fmla="*/ 1628112 w 5525800"/>
              <a:gd name="connsiteY727" fmla="*/ 4324649 h 6858002"/>
              <a:gd name="connsiteX728" fmla="*/ 1863413 w 5525800"/>
              <a:gd name="connsiteY728" fmla="*/ 4222012 h 6858002"/>
              <a:gd name="connsiteX729" fmla="*/ 390915 w 5525800"/>
              <a:gd name="connsiteY729" fmla="*/ 4222012 h 6858002"/>
              <a:gd name="connsiteX730" fmla="*/ 477214 w 5525800"/>
              <a:gd name="connsiteY730" fmla="*/ 4574184 h 6858002"/>
              <a:gd name="connsiteX731" fmla="*/ 203314 w 5525800"/>
              <a:gd name="connsiteY731" fmla="*/ 4600973 h 6858002"/>
              <a:gd name="connsiteX732" fmla="*/ 98253 w 5525800"/>
              <a:gd name="connsiteY732" fmla="*/ 4241152 h 6858002"/>
              <a:gd name="connsiteX733" fmla="*/ 390915 w 5525800"/>
              <a:gd name="connsiteY733" fmla="*/ 4222012 h 6858002"/>
              <a:gd name="connsiteX734" fmla="*/ 5406959 w 5525800"/>
              <a:gd name="connsiteY734" fmla="*/ 4222003 h 6858002"/>
              <a:gd name="connsiteX735" fmla="*/ 5525800 w 5525800"/>
              <a:gd name="connsiteY735" fmla="*/ 4273841 h 6858002"/>
              <a:gd name="connsiteX736" fmla="*/ 5525800 w 5525800"/>
              <a:gd name="connsiteY736" fmla="*/ 4544532 h 6858002"/>
              <a:gd name="connsiteX737" fmla="*/ 5375581 w 5525800"/>
              <a:gd name="connsiteY737" fmla="*/ 4457683 h 6858002"/>
              <a:gd name="connsiteX738" fmla="*/ 5406959 w 5525800"/>
              <a:gd name="connsiteY738" fmla="*/ 4222003 h 6858002"/>
              <a:gd name="connsiteX739" fmla="*/ 700270 w 5525800"/>
              <a:gd name="connsiteY739" fmla="*/ 4193940 h 6858002"/>
              <a:gd name="connsiteX740" fmla="*/ 771954 w 5525800"/>
              <a:gd name="connsiteY740" fmla="*/ 4534628 h 6858002"/>
              <a:gd name="connsiteX741" fmla="*/ 507840 w 5525800"/>
              <a:gd name="connsiteY741" fmla="*/ 4572902 h 6858002"/>
              <a:gd name="connsiteX742" fmla="*/ 421065 w 5525800"/>
              <a:gd name="connsiteY742" fmla="*/ 4224566 h 6858002"/>
              <a:gd name="connsiteX743" fmla="*/ 700270 w 5525800"/>
              <a:gd name="connsiteY743" fmla="*/ 4193940 h 6858002"/>
              <a:gd name="connsiteX744" fmla="*/ 3635186 w 5525800"/>
              <a:gd name="connsiteY744" fmla="*/ 4151830 h 6858002"/>
              <a:gd name="connsiteX745" fmla="*/ 3347537 w 5525800"/>
              <a:gd name="connsiteY745" fmla="*/ 4334296 h 6858002"/>
              <a:gd name="connsiteX746" fmla="*/ 3298335 w 5525800"/>
              <a:gd name="connsiteY746" fmla="*/ 4330493 h 6858002"/>
              <a:gd name="connsiteX747" fmla="*/ 3635186 w 5525800"/>
              <a:gd name="connsiteY747" fmla="*/ 4151830 h 6858002"/>
              <a:gd name="connsiteX748" fmla="*/ 3635186 w 5525800"/>
              <a:gd name="connsiteY748" fmla="*/ 4151830 h 6858002"/>
              <a:gd name="connsiteX749" fmla="*/ 3403793 w 5525800"/>
              <a:gd name="connsiteY749" fmla="*/ 4334296 h 6858002"/>
              <a:gd name="connsiteX750" fmla="*/ 3354477 w 5525800"/>
              <a:gd name="connsiteY750" fmla="*/ 4334296 h 6858002"/>
              <a:gd name="connsiteX751" fmla="*/ 3635186 w 5525800"/>
              <a:gd name="connsiteY751" fmla="*/ 4151830 h 6858002"/>
              <a:gd name="connsiteX752" fmla="*/ 3635186 w 5525800"/>
              <a:gd name="connsiteY752" fmla="*/ 4151830 h 6858002"/>
              <a:gd name="connsiteX753" fmla="*/ 3460094 w 5525800"/>
              <a:gd name="connsiteY753" fmla="*/ 4334296 h 6858002"/>
              <a:gd name="connsiteX754" fmla="*/ 3410619 w 5525800"/>
              <a:gd name="connsiteY754" fmla="*/ 4334296 h 6858002"/>
              <a:gd name="connsiteX755" fmla="*/ 3635186 w 5525800"/>
              <a:gd name="connsiteY755" fmla="*/ 4151830 h 6858002"/>
              <a:gd name="connsiteX756" fmla="*/ 3635186 w 5525800"/>
              <a:gd name="connsiteY756" fmla="*/ 4151830 h 6858002"/>
              <a:gd name="connsiteX757" fmla="*/ 3516519 w 5525800"/>
              <a:gd name="connsiteY757" fmla="*/ 4348326 h 6858002"/>
              <a:gd name="connsiteX758" fmla="*/ 3466761 w 5525800"/>
              <a:gd name="connsiteY758" fmla="*/ 4344321 h 6858002"/>
              <a:gd name="connsiteX759" fmla="*/ 3635186 w 5525800"/>
              <a:gd name="connsiteY759" fmla="*/ 4151830 h 6858002"/>
              <a:gd name="connsiteX760" fmla="*/ 3635186 w 5525800"/>
              <a:gd name="connsiteY760" fmla="*/ 4151830 h 6858002"/>
              <a:gd name="connsiteX761" fmla="*/ 3573235 w 5525800"/>
              <a:gd name="connsiteY761" fmla="*/ 4348326 h 6858002"/>
              <a:gd name="connsiteX762" fmla="*/ 3522902 w 5525800"/>
              <a:gd name="connsiteY762" fmla="*/ 4348326 h 6858002"/>
              <a:gd name="connsiteX763" fmla="*/ 3635186 w 5525800"/>
              <a:gd name="connsiteY763" fmla="*/ 4151830 h 6858002"/>
              <a:gd name="connsiteX764" fmla="*/ 3635186 w 5525800"/>
              <a:gd name="connsiteY764" fmla="*/ 4151830 h 6858002"/>
              <a:gd name="connsiteX765" fmla="*/ 3631172 w 5525800"/>
              <a:gd name="connsiteY765" fmla="*/ 4348326 h 6858002"/>
              <a:gd name="connsiteX766" fmla="*/ 3579044 w 5525800"/>
              <a:gd name="connsiteY766" fmla="*/ 4348326 h 6858002"/>
              <a:gd name="connsiteX767" fmla="*/ 3635186 w 5525800"/>
              <a:gd name="connsiteY767" fmla="*/ 4151830 h 6858002"/>
              <a:gd name="connsiteX768" fmla="*/ 3635186 w 5525800"/>
              <a:gd name="connsiteY768" fmla="*/ 4151830 h 6858002"/>
              <a:gd name="connsiteX769" fmla="*/ 3691328 w 5525800"/>
              <a:gd name="connsiteY769" fmla="*/ 4348326 h 6858002"/>
              <a:gd name="connsiteX770" fmla="*/ 3639191 w 5525800"/>
              <a:gd name="connsiteY770" fmla="*/ 4348326 h 6858002"/>
              <a:gd name="connsiteX771" fmla="*/ 3635186 w 5525800"/>
              <a:gd name="connsiteY771" fmla="*/ 4151830 h 6858002"/>
              <a:gd name="connsiteX772" fmla="*/ 3635186 w 5525800"/>
              <a:gd name="connsiteY772" fmla="*/ 4151830 h 6858002"/>
              <a:gd name="connsiteX773" fmla="*/ 3747469 w 5525800"/>
              <a:gd name="connsiteY773" fmla="*/ 4348326 h 6858002"/>
              <a:gd name="connsiteX774" fmla="*/ 3697137 w 5525800"/>
              <a:gd name="connsiteY774" fmla="*/ 4348326 h 6858002"/>
              <a:gd name="connsiteX775" fmla="*/ 3635186 w 5525800"/>
              <a:gd name="connsiteY775" fmla="*/ 4151830 h 6858002"/>
              <a:gd name="connsiteX776" fmla="*/ 3635186 w 5525800"/>
              <a:gd name="connsiteY776" fmla="*/ 4151830 h 6858002"/>
              <a:gd name="connsiteX777" fmla="*/ 3803611 w 5525800"/>
              <a:gd name="connsiteY777" fmla="*/ 4344321 h 6858002"/>
              <a:gd name="connsiteX778" fmla="*/ 3750025 w 5525800"/>
              <a:gd name="connsiteY778" fmla="*/ 4348326 h 6858002"/>
              <a:gd name="connsiteX779" fmla="*/ 3635186 w 5525800"/>
              <a:gd name="connsiteY779" fmla="*/ 4151830 h 6858002"/>
              <a:gd name="connsiteX780" fmla="*/ 3635186 w 5525800"/>
              <a:gd name="connsiteY780" fmla="*/ 4151830 h 6858002"/>
              <a:gd name="connsiteX781" fmla="*/ 3859753 w 5525800"/>
              <a:gd name="connsiteY781" fmla="*/ 4334296 h 6858002"/>
              <a:gd name="connsiteX782" fmla="*/ 3806467 w 5525800"/>
              <a:gd name="connsiteY782" fmla="*/ 4334296 h 6858002"/>
              <a:gd name="connsiteX783" fmla="*/ 3635186 w 5525800"/>
              <a:gd name="connsiteY783" fmla="*/ 4151830 h 6858002"/>
              <a:gd name="connsiteX784" fmla="*/ 3635186 w 5525800"/>
              <a:gd name="connsiteY784" fmla="*/ 4151830 h 6858002"/>
              <a:gd name="connsiteX785" fmla="*/ 3915895 w 5525800"/>
              <a:gd name="connsiteY785" fmla="*/ 4334296 h 6858002"/>
              <a:gd name="connsiteX786" fmla="*/ 3862786 w 5525800"/>
              <a:gd name="connsiteY786" fmla="*/ 4334296 h 6858002"/>
              <a:gd name="connsiteX787" fmla="*/ 3635186 w 5525800"/>
              <a:gd name="connsiteY787" fmla="*/ 4151830 h 6858002"/>
              <a:gd name="connsiteX788" fmla="*/ 3635186 w 5525800"/>
              <a:gd name="connsiteY788" fmla="*/ 4151830 h 6858002"/>
              <a:gd name="connsiteX789" fmla="*/ 3972037 w 5525800"/>
              <a:gd name="connsiteY789" fmla="*/ 4330493 h 6858002"/>
              <a:gd name="connsiteX790" fmla="*/ 3919051 w 5525800"/>
              <a:gd name="connsiteY790" fmla="*/ 4334296 h 6858002"/>
              <a:gd name="connsiteX791" fmla="*/ 3635186 w 5525800"/>
              <a:gd name="connsiteY791" fmla="*/ 4151830 h 6858002"/>
              <a:gd name="connsiteX792" fmla="*/ 997009 w 5525800"/>
              <a:gd name="connsiteY792" fmla="*/ 4151830 h 6858002"/>
              <a:gd name="connsiteX793" fmla="*/ 1052663 w 5525800"/>
              <a:gd name="connsiteY793" fmla="*/ 4476100 h 6858002"/>
              <a:gd name="connsiteX794" fmla="*/ 800344 w 5525800"/>
              <a:gd name="connsiteY794" fmla="*/ 4530791 h 6858002"/>
              <a:gd name="connsiteX795" fmla="*/ 729844 w 5525800"/>
              <a:gd name="connsiteY795" fmla="*/ 4190899 h 6858002"/>
              <a:gd name="connsiteX796" fmla="*/ 997009 w 5525800"/>
              <a:gd name="connsiteY796" fmla="*/ 4151830 h 6858002"/>
              <a:gd name="connsiteX797" fmla="*/ 2345923 w 5525800"/>
              <a:gd name="connsiteY797" fmla="*/ 4137798 h 6858002"/>
              <a:gd name="connsiteX798" fmla="*/ 2357955 w 5525800"/>
              <a:gd name="connsiteY798" fmla="*/ 4293652 h 6858002"/>
              <a:gd name="connsiteX799" fmla="*/ 2157445 w 5525800"/>
              <a:gd name="connsiteY799" fmla="*/ 4502720 h 6858002"/>
              <a:gd name="connsiteX800" fmla="*/ 2133388 w 5525800"/>
              <a:gd name="connsiteY800" fmla="*/ 4312660 h 6858002"/>
              <a:gd name="connsiteX801" fmla="*/ 2345923 w 5525800"/>
              <a:gd name="connsiteY801" fmla="*/ 4137798 h 6858002"/>
              <a:gd name="connsiteX802" fmla="*/ 4927181 w 5525800"/>
              <a:gd name="connsiteY802" fmla="*/ 4137790 h 6858002"/>
              <a:gd name="connsiteX803" fmla="*/ 5122943 w 5525800"/>
              <a:gd name="connsiteY803" fmla="*/ 4312651 h 6858002"/>
              <a:gd name="connsiteX804" fmla="*/ 5097092 w 5525800"/>
              <a:gd name="connsiteY804" fmla="*/ 4502711 h 6858002"/>
              <a:gd name="connsiteX805" fmla="*/ 4912407 w 5525800"/>
              <a:gd name="connsiteY805" fmla="*/ 4293643 h 6858002"/>
              <a:gd name="connsiteX806" fmla="*/ 4927181 w 5525800"/>
              <a:gd name="connsiteY806" fmla="*/ 4137790 h 6858002"/>
              <a:gd name="connsiteX807" fmla="*/ 5170262 w 5525800"/>
              <a:gd name="connsiteY807" fmla="*/ 4095688 h 6858002"/>
              <a:gd name="connsiteX808" fmla="*/ 5389621 w 5525800"/>
              <a:gd name="connsiteY808" fmla="*/ 4215222 h 6858002"/>
              <a:gd name="connsiteX809" fmla="*/ 5362683 w 5525800"/>
              <a:gd name="connsiteY809" fmla="*/ 4446578 h 6858002"/>
              <a:gd name="connsiteX810" fmla="*/ 5151015 w 5525800"/>
              <a:gd name="connsiteY810" fmla="*/ 4296198 h 6858002"/>
              <a:gd name="connsiteX811" fmla="*/ 5170262 w 5525800"/>
              <a:gd name="connsiteY811" fmla="*/ 4095688 h 6858002"/>
              <a:gd name="connsiteX812" fmla="*/ 2100419 w 5525800"/>
              <a:gd name="connsiteY812" fmla="*/ 4095688 h 6858002"/>
              <a:gd name="connsiteX813" fmla="*/ 2119357 w 5525800"/>
              <a:gd name="connsiteY813" fmla="*/ 4296198 h 6858002"/>
              <a:gd name="connsiteX814" fmla="*/ 1911049 w 5525800"/>
              <a:gd name="connsiteY814" fmla="*/ 4446578 h 6858002"/>
              <a:gd name="connsiteX815" fmla="*/ 1880750 w 5525800"/>
              <a:gd name="connsiteY815" fmla="*/ 4215222 h 6858002"/>
              <a:gd name="connsiteX816" fmla="*/ 2100419 w 5525800"/>
              <a:gd name="connsiteY816" fmla="*/ 4095688 h 6858002"/>
              <a:gd name="connsiteX817" fmla="*/ 1304948 w 5525800"/>
              <a:gd name="connsiteY817" fmla="*/ 4095688 h 6858002"/>
              <a:gd name="connsiteX818" fmla="*/ 1347403 w 5525800"/>
              <a:gd name="connsiteY818" fmla="*/ 4391471 h 6858002"/>
              <a:gd name="connsiteX819" fmla="*/ 1096516 w 5525800"/>
              <a:gd name="connsiteY819" fmla="*/ 4460609 h 6858002"/>
              <a:gd name="connsiteX820" fmla="*/ 1038624 w 5525800"/>
              <a:gd name="connsiteY820" fmla="*/ 4145623 h 6858002"/>
              <a:gd name="connsiteX821" fmla="*/ 1304948 w 5525800"/>
              <a:gd name="connsiteY821" fmla="*/ 4095688 h 6858002"/>
              <a:gd name="connsiteX822" fmla="*/ 1565897 w 5525800"/>
              <a:gd name="connsiteY822" fmla="*/ 4039546 h 6858002"/>
              <a:gd name="connsiteX823" fmla="*/ 1600041 w 5525800"/>
              <a:gd name="connsiteY823" fmla="*/ 4306533 h 6858002"/>
              <a:gd name="connsiteX824" fmla="*/ 1361063 w 5525800"/>
              <a:gd name="connsiteY824" fmla="*/ 4390437 h 6858002"/>
              <a:gd name="connsiteX825" fmla="*/ 1319332 w 5525800"/>
              <a:gd name="connsiteY825" fmla="*/ 4100577 h 6858002"/>
              <a:gd name="connsiteX826" fmla="*/ 1565897 w 5525800"/>
              <a:gd name="connsiteY826" fmla="*/ 4039546 h 6858002"/>
              <a:gd name="connsiteX827" fmla="*/ 2574813 w 5525800"/>
              <a:gd name="connsiteY827" fmla="*/ 4025515 h 6858002"/>
              <a:gd name="connsiteX828" fmla="*/ 2582523 w 5525800"/>
              <a:gd name="connsiteY828" fmla="*/ 4132352 h 6858002"/>
              <a:gd name="connsiteX829" fmla="*/ 2401437 w 5525800"/>
              <a:gd name="connsiteY829" fmla="*/ 4418507 h 6858002"/>
              <a:gd name="connsiteX830" fmla="*/ 2386027 w 5525800"/>
              <a:gd name="connsiteY830" fmla="*/ 4265891 h 6858002"/>
              <a:gd name="connsiteX831" fmla="*/ 2574813 w 5525800"/>
              <a:gd name="connsiteY831" fmla="*/ 4025515 h 6858002"/>
              <a:gd name="connsiteX832" fmla="*/ 4695550 w 5525800"/>
              <a:gd name="connsiteY832" fmla="*/ 4025506 h 6858002"/>
              <a:gd name="connsiteX833" fmla="*/ 4884337 w 5525800"/>
              <a:gd name="connsiteY833" fmla="*/ 4265882 h 6858002"/>
              <a:gd name="connsiteX834" fmla="*/ 4868927 w 5525800"/>
              <a:gd name="connsiteY834" fmla="*/ 4418499 h 6858002"/>
              <a:gd name="connsiteX835" fmla="*/ 4687840 w 5525800"/>
              <a:gd name="connsiteY835" fmla="*/ 4132343 h 6858002"/>
              <a:gd name="connsiteX836" fmla="*/ 4695550 w 5525800"/>
              <a:gd name="connsiteY836" fmla="*/ 4025506 h 6858002"/>
              <a:gd name="connsiteX837" fmla="*/ 5439973 w 5525800"/>
              <a:gd name="connsiteY837" fmla="*/ 3955333 h 6858002"/>
              <a:gd name="connsiteX838" fmla="*/ 5525800 w 5525800"/>
              <a:gd name="connsiteY838" fmla="*/ 3981302 h 6858002"/>
              <a:gd name="connsiteX839" fmla="*/ 5525800 w 5525800"/>
              <a:gd name="connsiteY839" fmla="*/ 4240342 h 6858002"/>
              <a:gd name="connsiteX840" fmla="*/ 5417683 w 5525800"/>
              <a:gd name="connsiteY840" fmla="*/ 4191518 h 6858002"/>
              <a:gd name="connsiteX841" fmla="*/ 5439973 w 5525800"/>
              <a:gd name="connsiteY841" fmla="*/ 3955333 h 6858002"/>
              <a:gd name="connsiteX842" fmla="*/ 4938065 w 5525800"/>
              <a:gd name="connsiteY842" fmla="*/ 3955333 h 6858002"/>
              <a:gd name="connsiteX843" fmla="*/ 5151015 w 5525800"/>
              <a:gd name="connsiteY843" fmla="*/ 4084459 h 6858002"/>
              <a:gd name="connsiteX844" fmla="*/ 5131652 w 5525800"/>
              <a:gd name="connsiteY844" fmla="*/ 4278153 h 6858002"/>
              <a:gd name="connsiteX845" fmla="*/ 4926447 w 5525800"/>
              <a:gd name="connsiteY845" fmla="*/ 4111045 h 6858002"/>
              <a:gd name="connsiteX846" fmla="*/ 4938065 w 5525800"/>
              <a:gd name="connsiteY846" fmla="*/ 3955333 h 6858002"/>
              <a:gd name="connsiteX847" fmla="*/ 2319001 w 5525800"/>
              <a:gd name="connsiteY847" fmla="*/ 3955333 h 6858002"/>
              <a:gd name="connsiteX848" fmla="*/ 2329893 w 5525800"/>
              <a:gd name="connsiteY848" fmla="*/ 4111045 h 6858002"/>
              <a:gd name="connsiteX849" fmla="*/ 2137509 w 5525800"/>
              <a:gd name="connsiteY849" fmla="*/ 4278153 h 6858002"/>
              <a:gd name="connsiteX850" fmla="*/ 2119357 w 5525800"/>
              <a:gd name="connsiteY850" fmla="*/ 4084459 h 6858002"/>
              <a:gd name="connsiteX851" fmla="*/ 2319001 w 5525800"/>
              <a:gd name="connsiteY851" fmla="*/ 3955333 h 6858002"/>
              <a:gd name="connsiteX852" fmla="*/ 1830709 w 5525800"/>
              <a:gd name="connsiteY852" fmla="*/ 3955333 h 6858002"/>
              <a:gd name="connsiteX853" fmla="*/ 1852679 w 5525800"/>
              <a:gd name="connsiteY853" fmla="*/ 4191518 h 6858002"/>
              <a:gd name="connsiteX854" fmla="*/ 1632993 w 5525800"/>
              <a:gd name="connsiteY854" fmla="*/ 4292184 h 6858002"/>
              <a:gd name="connsiteX855" fmla="*/ 1600041 w 5525800"/>
              <a:gd name="connsiteY855" fmla="*/ 4025029 h 6858002"/>
              <a:gd name="connsiteX856" fmla="*/ 1830709 w 5525800"/>
              <a:gd name="connsiteY856" fmla="*/ 3955333 h 6858002"/>
              <a:gd name="connsiteX857" fmla="*/ 2564708 w 5525800"/>
              <a:gd name="connsiteY857" fmla="*/ 3913231 h 6858002"/>
              <a:gd name="connsiteX858" fmla="*/ 2568492 w 5525800"/>
              <a:gd name="connsiteY858" fmla="*/ 4018035 h 6858002"/>
              <a:gd name="connsiteX859" fmla="*/ 2383330 w 5525800"/>
              <a:gd name="connsiteY859" fmla="*/ 4250082 h 6858002"/>
              <a:gd name="connsiteX860" fmla="*/ 2371995 w 5525800"/>
              <a:gd name="connsiteY860" fmla="*/ 4104113 h 6858002"/>
              <a:gd name="connsiteX861" fmla="*/ 2564708 w 5525800"/>
              <a:gd name="connsiteY861" fmla="*/ 3913231 h 6858002"/>
              <a:gd name="connsiteX862" fmla="*/ 4709298 w 5525800"/>
              <a:gd name="connsiteY862" fmla="*/ 3913222 h 6858002"/>
              <a:gd name="connsiteX863" fmla="*/ 4898377 w 5525800"/>
              <a:gd name="connsiteY863" fmla="*/ 4104105 h 6858002"/>
              <a:gd name="connsiteX864" fmla="*/ 4883549 w 5525800"/>
              <a:gd name="connsiteY864" fmla="*/ 4250073 h 6858002"/>
              <a:gd name="connsiteX865" fmla="*/ 4701880 w 5525800"/>
              <a:gd name="connsiteY865" fmla="*/ 4018026 h 6858002"/>
              <a:gd name="connsiteX866" fmla="*/ 4709298 w 5525800"/>
              <a:gd name="connsiteY866" fmla="*/ 3913222 h 6858002"/>
              <a:gd name="connsiteX867" fmla="*/ 2076133 w 5525800"/>
              <a:gd name="connsiteY867" fmla="*/ 3885161 h 6858002"/>
              <a:gd name="connsiteX868" fmla="*/ 2091287 w 5525800"/>
              <a:gd name="connsiteY868" fmla="*/ 4070747 h 6858002"/>
              <a:gd name="connsiteX869" fmla="*/ 1871617 w 5525800"/>
              <a:gd name="connsiteY869" fmla="*/ 4179909 h 6858002"/>
              <a:gd name="connsiteX870" fmla="*/ 1852679 w 5525800"/>
              <a:gd name="connsiteY870" fmla="*/ 3957941 h 6858002"/>
              <a:gd name="connsiteX871" fmla="*/ 2076133 w 5525800"/>
              <a:gd name="connsiteY871" fmla="*/ 3885161 h 6858002"/>
              <a:gd name="connsiteX872" fmla="*/ 5190447 w 5525800"/>
              <a:gd name="connsiteY872" fmla="*/ 3885152 h 6858002"/>
              <a:gd name="connsiteX873" fmla="*/ 5417693 w 5525800"/>
              <a:gd name="connsiteY873" fmla="*/ 3957933 h 6858002"/>
              <a:gd name="connsiteX874" fmla="*/ 5394971 w 5525800"/>
              <a:gd name="connsiteY874" fmla="*/ 4179900 h 6858002"/>
              <a:gd name="connsiteX875" fmla="*/ 5179085 w 5525800"/>
              <a:gd name="connsiteY875" fmla="*/ 4070738 h 6858002"/>
              <a:gd name="connsiteX876" fmla="*/ 5190447 w 5525800"/>
              <a:gd name="connsiteY876" fmla="*/ 3885152 h 6858002"/>
              <a:gd name="connsiteX877" fmla="*/ 327249 w 5525800"/>
              <a:gd name="connsiteY877" fmla="*/ 3843050 h 6858002"/>
              <a:gd name="connsiteX878" fmla="*/ 378963 w 5525800"/>
              <a:gd name="connsiteY878" fmla="*/ 4189166 h 6858002"/>
              <a:gd name="connsiteX879" fmla="*/ 90862 w 5525800"/>
              <a:gd name="connsiteY879" fmla="*/ 4207971 h 6858002"/>
              <a:gd name="connsiteX880" fmla="*/ 28072 w 5525800"/>
              <a:gd name="connsiteY880" fmla="*/ 3854340 h 6858002"/>
              <a:gd name="connsiteX881" fmla="*/ 327249 w 5525800"/>
              <a:gd name="connsiteY881" fmla="*/ 3843050 h 6858002"/>
              <a:gd name="connsiteX882" fmla="*/ 642325 w 5525800"/>
              <a:gd name="connsiteY882" fmla="*/ 3829019 h 6858002"/>
              <a:gd name="connsiteX883" fmla="*/ 687742 w 5525800"/>
              <a:gd name="connsiteY883" fmla="*/ 4167054 h 6858002"/>
              <a:gd name="connsiteX884" fmla="*/ 403877 w 5525800"/>
              <a:gd name="connsiteY884" fmla="*/ 4193940 h 6858002"/>
              <a:gd name="connsiteX885" fmla="*/ 350892 w 5525800"/>
              <a:gd name="connsiteY885" fmla="*/ 3844385 h 6858002"/>
              <a:gd name="connsiteX886" fmla="*/ 642325 w 5525800"/>
              <a:gd name="connsiteY886" fmla="*/ 3829019 h 6858002"/>
              <a:gd name="connsiteX887" fmla="*/ 958090 w 5525800"/>
              <a:gd name="connsiteY887" fmla="*/ 3800948 h 6858002"/>
              <a:gd name="connsiteX888" fmla="*/ 996522 w 5525800"/>
              <a:gd name="connsiteY888" fmla="*/ 4130558 h 6858002"/>
              <a:gd name="connsiteX889" fmla="*/ 719819 w 5525800"/>
              <a:gd name="connsiteY889" fmla="*/ 4165869 h 6858002"/>
              <a:gd name="connsiteX890" fmla="*/ 673702 w 5525800"/>
              <a:gd name="connsiteY890" fmla="*/ 3820567 h 6858002"/>
              <a:gd name="connsiteX891" fmla="*/ 958090 w 5525800"/>
              <a:gd name="connsiteY891" fmla="*/ 3800948 h 6858002"/>
              <a:gd name="connsiteX892" fmla="*/ 4948091 w 5525800"/>
              <a:gd name="connsiteY892" fmla="*/ 3786908 h 6858002"/>
              <a:gd name="connsiteX893" fmla="*/ 5165045 w 5525800"/>
              <a:gd name="connsiteY893" fmla="*/ 3874153 h 6858002"/>
              <a:gd name="connsiteX894" fmla="*/ 5149821 w 5525800"/>
              <a:gd name="connsiteY894" fmla="*/ 4067617 h 6858002"/>
              <a:gd name="connsiteX895" fmla="*/ 4940479 w 5525800"/>
              <a:gd name="connsiteY895" fmla="*/ 3942434 h 6858002"/>
              <a:gd name="connsiteX896" fmla="*/ 4948091 w 5525800"/>
              <a:gd name="connsiteY896" fmla="*/ 3786908 h 6858002"/>
              <a:gd name="connsiteX897" fmla="*/ 4705779 w 5525800"/>
              <a:gd name="connsiteY897" fmla="*/ 3786908 h 6858002"/>
              <a:gd name="connsiteX898" fmla="*/ 4912417 w 5525800"/>
              <a:gd name="connsiteY898" fmla="*/ 3932373 h 6858002"/>
              <a:gd name="connsiteX899" fmla="*/ 4900719 w 5525800"/>
              <a:gd name="connsiteY899" fmla="*/ 4081657 h 6858002"/>
              <a:gd name="connsiteX900" fmla="*/ 4701880 w 5525800"/>
              <a:gd name="connsiteY900" fmla="*/ 3894090 h 6858002"/>
              <a:gd name="connsiteX901" fmla="*/ 4705779 w 5525800"/>
              <a:gd name="connsiteY901" fmla="*/ 3786908 h 6858002"/>
              <a:gd name="connsiteX902" fmla="*/ 2560694 w 5525800"/>
              <a:gd name="connsiteY902" fmla="*/ 3786908 h 6858002"/>
              <a:gd name="connsiteX903" fmla="*/ 2568492 w 5525800"/>
              <a:gd name="connsiteY903" fmla="*/ 3894090 h 6858002"/>
              <a:gd name="connsiteX904" fmla="*/ 2369653 w 5525800"/>
              <a:gd name="connsiteY904" fmla="*/ 4081657 h 6858002"/>
              <a:gd name="connsiteX905" fmla="*/ 2357955 w 5525800"/>
              <a:gd name="connsiteY905" fmla="*/ 3932373 h 6858002"/>
              <a:gd name="connsiteX906" fmla="*/ 2560694 w 5525800"/>
              <a:gd name="connsiteY906" fmla="*/ 3786908 h 6858002"/>
              <a:gd name="connsiteX907" fmla="*/ 2322272 w 5525800"/>
              <a:gd name="connsiteY907" fmla="*/ 3786908 h 6858002"/>
              <a:gd name="connsiteX908" fmla="*/ 2329885 w 5525800"/>
              <a:gd name="connsiteY908" fmla="*/ 3940728 h 6858002"/>
              <a:gd name="connsiteX909" fmla="*/ 2116731 w 5525800"/>
              <a:gd name="connsiteY909" fmla="*/ 4067617 h 6858002"/>
              <a:gd name="connsiteX910" fmla="*/ 2105317 w 5525800"/>
              <a:gd name="connsiteY910" fmla="*/ 3875356 h 6858002"/>
              <a:gd name="connsiteX911" fmla="*/ 2322272 w 5525800"/>
              <a:gd name="connsiteY911" fmla="*/ 3786908 h 6858002"/>
              <a:gd name="connsiteX912" fmla="*/ 1264817 w 5525800"/>
              <a:gd name="connsiteY912" fmla="*/ 3772877 h 6858002"/>
              <a:gd name="connsiteX913" fmla="*/ 1291270 w 5525800"/>
              <a:gd name="connsiteY913" fmla="*/ 4076458 h 6858002"/>
              <a:gd name="connsiteX914" fmla="*/ 1030535 w 5525800"/>
              <a:gd name="connsiteY914" fmla="*/ 4123767 h 6858002"/>
              <a:gd name="connsiteX915" fmla="*/ 996522 w 5525800"/>
              <a:gd name="connsiteY915" fmla="*/ 3796536 h 6858002"/>
              <a:gd name="connsiteX916" fmla="*/ 1264817 w 5525800"/>
              <a:gd name="connsiteY916" fmla="*/ 3772877 h 6858002"/>
              <a:gd name="connsiteX917" fmla="*/ 2764988 w 5525800"/>
              <a:gd name="connsiteY917" fmla="*/ 3744806 h 6858002"/>
              <a:gd name="connsiteX918" fmla="*/ 2764988 w 5525800"/>
              <a:gd name="connsiteY918" fmla="*/ 3797473 h 6858002"/>
              <a:gd name="connsiteX919" fmla="*/ 2590126 w 5525800"/>
              <a:gd name="connsiteY919" fmla="*/ 4109728 h 6858002"/>
              <a:gd name="connsiteX920" fmla="*/ 2582523 w 5525800"/>
              <a:gd name="connsiteY920" fmla="*/ 4008151 h 6858002"/>
              <a:gd name="connsiteX921" fmla="*/ 2764988 w 5525800"/>
              <a:gd name="connsiteY921" fmla="*/ 3744806 h 6858002"/>
              <a:gd name="connsiteX922" fmla="*/ 1552741 w 5525800"/>
              <a:gd name="connsiteY922" fmla="*/ 3744806 h 6858002"/>
              <a:gd name="connsiteX923" fmla="*/ 1571971 w 5525800"/>
              <a:gd name="connsiteY923" fmla="*/ 4013827 h 6858002"/>
              <a:gd name="connsiteX924" fmla="*/ 1318174 w 5525800"/>
              <a:gd name="connsiteY924" fmla="*/ 4067626 h 6858002"/>
              <a:gd name="connsiteX925" fmla="*/ 1291262 w 5525800"/>
              <a:gd name="connsiteY925" fmla="*/ 3775556 h 6858002"/>
              <a:gd name="connsiteX926" fmla="*/ 1552741 w 5525800"/>
              <a:gd name="connsiteY926" fmla="*/ 3744806 h 6858002"/>
              <a:gd name="connsiteX927" fmla="*/ 4495066 w 5525800"/>
              <a:gd name="connsiteY927" fmla="*/ 3744797 h 6858002"/>
              <a:gd name="connsiteX928" fmla="*/ 4673809 w 5525800"/>
              <a:gd name="connsiteY928" fmla="*/ 4008142 h 6858002"/>
              <a:gd name="connsiteX929" fmla="*/ 4666365 w 5525800"/>
              <a:gd name="connsiteY929" fmla="*/ 4109719 h 6858002"/>
              <a:gd name="connsiteX930" fmla="*/ 4491344 w 5525800"/>
              <a:gd name="connsiteY930" fmla="*/ 3797464 h 6858002"/>
              <a:gd name="connsiteX931" fmla="*/ 4495066 w 5525800"/>
              <a:gd name="connsiteY931" fmla="*/ 3744797 h 6858002"/>
              <a:gd name="connsiteX932" fmla="*/ 5447408 w 5525800"/>
              <a:gd name="connsiteY932" fmla="*/ 3702695 h 6858002"/>
              <a:gd name="connsiteX933" fmla="*/ 5525800 w 5525800"/>
              <a:gd name="connsiteY933" fmla="*/ 3714191 h 6858002"/>
              <a:gd name="connsiteX934" fmla="*/ 5525800 w 5525800"/>
              <a:gd name="connsiteY934" fmla="*/ 3958169 h 6858002"/>
              <a:gd name="connsiteX935" fmla="*/ 5431723 w 5525800"/>
              <a:gd name="connsiteY935" fmla="*/ 3934017 h 6858002"/>
              <a:gd name="connsiteX936" fmla="*/ 5447408 w 5525800"/>
              <a:gd name="connsiteY936" fmla="*/ 3702695 h 6858002"/>
              <a:gd name="connsiteX937" fmla="*/ 1822964 w 5525800"/>
              <a:gd name="connsiteY937" fmla="*/ 3702695 h 6858002"/>
              <a:gd name="connsiteX938" fmla="*/ 1838648 w 5525800"/>
              <a:gd name="connsiteY938" fmla="*/ 3933204 h 6858002"/>
              <a:gd name="connsiteX939" fmla="*/ 1591580 w 5525800"/>
              <a:gd name="connsiteY939" fmla="*/ 3997444 h 6858002"/>
              <a:gd name="connsiteX940" fmla="*/ 1571971 w 5525800"/>
              <a:gd name="connsiteY940" fmla="*/ 3736708 h 6858002"/>
              <a:gd name="connsiteX941" fmla="*/ 1822964 w 5525800"/>
              <a:gd name="connsiteY941" fmla="*/ 3702695 h 6858002"/>
              <a:gd name="connsiteX942" fmla="*/ 4715911 w 5525800"/>
              <a:gd name="connsiteY942" fmla="*/ 3674624 h 6858002"/>
              <a:gd name="connsiteX943" fmla="*/ 4912407 w 5525800"/>
              <a:gd name="connsiteY943" fmla="*/ 3770065 h 6858002"/>
              <a:gd name="connsiteX944" fmla="*/ 4905131 w 5525800"/>
              <a:gd name="connsiteY944" fmla="*/ 3913231 h 6858002"/>
              <a:gd name="connsiteX945" fmla="*/ 4715911 w 5525800"/>
              <a:gd name="connsiteY945" fmla="*/ 3777413 h 6858002"/>
              <a:gd name="connsiteX946" fmla="*/ 4715911 w 5525800"/>
              <a:gd name="connsiteY946" fmla="*/ 3674624 h 6858002"/>
              <a:gd name="connsiteX947" fmla="*/ 2550809 w 5525800"/>
              <a:gd name="connsiteY947" fmla="*/ 3674624 h 6858002"/>
              <a:gd name="connsiteX948" fmla="*/ 2554452 w 5525800"/>
              <a:gd name="connsiteY948" fmla="*/ 3777413 h 6858002"/>
              <a:gd name="connsiteX949" fmla="*/ 2361598 w 5525800"/>
              <a:gd name="connsiteY949" fmla="*/ 3913231 h 6858002"/>
              <a:gd name="connsiteX950" fmla="*/ 2357955 w 5525800"/>
              <a:gd name="connsiteY950" fmla="*/ 3770065 h 6858002"/>
              <a:gd name="connsiteX951" fmla="*/ 2550809 w 5525800"/>
              <a:gd name="connsiteY951" fmla="*/ 3674624 h 6858002"/>
              <a:gd name="connsiteX952" fmla="*/ 2069679 w 5525800"/>
              <a:gd name="connsiteY952" fmla="*/ 3660593 h 6858002"/>
              <a:gd name="connsiteX953" fmla="*/ 2077255 w 5525800"/>
              <a:gd name="connsiteY953" fmla="*/ 3855905 h 6858002"/>
              <a:gd name="connsiteX954" fmla="*/ 1850009 w 5525800"/>
              <a:gd name="connsiteY954" fmla="*/ 3927271 h 6858002"/>
              <a:gd name="connsiteX955" fmla="*/ 1838648 w 5525800"/>
              <a:gd name="connsiteY955" fmla="*/ 3701908 h 6858002"/>
              <a:gd name="connsiteX956" fmla="*/ 2069679 w 5525800"/>
              <a:gd name="connsiteY956" fmla="*/ 3660593 h 6858002"/>
              <a:gd name="connsiteX957" fmla="*/ 5200693 w 5525800"/>
              <a:gd name="connsiteY957" fmla="*/ 3660585 h 6858002"/>
              <a:gd name="connsiteX958" fmla="*/ 5431723 w 5525800"/>
              <a:gd name="connsiteY958" fmla="*/ 3698151 h 6858002"/>
              <a:gd name="connsiteX959" fmla="*/ 5420363 w 5525800"/>
              <a:gd name="connsiteY959" fmla="*/ 3927262 h 6858002"/>
              <a:gd name="connsiteX960" fmla="*/ 5193117 w 5525800"/>
              <a:gd name="connsiteY960" fmla="*/ 3855896 h 6858002"/>
              <a:gd name="connsiteX961" fmla="*/ 5200693 w 5525800"/>
              <a:gd name="connsiteY961" fmla="*/ 3660585 h 6858002"/>
              <a:gd name="connsiteX962" fmla="*/ 4495199 w 5525800"/>
              <a:gd name="connsiteY962" fmla="*/ 3618483 h 6858002"/>
              <a:gd name="connsiteX963" fmla="*/ 4687840 w 5525800"/>
              <a:gd name="connsiteY963" fmla="*/ 3780808 h 6858002"/>
              <a:gd name="connsiteX964" fmla="*/ 4680219 w 5525800"/>
              <a:gd name="connsiteY964" fmla="*/ 3883994 h 6858002"/>
              <a:gd name="connsiteX965" fmla="*/ 4687840 w 5525800"/>
              <a:gd name="connsiteY965" fmla="*/ 3892437 h 6858002"/>
              <a:gd name="connsiteX966" fmla="*/ 4683835 w 5525800"/>
              <a:gd name="connsiteY966" fmla="*/ 3997444 h 6858002"/>
              <a:gd name="connsiteX967" fmla="*/ 4491344 w 5525800"/>
              <a:gd name="connsiteY967" fmla="*/ 3732968 h 6858002"/>
              <a:gd name="connsiteX968" fmla="*/ 4491344 w 5525800"/>
              <a:gd name="connsiteY968" fmla="*/ 3674624 h 6858002"/>
              <a:gd name="connsiteX969" fmla="*/ 4607589 w 5525800"/>
              <a:gd name="connsiteY969" fmla="*/ 3803476 h 6858002"/>
              <a:gd name="connsiteX970" fmla="*/ 4491344 w 5525800"/>
              <a:gd name="connsiteY970" fmla="*/ 3672591 h 6858002"/>
              <a:gd name="connsiteX971" fmla="*/ 4495199 w 5525800"/>
              <a:gd name="connsiteY971" fmla="*/ 3618483 h 6858002"/>
              <a:gd name="connsiteX972" fmla="*/ 2764988 w 5525800"/>
              <a:gd name="connsiteY972" fmla="*/ 3618483 h 6858002"/>
              <a:gd name="connsiteX973" fmla="*/ 2764988 w 5525800"/>
              <a:gd name="connsiteY973" fmla="*/ 3672591 h 6858002"/>
              <a:gd name="connsiteX974" fmla="*/ 2761451 w 5525800"/>
              <a:gd name="connsiteY974" fmla="*/ 3676490 h 6858002"/>
              <a:gd name="connsiteX975" fmla="*/ 2764988 w 5525800"/>
              <a:gd name="connsiteY975" fmla="*/ 3732968 h 6858002"/>
              <a:gd name="connsiteX976" fmla="*/ 2589817 w 5525800"/>
              <a:gd name="connsiteY976" fmla="*/ 3997444 h 6858002"/>
              <a:gd name="connsiteX977" fmla="*/ 2582523 w 5525800"/>
              <a:gd name="connsiteY977" fmla="*/ 3892437 h 6858002"/>
              <a:gd name="connsiteX978" fmla="*/ 2743866 w 5525800"/>
              <a:gd name="connsiteY978" fmla="*/ 3695905 h 6858002"/>
              <a:gd name="connsiteX979" fmla="*/ 2572417 w 5525800"/>
              <a:gd name="connsiteY979" fmla="*/ 3885161 h 6858002"/>
              <a:gd name="connsiteX980" fmla="*/ 2568492 w 5525800"/>
              <a:gd name="connsiteY980" fmla="*/ 3780808 h 6858002"/>
              <a:gd name="connsiteX981" fmla="*/ 2764988 w 5525800"/>
              <a:gd name="connsiteY981" fmla="*/ 3618483 h 6858002"/>
              <a:gd name="connsiteX982" fmla="*/ 2312043 w 5525800"/>
              <a:gd name="connsiteY982" fmla="*/ 3618483 h 6858002"/>
              <a:gd name="connsiteX983" fmla="*/ 2315854 w 5525800"/>
              <a:gd name="connsiteY983" fmla="*/ 3773770 h 6858002"/>
              <a:gd name="connsiteX984" fmla="*/ 2102701 w 5525800"/>
              <a:gd name="connsiteY984" fmla="*/ 3857090 h 6858002"/>
              <a:gd name="connsiteX985" fmla="*/ 2091287 w 5525800"/>
              <a:gd name="connsiteY985" fmla="*/ 3663935 h 6858002"/>
              <a:gd name="connsiteX986" fmla="*/ 2312043 w 5525800"/>
              <a:gd name="connsiteY986" fmla="*/ 3618483 h 6858002"/>
              <a:gd name="connsiteX987" fmla="*/ 4962131 w 5525800"/>
              <a:gd name="connsiteY987" fmla="*/ 3604443 h 6858002"/>
              <a:gd name="connsiteX988" fmla="*/ 5179085 w 5525800"/>
              <a:gd name="connsiteY988" fmla="*/ 3649896 h 6858002"/>
              <a:gd name="connsiteX989" fmla="*/ 5171473 w 5525800"/>
              <a:gd name="connsiteY989" fmla="*/ 3843050 h 6858002"/>
              <a:gd name="connsiteX990" fmla="*/ 4954518 w 5525800"/>
              <a:gd name="connsiteY990" fmla="*/ 3759730 h 6858002"/>
              <a:gd name="connsiteX991" fmla="*/ 4962131 w 5525800"/>
              <a:gd name="connsiteY991" fmla="*/ 3604443 h 6858002"/>
              <a:gd name="connsiteX992" fmla="*/ 2764988 w 5525800"/>
              <a:gd name="connsiteY992" fmla="*/ 3548310 h 6858002"/>
              <a:gd name="connsiteX993" fmla="*/ 2764988 w 5525800"/>
              <a:gd name="connsiteY993" fmla="*/ 3605734 h 6858002"/>
              <a:gd name="connsiteX994" fmla="*/ 2572347 w 5525800"/>
              <a:gd name="connsiteY994" fmla="*/ 3758846 h 6858002"/>
              <a:gd name="connsiteX995" fmla="*/ 2568492 w 5525800"/>
              <a:gd name="connsiteY995" fmla="*/ 3655492 h 6858002"/>
              <a:gd name="connsiteX996" fmla="*/ 2764988 w 5525800"/>
              <a:gd name="connsiteY996" fmla="*/ 3548310 h 6858002"/>
              <a:gd name="connsiteX997" fmla="*/ 2554461 w 5525800"/>
              <a:gd name="connsiteY997" fmla="*/ 3548310 h 6858002"/>
              <a:gd name="connsiteX998" fmla="*/ 2554461 w 5525800"/>
              <a:gd name="connsiteY998" fmla="*/ 3659541 h 6858002"/>
              <a:gd name="connsiteX999" fmla="*/ 2347753 w 5525800"/>
              <a:gd name="connsiteY999" fmla="*/ 3758846 h 6858002"/>
              <a:gd name="connsiteX1000" fmla="*/ 2343925 w 5525800"/>
              <a:gd name="connsiteY1000" fmla="*/ 3603921 h 6858002"/>
              <a:gd name="connsiteX1001" fmla="*/ 2554461 w 5525800"/>
              <a:gd name="connsiteY1001" fmla="*/ 3548310 h 6858002"/>
              <a:gd name="connsiteX1002" fmla="*/ 4715911 w 5525800"/>
              <a:gd name="connsiteY1002" fmla="*/ 3548301 h 6858002"/>
              <a:gd name="connsiteX1003" fmla="*/ 4912407 w 5525800"/>
              <a:gd name="connsiteY1003" fmla="*/ 3597423 h 6858002"/>
              <a:gd name="connsiteX1004" fmla="*/ 4908773 w 5525800"/>
              <a:gd name="connsiteY1004" fmla="*/ 3744797 h 6858002"/>
              <a:gd name="connsiteX1005" fmla="*/ 4715911 w 5525800"/>
              <a:gd name="connsiteY1005" fmla="*/ 3654113 h 6858002"/>
              <a:gd name="connsiteX1006" fmla="*/ 4715911 w 5525800"/>
              <a:gd name="connsiteY1006" fmla="*/ 3548301 h 6858002"/>
              <a:gd name="connsiteX1007" fmla="*/ 4505384 w 5525800"/>
              <a:gd name="connsiteY1007" fmla="*/ 3548301 h 6858002"/>
              <a:gd name="connsiteX1008" fmla="*/ 4701880 w 5525800"/>
              <a:gd name="connsiteY1008" fmla="*/ 3655483 h 6858002"/>
              <a:gd name="connsiteX1009" fmla="*/ 4698025 w 5525800"/>
              <a:gd name="connsiteY1009" fmla="*/ 3758837 h 6858002"/>
              <a:gd name="connsiteX1010" fmla="*/ 4505384 w 5525800"/>
              <a:gd name="connsiteY1010" fmla="*/ 3605725 h 6858002"/>
              <a:gd name="connsiteX1011" fmla="*/ 4505384 w 5525800"/>
              <a:gd name="connsiteY1011" fmla="*/ 3548301 h 6858002"/>
              <a:gd name="connsiteX1012" fmla="*/ 2764988 w 5525800"/>
              <a:gd name="connsiteY1012" fmla="*/ 3492168 h 6858002"/>
              <a:gd name="connsiteX1013" fmla="*/ 2764988 w 5525800"/>
              <a:gd name="connsiteY1013" fmla="*/ 3547311 h 6858002"/>
              <a:gd name="connsiteX1014" fmla="*/ 2572267 w 5525800"/>
              <a:gd name="connsiteY1014" fmla="*/ 3646562 h 6858002"/>
              <a:gd name="connsiteX1015" fmla="*/ 2568492 w 5525800"/>
              <a:gd name="connsiteY1015" fmla="*/ 3547311 h 6858002"/>
              <a:gd name="connsiteX1016" fmla="*/ 2764988 w 5525800"/>
              <a:gd name="connsiteY1016" fmla="*/ 3492168 h 6858002"/>
              <a:gd name="connsiteX1017" fmla="*/ 4505384 w 5525800"/>
              <a:gd name="connsiteY1017" fmla="*/ 3492159 h 6858002"/>
              <a:gd name="connsiteX1018" fmla="*/ 4701880 w 5525800"/>
              <a:gd name="connsiteY1018" fmla="*/ 3544879 h 6858002"/>
              <a:gd name="connsiteX1019" fmla="*/ 4701880 w 5525800"/>
              <a:gd name="connsiteY1019" fmla="*/ 3646554 h 6858002"/>
              <a:gd name="connsiteX1020" fmla="*/ 4505384 w 5525800"/>
              <a:gd name="connsiteY1020" fmla="*/ 3544879 h 6858002"/>
              <a:gd name="connsiteX1021" fmla="*/ 4505384 w 5525800"/>
              <a:gd name="connsiteY1021" fmla="*/ 3492159 h 6858002"/>
              <a:gd name="connsiteX1022" fmla="*/ 1277231 w 5525800"/>
              <a:gd name="connsiteY1022" fmla="*/ 3450057 h 6858002"/>
              <a:gd name="connsiteX1023" fmla="*/ 1540098 w 5525800"/>
              <a:gd name="connsiteY1023" fmla="*/ 3450057 h 6858002"/>
              <a:gd name="connsiteX1024" fmla="*/ 1543909 w 5525800"/>
              <a:gd name="connsiteY1024" fmla="*/ 3718017 h 6858002"/>
              <a:gd name="connsiteX1025" fmla="*/ 1288662 w 5525800"/>
              <a:gd name="connsiteY1025" fmla="*/ 3744806 h 6858002"/>
              <a:gd name="connsiteX1026" fmla="*/ 1277231 w 5525800"/>
              <a:gd name="connsiteY1026" fmla="*/ 3450057 h 6858002"/>
              <a:gd name="connsiteX1027" fmla="*/ 1255605 w 5525800"/>
              <a:gd name="connsiteY1027" fmla="*/ 3450057 h 6858002"/>
              <a:gd name="connsiteX1028" fmla="*/ 1263191 w 5525800"/>
              <a:gd name="connsiteY1028" fmla="*/ 3740235 h 6858002"/>
              <a:gd name="connsiteX1029" fmla="*/ 993860 w 5525800"/>
              <a:gd name="connsiteY1029" fmla="*/ 3758837 h 6858002"/>
              <a:gd name="connsiteX1030" fmla="*/ 982483 w 5525800"/>
              <a:gd name="connsiteY1030" fmla="*/ 3453779 h 6858002"/>
              <a:gd name="connsiteX1031" fmla="*/ 1255605 w 5525800"/>
              <a:gd name="connsiteY1031" fmla="*/ 3450057 h 6858002"/>
              <a:gd name="connsiteX1032" fmla="*/ 659671 w 5525800"/>
              <a:gd name="connsiteY1032" fmla="*/ 3450057 h 6858002"/>
              <a:gd name="connsiteX1033" fmla="*/ 943086 w 5525800"/>
              <a:gd name="connsiteY1033" fmla="*/ 3450057 h 6858002"/>
              <a:gd name="connsiteX1034" fmla="*/ 954420 w 5525800"/>
              <a:gd name="connsiteY1034" fmla="*/ 3767766 h 6858002"/>
              <a:gd name="connsiteX1035" fmla="*/ 671006 w 5525800"/>
              <a:gd name="connsiteY1035" fmla="*/ 3786908 h 6858002"/>
              <a:gd name="connsiteX1036" fmla="*/ 659671 w 5525800"/>
              <a:gd name="connsiteY1036" fmla="*/ 3450057 h 6858002"/>
              <a:gd name="connsiteX1037" fmla="*/ 630565 w 5525800"/>
              <a:gd name="connsiteY1037" fmla="*/ 3450057 h 6858002"/>
              <a:gd name="connsiteX1038" fmla="*/ 645631 w 5525800"/>
              <a:gd name="connsiteY1038" fmla="*/ 3785696 h 6858002"/>
              <a:gd name="connsiteX1039" fmla="*/ 355683 w 5525800"/>
              <a:gd name="connsiteY1039" fmla="*/ 3800948 h 6858002"/>
              <a:gd name="connsiteX1040" fmla="*/ 336851 w 5525800"/>
              <a:gd name="connsiteY1040" fmla="*/ 3453876 h 6858002"/>
              <a:gd name="connsiteX1041" fmla="*/ 630565 w 5525800"/>
              <a:gd name="connsiteY1041" fmla="*/ 3450057 h 6858002"/>
              <a:gd name="connsiteX1042" fmla="*/ 0 w 5525800"/>
              <a:gd name="connsiteY1042" fmla="*/ 3450057 h 6858002"/>
              <a:gd name="connsiteX1043" fmla="*/ 307808 w 5525800"/>
              <a:gd name="connsiteY1043" fmla="*/ 3450057 h 6858002"/>
              <a:gd name="connsiteX1044" fmla="*/ 322821 w 5525800"/>
              <a:gd name="connsiteY1044" fmla="*/ 3803335 h 6858002"/>
              <a:gd name="connsiteX1045" fmla="*/ 22519 w 5525800"/>
              <a:gd name="connsiteY1045" fmla="*/ 3814979 h 6858002"/>
              <a:gd name="connsiteX1046" fmla="*/ 0 w 5525800"/>
              <a:gd name="connsiteY1046" fmla="*/ 3450057 h 6858002"/>
              <a:gd name="connsiteX1047" fmla="*/ 2764988 w 5525800"/>
              <a:gd name="connsiteY1047" fmla="*/ 3436026 h 6858002"/>
              <a:gd name="connsiteX1048" fmla="*/ 2764988 w 5525800"/>
              <a:gd name="connsiteY1048" fmla="*/ 3485157 h 6858002"/>
              <a:gd name="connsiteX1049" fmla="*/ 2568492 w 5525800"/>
              <a:gd name="connsiteY1049" fmla="*/ 3534279 h 6858002"/>
              <a:gd name="connsiteX1050" fmla="*/ 2568492 w 5525800"/>
              <a:gd name="connsiteY1050" fmla="*/ 3439536 h 6858002"/>
              <a:gd name="connsiteX1051" fmla="*/ 2764988 w 5525800"/>
              <a:gd name="connsiteY1051" fmla="*/ 3436026 h 6858002"/>
              <a:gd name="connsiteX1052" fmla="*/ 2550633 w 5525800"/>
              <a:gd name="connsiteY1052" fmla="*/ 3436026 h 6858002"/>
              <a:gd name="connsiteX1053" fmla="*/ 2554461 w 5525800"/>
              <a:gd name="connsiteY1053" fmla="*/ 3544101 h 6858002"/>
              <a:gd name="connsiteX1054" fmla="*/ 2343925 w 5525800"/>
              <a:gd name="connsiteY1054" fmla="*/ 3590421 h 6858002"/>
              <a:gd name="connsiteX1055" fmla="*/ 2343925 w 5525800"/>
              <a:gd name="connsiteY1055" fmla="*/ 3439890 h 6858002"/>
              <a:gd name="connsiteX1056" fmla="*/ 2550633 w 5525800"/>
              <a:gd name="connsiteY1056" fmla="*/ 3436026 h 6858002"/>
              <a:gd name="connsiteX1057" fmla="*/ 2091287 w 5525800"/>
              <a:gd name="connsiteY1057" fmla="*/ 3436026 h 6858002"/>
              <a:gd name="connsiteX1058" fmla="*/ 2315854 w 5525800"/>
              <a:gd name="connsiteY1058" fmla="*/ 3436026 h 6858002"/>
              <a:gd name="connsiteX1059" fmla="*/ 2315854 w 5525800"/>
              <a:gd name="connsiteY1059" fmla="*/ 3593992 h 6858002"/>
              <a:gd name="connsiteX1060" fmla="*/ 2095088 w 5525800"/>
              <a:gd name="connsiteY1060" fmla="*/ 3632522 h 6858002"/>
              <a:gd name="connsiteX1061" fmla="*/ 2091287 w 5525800"/>
              <a:gd name="connsiteY1061" fmla="*/ 3436026 h 6858002"/>
              <a:gd name="connsiteX1062" fmla="*/ 2073471 w 5525800"/>
              <a:gd name="connsiteY1062" fmla="*/ 3436026 h 6858002"/>
              <a:gd name="connsiteX1063" fmla="*/ 2077255 w 5525800"/>
              <a:gd name="connsiteY1063" fmla="*/ 3636147 h 6858002"/>
              <a:gd name="connsiteX1064" fmla="*/ 1846225 w 5525800"/>
              <a:gd name="connsiteY1064" fmla="*/ 3674633 h 6858002"/>
              <a:gd name="connsiteX1065" fmla="*/ 1838648 w 5525800"/>
              <a:gd name="connsiteY1065" fmla="*/ 3439881 h 6858002"/>
              <a:gd name="connsiteX1066" fmla="*/ 2073471 w 5525800"/>
              <a:gd name="connsiteY1066" fmla="*/ 3436026 h 6858002"/>
              <a:gd name="connsiteX1067" fmla="*/ 1806961 w 5525800"/>
              <a:gd name="connsiteY1067" fmla="*/ 3436026 h 6858002"/>
              <a:gd name="connsiteX1068" fmla="*/ 1810577 w 5525800"/>
              <a:gd name="connsiteY1068" fmla="*/ 3672228 h 6858002"/>
              <a:gd name="connsiteX1069" fmla="*/ 1575587 w 5525800"/>
              <a:gd name="connsiteY1069" fmla="*/ 3702704 h 6858002"/>
              <a:gd name="connsiteX1070" fmla="*/ 1571971 w 5525800"/>
              <a:gd name="connsiteY1070" fmla="*/ 3439837 h 6858002"/>
              <a:gd name="connsiteX1071" fmla="*/ 1806961 w 5525800"/>
              <a:gd name="connsiteY1071" fmla="*/ 3436026 h 6858002"/>
              <a:gd name="connsiteX1072" fmla="*/ 5449583 w 5525800"/>
              <a:gd name="connsiteY1072" fmla="*/ 3436017 h 6858002"/>
              <a:gd name="connsiteX1073" fmla="*/ 5525800 w 5525800"/>
              <a:gd name="connsiteY1073" fmla="*/ 3436017 h 6858002"/>
              <a:gd name="connsiteX1074" fmla="*/ 5525800 w 5525800"/>
              <a:gd name="connsiteY1074" fmla="*/ 3681880 h 6858002"/>
              <a:gd name="connsiteX1075" fmla="*/ 5445755 w 5525800"/>
              <a:gd name="connsiteY1075" fmla="*/ 3671778 h 6858002"/>
              <a:gd name="connsiteX1076" fmla="*/ 5449583 w 5525800"/>
              <a:gd name="connsiteY1076" fmla="*/ 3436017 h 6858002"/>
              <a:gd name="connsiteX1077" fmla="*/ 5196963 w 5525800"/>
              <a:gd name="connsiteY1077" fmla="*/ 3436017 h 6858002"/>
              <a:gd name="connsiteX1078" fmla="*/ 5431723 w 5525800"/>
              <a:gd name="connsiteY1078" fmla="*/ 3439704 h 6858002"/>
              <a:gd name="connsiteX1079" fmla="*/ 5427877 w 5525800"/>
              <a:gd name="connsiteY1079" fmla="*/ 3660585 h 6858002"/>
              <a:gd name="connsiteX1080" fmla="*/ 5193117 w 5525800"/>
              <a:gd name="connsiteY1080" fmla="*/ 3627456 h 6858002"/>
              <a:gd name="connsiteX1081" fmla="*/ 5196963 w 5525800"/>
              <a:gd name="connsiteY1081" fmla="*/ 3436017 h 6858002"/>
              <a:gd name="connsiteX1082" fmla="*/ 4954518 w 5525800"/>
              <a:gd name="connsiteY1082" fmla="*/ 3436017 h 6858002"/>
              <a:gd name="connsiteX1083" fmla="*/ 5179085 w 5525800"/>
              <a:gd name="connsiteY1083" fmla="*/ 3436017 h 6858002"/>
              <a:gd name="connsiteX1084" fmla="*/ 5179085 w 5525800"/>
              <a:gd name="connsiteY1084" fmla="*/ 3632514 h 6858002"/>
              <a:gd name="connsiteX1085" fmla="*/ 4954518 w 5525800"/>
              <a:gd name="connsiteY1085" fmla="*/ 3593984 h 6858002"/>
              <a:gd name="connsiteX1086" fmla="*/ 4954518 w 5525800"/>
              <a:gd name="connsiteY1086" fmla="*/ 3436017 h 6858002"/>
              <a:gd name="connsiteX1087" fmla="*/ 4715911 w 5525800"/>
              <a:gd name="connsiteY1087" fmla="*/ 3436017 h 6858002"/>
              <a:gd name="connsiteX1088" fmla="*/ 4926447 w 5525800"/>
              <a:gd name="connsiteY1088" fmla="*/ 3439527 h 6858002"/>
              <a:gd name="connsiteX1089" fmla="*/ 4926447 w 5525800"/>
              <a:gd name="connsiteY1089" fmla="*/ 3576372 h 6858002"/>
              <a:gd name="connsiteX1090" fmla="*/ 4715911 w 5525800"/>
              <a:gd name="connsiteY1090" fmla="*/ 3534270 h 6858002"/>
              <a:gd name="connsiteX1091" fmla="*/ 4715911 w 5525800"/>
              <a:gd name="connsiteY1091" fmla="*/ 3436017 h 6858002"/>
              <a:gd name="connsiteX1092" fmla="*/ 4505384 w 5525800"/>
              <a:gd name="connsiteY1092" fmla="*/ 3421986 h 6858002"/>
              <a:gd name="connsiteX1093" fmla="*/ 4701880 w 5525800"/>
              <a:gd name="connsiteY1093" fmla="*/ 3426000 h 6858002"/>
              <a:gd name="connsiteX1094" fmla="*/ 4701880 w 5525800"/>
              <a:gd name="connsiteY1094" fmla="*/ 3534270 h 6858002"/>
              <a:gd name="connsiteX1095" fmla="*/ 4505384 w 5525800"/>
              <a:gd name="connsiteY1095" fmla="*/ 3482142 h 6858002"/>
              <a:gd name="connsiteX1096" fmla="*/ 4505384 w 5525800"/>
              <a:gd name="connsiteY1096" fmla="*/ 3421986 h 6858002"/>
              <a:gd name="connsiteX1097" fmla="*/ 4294847 w 5525800"/>
              <a:gd name="connsiteY1097" fmla="*/ 3421986 h 6858002"/>
              <a:gd name="connsiteX1098" fmla="*/ 4477313 w 5525800"/>
              <a:gd name="connsiteY1098" fmla="*/ 3709635 h 6858002"/>
              <a:gd name="connsiteX1099" fmla="*/ 4477313 w 5525800"/>
              <a:gd name="connsiteY1099" fmla="*/ 3758837 h 6858002"/>
              <a:gd name="connsiteX1100" fmla="*/ 4294847 w 5525800"/>
              <a:gd name="connsiteY1100" fmla="*/ 3421986 h 6858002"/>
              <a:gd name="connsiteX1101" fmla="*/ 4294847 w 5525800"/>
              <a:gd name="connsiteY1101" fmla="*/ 3421986 h 6858002"/>
              <a:gd name="connsiteX1102" fmla="*/ 4477313 w 5525800"/>
              <a:gd name="connsiteY1102" fmla="*/ 3653388 h 6858002"/>
              <a:gd name="connsiteX1103" fmla="*/ 4473511 w 5525800"/>
              <a:gd name="connsiteY1103" fmla="*/ 3702695 h 6858002"/>
              <a:gd name="connsiteX1104" fmla="*/ 4294847 w 5525800"/>
              <a:gd name="connsiteY1104" fmla="*/ 3421986 h 6858002"/>
              <a:gd name="connsiteX1105" fmla="*/ 4294847 w 5525800"/>
              <a:gd name="connsiteY1105" fmla="*/ 3421986 h 6858002"/>
              <a:gd name="connsiteX1106" fmla="*/ 4477313 w 5525800"/>
              <a:gd name="connsiteY1106" fmla="*/ 3597078 h 6858002"/>
              <a:gd name="connsiteX1107" fmla="*/ 4477313 w 5525800"/>
              <a:gd name="connsiteY1107" fmla="*/ 3646554 h 6858002"/>
              <a:gd name="connsiteX1108" fmla="*/ 4294847 w 5525800"/>
              <a:gd name="connsiteY1108" fmla="*/ 3421986 h 6858002"/>
              <a:gd name="connsiteX1109" fmla="*/ 4294847 w 5525800"/>
              <a:gd name="connsiteY1109" fmla="*/ 3421986 h 6858002"/>
              <a:gd name="connsiteX1110" fmla="*/ 4477313 w 5525800"/>
              <a:gd name="connsiteY1110" fmla="*/ 3536825 h 6858002"/>
              <a:gd name="connsiteX1111" fmla="*/ 4477313 w 5525800"/>
              <a:gd name="connsiteY1111" fmla="*/ 3590412 h 6858002"/>
              <a:gd name="connsiteX1112" fmla="*/ 4294847 w 5525800"/>
              <a:gd name="connsiteY1112" fmla="*/ 3421986 h 6858002"/>
              <a:gd name="connsiteX1113" fmla="*/ 4294847 w 5525800"/>
              <a:gd name="connsiteY1113" fmla="*/ 3421986 h 6858002"/>
              <a:gd name="connsiteX1114" fmla="*/ 4477313 w 5525800"/>
              <a:gd name="connsiteY1114" fmla="*/ 3480064 h 6858002"/>
              <a:gd name="connsiteX1115" fmla="*/ 4477313 w 5525800"/>
              <a:gd name="connsiteY1115" fmla="*/ 3534270 h 6858002"/>
              <a:gd name="connsiteX1116" fmla="*/ 4294847 w 5525800"/>
              <a:gd name="connsiteY1116" fmla="*/ 3421986 h 6858002"/>
              <a:gd name="connsiteX1117" fmla="*/ 4294847 w 5525800"/>
              <a:gd name="connsiteY1117" fmla="*/ 3421986 h 6858002"/>
              <a:gd name="connsiteX1118" fmla="*/ 4477313 w 5525800"/>
              <a:gd name="connsiteY1118" fmla="*/ 3421986 h 6858002"/>
              <a:gd name="connsiteX1119" fmla="*/ 4477313 w 5525800"/>
              <a:gd name="connsiteY1119" fmla="*/ 3478128 h 6858002"/>
              <a:gd name="connsiteX1120" fmla="*/ 4294847 w 5525800"/>
              <a:gd name="connsiteY1120" fmla="*/ 3421986 h 6858002"/>
              <a:gd name="connsiteX1121" fmla="*/ 2961484 w 5525800"/>
              <a:gd name="connsiteY1121" fmla="*/ 3421986 h 6858002"/>
              <a:gd name="connsiteX1122" fmla="*/ 2779019 w 5525800"/>
              <a:gd name="connsiteY1122" fmla="*/ 3478128 h 6858002"/>
              <a:gd name="connsiteX1123" fmla="*/ 2779019 w 5525800"/>
              <a:gd name="connsiteY1123" fmla="*/ 3426000 h 6858002"/>
              <a:gd name="connsiteX1124" fmla="*/ 2961484 w 5525800"/>
              <a:gd name="connsiteY1124" fmla="*/ 3421986 h 6858002"/>
              <a:gd name="connsiteX1125" fmla="*/ 2961484 w 5525800"/>
              <a:gd name="connsiteY1125" fmla="*/ 3421986 h 6858002"/>
              <a:gd name="connsiteX1126" fmla="*/ 2779019 w 5525800"/>
              <a:gd name="connsiteY1126" fmla="*/ 3534270 h 6858002"/>
              <a:gd name="connsiteX1127" fmla="*/ 2779019 w 5525800"/>
              <a:gd name="connsiteY1127" fmla="*/ 3483937 h 6858002"/>
              <a:gd name="connsiteX1128" fmla="*/ 2961484 w 5525800"/>
              <a:gd name="connsiteY1128" fmla="*/ 3421986 h 6858002"/>
              <a:gd name="connsiteX1129" fmla="*/ 2961484 w 5525800"/>
              <a:gd name="connsiteY1129" fmla="*/ 3421986 h 6858002"/>
              <a:gd name="connsiteX1130" fmla="*/ 2782821 w 5525800"/>
              <a:gd name="connsiteY1130" fmla="*/ 3590412 h 6858002"/>
              <a:gd name="connsiteX1131" fmla="*/ 2779019 w 5525800"/>
              <a:gd name="connsiteY1131" fmla="*/ 3536825 h 6858002"/>
              <a:gd name="connsiteX1132" fmla="*/ 2961484 w 5525800"/>
              <a:gd name="connsiteY1132" fmla="*/ 3421986 h 6858002"/>
              <a:gd name="connsiteX1133" fmla="*/ 2961484 w 5525800"/>
              <a:gd name="connsiteY1133" fmla="*/ 3421986 h 6858002"/>
              <a:gd name="connsiteX1134" fmla="*/ 2779019 w 5525800"/>
              <a:gd name="connsiteY1134" fmla="*/ 3646554 h 6858002"/>
              <a:gd name="connsiteX1135" fmla="*/ 2779019 w 5525800"/>
              <a:gd name="connsiteY1135" fmla="*/ 3597078 h 6858002"/>
              <a:gd name="connsiteX1136" fmla="*/ 2961484 w 5525800"/>
              <a:gd name="connsiteY1136" fmla="*/ 3421986 h 6858002"/>
              <a:gd name="connsiteX1137" fmla="*/ 2961484 w 5525800"/>
              <a:gd name="connsiteY1137" fmla="*/ 3421986 h 6858002"/>
              <a:gd name="connsiteX1138" fmla="*/ 2779019 w 5525800"/>
              <a:gd name="connsiteY1138" fmla="*/ 3702695 h 6858002"/>
              <a:gd name="connsiteX1139" fmla="*/ 2779019 w 5525800"/>
              <a:gd name="connsiteY1139" fmla="*/ 3653388 h 6858002"/>
              <a:gd name="connsiteX1140" fmla="*/ 2961484 w 5525800"/>
              <a:gd name="connsiteY1140" fmla="*/ 3421986 h 6858002"/>
              <a:gd name="connsiteX1141" fmla="*/ 2961484 w 5525800"/>
              <a:gd name="connsiteY1141" fmla="*/ 3421986 h 6858002"/>
              <a:gd name="connsiteX1142" fmla="*/ 2782900 w 5525800"/>
              <a:gd name="connsiteY1142" fmla="*/ 3758837 h 6858002"/>
              <a:gd name="connsiteX1143" fmla="*/ 2779019 w 5525800"/>
              <a:gd name="connsiteY1143" fmla="*/ 3709635 h 6858002"/>
              <a:gd name="connsiteX1144" fmla="*/ 2961484 w 5525800"/>
              <a:gd name="connsiteY1144" fmla="*/ 3421986 h 6858002"/>
              <a:gd name="connsiteX1145" fmla="*/ 4477313 w 5525800"/>
              <a:gd name="connsiteY1145" fmla="*/ 3365845 h 6858002"/>
              <a:gd name="connsiteX1146" fmla="*/ 4477313 w 5525800"/>
              <a:gd name="connsiteY1146" fmla="*/ 3418238 h 6858002"/>
              <a:gd name="connsiteX1147" fmla="*/ 4294847 w 5525800"/>
              <a:gd name="connsiteY1147" fmla="*/ 3421986 h 6858002"/>
              <a:gd name="connsiteX1148" fmla="*/ 4477313 w 5525800"/>
              <a:gd name="connsiteY1148" fmla="*/ 3365845 h 6858002"/>
              <a:gd name="connsiteX1149" fmla="*/ 2779019 w 5525800"/>
              <a:gd name="connsiteY1149" fmla="*/ 3365845 h 6858002"/>
              <a:gd name="connsiteX1150" fmla="*/ 2961484 w 5525800"/>
              <a:gd name="connsiteY1150" fmla="*/ 3421986 h 6858002"/>
              <a:gd name="connsiteX1151" fmla="*/ 2779019 w 5525800"/>
              <a:gd name="connsiteY1151" fmla="*/ 3418238 h 6858002"/>
              <a:gd name="connsiteX1152" fmla="*/ 2779019 w 5525800"/>
              <a:gd name="connsiteY1152" fmla="*/ 3365845 h 6858002"/>
              <a:gd name="connsiteX1153" fmla="*/ 4701880 w 5525800"/>
              <a:gd name="connsiteY1153" fmla="*/ 3309703 h 6858002"/>
              <a:gd name="connsiteX1154" fmla="*/ 4701880 w 5525800"/>
              <a:gd name="connsiteY1154" fmla="*/ 3417822 h 6858002"/>
              <a:gd name="connsiteX1155" fmla="*/ 4505384 w 5525800"/>
              <a:gd name="connsiteY1155" fmla="*/ 3421986 h 6858002"/>
              <a:gd name="connsiteX1156" fmla="*/ 4505384 w 5525800"/>
              <a:gd name="connsiteY1156" fmla="*/ 3363767 h 6858002"/>
              <a:gd name="connsiteX1157" fmla="*/ 4701880 w 5525800"/>
              <a:gd name="connsiteY1157" fmla="*/ 3309703 h 6858002"/>
              <a:gd name="connsiteX1158" fmla="*/ 4477313 w 5525800"/>
              <a:gd name="connsiteY1158" fmla="*/ 3309703 h 6858002"/>
              <a:gd name="connsiteX1159" fmla="*/ 4477313 w 5525800"/>
              <a:gd name="connsiteY1159" fmla="*/ 3358356 h 6858002"/>
              <a:gd name="connsiteX1160" fmla="*/ 4294847 w 5525800"/>
              <a:gd name="connsiteY1160" fmla="*/ 3421986 h 6858002"/>
              <a:gd name="connsiteX1161" fmla="*/ 4477313 w 5525800"/>
              <a:gd name="connsiteY1161" fmla="*/ 3309703 h 6858002"/>
              <a:gd name="connsiteX1162" fmla="*/ 2779019 w 5525800"/>
              <a:gd name="connsiteY1162" fmla="*/ 3309703 h 6858002"/>
              <a:gd name="connsiteX1163" fmla="*/ 2848290 w 5525800"/>
              <a:gd name="connsiteY1163" fmla="*/ 3350005 h 6858002"/>
              <a:gd name="connsiteX1164" fmla="*/ 2961484 w 5525800"/>
              <a:gd name="connsiteY1164" fmla="*/ 3421986 h 6858002"/>
              <a:gd name="connsiteX1165" fmla="*/ 2779019 w 5525800"/>
              <a:gd name="connsiteY1165" fmla="*/ 3362096 h 6858002"/>
              <a:gd name="connsiteX1166" fmla="*/ 2779019 w 5525800"/>
              <a:gd name="connsiteY1166" fmla="*/ 3309703 h 6858002"/>
              <a:gd name="connsiteX1167" fmla="*/ 2568492 w 5525800"/>
              <a:gd name="connsiteY1167" fmla="*/ 3309703 h 6858002"/>
              <a:gd name="connsiteX1168" fmla="*/ 2764988 w 5525800"/>
              <a:gd name="connsiteY1168" fmla="*/ 3361831 h 6858002"/>
              <a:gd name="connsiteX1169" fmla="*/ 2764988 w 5525800"/>
              <a:gd name="connsiteY1169" fmla="*/ 3421986 h 6858002"/>
              <a:gd name="connsiteX1170" fmla="*/ 2568492 w 5525800"/>
              <a:gd name="connsiteY1170" fmla="*/ 3417972 h 6858002"/>
              <a:gd name="connsiteX1171" fmla="*/ 2568492 w 5525800"/>
              <a:gd name="connsiteY1171" fmla="*/ 3309703 h 6858002"/>
              <a:gd name="connsiteX1172" fmla="*/ 2343925 w 5525800"/>
              <a:gd name="connsiteY1172" fmla="*/ 3267601 h 6858002"/>
              <a:gd name="connsiteX1173" fmla="*/ 2554461 w 5525800"/>
              <a:gd name="connsiteY1173" fmla="*/ 3313920 h 6858002"/>
              <a:gd name="connsiteX1174" fmla="*/ 2550633 w 5525800"/>
              <a:gd name="connsiteY1174" fmla="*/ 3421995 h 6858002"/>
              <a:gd name="connsiteX1175" fmla="*/ 2343925 w 5525800"/>
              <a:gd name="connsiteY1175" fmla="*/ 3418132 h 6858002"/>
              <a:gd name="connsiteX1176" fmla="*/ 2343925 w 5525800"/>
              <a:gd name="connsiteY1176" fmla="*/ 3267601 h 6858002"/>
              <a:gd name="connsiteX1177" fmla="*/ 4926447 w 5525800"/>
              <a:gd name="connsiteY1177" fmla="*/ 3267592 h 6858002"/>
              <a:gd name="connsiteX1178" fmla="*/ 4926447 w 5525800"/>
              <a:gd name="connsiteY1178" fmla="*/ 3421986 h 6858002"/>
              <a:gd name="connsiteX1179" fmla="*/ 4715911 w 5525800"/>
              <a:gd name="connsiteY1179" fmla="*/ 3421986 h 6858002"/>
              <a:gd name="connsiteX1180" fmla="*/ 4715911 w 5525800"/>
              <a:gd name="connsiteY1180" fmla="*/ 3313911 h 6858002"/>
              <a:gd name="connsiteX1181" fmla="*/ 4926447 w 5525800"/>
              <a:gd name="connsiteY1181" fmla="*/ 3267592 h 6858002"/>
              <a:gd name="connsiteX1182" fmla="*/ 4477313 w 5525800"/>
              <a:gd name="connsiteY1182" fmla="*/ 3253561 h 6858002"/>
              <a:gd name="connsiteX1183" fmla="*/ 4477313 w 5525800"/>
              <a:gd name="connsiteY1183" fmla="*/ 3305954 h 6858002"/>
              <a:gd name="connsiteX1184" fmla="*/ 4294847 w 5525800"/>
              <a:gd name="connsiteY1184" fmla="*/ 3421986 h 6858002"/>
              <a:gd name="connsiteX1185" fmla="*/ 4477313 w 5525800"/>
              <a:gd name="connsiteY1185" fmla="*/ 3253561 h 6858002"/>
              <a:gd name="connsiteX1186" fmla="*/ 2782821 w 5525800"/>
              <a:gd name="connsiteY1186" fmla="*/ 3253561 h 6858002"/>
              <a:gd name="connsiteX1187" fmla="*/ 2961484 w 5525800"/>
              <a:gd name="connsiteY1187" fmla="*/ 3421986 h 6858002"/>
              <a:gd name="connsiteX1188" fmla="*/ 2873100 w 5525800"/>
              <a:gd name="connsiteY1188" fmla="*/ 3364439 h 6858002"/>
              <a:gd name="connsiteX1189" fmla="*/ 2848290 w 5525800"/>
              <a:gd name="connsiteY1189" fmla="*/ 3350005 h 6858002"/>
              <a:gd name="connsiteX1190" fmla="*/ 2779019 w 5525800"/>
              <a:gd name="connsiteY1190" fmla="*/ 3305954 h 6858002"/>
              <a:gd name="connsiteX1191" fmla="*/ 2782821 w 5525800"/>
              <a:gd name="connsiteY1191" fmla="*/ 3253561 h 6858002"/>
              <a:gd name="connsiteX1192" fmla="*/ 2095088 w 5525800"/>
              <a:gd name="connsiteY1192" fmla="*/ 3225490 h 6858002"/>
              <a:gd name="connsiteX1193" fmla="*/ 2315854 w 5525800"/>
              <a:gd name="connsiteY1193" fmla="*/ 3264020 h 6858002"/>
              <a:gd name="connsiteX1194" fmla="*/ 2315854 w 5525800"/>
              <a:gd name="connsiteY1194" fmla="*/ 3421986 h 6858002"/>
              <a:gd name="connsiteX1195" fmla="*/ 2091287 w 5525800"/>
              <a:gd name="connsiteY1195" fmla="*/ 3421986 h 6858002"/>
              <a:gd name="connsiteX1196" fmla="*/ 2095088 w 5525800"/>
              <a:gd name="connsiteY1196" fmla="*/ 3225490 h 6858002"/>
              <a:gd name="connsiteX1197" fmla="*/ 5179085 w 5525800"/>
              <a:gd name="connsiteY1197" fmla="*/ 3211450 h 6858002"/>
              <a:gd name="connsiteX1198" fmla="*/ 5179085 w 5525800"/>
              <a:gd name="connsiteY1198" fmla="*/ 3407946 h 6858002"/>
              <a:gd name="connsiteX1199" fmla="*/ 4954518 w 5525800"/>
              <a:gd name="connsiteY1199" fmla="*/ 3407946 h 6858002"/>
              <a:gd name="connsiteX1200" fmla="*/ 4954518 w 5525800"/>
              <a:gd name="connsiteY1200" fmla="*/ 3253826 h 6858002"/>
              <a:gd name="connsiteX1201" fmla="*/ 5179085 w 5525800"/>
              <a:gd name="connsiteY1201" fmla="*/ 3211450 h 6858002"/>
              <a:gd name="connsiteX1202" fmla="*/ 4701880 w 5525800"/>
              <a:gd name="connsiteY1202" fmla="*/ 3197419 h 6858002"/>
              <a:gd name="connsiteX1203" fmla="*/ 4701880 w 5525800"/>
              <a:gd name="connsiteY1203" fmla="*/ 3296671 h 6858002"/>
              <a:gd name="connsiteX1204" fmla="*/ 4505384 w 5525800"/>
              <a:gd name="connsiteY1204" fmla="*/ 3351814 h 6858002"/>
              <a:gd name="connsiteX1205" fmla="*/ 4505384 w 5525800"/>
              <a:gd name="connsiteY1205" fmla="*/ 3296671 h 6858002"/>
              <a:gd name="connsiteX1206" fmla="*/ 4701880 w 5525800"/>
              <a:gd name="connsiteY1206" fmla="*/ 3197419 h 6858002"/>
              <a:gd name="connsiteX1207" fmla="*/ 4477313 w 5525800"/>
              <a:gd name="connsiteY1207" fmla="*/ 3197419 h 6858002"/>
              <a:gd name="connsiteX1208" fmla="*/ 4477313 w 5525800"/>
              <a:gd name="connsiteY1208" fmla="*/ 3249812 h 6858002"/>
              <a:gd name="connsiteX1209" fmla="*/ 4294847 w 5525800"/>
              <a:gd name="connsiteY1209" fmla="*/ 3421986 h 6858002"/>
              <a:gd name="connsiteX1210" fmla="*/ 4477313 w 5525800"/>
              <a:gd name="connsiteY1210" fmla="*/ 3197419 h 6858002"/>
              <a:gd name="connsiteX1211" fmla="*/ 2779019 w 5525800"/>
              <a:gd name="connsiteY1211" fmla="*/ 3197419 h 6858002"/>
              <a:gd name="connsiteX1212" fmla="*/ 2961484 w 5525800"/>
              <a:gd name="connsiteY1212" fmla="*/ 3421986 h 6858002"/>
              <a:gd name="connsiteX1213" fmla="*/ 2779019 w 5525800"/>
              <a:gd name="connsiteY1213" fmla="*/ 3246072 h 6858002"/>
              <a:gd name="connsiteX1214" fmla="*/ 2779019 w 5525800"/>
              <a:gd name="connsiteY1214" fmla="*/ 3197419 h 6858002"/>
              <a:gd name="connsiteX1215" fmla="*/ 2572267 w 5525800"/>
              <a:gd name="connsiteY1215" fmla="*/ 3197419 h 6858002"/>
              <a:gd name="connsiteX1216" fmla="*/ 2764988 w 5525800"/>
              <a:gd name="connsiteY1216" fmla="*/ 3299093 h 6858002"/>
              <a:gd name="connsiteX1217" fmla="*/ 2764988 w 5525800"/>
              <a:gd name="connsiteY1217" fmla="*/ 3351814 h 6858002"/>
              <a:gd name="connsiteX1218" fmla="*/ 2568492 w 5525800"/>
              <a:gd name="connsiteY1218" fmla="*/ 3299093 h 6858002"/>
              <a:gd name="connsiteX1219" fmla="*/ 2572267 w 5525800"/>
              <a:gd name="connsiteY1219" fmla="*/ 3197419 h 6858002"/>
              <a:gd name="connsiteX1220" fmla="*/ 1842432 w 5525800"/>
              <a:gd name="connsiteY1220" fmla="*/ 3183388 h 6858002"/>
              <a:gd name="connsiteX1221" fmla="*/ 2077255 w 5525800"/>
              <a:gd name="connsiteY1221" fmla="*/ 3218594 h 6858002"/>
              <a:gd name="connsiteX1222" fmla="*/ 2073471 w 5525800"/>
              <a:gd name="connsiteY1222" fmla="*/ 3421995 h 6858002"/>
              <a:gd name="connsiteX1223" fmla="*/ 1838648 w 5525800"/>
              <a:gd name="connsiteY1223" fmla="*/ 3418079 h 6858002"/>
              <a:gd name="connsiteX1224" fmla="*/ 1842432 w 5525800"/>
              <a:gd name="connsiteY1224" fmla="*/ 3183388 h 6858002"/>
              <a:gd name="connsiteX1225" fmla="*/ 5427877 w 5525800"/>
              <a:gd name="connsiteY1225" fmla="*/ 3169348 h 6858002"/>
              <a:gd name="connsiteX1226" fmla="*/ 5431723 w 5525800"/>
              <a:gd name="connsiteY1226" fmla="*/ 3404101 h 6858002"/>
              <a:gd name="connsiteX1227" fmla="*/ 5196963 w 5525800"/>
              <a:gd name="connsiteY1227" fmla="*/ 3407955 h 6858002"/>
              <a:gd name="connsiteX1228" fmla="*/ 5193117 w 5525800"/>
              <a:gd name="connsiteY1228" fmla="*/ 3207834 h 6858002"/>
              <a:gd name="connsiteX1229" fmla="*/ 5427877 w 5525800"/>
              <a:gd name="connsiteY1229" fmla="*/ 3169348 h 6858002"/>
              <a:gd name="connsiteX1230" fmla="*/ 5525800 w 5525800"/>
              <a:gd name="connsiteY1230" fmla="*/ 3161795 h 6858002"/>
              <a:gd name="connsiteX1231" fmla="*/ 5525800 w 5525800"/>
              <a:gd name="connsiteY1231" fmla="*/ 3406788 h 6858002"/>
              <a:gd name="connsiteX1232" fmla="*/ 5449583 w 5525800"/>
              <a:gd name="connsiteY1232" fmla="*/ 3407955 h 6858002"/>
              <a:gd name="connsiteX1233" fmla="*/ 5445755 w 5525800"/>
              <a:gd name="connsiteY1233" fmla="*/ 3171753 h 6858002"/>
              <a:gd name="connsiteX1234" fmla="*/ 1575587 w 5525800"/>
              <a:gd name="connsiteY1234" fmla="*/ 3155317 h 6858002"/>
              <a:gd name="connsiteX1235" fmla="*/ 1810577 w 5525800"/>
              <a:gd name="connsiteY1235" fmla="*/ 3184608 h 6858002"/>
              <a:gd name="connsiteX1236" fmla="*/ 1806961 w 5525800"/>
              <a:gd name="connsiteY1236" fmla="*/ 3407955 h 6858002"/>
              <a:gd name="connsiteX1237" fmla="*/ 1571971 w 5525800"/>
              <a:gd name="connsiteY1237" fmla="*/ 3407955 h 6858002"/>
              <a:gd name="connsiteX1238" fmla="*/ 1575587 w 5525800"/>
              <a:gd name="connsiteY1238" fmla="*/ 3155317 h 6858002"/>
              <a:gd name="connsiteX1239" fmla="*/ 4473511 w 5525800"/>
              <a:gd name="connsiteY1239" fmla="*/ 3141277 h 6858002"/>
              <a:gd name="connsiteX1240" fmla="*/ 4477313 w 5525800"/>
              <a:gd name="connsiteY1240" fmla="*/ 3189930 h 6858002"/>
              <a:gd name="connsiteX1241" fmla="*/ 4294847 w 5525800"/>
              <a:gd name="connsiteY1241" fmla="*/ 3421986 h 6858002"/>
              <a:gd name="connsiteX1242" fmla="*/ 4473511 w 5525800"/>
              <a:gd name="connsiteY1242" fmla="*/ 3141277 h 6858002"/>
              <a:gd name="connsiteX1243" fmla="*/ 2779019 w 5525800"/>
              <a:gd name="connsiteY1243" fmla="*/ 3141277 h 6858002"/>
              <a:gd name="connsiteX1244" fmla="*/ 2961484 w 5525800"/>
              <a:gd name="connsiteY1244" fmla="*/ 3421986 h 6858002"/>
              <a:gd name="connsiteX1245" fmla="*/ 2779019 w 5525800"/>
              <a:gd name="connsiteY1245" fmla="*/ 3189930 h 6858002"/>
              <a:gd name="connsiteX1246" fmla="*/ 2779019 w 5525800"/>
              <a:gd name="connsiteY1246" fmla="*/ 3141277 h 6858002"/>
              <a:gd name="connsiteX1247" fmla="*/ 1288662 w 5525800"/>
              <a:gd name="connsiteY1247" fmla="*/ 3113207 h 6858002"/>
              <a:gd name="connsiteX1248" fmla="*/ 1543909 w 5525800"/>
              <a:gd name="connsiteY1248" fmla="*/ 3139995 h 6858002"/>
              <a:gd name="connsiteX1249" fmla="*/ 1540098 w 5525800"/>
              <a:gd name="connsiteY1249" fmla="*/ 3407955 h 6858002"/>
              <a:gd name="connsiteX1250" fmla="*/ 1277231 w 5525800"/>
              <a:gd name="connsiteY1250" fmla="*/ 3404127 h 6858002"/>
              <a:gd name="connsiteX1251" fmla="*/ 1288662 w 5525800"/>
              <a:gd name="connsiteY1251" fmla="*/ 3113207 h 6858002"/>
              <a:gd name="connsiteX1252" fmla="*/ 2347753 w 5525800"/>
              <a:gd name="connsiteY1252" fmla="*/ 3099175 h 6858002"/>
              <a:gd name="connsiteX1253" fmla="*/ 2554461 w 5525800"/>
              <a:gd name="connsiteY1253" fmla="*/ 3189860 h 6858002"/>
              <a:gd name="connsiteX1254" fmla="*/ 2554461 w 5525800"/>
              <a:gd name="connsiteY1254" fmla="*/ 3295672 h 6858002"/>
              <a:gd name="connsiteX1255" fmla="*/ 2343925 w 5525800"/>
              <a:gd name="connsiteY1255" fmla="*/ 3246550 h 6858002"/>
              <a:gd name="connsiteX1256" fmla="*/ 2347753 w 5525800"/>
              <a:gd name="connsiteY1256" fmla="*/ 3099175 h 6858002"/>
              <a:gd name="connsiteX1257" fmla="*/ 993860 w 5525800"/>
              <a:gd name="connsiteY1257" fmla="*/ 3099175 h 6858002"/>
              <a:gd name="connsiteX1258" fmla="*/ 1263191 w 5525800"/>
              <a:gd name="connsiteY1258" fmla="*/ 3121491 h 6858002"/>
              <a:gd name="connsiteX1259" fmla="*/ 1255605 w 5525800"/>
              <a:gd name="connsiteY1259" fmla="*/ 3407955 h 6858002"/>
              <a:gd name="connsiteX1260" fmla="*/ 982483 w 5525800"/>
              <a:gd name="connsiteY1260" fmla="*/ 3407955 h 6858002"/>
              <a:gd name="connsiteX1261" fmla="*/ 993860 w 5525800"/>
              <a:gd name="connsiteY1261" fmla="*/ 3099175 h 6858002"/>
              <a:gd name="connsiteX1262" fmla="*/ 4908773 w 5525800"/>
              <a:gd name="connsiteY1262" fmla="*/ 3099167 h 6858002"/>
              <a:gd name="connsiteX1263" fmla="*/ 4912407 w 5525800"/>
              <a:gd name="connsiteY1263" fmla="*/ 3243756 h 6858002"/>
              <a:gd name="connsiteX1264" fmla="*/ 4715911 w 5525800"/>
              <a:gd name="connsiteY1264" fmla="*/ 3295663 h 6858002"/>
              <a:gd name="connsiteX1265" fmla="*/ 4715911 w 5525800"/>
              <a:gd name="connsiteY1265" fmla="*/ 3191849 h 6858002"/>
              <a:gd name="connsiteX1266" fmla="*/ 4908773 w 5525800"/>
              <a:gd name="connsiteY1266" fmla="*/ 3099167 h 6858002"/>
              <a:gd name="connsiteX1267" fmla="*/ 4698025 w 5525800"/>
              <a:gd name="connsiteY1267" fmla="*/ 3085136 h 6858002"/>
              <a:gd name="connsiteX1268" fmla="*/ 4701880 w 5525800"/>
              <a:gd name="connsiteY1268" fmla="*/ 3188490 h 6858002"/>
              <a:gd name="connsiteX1269" fmla="*/ 4505384 w 5525800"/>
              <a:gd name="connsiteY1269" fmla="*/ 3295672 h 6858002"/>
              <a:gd name="connsiteX1270" fmla="*/ 4505384 w 5525800"/>
              <a:gd name="connsiteY1270" fmla="*/ 3238248 h 6858002"/>
              <a:gd name="connsiteX1271" fmla="*/ 4698025 w 5525800"/>
              <a:gd name="connsiteY1271" fmla="*/ 3085136 h 6858002"/>
              <a:gd name="connsiteX1272" fmla="*/ 4477313 w 5525800"/>
              <a:gd name="connsiteY1272" fmla="*/ 3085136 h 6858002"/>
              <a:gd name="connsiteX1273" fmla="*/ 4477313 w 5525800"/>
              <a:gd name="connsiteY1273" fmla="*/ 3133789 h 6858002"/>
              <a:gd name="connsiteX1274" fmla="*/ 4294847 w 5525800"/>
              <a:gd name="connsiteY1274" fmla="*/ 3421986 h 6858002"/>
              <a:gd name="connsiteX1275" fmla="*/ 4477313 w 5525800"/>
              <a:gd name="connsiteY1275" fmla="*/ 3085136 h 6858002"/>
              <a:gd name="connsiteX1276" fmla="*/ 2782900 w 5525800"/>
              <a:gd name="connsiteY1276" fmla="*/ 3085136 h 6858002"/>
              <a:gd name="connsiteX1277" fmla="*/ 2961484 w 5525800"/>
              <a:gd name="connsiteY1277" fmla="*/ 3421986 h 6858002"/>
              <a:gd name="connsiteX1278" fmla="*/ 2779019 w 5525800"/>
              <a:gd name="connsiteY1278" fmla="*/ 3133789 h 6858002"/>
              <a:gd name="connsiteX1279" fmla="*/ 2782900 w 5525800"/>
              <a:gd name="connsiteY1279" fmla="*/ 3085136 h 6858002"/>
              <a:gd name="connsiteX1280" fmla="*/ 671006 w 5525800"/>
              <a:gd name="connsiteY1280" fmla="*/ 3071105 h 6858002"/>
              <a:gd name="connsiteX1281" fmla="*/ 954420 w 5525800"/>
              <a:gd name="connsiteY1281" fmla="*/ 3090246 h 6858002"/>
              <a:gd name="connsiteX1282" fmla="*/ 943086 w 5525800"/>
              <a:gd name="connsiteY1282" fmla="*/ 3407955 h 6858002"/>
              <a:gd name="connsiteX1283" fmla="*/ 659671 w 5525800"/>
              <a:gd name="connsiteY1283" fmla="*/ 3407955 h 6858002"/>
              <a:gd name="connsiteX1284" fmla="*/ 671006 w 5525800"/>
              <a:gd name="connsiteY1284" fmla="*/ 3071105 h 6858002"/>
              <a:gd name="connsiteX1285" fmla="*/ 355683 w 5525800"/>
              <a:gd name="connsiteY1285" fmla="*/ 3057065 h 6858002"/>
              <a:gd name="connsiteX1286" fmla="*/ 645631 w 5525800"/>
              <a:gd name="connsiteY1286" fmla="*/ 3072316 h 6858002"/>
              <a:gd name="connsiteX1287" fmla="*/ 630565 w 5525800"/>
              <a:gd name="connsiteY1287" fmla="*/ 3407955 h 6858002"/>
              <a:gd name="connsiteX1288" fmla="*/ 336851 w 5525800"/>
              <a:gd name="connsiteY1288" fmla="*/ 3407955 h 6858002"/>
              <a:gd name="connsiteX1289" fmla="*/ 355683 w 5525800"/>
              <a:gd name="connsiteY1289" fmla="*/ 3057065 h 6858002"/>
              <a:gd name="connsiteX1290" fmla="*/ 18770 w 5525800"/>
              <a:gd name="connsiteY1290" fmla="*/ 3057065 h 6858002"/>
              <a:gd name="connsiteX1291" fmla="*/ 322821 w 5525800"/>
              <a:gd name="connsiteY1291" fmla="*/ 3064527 h 6858002"/>
              <a:gd name="connsiteX1292" fmla="*/ 307808 w 5525800"/>
              <a:gd name="connsiteY1292" fmla="*/ 3407955 h 6858002"/>
              <a:gd name="connsiteX1293" fmla="*/ 0 w 5525800"/>
              <a:gd name="connsiteY1293" fmla="*/ 3407955 h 6858002"/>
              <a:gd name="connsiteX1294" fmla="*/ 18770 w 5525800"/>
              <a:gd name="connsiteY1294" fmla="*/ 3057065 h 6858002"/>
              <a:gd name="connsiteX1295" fmla="*/ 5171473 w 5525800"/>
              <a:gd name="connsiteY1295" fmla="*/ 3000923 h 6858002"/>
              <a:gd name="connsiteX1296" fmla="*/ 5179085 w 5525800"/>
              <a:gd name="connsiteY1296" fmla="*/ 3194077 h 6858002"/>
              <a:gd name="connsiteX1297" fmla="*/ 4962131 w 5525800"/>
              <a:gd name="connsiteY1297" fmla="*/ 3239530 h 6858002"/>
              <a:gd name="connsiteX1298" fmla="*/ 4954518 w 5525800"/>
              <a:gd name="connsiteY1298" fmla="*/ 3084243 h 6858002"/>
              <a:gd name="connsiteX1299" fmla="*/ 5171473 w 5525800"/>
              <a:gd name="connsiteY1299" fmla="*/ 3000923 h 6858002"/>
              <a:gd name="connsiteX1300" fmla="*/ 2102701 w 5525800"/>
              <a:gd name="connsiteY1300" fmla="*/ 3000923 h 6858002"/>
              <a:gd name="connsiteX1301" fmla="*/ 2315854 w 5525800"/>
              <a:gd name="connsiteY1301" fmla="*/ 3084243 h 6858002"/>
              <a:gd name="connsiteX1302" fmla="*/ 2312043 w 5525800"/>
              <a:gd name="connsiteY1302" fmla="*/ 3239530 h 6858002"/>
              <a:gd name="connsiteX1303" fmla="*/ 2091287 w 5525800"/>
              <a:gd name="connsiteY1303" fmla="*/ 3194077 h 6858002"/>
              <a:gd name="connsiteX1304" fmla="*/ 2102701 w 5525800"/>
              <a:gd name="connsiteY1304" fmla="*/ 3000923 h 6858002"/>
              <a:gd name="connsiteX1305" fmla="*/ 4680139 w 5525800"/>
              <a:gd name="connsiteY1305" fmla="*/ 2972852 h 6858002"/>
              <a:gd name="connsiteX1306" fmla="*/ 4687840 w 5525800"/>
              <a:gd name="connsiteY1306" fmla="*/ 3077205 h 6858002"/>
              <a:gd name="connsiteX1307" fmla="*/ 4495199 w 5525800"/>
              <a:gd name="connsiteY1307" fmla="*/ 3239530 h 6858002"/>
              <a:gd name="connsiteX1308" fmla="*/ 4491344 w 5525800"/>
              <a:gd name="connsiteY1308" fmla="*/ 3185422 h 6858002"/>
              <a:gd name="connsiteX1309" fmla="*/ 4680139 w 5525800"/>
              <a:gd name="connsiteY1309" fmla="*/ 2972852 h 6858002"/>
              <a:gd name="connsiteX1310" fmla="*/ 2572417 w 5525800"/>
              <a:gd name="connsiteY1310" fmla="*/ 2972852 h 6858002"/>
              <a:gd name="connsiteX1311" fmla="*/ 2764988 w 5525800"/>
              <a:gd name="connsiteY1311" fmla="*/ 3185422 h 6858002"/>
              <a:gd name="connsiteX1312" fmla="*/ 2764988 w 5525800"/>
              <a:gd name="connsiteY1312" fmla="*/ 3238248 h 6858002"/>
              <a:gd name="connsiteX1313" fmla="*/ 2764988 w 5525800"/>
              <a:gd name="connsiteY1313" fmla="*/ 3239530 h 6858002"/>
              <a:gd name="connsiteX1314" fmla="*/ 2764988 w 5525800"/>
              <a:gd name="connsiteY1314" fmla="*/ 3295672 h 6858002"/>
              <a:gd name="connsiteX1315" fmla="*/ 2568492 w 5525800"/>
              <a:gd name="connsiteY1315" fmla="*/ 3188490 h 6858002"/>
              <a:gd name="connsiteX1316" fmla="*/ 2572347 w 5525800"/>
              <a:gd name="connsiteY1316" fmla="*/ 3085136 h 6858002"/>
              <a:gd name="connsiteX1317" fmla="*/ 2724141 w 5525800"/>
              <a:gd name="connsiteY1317" fmla="*/ 3205783 h 6858002"/>
              <a:gd name="connsiteX1318" fmla="*/ 2568492 w 5525800"/>
              <a:gd name="connsiteY1318" fmla="*/ 3077205 h 6858002"/>
              <a:gd name="connsiteX1319" fmla="*/ 2572417 w 5525800"/>
              <a:gd name="connsiteY1319" fmla="*/ 2972852 h 6858002"/>
              <a:gd name="connsiteX1320" fmla="*/ 4905131 w 5525800"/>
              <a:gd name="connsiteY1320" fmla="*/ 2930741 h 6858002"/>
              <a:gd name="connsiteX1321" fmla="*/ 4912407 w 5525800"/>
              <a:gd name="connsiteY1321" fmla="*/ 3082324 h 6858002"/>
              <a:gd name="connsiteX1322" fmla="*/ 4715911 w 5525800"/>
              <a:gd name="connsiteY1322" fmla="*/ 3183379 h 6858002"/>
              <a:gd name="connsiteX1323" fmla="*/ 4715911 w 5525800"/>
              <a:gd name="connsiteY1323" fmla="*/ 3074553 h 6858002"/>
              <a:gd name="connsiteX1324" fmla="*/ 4905131 w 5525800"/>
              <a:gd name="connsiteY1324" fmla="*/ 2930741 h 6858002"/>
              <a:gd name="connsiteX1325" fmla="*/ 2361598 w 5525800"/>
              <a:gd name="connsiteY1325" fmla="*/ 2930741 h 6858002"/>
              <a:gd name="connsiteX1326" fmla="*/ 2554452 w 5525800"/>
              <a:gd name="connsiteY1326" fmla="*/ 3074553 h 6858002"/>
              <a:gd name="connsiteX1327" fmla="*/ 2550809 w 5525800"/>
              <a:gd name="connsiteY1327" fmla="*/ 3183379 h 6858002"/>
              <a:gd name="connsiteX1328" fmla="*/ 2357955 w 5525800"/>
              <a:gd name="connsiteY1328" fmla="*/ 3082324 h 6858002"/>
              <a:gd name="connsiteX1329" fmla="*/ 2361598 w 5525800"/>
              <a:gd name="connsiteY1329" fmla="*/ 2930741 h 6858002"/>
              <a:gd name="connsiteX1330" fmla="*/ 5416579 w 5525800"/>
              <a:gd name="connsiteY1330" fmla="*/ 2916710 h 6858002"/>
              <a:gd name="connsiteX1331" fmla="*/ 5431723 w 5525800"/>
              <a:gd name="connsiteY1331" fmla="*/ 3142073 h 6858002"/>
              <a:gd name="connsiteX1332" fmla="*/ 5200693 w 5525800"/>
              <a:gd name="connsiteY1332" fmla="*/ 3183388 h 6858002"/>
              <a:gd name="connsiteX1333" fmla="*/ 5193117 w 5525800"/>
              <a:gd name="connsiteY1333" fmla="*/ 2988077 h 6858002"/>
              <a:gd name="connsiteX1334" fmla="*/ 5416579 w 5525800"/>
              <a:gd name="connsiteY1334" fmla="*/ 2916710 h 6858002"/>
              <a:gd name="connsiteX1335" fmla="*/ 1850009 w 5525800"/>
              <a:gd name="connsiteY1335" fmla="*/ 2916710 h 6858002"/>
              <a:gd name="connsiteX1336" fmla="*/ 2077255 w 5525800"/>
              <a:gd name="connsiteY1336" fmla="*/ 2995777 h 6858002"/>
              <a:gd name="connsiteX1337" fmla="*/ 2069679 w 5525800"/>
              <a:gd name="connsiteY1337" fmla="*/ 3197419 h 6858002"/>
              <a:gd name="connsiteX1338" fmla="*/ 1838648 w 5525800"/>
              <a:gd name="connsiteY1338" fmla="*/ 3157881 h 6858002"/>
              <a:gd name="connsiteX1339" fmla="*/ 1850009 w 5525800"/>
              <a:gd name="connsiteY1339" fmla="*/ 2916710 h 6858002"/>
              <a:gd name="connsiteX1340" fmla="*/ 5525800 w 5525800"/>
              <a:gd name="connsiteY1340" fmla="*/ 2886308 h 6858002"/>
              <a:gd name="connsiteX1341" fmla="*/ 5525800 w 5525800"/>
              <a:gd name="connsiteY1341" fmla="*/ 3130654 h 6858002"/>
              <a:gd name="connsiteX1342" fmla="*/ 5447408 w 5525800"/>
              <a:gd name="connsiteY1342" fmla="*/ 3141277 h 6858002"/>
              <a:gd name="connsiteX1343" fmla="*/ 5431723 w 5525800"/>
              <a:gd name="connsiteY1343" fmla="*/ 2910769 h 6858002"/>
              <a:gd name="connsiteX1344" fmla="*/ 2589817 w 5525800"/>
              <a:gd name="connsiteY1344" fmla="*/ 2860568 h 6858002"/>
              <a:gd name="connsiteX1345" fmla="*/ 2764988 w 5525800"/>
              <a:gd name="connsiteY1345" fmla="*/ 3113542 h 6858002"/>
              <a:gd name="connsiteX1346" fmla="*/ 2761337 w 5525800"/>
              <a:gd name="connsiteY1346" fmla="*/ 3169348 h 6858002"/>
              <a:gd name="connsiteX1347" fmla="*/ 2582523 w 5525800"/>
              <a:gd name="connsiteY1347" fmla="*/ 2961014 h 6858002"/>
              <a:gd name="connsiteX1348" fmla="*/ 2589817 w 5525800"/>
              <a:gd name="connsiteY1348" fmla="*/ 2860568 h 6858002"/>
              <a:gd name="connsiteX1349" fmla="*/ 1590820 w 5525800"/>
              <a:gd name="connsiteY1349" fmla="*/ 2846537 h 6858002"/>
              <a:gd name="connsiteX1350" fmla="*/ 1824609 w 5525800"/>
              <a:gd name="connsiteY1350" fmla="*/ 2912979 h 6858002"/>
              <a:gd name="connsiteX1351" fmla="*/ 1813292 w 5525800"/>
              <a:gd name="connsiteY1351" fmla="*/ 3155317 h 6858002"/>
              <a:gd name="connsiteX1352" fmla="*/ 1571971 w 5525800"/>
              <a:gd name="connsiteY1352" fmla="*/ 3120138 h 6858002"/>
              <a:gd name="connsiteX1353" fmla="*/ 1590820 w 5525800"/>
              <a:gd name="connsiteY1353" fmla="*/ 2846537 h 6858002"/>
              <a:gd name="connsiteX1354" fmla="*/ 2116731 w 5525800"/>
              <a:gd name="connsiteY1354" fmla="*/ 2790396 h 6858002"/>
              <a:gd name="connsiteX1355" fmla="*/ 2329885 w 5525800"/>
              <a:gd name="connsiteY1355" fmla="*/ 2917285 h 6858002"/>
              <a:gd name="connsiteX1356" fmla="*/ 2322272 w 5525800"/>
              <a:gd name="connsiteY1356" fmla="*/ 3071105 h 6858002"/>
              <a:gd name="connsiteX1357" fmla="*/ 2105317 w 5525800"/>
              <a:gd name="connsiteY1357" fmla="*/ 2982657 h 6858002"/>
              <a:gd name="connsiteX1358" fmla="*/ 2116731 w 5525800"/>
              <a:gd name="connsiteY1358" fmla="*/ 2790396 h 6858002"/>
              <a:gd name="connsiteX1359" fmla="*/ 1318174 w 5525800"/>
              <a:gd name="connsiteY1359" fmla="*/ 2790396 h 6858002"/>
              <a:gd name="connsiteX1360" fmla="*/ 1571971 w 5525800"/>
              <a:gd name="connsiteY1360" fmla="*/ 2847360 h 6858002"/>
              <a:gd name="connsiteX1361" fmla="*/ 1552741 w 5525800"/>
              <a:gd name="connsiteY1361" fmla="*/ 3113215 h 6858002"/>
              <a:gd name="connsiteX1362" fmla="*/ 1291262 w 5525800"/>
              <a:gd name="connsiteY1362" fmla="*/ 3082828 h 6858002"/>
              <a:gd name="connsiteX1363" fmla="*/ 1318174 w 5525800"/>
              <a:gd name="connsiteY1363" fmla="*/ 2790396 h 6858002"/>
              <a:gd name="connsiteX1364" fmla="*/ 5149821 w 5525800"/>
              <a:gd name="connsiteY1364" fmla="*/ 2790387 h 6858002"/>
              <a:gd name="connsiteX1365" fmla="*/ 5165045 w 5525800"/>
              <a:gd name="connsiteY1365" fmla="*/ 2982648 h 6858002"/>
              <a:gd name="connsiteX1366" fmla="*/ 4948091 w 5525800"/>
              <a:gd name="connsiteY1366" fmla="*/ 3071096 h 6858002"/>
              <a:gd name="connsiteX1367" fmla="*/ 4940479 w 5525800"/>
              <a:gd name="connsiteY1367" fmla="*/ 2917276 h 6858002"/>
              <a:gd name="connsiteX1368" fmla="*/ 5149821 w 5525800"/>
              <a:gd name="connsiteY1368" fmla="*/ 2790387 h 6858002"/>
              <a:gd name="connsiteX1369" fmla="*/ 2369653 w 5525800"/>
              <a:gd name="connsiteY1369" fmla="*/ 2762325 h 6858002"/>
              <a:gd name="connsiteX1370" fmla="*/ 2568492 w 5525800"/>
              <a:gd name="connsiteY1370" fmla="*/ 2953720 h 6858002"/>
              <a:gd name="connsiteX1371" fmla="*/ 2560694 w 5525800"/>
              <a:gd name="connsiteY1371" fmla="*/ 3057074 h 6858002"/>
              <a:gd name="connsiteX1372" fmla="*/ 2357955 w 5525800"/>
              <a:gd name="connsiteY1372" fmla="*/ 2911609 h 6858002"/>
              <a:gd name="connsiteX1373" fmla="*/ 2369653 w 5525800"/>
              <a:gd name="connsiteY1373" fmla="*/ 2762325 h 6858002"/>
              <a:gd name="connsiteX1374" fmla="*/ 4666365 w 5525800"/>
              <a:gd name="connsiteY1374" fmla="*/ 2748285 h 6858002"/>
              <a:gd name="connsiteX1375" fmla="*/ 4673809 w 5525800"/>
              <a:gd name="connsiteY1375" fmla="*/ 2846095 h 6858002"/>
              <a:gd name="connsiteX1376" fmla="*/ 4520352 w 5525800"/>
              <a:gd name="connsiteY1376" fmla="*/ 3075419 h 6858002"/>
              <a:gd name="connsiteX1377" fmla="*/ 4683835 w 5525800"/>
              <a:gd name="connsiteY1377" fmla="*/ 2860568 h 6858002"/>
              <a:gd name="connsiteX1378" fmla="*/ 4687840 w 5525800"/>
              <a:gd name="connsiteY1378" fmla="*/ 2961014 h 6858002"/>
              <a:gd name="connsiteX1379" fmla="*/ 4491344 w 5525800"/>
              <a:gd name="connsiteY1379" fmla="*/ 3169348 h 6858002"/>
              <a:gd name="connsiteX1380" fmla="*/ 4491344 w 5525800"/>
              <a:gd name="connsiteY1380" fmla="*/ 3113542 h 6858002"/>
              <a:gd name="connsiteX1381" fmla="*/ 4494792 w 5525800"/>
              <a:gd name="connsiteY1381" fmla="*/ 3109016 h 6858002"/>
              <a:gd name="connsiteX1382" fmla="*/ 4491344 w 5525800"/>
              <a:gd name="connsiteY1382" fmla="*/ 3056773 h 6858002"/>
              <a:gd name="connsiteX1383" fmla="*/ 4666365 w 5525800"/>
              <a:gd name="connsiteY1383" fmla="*/ 2748285 h 6858002"/>
              <a:gd name="connsiteX1384" fmla="*/ 2590126 w 5525800"/>
              <a:gd name="connsiteY1384" fmla="*/ 2748285 h 6858002"/>
              <a:gd name="connsiteX1385" fmla="*/ 2764988 w 5525800"/>
              <a:gd name="connsiteY1385" fmla="*/ 3059982 h 6858002"/>
              <a:gd name="connsiteX1386" fmla="*/ 2764988 w 5525800"/>
              <a:gd name="connsiteY1386" fmla="*/ 3113207 h 6858002"/>
              <a:gd name="connsiteX1387" fmla="*/ 2582523 w 5525800"/>
              <a:gd name="connsiteY1387" fmla="*/ 2847112 h 6858002"/>
              <a:gd name="connsiteX1388" fmla="*/ 2590126 w 5525800"/>
              <a:gd name="connsiteY1388" fmla="*/ 2748285 h 6858002"/>
              <a:gd name="connsiteX1389" fmla="*/ 1030535 w 5525800"/>
              <a:gd name="connsiteY1389" fmla="*/ 2734254 h 6858002"/>
              <a:gd name="connsiteX1390" fmla="*/ 1291270 w 5525800"/>
              <a:gd name="connsiteY1390" fmla="*/ 2779671 h 6858002"/>
              <a:gd name="connsiteX1391" fmla="*/ 1264817 w 5525800"/>
              <a:gd name="connsiteY1391" fmla="*/ 3071105 h 6858002"/>
              <a:gd name="connsiteX1392" fmla="*/ 996522 w 5525800"/>
              <a:gd name="connsiteY1392" fmla="*/ 3048391 h 6858002"/>
              <a:gd name="connsiteX1393" fmla="*/ 1030535 w 5525800"/>
              <a:gd name="connsiteY1393" fmla="*/ 2734254 h 6858002"/>
              <a:gd name="connsiteX1394" fmla="*/ 716486 w 5525800"/>
              <a:gd name="connsiteY1394" fmla="*/ 2692143 h 6858002"/>
              <a:gd name="connsiteX1395" fmla="*/ 996522 w 5525800"/>
              <a:gd name="connsiteY1395" fmla="*/ 2727455 h 6858002"/>
              <a:gd name="connsiteX1396" fmla="*/ 961520 w 5525800"/>
              <a:gd name="connsiteY1396" fmla="*/ 3057065 h 6858002"/>
              <a:gd name="connsiteX1397" fmla="*/ 673702 w 5525800"/>
              <a:gd name="connsiteY1397" fmla="*/ 3037446 h 6858002"/>
              <a:gd name="connsiteX1398" fmla="*/ 716486 w 5525800"/>
              <a:gd name="connsiteY1398" fmla="*/ 2692143 h 6858002"/>
              <a:gd name="connsiteX1399" fmla="*/ 5394971 w 5525800"/>
              <a:gd name="connsiteY1399" fmla="*/ 2664072 h 6858002"/>
              <a:gd name="connsiteX1400" fmla="*/ 5417693 w 5525800"/>
              <a:gd name="connsiteY1400" fmla="*/ 2896605 h 6858002"/>
              <a:gd name="connsiteX1401" fmla="*/ 5190447 w 5525800"/>
              <a:gd name="connsiteY1401" fmla="*/ 2972852 h 6858002"/>
              <a:gd name="connsiteX1402" fmla="*/ 5179085 w 5525800"/>
              <a:gd name="connsiteY1402" fmla="*/ 2778433 h 6858002"/>
              <a:gd name="connsiteX1403" fmla="*/ 5394971 w 5525800"/>
              <a:gd name="connsiteY1403" fmla="*/ 2664072 h 6858002"/>
              <a:gd name="connsiteX1404" fmla="*/ 1871617 w 5525800"/>
              <a:gd name="connsiteY1404" fmla="*/ 2664072 h 6858002"/>
              <a:gd name="connsiteX1405" fmla="*/ 2091287 w 5525800"/>
              <a:gd name="connsiteY1405" fmla="*/ 2778433 h 6858002"/>
              <a:gd name="connsiteX1406" fmla="*/ 2076133 w 5525800"/>
              <a:gd name="connsiteY1406" fmla="*/ 2972852 h 6858002"/>
              <a:gd name="connsiteX1407" fmla="*/ 1852679 w 5525800"/>
              <a:gd name="connsiteY1407" fmla="*/ 2896605 h 6858002"/>
              <a:gd name="connsiteX1408" fmla="*/ 1871617 w 5525800"/>
              <a:gd name="connsiteY1408" fmla="*/ 2664072 h 6858002"/>
              <a:gd name="connsiteX1409" fmla="*/ 403877 w 5525800"/>
              <a:gd name="connsiteY1409" fmla="*/ 2664072 h 6858002"/>
              <a:gd name="connsiteX1410" fmla="*/ 687742 w 5525800"/>
              <a:gd name="connsiteY1410" fmla="*/ 2690958 h 6858002"/>
              <a:gd name="connsiteX1411" fmla="*/ 642325 w 5525800"/>
              <a:gd name="connsiteY1411" fmla="*/ 3028994 h 6858002"/>
              <a:gd name="connsiteX1412" fmla="*/ 350892 w 5525800"/>
              <a:gd name="connsiteY1412" fmla="*/ 3013628 h 6858002"/>
              <a:gd name="connsiteX1413" fmla="*/ 403877 w 5525800"/>
              <a:gd name="connsiteY1413" fmla="*/ 2664072 h 6858002"/>
              <a:gd name="connsiteX1414" fmla="*/ 91533 w 5525800"/>
              <a:gd name="connsiteY1414" fmla="*/ 2650041 h 6858002"/>
              <a:gd name="connsiteX1415" fmla="*/ 378963 w 5525800"/>
              <a:gd name="connsiteY1415" fmla="*/ 2665248 h 6858002"/>
              <a:gd name="connsiteX1416" fmla="*/ 326701 w 5525800"/>
              <a:gd name="connsiteY1416" fmla="*/ 3014963 h 6858002"/>
              <a:gd name="connsiteX1417" fmla="*/ 28072 w 5525800"/>
              <a:gd name="connsiteY1417" fmla="*/ 3007359 h 6858002"/>
              <a:gd name="connsiteX1418" fmla="*/ 91533 w 5525800"/>
              <a:gd name="connsiteY1418" fmla="*/ 2650041 h 6858002"/>
              <a:gd name="connsiteX1419" fmla="*/ 5525800 w 5525800"/>
              <a:gd name="connsiteY1419" fmla="*/ 2603630 h 6858002"/>
              <a:gd name="connsiteX1420" fmla="*/ 5525800 w 5525800"/>
              <a:gd name="connsiteY1420" fmla="*/ 2862671 h 6858002"/>
              <a:gd name="connsiteX1421" fmla="*/ 5439973 w 5525800"/>
              <a:gd name="connsiteY1421" fmla="*/ 2888639 h 6858002"/>
              <a:gd name="connsiteX1422" fmla="*/ 5417683 w 5525800"/>
              <a:gd name="connsiteY1422" fmla="*/ 2652455 h 6858002"/>
              <a:gd name="connsiteX1423" fmla="*/ 2383330 w 5525800"/>
              <a:gd name="connsiteY1423" fmla="*/ 2593899 h 6858002"/>
              <a:gd name="connsiteX1424" fmla="*/ 2568492 w 5525800"/>
              <a:gd name="connsiteY1424" fmla="*/ 2835619 h 6858002"/>
              <a:gd name="connsiteX1425" fmla="*/ 2564708 w 5525800"/>
              <a:gd name="connsiteY1425" fmla="*/ 2944790 h 6858002"/>
              <a:gd name="connsiteX1426" fmla="*/ 2371995 w 5525800"/>
              <a:gd name="connsiteY1426" fmla="*/ 2745951 h 6858002"/>
              <a:gd name="connsiteX1427" fmla="*/ 2383330 w 5525800"/>
              <a:gd name="connsiteY1427" fmla="*/ 2593899 h 6858002"/>
              <a:gd name="connsiteX1428" fmla="*/ 4883549 w 5525800"/>
              <a:gd name="connsiteY1428" fmla="*/ 2593891 h 6858002"/>
              <a:gd name="connsiteX1429" fmla="*/ 4898377 w 5525800"/>
              <a:gd name="connsiteY1429" fmla="*/ 2745942 h 6858002"/>
              <a:gd name="connsiteX1430" fmla="*/ 4714921 w 5525800"/>
              <a:gd name="connsiteY1430" fmla="*/ 2938866 h 6858002"/>
              <a:gd name="connsiteX1431" fmla="*/ 4900719 w 5525800"/>
              <a:gd name="connsiteY1431" fmla="*/ 2762316 h 6858002"/>
              <a:gd name="connsiteX1432" fmla="*/ 4912417 w 5525800"/>
              <a:gd name="connsiteY1432" fmla="*/ 2909690 h 6858002"/>
              <a:gd name="connsiteX1433" fmla="*/ 4705779 w 5525800"/>
              <a:gd name="connsiteY1433" fmla="*/ 3057065 h 6858002"/>
              <a:gd name="connsiteX1434" fmla="*/ 4701880 w 5525800"/>
              <a:gd name="connsiteY1434" fmla="*/ 2951253 h 6858002"/>
              <a:gd name="connsiteX1435" fmla="*/ 4709263 w 5525800"/>
              <a:gd name="connsiteY1435" fmla="*/ 2944242 h 6858002"/>
              <a:gd name="connsiteX1436" fmla="*/ 4701880 w 5525800"/>
              <a:gd name="connsiteY1436" fmla="*/ 2835610 h 6858002"/>
              <a:gd name="connsiteX1437" fmla="*/ 4883549 w 5525800"/>
              <a:gd name="connsiteY1437" fmla="*/ 2593891 h 6858002"/>
              <a:gd name="connsiteX1438" fmla="*/ 2137509 w 5525800"/>
              <a:gd name="connsiteY1438" fmla="*/ 2565828 h 6858002"/>
              <a:gd name="connsiteX1439" fmla="*/ 2329893 w 5525800"/>
              <a:gd name="connsiteY1439" fmla="*/ 2732937 h 6858002"/>
              <a:gd name="connsiteX1440" fmla="*/ 2319001 w 5525800"/>
              <a:gd name="connsiteY1440" fmla="*/ 2888648 h 6858002"/>
              <a:gd name="connsiteX1441" fmla="*/ 2119357 w 5525800"/>
              <a:gd name="connsiteY1441" fmla="*/ 2759522 h 6858002"/>
              <a:gd name="connsiteX1442" fmla="*/ 2137509 w 5525800"/>
              <a:gd name="connsiteY1442" fmla="*/ 2565828 h 6858002"/>
              <a:gd name="connsiteX1443" fmla="*/ 5131652 w 5525800"/>
              <a:gd name="connsiteY1443" fmla="*/ 2565820 h 6858002"/>
              <a:gd name="connsiteX1444" fmla="*/ 5151015 w 5525800"/>
              <a:gd name="connsiteY1444" fmla="*/ 2759513 h 6858002"/>
              <a:gd name="connsiteX1445" fmla="*/ 4938065 w 5525800"/>
              <a:gd name="connsiteY1445" fmla="*/ 2888639 h 6858002"/>
              <a:gd name="connsiteX1446" fmla="*/ 4926447 w 5525800"/>
              <a:gd name="connsiteY1446" fmla="*/ 2732928 h 6858002"/>
              <a:gd name="connsiteX1447" fmla="*/ 5131652 w 5525800"/>
              <a:gd name="connsiteY1447" fmla="*/ 2565820 h 6858002"/>
              <a:gd name="connsiteX1448" fmla="*/ 1632993 w 5525800"/>
              <a:gd name="connsiteY1448" fmla="*/ 2551789 h 6858002"/>
              <a:gd name="connsiteX1449" fmla="*/ 1852679 w 5525800"/>
              <a:gd name="connsiteY1449" fmla="*/ 2652455 h 6858002"/>
              <a:gd name="connsiteX1450" fmla="*/ 1830709 w 5525800"/>
              <a:gd name="connsiteY1450" fmla="*/ 2888639 h 6858002"/>
              <a:gd name="connsiteX1451" fmla="*/ 1600041 w 5525800"/>
              <a:gd name="connsiteY1451" fmla="*/ 2818944 h 6858002"/>
              <a:gd name="connsiteX1452" fmla="*/ 1632993 w 5525800"/>
              <a:gd name="connsiteY1452" fmla="*/ 2551789 h 6858002"/>
              <a:gd name="connsiteX1453" fmla="*/ 3922835 w 5525800"/>
              <a:gd name="connsiteY1453" fmla="*/ 2509678 h 6858002"/>
              <a:gd name="connsiteX1454" fmla="*/ 3972037 w 5525800"/>
              <a:gd name="connsiteY1454" fmla="*/ 2513480 h 6858002"/>
              <a:gd name="connsiteX1455" fmla="*/ 3635186 w 5525800"/>
              <a:gd name="connsiteY1455" fmla="*/ 2692143 h 6858002"/>
              <a:gd name="connsiteX1456" fmla="*/ 3922835 w 5525800"/>
              <a:gd name="connsiteY1456" fmla="*/ 2509678 h 6858002"/>
              <a:gd name="connsiteX1457" fmla="*/ 3866579 w 5525800"/>
              <a:gd name="connsiteY1457" fmla="*/ 2509678 h 6858002"/>
              <a:gd name="connsiteX1458" fmla="*/ 3915895 w 5525800"/>
              <a:gd name="connsiteY1458" fmla="*/ 2509678 h 6858002"/>
              <a:gd name="connsiteX1459" fmla="*/ 3635186 w 5525800"/>
              <a:gd name="connsiteY1459" fmla="*/ 2692143 h 6858002"/>
              <a:gd name="connsiteX1460" fmla="*/ 3866579 w 5525800"/>
              <a:gd name="connsiteY1460" fmla="*/ 2509678 h 6858002"/>
              <a:gd name="connsiteX1461" fmla="*/ 3806467 w 5525800"/>
              <a:gd name="connsiteY1461" fmla="*/ 2509678 h 6858002"/>
              <a:gd name="connsiteX1462" fmla="*/ 3859753 w 5525800"/>
              <a:gd name="connsiteY1462" fmla="*/ 2509678 h 6858002"/>
              <a:gd name="connsiteX1463" fmla="*/ 3635186 w 5525800"/>
              <a:gd name="connsiteY1463" fmla="*/ 2692143 h 6858002"/>
              <a:gd name="connsiteX1464" fmla="*/ 3806467 w 5525800"/>
              <a:gd name="connsiteY1464" fmla="*/ 2509678 h 6858002"/>
              <a:gd name="connsiteX1465" fmla="*/ 3750025 w 5525800"/>
              <a:gd name="connsiteY1465" fmla="*/ 2509678 h 6858002"/>
              <a:gd name="connsiteX1466" fmla="*/ 3803611 w 5525800"/>
              <a:gd name="connsiteY1466" fmla="*/ 2509678 h 6858002"/>
              <a:gd name="connsiteX1467" fmla="*/ 3635186 w 5525800"/>
              <a:gd name="connsiteY1467" fmla="*/ 2692143 h 6858002"/>
              <a:gd name="connsiteX1468" fmla="*/ 3750025 w 5525800"/>
              <a:gd name="connsiteY1468" fmla="*/ 2509678 h 6858002"/>
              <a:gd name="connsiteX1469" fmla="*/ 3697137 w 5525800"/>
              <a:gd name="connsiteY1469" fmla="*/ 2509678 h 6858002"/>
              <a:gd name="connsiteX1470" fmla="*/ 3747469 w 5525800"/>
              <a:gd name="connsiteY1470" fmla="*/ 2509678 h 6858002"/>
              <a:gd name="connsiteX1471" fmla="*/ 3635186 w 5525800"/>
              <a:gd name="connsiteY1471" fmla="*/ 2692143 h 6858002"/>
              <a:gd name="connsiteX1472" fmla="*/ 3697137 w 5525800"/>
              <a:gd name="connsiteY1472" fmla="*/ 2509678 h 6858002"/>
              <a:gd name="connsiteX1473" fmla="*/ 3639191 w 5525800"/>
              <a:gd name="connsiteY1473" fmla="*/ 2509678 h 6858002"/>
              <a:gd name="connsiteX1474" fmla="*/ 3691328 w 5525800"/>
              <a:gd name="connsiteY1474" fmla="*/ 2509678 h 6858002"/>
              <a:gd name="connsiteX1475" fmla="*/ 3635186 w 5525800"/>
              <a:gd name="connsiteY1475" fmla="*/ 2692143 h 6858002"/>
              <a:gd name="connsiteX1476" fmla="*/ 3639191 w 5525800"/>
              <a:gd name="connsiteY1476" fmla="*/ 2509678 h 6858002"/>
              <a:gd name="connsiteX1477" fmla="*/ 3579044 w 5525800"/>
              <a:gd name="connsiteY1477" fmla="*/ 2509678 h 6858002"/>
              <a:gd name="connsiteX1478" fmla="*/ 3631172 w 5525800"/>
              <a:gd name="connsiteY1478" fmla="*/ 2509678 h 6858002"/>
              <a:gd name="connsiteX1479" fmla="*/ 3635186 w 5525800"/>
              <a:gd name="connsiteY1479" fmla="*/ 2692143 h 6858002"/>
              <a:gd name="connsiteX1480" fmla="*/ 3579044 w 5525800"/>
              <a:gd name="connsiteY1480" fmla="*/ 2509678 h 6858002"/>
              <a:gd name="connsiteX1481" fmla="*/ 3522902 w 5525800"/>
              <a:gd name="connsiteY1481" fmla="*/ 2509678 h 6858002"/>
              <a:gd name="connsiteX1482" fmla="*/ 3573235 w 5525800"/>
              <a:gd name="connsiteY1482" fmla="*/ 2509678 h 6858002"/>
              <a:gd name="connsiteX1483" fmla="*/ 3635186 w 5525800"/>
              <a:gd name="connsiteY1483" fmla="*/ 2692143 h 6858002"/>
              <a:gd name="connsiteX1484" fmla="*/ 3522902 w 5525800"/>
              <a:gd name="connsiteY1484" fmla="*/ 2509678 h 6858002"/>
              <a:gd name="connsiteX1485" fmla="*/ 3466761 w 5525800"/>
              <a:gd name="connsiteY1485" fmla="*/ 2509678 h 6858002"/>
              <a:gd name="connsiteX1486" fmla="*/ 3516519 w 5525800"/>
              <a:gd name="connsiteY1486" fmla="*/ 2509678 h 6858002"/>
              <a:gd name="connsiteX1487" fmla="*/ 3635186 w 5525800"/>
              <a:gd name="connsiteY1487" fmla="*/ 2692143 h 6858002"/>
              <a:gd name="connsiteX1488" fmla="*/ 3466761 w 5525800"/>
              <a:gd name="connsiteY1488" fmla="*/ 2509678 h 6858002"/>
              <a:gd name="connsiteX1489" fmla="*/ 3410619 w 5525800"/>
              <a:gd name="connsiteY1489" fmla="*/ 2509678 h 6858002"/>
              <a:gd name="connsiteX1490" fmla="*/ 3460094 w 5525800"/>
              <a:gd name="connsiteY1490" fmla="*/ 2509678 h 6858002"/>
              <a:gd name="connsiteX1491" fmla="*/ 3635186 w 5525800"/>
              <a:gd name="connsiteY1491" fmla="*/ 2692143 h 6858002"/>
              <a:gd name="connsiteX1492" fmla="*/ 3410619 w 5525800"/>
              <a:gd name="connsiteY1492" fmla="*/ 2509678 h 6858002"/>
              <a:gd name="connsiteX1493" fmla="*/ 3354477 w 5525800"/>
              <a:gd name="connsiteY1493" fmla="*/ 2509678 h 6858002"/>
              <a:gd name="connsiteX1494" fmla="*/ 3403793 w 5525800"/>
              <a:gd name="connsiteY1494" fmla="*/ 2509678 h 6858002"/>
              <a:gd name="connsiteX1495" fmla="*/ 3635186 w 5525800"/>
              <a:gd name="connsiteY1495" fmla="*/ 2692143 h 6858002"/>
              <a:gd name="connsiteX1496" fmla="*/ 3354477 w 5525800"/>
              <a:gd name="connsiteY1496" fmla="*/ 2509678 h 6858002"/>
              <a:gd name="connsiteX1497" fmla="*/ 3347537 w 5525800"/>
              <a:gd name="connsiteY1497" fmla="*/ 2509678 h 6858002"/>
              <a:gd name="connsiteX1498" fmla="*/ 3635186 w 5525800"/>
              <a:gd name="connsiteY1498" fmla="*/ 2692143 h 6858002"/>
              <a:gd name="connsiteX1499" fmla="*/ 3298335 w 5525800"/>
              <a:gd name="connsiteY1499" fmla="*/ 2513480 h 6858002"/>
              <a:gd name="connsiteX1500" fmla="*/ 3347537 w 5525800"/>
              <a:gd name="connsiteY1500" fmla="*/ 2509678 h 6858002"/>
              <a:gd name="connsiteX1501" fmla="*/ 1361063 w 5525800"/>
              <a:gd name="connsiteY1501" fmla="*/ 2467576 h 6858002"/>
              <a:gd name="connsiteX1502" fmla="*/ 1600041 w 5525800"/>
              <a:gd name="connsiteY1502" fmla="*/ 2551479 h 6858002"/>
              <a:gd name="connsiteX1503" fmla="*/ 1565897 w 5525800"/>
              <a:gd name="connsiteY1503" fmla="*/ 2818467 h 6858002"/>
              <a:gd name="connsiteX1504" fmla="*/ 1319332 w 5525800"/>
              <a:gd name="connsiteY1504" fmla="*/ 2757436 h 6858002"/>
              <a:gd name="connsiteX1505" fmla="*/ 1361063 w 5525800"/>
              <a:gd name="connsiteY1505" fmla="*/ 2467576 h 6858002"/>
              <a:gd name="connsiteX1506" fmla="*/ 2401437 w 5525800"/>
              <a:gd name="connsiteY1506" fmla="*/ 2425474 h 6858002"/>
              <a:gd name="connsiteX1507" fmla="*/ 2582523 w 5525800"/>
              <a:gd name="connsiteY1507" fmla="*/ 2711629 h 6858002"/>
              <a:gd name="connsiteX1508" fmla="*/ 2574813 w 5525800"/>
              <a:gd name="connsiteY1508" fmla="*/ 2818467 h 6858002"/>
              <a:gd name="connsiteX1509" fmla="*/ 2386027 w 5525800"/>
              <a:gd name="connsiteY1509" fmla="*/ 2578091 h 6858002"/>
              <a:gd name="connsiteX1510" fmla="*/ 2401437 w 5525800"/>
              <a:gd name="connsiteY1510" fmla="*/ 2425474 h 6858002"/>
              <a:gd name="connsiteX1511" fmla="*/ 4868927 w 5525800"/>
              <a:gd name="connsiteY1511" fmla="*/ 2425465 h 6858002"/>
              <a:gd name="connsiteX1512" fmla="*/ 4884337 w 5525800"/>
              <a:gd name="connsiteY1512" fmla="*/ 2578082 h 6858002"/>
              <a:gd name="connsiteX1513" fmla="*/ 4695550 w 5525800"/>
              <a:gd name="connsiteY1513" fmla="*/ 2818458 h 6858002"/>
              <a:gd name="connsiteX1514" fmla="*/ 4687840 w 5525800"/>
              <a:gd name="connsiteY1514" fmla="*/ 2711620 h 6858002"/>
              <a:gd name="connsiteX1515" fmla="*/ 4868927 w 5525800"/>
              <a:gd name="connsiteY1515" fmla="*/ 2425465 h 6858002"/>
              <a:gd name="connsiteX1516" fmla="*/ 5362683 w 5525800"/>
              <a:gd name="connsiteY1516" fmla="*/ 2411434 h 6858002"/>
              <a:gd name="connsiteX1517" fmla="*/ 5389621 w 5525800"/>
              <a:gd name="connsiteY1517" fmla="*/ 2633535 h 6858002"/>
              <a:gd name="connsiteX1518" fmla="*/ 5170262 w 5525800"/>
              <a:gd name="connsiteY1518" fmla="*/ 2748285 h 6858002"/>
              <a:gd name="connsiteX1519" fmla="*/ 5151015 w 5525800"/>
              <a:gd name="connsiteY1519" fmla="*/ 2555794 h 6858002"/>
              <a:gd name="connsiteX1520" fmla="*/ 5362683 w 5525800"/>
              <a:gd name="connsiteY1520" fmla="*/ 2411434 h 6858002"/>
              <a:gd name="connsiteX1521" fmla="*/ 1911049 w 5525800"/>
              <a:gd name="connsiteY1521" fmla="*/ 2411434 h 6858002"/>
              <a:gd name="connsiteX1522" fmla="*/ 2119357 w 5525800"/>
              <a:gd name="connsiteY1522" fmla="*/ 2555794 h 6858002"/>
              <a:gd name="connsiteX1523" fmla="*/ 2100419 w 5525800"/>
              <a:gd name="connsiteY1523" fmla="*/ 2748285 h 6858002"/>
              <a:gd name="connsiteX1524" fmla="*/ 1880750 w 5525800"/>
              <a:gd name="connsiteY1524" fmla="*/ 2633535 h 6858002"/>
              <a:gd name="connsiteX1525" fmla="*/ 1911049 w 5525800"/>
              <a:gd name="connsiteY1525" fmla="*/ 2411434 h 6858002"/>
              <a:gd name="connsiteX1526" fmla="*/ 1096516 w 5525800"/>
              <a:gd name="connsiteY1526" fmla="*/ 2397403 h 6858002"/>
              <a:gd name="connsiteX1527" fmla="*/ 1347403 w 5525800"/>
              <a:gd name="connsiteY1527" fmla="*/ 2463889 h 6858002"/>
              <a:gd name="connsiteX1528" fmla="*/ 1304948 w 5525800"/>
              <a:gd name="connsiteY1528" fmla="*/ 2748294 h 6858002"/>
              <a:gd name="connsiteX1529" fmla="*/ 1038624 w 5525800"/>
              <a:gd name="connsiteY1529" fmla="*/ 2700277 h 6858002"/>
              <a:gd name="connsiteX1530" fmla="*/ 1096516 w 5525800"/>
              <a:gd name="connsiteY1530" fmla="*/ 2397403 h 6858002"/>
              <a:gd name="connsiteX1531" fmla="*/ 5097092 w 5525800"/>
              <a:gd name="connsiteY1531" fmla="*/ 2355292 h 6858002"/>
              <a:gd name="connsiteX1532" fmla="*/ 5122943 w 5525800"/>
              <a:gd name="connsiteY1532" fmla="*/ 2549154 h 6858002"/>
              <a:gd name="connsiteX1533" fmla="*/ 4927181 w 5525800"/>
              <a:gd name="connsiteY1533" fmla="*/ 2720214 h 6858002"/>
              <a:gd name="connsiteX1534" fmla="*/ 4912407 w 5525800"/>
              <a:gd name="connsiteY1534" fmla="*/ 2564361 h 6858002"/>
              <a:gd name="connsiteX1535" fmla="*/ 5097092 w 5525800"/>
              <a:gd name="connsiteY1535" fmla="*/ 2355292 h 6858002"/>
              <a:gd name="connsiteX1536" fmla="*/ 2157445 w 5525800"/>
              <a:gd name="connsiteY1536" fmla="*/ 2355292 h 6858002"/>
              <a:gd name="connsiteX1537" fmla="*/ 2357955 w 5525800"/>
              <a:gd name="connsiteY1537" fmla="*/ 2564361 h 6858002"/>
              <a:gd name="connsiteX1538" fmla="*/ 2345923 w 5525800"/>
              <a:gd name="connsiteY1538" fmla="*/ 2720214 h 6858002"/>
              <a:gd name="connsiteX1539" fmla="*/ 2133388 w 5525800"/>
              <a:gd name="connsiteY1539" fmla="*/ 2545352 h 6858002"/>
              <a:gd name="connsiteX1540" fmla="*/ 2157445 w 5525800"/>
              <a:gd name="connsiteY1540" fmla="*/ 2355292 h 6858002"/>
              <a:gd name="connsiteX1541" fmla="*/ 800344 w 5525800"/>
              <a:gd name="connsiteY1541" fmla="*/ 2327221 h 6858002"/>
              <a:gd name="connsiteX1542" fmla="*/ 1052663 w 5525800"/>
              <a:gd name="connsiteY1542" fmla="*/ 2379349 h 6858002"/>
              <a:gd name="connsiteX1543" fmla="*/ 997009 w 5525800"/>
              <a:gd name="connsiteY1543" fmla="*/ 2692143 h 6858002"/>
              <a:gd name="connsiteX1544" fmla="*/ 729844 w 5525800"/>
              <a:gd name="connsiteY1544" fmla="*/ 2651182 h 6858002"/>
              <a:gd name="connsiteX1545" fmla="*/ 800344 w 5525800"/>
              <a:gd name="connsiteY1545" fmla="*/ 2327221 h 6858002"/>
              <a:gd name="connsiteX1546" fmla="*/ 4210051 w 5525800"/>
              <a:gd name="connsiteY1546" fmla="*/ 2313182 h 6858002"/>
              <a:gd name="connsiteX1547" fmla="*/ 4308887 w 5525800"/>
              <a:gd name="connsiteY1547" fmla="*/ 2320785 h 6858002"/>
              <a:gd name="connsiteX1548" fmla="*/ 4000983 w 5525800"/>
              <a:gd name="connsiteY1548" fmla="*/ 2495647 h 6858002"/>
              <a:gd name="connsiteX1549" fmla="*/ 3943966 w 5525800"/>
              <a:gd name="connsiteY1549" fmla="*/ 2495647 h 6858002"/>
              <a:gd name="connsiteX1550" fmla="*/ 4210051 w 5525800"/>
              <a:gd name="connsiteY1550" fmla="*/ 2313182 h 6858002"/>
              <a:gd name="connsiteX1551" fmla="*/ 4098696 w 5525800"/>
              <a:gd name="connsiteY1551" fmla="*/ 2313182 h 6858002"/>
              <a:gd name="connsiteX1552" fmla="*/ 4196604 w 5525800"/>
              <a:gd name="connsiteY1552" fmla="*/ 2320475 h 6858002"/>
              <a:gd name="connsiteX1553" fmla="*/ 3940544 w 5525800"/>
              <a:gd name="connsiteY1553" fmla="*/ 2495647 h 6858002"/>
              <a:gd name="connsiteX1554" fmla="*/ 3887824 w 5525800"/>
              <a:gd name="connsiteY1554" fmla="*/ 2495647 h 6858002"/>
              <a:gd name="connsiteX1555" fmla="*/ 4098696 w 5525800"/>
              <a:gd name="connsiteY1555" fmla="*/ 2313182 h 6858002"/>
              <a:gd name="connsiteX1556" fmla="*/ 3063061 w 5525800"/>
              <a:gd name="connsiteY1556" fmla="*/ 2313182 h 6858002"/>
              <a:gd name="connsiteX1557" fmla="*/ 3158493 w 5525800"/>
              <a:gd name="connsiteY1557" fmla="*/ 2379296 h 6858002"/>
              <a:gd name="connsiteX1558" fmla="*/ 3073768 w 5525800"/>
              <a:gd name="connsiteY1558" fmla="*/ 2320475 h 6858002"/>
              <a:gd name="connsiteX1559" fmla="*/ 3171676 w 5525800"/>
              <a:gd name="connsiteY1559" fmla="*/ 2313182 h 6858002"/>
              <a:gd name="connsiteX1560" fmla="*/ 3382548 w 5525800"/>
              <a:gd name="connsiteY1560" fmla="*/ 2495647 h 6858002"/>
              <a:gd name="connsiteX1561" fmla="*/ 3326406 w 5525800"/>
              <a:gd name="connsiteY1561" fmla="*/ 2495647 h 6858002"/>
              <a:gd name="connsiteX1562" fmla="*/ 3326061 w 5525800"/>
              <a:gd name="connsiteY1562" fmla="*/ 2495647 h 6858002"/>
              <a:gd name="connsiteX1563" fmla="*/ 3269973 w 5525800"/>
              <a:gd name="connsiteY1563" fmla="*/ 2495647 h 6858002"/>
              <a:gd name="connsiteX1564" fmla="*/ 2961484 w 5525800"/>
              <a:gd name="connsiteY1564" fmla="*/ 2320785 h 6858002"/>
              <a:gd name="connsiteX1565" fmla="*/ 3063061 w 5525800"/>
              <a:gd name="connsiteY1565" fmla="*/ 2313182 h 6858002"/>
              <a:gd name="connsiteX1566" fmla="*/ 5525800 w 5525800"/>
              <a:gd name="connsiteY1566" fmla="*/ 2299432 h 6858002"/>
              <a:gd name="connsiteX1567" fmla="*/ 5525800 w 5525800"/>
              <a:gd name="connsiteY1567" fmla="*/ 2570123 h 6858002"/>
              <a:gd name="connsiteX1568" fmla="*/ 5406959 w 5525800"/>
              <a:gd name="connsiteY1568" fmla="*/ 2621961 h 6858002"/>
              <a:gd name="connsiteX1569" fmla="*/ 5375581 w 5525800"/>
              <a:gd name="connsiteY1569" fmla="*/ 2386281 h 6858002"/>
              <a:gd name="connsiteX1570" fmla="*/ 3868691 w 5525800"/>
              <a:gd name="connsiteY1570" fmla="*/ 2299151 h 6858002"/>
              <a:gd name="connsiteX1571" fmla="*/ 3972045 w 5525800"/>
              <a:gd name="connsiteY1571" fmla="*/ 2303005 h 6858002"/>
              <a:gd name="connsiteX1572" fmla="*/ 3862211 w 5525800"/>
              <a:gd name="connsiteY1572" fmla="*/ 2441194 h 6858002"/>
              <a:gd name="connsiteX1573" fmla="*/ 3978438 w 5525800"/>
              <a:gd name="connsiteY1573" fmla="*/ 2299151 h 6858002"/>
              <a:gd name="connsiteX1574" fmla="*/ 4084329 w 5525800"/>
              <a:gd name="connsiteY1574" fmla="*/ 2303076 h 6858002"/>
              <a:gd name="connsiteX1575" fmla="*/ 3872555 w 5525800"/>
              <a:gd name="connsiteY1575" fmla="*/ 2495647 h 6858002"/>
              <a:gd name="connsiteX1576" fmla="*/ 3818924 w 5525800"/>
              <a:gd name="connsiteY1576" fmla="*/ 2495647 h 6858002"/>
              <a:gd name="connsiteX1577" fmla="*/ 3817651 w 5525800"/>
              <a:gd name="connsiteY1577" fmla="*/ 2495647 h 6858002"/>
              <a:gd name="connsiteX1578" fmla="*/ 3761509 w 5525800"/>
              <a:gd name="connsiteY1578" fmla="*/ 2495647 h 6858002"/>
              <a:gd name="connsiteX1579" fmla="*/ 3868691 w 5525800"/>
              <a:gd name="connsiteY1579" fmla="*/ 2299151 h 6858002"/>
              <a:gd name="connsiteX1580" fmla="*/ 3748840 w 5525800"/>
              <a:gd name="connsiteY1580" fmla="*/ 2299151 h 6858002"/>
              <a:gd name="connsiteX1581" fmla="*/ 3859753 w 5525800"/>
              <a:gd name="connsiteY1581" fmla="*/ 2302926 h 6858002"/>
              <a:gd name="connsiteX1582" fmla="*/ 3748840 w 5525800"/>
              <a:gd name="connsiteY1582" fmla="*/ 2495647 h 6858002"/>
              <a:gd name="connsiteX1583" fmla="*/ 3691328 w 5525800"/>
              <a:gd name="connsiteY1583" fmla="*/ 2495647 h 6858002"/>
              <a:gd name="connsiteX1584" fmla="*/ 3748840 w 5525800"/>
              <a:gd name="connsiteY1584" fmla="*/ 2299151 h 6858002"/>
              <a:gd name="connsiteX1585" fmla="*/ 3635186 w 5525800"/>
              <a:gd name="connsiteY1585" fmla="*/ 2299151 h 6858002"/>
              <a:gd name="connsiteX1586" fmla="*/ 3733439 w 5525800"/>
              <a:gd name="connsiteY1586" fmla="*/ 2299151 h 6858002"/>
              <a:gd name="connsiteX1587" fmla="*/ 3686129 w 5525800"/>
              <a:gd name="connsiteY1587" fmla="*/ 2495647 h 6858002"/>
              <a:gd name="connsiteX1588" fmla="*/ 3635186 w 5525800"/>
              <a:gd name="connsiteY1588" fmla="*/ 2495647 h 6858002"/>
              <a:gd name="connsiteX1589" fmla="*/ 3635186 w 5525800"/>
              <a:gd name="connsiteY1589" fmla="*/ 2299151 h 6858002"/>
              <a:gd name="connsiteX1590" fmla="*/ 3522902 w 5525800"/>
              <a:gd name="connsiteY1590" fmla="*/ 2299151 h 6858002"/>
              <a:gd name="connsiteX1591" fmla="*/ 3631172 w 5525800"/>
              <a:gd name="connsiteY1591" fmla="*/ 2299151 h 6858002"/>
              <a:gd name="connsiteX1592" fmla="*/ 3635186 w 5525800"/>
              <a:gd name="connsiteY1592" fmla="*/ 2495647 h 6858002"/>
              <a:gd name="connsiteX1593" fmla="*/ 3575030 w 5525800"/>
              <a:gd name="connsiteY1593" fmla="*/ 2495647 h 6858002"/>
              <a:gd name="connsiteX1594" fmla="*/ 3522902 w 5525800"/>
              <a:gd name="connsiteY1594" fmla="*/ 2299151 h 6858002"/>
              <a:gd name="connsiteX1595" fmla="*/ 3512293 w 5525800"/>
              <a:gd name="connsiteY1595" fmla="*/ 2299151 h 6858002"/>
              <a:gd name="connsiteX1596" fmla="*/ 3565013 w 5525800"/>
              <a:gd name="connsiteY1596" fmla="*/ 2495647 h 6858002"/>
              <a:gd name="connsiteX1597" fmla="*/ 3512293 w 5525800"/>
              <a:gd name="connsiteY1597" fmla="*/ 2495647 h 6858002"/>
              <a:gd name="connsiteX1598" fmla="*/ 3410619 w 5525800"/>
              <a:gd name="connsiteY1598" fmla="*/ 2302926 h 6858002"/>
              <a:gd name="connsiteX1599" fmla="*/ 3512293 w 5525800"/>
              <a:gd name="connsiteY1599" fmla="*/ 2299151 h 6858002"/>
              <a:gd name="connsiteX1600" fmla="*/ 3397861 w 5525800"/>
              <a:gd name="connsiteY1600" fmla="*/ 2299151 h 6858002"/>
              <a:gd name="connsiteX1601" fmla="*/ 3508871 w 5525800"/>
              <a:gd name="connsiteY1601" fmla="*/ 2495647 h 6858002"/>
              <a:gd name="connsiteX1602" fmla="*/ 3451447 w 5525800"/>
              <a:gd name="connsiteY1602" fmla="*/ 2495647 h 6858002"/>
              <a:gd name="connsiteX1603" fmla="*/ 3298335 w 5525800"/>
              <a:gd name="connsiteY1603" fmla="*/ 2303005 h 6858002"/>
              <a:gd name="connsiteX1604" fmla="*/ 3397861 w 5525800"/>
              <a:gd name="connsiteY1604" fmla="*/ 2299151 h 6858002"/>
              <a:gd name="connsiteX1605" fmla="*/ 3282651 w 5525800"/>
              <a:gd name="connsiteY1605" fmla="*/ 2299151 h 6858002"/>
              <a:gd name="connsiteX1606" fmla="*/ 3438689 w 5525800"/>
              <a:gd name="connsiteY1606" fmla="*/ 2495647 h 6858002"/>
              <a:gd name="connsiteX1607" fmla="*/ 3386677 w 5525800"/>
              <a:gd name="connsiteY1607" fmla="*/ 2495647 h 6858002"/>
              <a:gd name="connsiteX1608" fmla="*/ 3186051 w 5525800"/>
              <a:gd name="connsiteY1608" fmla="*/ 2303076 h 6858002"/>
              <a:gd name="connsiteX1609" fmla="*/ 3282651 w 5525800"/>
              <a:gd name="connsiteY1609" fmla="*/ 2299151 h 6858002"/>
              <a:gd name="connsiteX1610" fmla="*/ 507840 w 5525800"/>
              <a:gd name="connsiteY1610" fmla="*/ 2285120 h 6858002"/>
              <a:gd name="connsiteX1611" fmla="*/ 771954 w 5525800"/>
              <a:gd name="connsiteY1611" fmla="*/ 2321979 h 6858002"/>
              <a:gd name="connsiteX1612" fmla="*/ 700270 w 5525800"/>
              <a:gd name="connsiteY1612" fmla="*/ 2650041 h 6858002"/>
              <a:gd name="connsiteX1613" fmla="*/ 421065 w 5525800"/>
              <a:gd name="connsiteY1613" fmla="*/ 2620547 h 6858002"/>
              <a:gd name="connsiteX1614" fmla="*/ 507840 w 5525800"/>
              <a:gd name="connsiteY1614" fmla="*/ 2285120 h 6858002"/>
              <a:gd name="connsiteX1615" fmla="*/ 1671249 w 5525800"/>
              <a:gd name="connsiteY1615" fmla="*/ 2257049 h 6858002"/>
              <a:gd name="connsiteX1616" fmla="*/ 1894790 w 5525800"/>
              <a:gd name="connsiteY1616" fmla="*/ 2386290 h 6858002"/>
              <a:gd name="connsiteX1617" fmla="*/ 1863413 w 5525800"/>
              <a:gd name="connsiteY1617" fmla="*/ 2621970 h 6858002"/>
              <a:gd name="connsiteX1618" fmla="*/ 1628112 w 5525800"/>
              <a:gd name="connsiteY1618" fmla="*/ 2519332 h 6858002"/>
              <a:gd name="connsiteX1619" fmla="*/ 1671249 w 5525800"/>
              <a:gd name="connsiteY1619" fmla="*/ 2257049 h 6858002"/>
              <a:gd name="connsiteX1620" fmla="*/ 203314 w 5525800"/>
              <a:gd name="connsiteY1620" fmla="*/ 2243009 h 6858002"/>
              <a:gd name="connsiteX1621" fmla="*/ 477214 w 5525800"/>
              <a:gd name="connsiteY1621" fmla="*/ 2269798 h 6858002"/>
              <a:gd name="connsiteX1622" fmla="*/ 390915 w 5525800"/>
              <a:gd name="connsiteY1622" fmla="*/ 2621970 h 6858002"/>
              <a:gd name="connsiteX1623" fmla="*/ 98253 w 5525800"/>
              <a:gd name="connsiteY1623" fmla="*/ 2602829 h 6858002"/>
              <a:gd name="connsiteX1624" fmla="*/ 203314 w 5525800"/>
              <a:gd name="connsiteY1624" fmla="*/ 2243009 h 6858002"/>
              <a:gd name="connsiteX1625" fmla="*/ 1947307 w 5525800"/>
              <a:gd name="connsiteY1625" fmla="*/ 2144765 h 6858002"/>
              <a:gd name="connsiteX1626" fmla="*/ 2147428 w 5525800"/>
              <a:gd name="connsiteY1626" fmla="*/ 2332367 h 6858002"/>
              <a:gd name="connsiteX1627" fmla="*/ 2120489 w 5525800"/>
              <a:gd name="connsiteY1627" fmla="*/ 2523727 h 6858002"/>
              <a:gd name="connsiteX1628" fmla="*/ 1908821 w 5525800"/>
              <a:gd name="connsiteY1628" fmla="*/ 2373638 h 6858002"/>
              <a:gd name="connsiteX1629" fmla="*/ 1947307 w 5525800"/>
              <a:gd name="connsiteY1629" fmla="*/ 2144765 h 6858002"/>
              <a:gd name="connsiteX1630" fmla="*/ 5310696 w 5525800"/>
              <a:gd name="connsiteY1630" fmla="*/ 2144756 h 6858002"/>
              <a:gd name="connsiteX1631" fmla="*/ 5347511 w 5525800"/>
              <a:gd name="connsiteY1631" fmla="*/ 2379782 h 6858002"/>
              <a:gd name="connsiteX1632" fmla="*/ 5148716 w 5525800"/>
              <a:gd name="connsiteY1632" fmla="*/ 2537749 h 6858002"/>
              <a:gd name="connsiteX1633" fmla="*/ 5122943 w 5525800"/>
              <a:gd name="connsiteY1633" fmla="*/ 2337398 h 6858002"/>
              <a:gd name="connsiteX1634" fmla="*/ 5310696 w 5525800"/>
              <a:gd name="connsiteY1634" fmla="*/ 2144756 h 6858002"/>
              <a:gd name="connsiteX1635" fmla="*/ 5069401 w 5525800"/>
              <a:gd name="connsiteY1635" fmla="*/ 2130725 h 6858002"/>
              <a:gd name="connsiteX1636" fmla="*/ 5094873 w 5525800"/>
              <a:gd name="connsiteY1636" fmla="*/ 2322933 h 6858002"/>
              <a:gd name="connsiteX1637" fmla="*/ 4916571 w 5525800"/>
              <a:gd name="connsiteY1637" fmla="*/ 2537758 h 6858002"/>
              <a:gd name="connsiteX1638" fmla="*/ 4898377 w 5525800"/>
              <a:gd name="connsiteY1638" fmla="*/ 2383231 h 6858002"/>
              <a:gd name="connsiteX1639" fmla="*/ 5069401 w 5525800"/>
              <a:gd name="connsiteY1639" fmla="*/ 2130725 h 6858002"/>
              <a:gd name="connsiteX1640" fmla="*/ 2192085 w 5525800"/>
              <a:gd name="connsiteY1640" fmla="*/ 2130725 h 6858002"/>
              <a:gd name="connsiteX1641" fmla="*/ 2371995 w 5525800"/>
              <a:gd name="connsiteY1641" fmla="*/ 2383231 h 6858002"/>
              <a:gd name="connsiteX1642" fmla="*/ 2352854 w 5525800"/>
              <a:gd name="connsiteY1642" fmla="*/ 2537758 h 6858002"/>
              <a:gd name="connsiteX1643" fmla="*/ 2161459 w 5525800"/>
              <a:gd name="connsiteY1643" fmla="*/ 2322933 h 6858002"/>
              <a:gd name="connsiteX1644" fmla="*/ 2192085 w 5525800"/>
              <a:gd name="connsiteY1644" fmla="*/ 2130725 h 6858002"/>
              <a:gd name="connsiteX1645" fmla="*/ 1432376 w 5525800"/>
              <a:gd name="connsiteY1645" fmla="*/ 2130725 h 6858002"/>
              <a:gd name="connsiteX1646" fmla="*/ 1656183 w 5525800"/>
              <a:gd name="connsiteY1646" fmla="*/ 2244415 h 6858002"/>
              <a:gd name="connsiteX1647" fmla="*/ 1610660 w 5525800"/>
              <a:gd name="connsiteY1647" fmla="*/ 2509686 h 6858002"/>
              <a:gd name="connsiteX1648" fmla="*/ 1375474 w 5525800"/>
              <a:gd name="connsiteY1648" fmla="*/ 2422521 h 6858002"/>
              <a:gd name="connsiteX1649" fmla="*/ 1432376 w 5525800"/>
              <a:gd name="connsiteY1649" fmla="*/ 2130725 h 6858002"/>
              <a:gd name="connsiteX1650" fmla="*/ 4472777 w 5525800"/>
              <a:gd name="connsiteY1650" fmla="*/ 2102654 h 6858002"/>
              <a:gd name="connsiteX1651" fmla="*/ 4617676 w 5525800"/>
              <a:gd name="connsiteY1651" fmla="*/ 2118065 h 6858002"/>
              <a:gd name="connsiteX1652" fmla="*/ 4342741 w 5525800"/>
              <a:gd name="connsiteY1652" fmla="*/ 2299151 h 6858002"/>
              <a:gd name="connsiteX1653" fmla="*/ 4238715 w 5525800"/>
              <a:gd name="connsiteY1653" fmla="*/ 2291441 h 6858002"/>
              <a:gd name="connsiteX1654" fmla="*/ 4472777 w 5525800"/>
              <a:gd name="connsiteY1654" fmla="*/ 2102654 h 6858002"/>
              <a:gd name="connsiteX1655" fmla="*/ 2797603 w 5525800"/>
              <a:gd name="connsiteY1655" fmla="*/ 2102654 h 6858002"/>
              <a:gd name="connsiteX1656" fmla="*/ 3031666 w 5525800"/>
              <a:gd name="connsiteY1656" fmla="*/ 2291441 h 6858002"/>
              <a:gd name="connsiteX1657" fmla="*/ 2927640 w 5525800"/>
              <a:gd name="connsiteY1657" fmla="*/ 2299151 h 6858002"/>
              <a:gd name="connsiteX1658" fmla="*/ 2652705 w 5525800"/>
              <a:gd name="connsiteY1658" fmla="*/ 2118065 h 6858002"/>
              <a:gd name="connsiteX1659" fmla="*/ 2797603 w 5525800"/>
              <a:gd name="connsiteY1659" fmla="*/ 2102654 h 6858002"/>
              <a:gd name="connsiteX1660" fmla="*/ 4303273 w 5525800"/>
              <a:gd name="connsiteY1660" fmla="*/ 2088614 h 6858002"/>
              <a:gd name="connsiteX1661" fmla="*/ 4449242 w 5525800"/>
              <a:gd name="connsiteY1661" fmla="*/ 2104502 h 6858002"/>
              <a:gd name="connsiteX1662" fmla="*/ 4217187 w 5525800"/>
              <a:gd name="connsiteY1662" fmla="*/ 2299151 h 6858002"/>
              <a:gd name="connsiteX1663" fmla="*/ 4112391 w 5525800"/>
              <a:gd name="connsiteY1663" fmla="*/ 2291202 h 6858002"/>
              <a:gd name="connsiteX1664" fmla="*/ 4303273 w 5525800"/>
              <a:gd name="connsiteY1664" fmla="*/ 2088614 h 6858002"/>
              <a:gd name="connsiteX1665" fmla="*/ 4138641 w 5525800"/>
              <a:gd name="connsiteY1665" fmla="*/ 2088614 h 6858002"/>
              <a:gd name="connsiteX1666" fmla="*/ 4280817 w 5525800"/>
              <a:gd name="connsiteY1666" fmla="*/ 2099525 h 6858002"/>
              <a:gd name="connsiteX1667" fmla="*/ 4102179 w 5525800"/>
              <a:gd name="connsiteY1667" fmla="*/ 2285111 h 6858002"/>
              <a:gd name="connsiteX1668" fmla="*/ 4000107 w 5525800"/>
              <a:gd name="connsiteY1668" fmla="*/ 2281468 h 6858002"/>
              <a:gd name="connsiteX1669" fmla="*/ 4138641 w 5525800"/>
              <a:gd name="connsiteY1669" fmla="*/ 2088614 h 6858002"/>
              <a:gd name="connsiteX1670" fmla="*/ 2968734 w 5525800"/>
              <a:gd name="connsiteY1670" fmla="*/ 2088614 h 6858002"/>
              <a:gd name="connsiteX1671" fmla="*/ 2978716 w 5525800"/>
              <a:gd name="connsiteY1671" fmla="*/ 2099295 h 6858002"/>
              <a:gd name="connsiteX1672" fmla="*/ 3124808 w 5525800"/>
              <a:gd name="connsiteY1672" fmla="*/ 2088614 h 6858002"/>
              <a:gd name="connsiteX1673" fmla="*/ 3270273 w 5525800"/>
              <a:gd name="connsiteY1673" fmla="*/ 2281468 h 6858002"/>
              <a:gd name="connsiteX1674" fmla="*/ 3163091 w 5525800"/>
              <a:gd name="connsiteY1674" fmla="*/ 2285111 h 6858002"/>
              <a:gd name="connsiteX1675" fmla="*/ 3020517 w 5525800"/>
              <a:gd name="connsiteY1675" fmla="*/ 2144040 h 6858002"/>
              <a:gd name="connsiteX1676" fmla="*/ 3157981 w 5525800"/>
              <a:gd name="connsiteY1676" fmla="*/ 2291202 h 6858002"/>
              <a:gd name="connsiteX1677" fmla="*/ 3055785 w 5525800"/>
              <a:gd name="connsiteY1677" fmla="*/ 2299151 h 6858002"/>
              <a:gd name="connsiteX1678" fmla="*/ 2821130 w 5525800"/>
              <a:gd name="connsiteY1678" fmla="*/ 2104502 h 6858002"/>
              <a:gd name="connsiteX1679" fmla="*/ 2968734 w 5525800"/>
              <a:gd name="connsiteY1679" fmla="*/ 2088614 h 6858002"/>
              <a:gd name="connsiteX1680" fmla="*/ 3966997 w 5525800"/>
              <a:gd name="connsiteY1680" fmla="*/ 2074583 h 6858002"/>
              <a:gd name="connsiteX1681" fmla="*/ 4112400 w 5525800"/>
              <a:gd name="connsiteY1681" fmla="*/ 2082240 h 6858002"/>
              <a:gd name="connsiteX1682" fmla="*/ 3974450 w 5525800"/>
              <a:gd name="connsiteY1682" fmla="*/ 2285120 h 6858002"/>
              <a:gd name="connsiteX1683" fmla="*/ 3873793 w 5525800"/>
              <a:gd name="connsiteY1683" fmla="*/ 2281291 h 6858002"/>
              <a:gd name="connsiteX1684" fmla="*/ 3966997 w 5525800"/>
              <a:gd name="connsiteY1684" fmla="*/ 2074583 h 6858002"/>
              <a:gd name="connsiteX1685" fmla="*/ 3810631 w 5525800"/>
              <a:gd name="connsiteY1685" fmla="*/ 2074583 h 6858002"/>
              <a:gd name="connsiteX1686" fmla="*/ 3958006 w 5525800"/>
              <a:gd name="connsiteY1686" fmla="*/ 2078341 h 6858002"/>
              <a:gd name="connsiteX1687" fmla="*/ 3863537 w 5525800"/>
              <a:gd name="connsiteY1687" fmla="*/ 2285120 h 6858002"/>
              <a:gd name="connsiteX1688" fmla="*/ 3761509 w 5525800"/>
              <a:gd name="connsiteY1688" fmla="*/ 2281362 h 6858002"/>
              <a:gd name="connsiteX1689" fmla="*/ 3810631 w 5525800"/>
              <a:gd name="connsiteY1689" fmla="*/ 2074583 h 6858002"/>
              <a:gd name="connsiteX1690" fmla="*/ 3639041 w 5525800"/>
              <a:gd name="connsiteY1690" fmla="*/ 2074583 h 6858002"/>
              <a:gd name="connsiteX1691" fmla="*/ 3789580 w 5525800"/>
              <a:gd name="connsiteY1691" fmla="*/ 2074583 h 6858002"/>
              <a:gd name="connsiteX1692" fmla="*/ 3743261 w 5525800"/>
              <a:gd name="connsiteY1692" fmla="*/ 2271080 h 6858002"/>
              <a:gd name="connsiteX1693" fmla="*/ 3635186 w 5525800"/>
              <a:gd name="connsiteY1693" fmla="*/ 2271080 h 6858002"/>
              <a:gd name="connsiteX1694" fmla="*/ 3639041 w 5525800"/>
              <a:gd name="connsiteY1694" fmla="*/ 2074583 h 6858002"/>
              <a:gd name="connsiteX1695" fmla="*/ 3480801 w 5525800"/>
              <a:gd name="connsiteY1695" fmla="*/ 2074583 h 6858002"/>
              <a:gd name="connsiteX1696" fmla="*/ 3617645 w 5525800"/>
              <a:gd name="connsiteY1696" fmla="*/ 2074583 h 6858002"/>
              <a:gd name="connsiteX1697" fmla="*/ 3621155 w 5525800"/>
              <a:gd name="connsiteY1697" fmla="*/ 2271080 h 6858002"/>
              <a:gd name="connsiteX1698" fmla="*/ 3522902 w 5525800"/>
              <a:gd name="connsiteY1698" fmla="*/ 2271080 h 6858002"/>
              <a:gd name="connsiteX1699" fmla="*/ 3480801 w 5525800"/>
              <a:gd name="connsiteY1699" fmla="*/ 2074583 h 6858002"/>
              <a:gd name="connsiteX1700" fmla="*/ 3459749 w 5525800"/>
              <a:gd name="connsiteY1700" fmla="*/ 2074583 h 6858002"/>
              <a:gd name="connsiteX1701" fmla="*/ 3508871 w 5525800"/>
              <a:gd name="connsiteY1701" fmla="*/ 2281362 h 6858002"/>
              <a:gd name="connsiteX1702" fmla="*/ 3406843 w 5525800"/>
              <a:gd name="connsiteY1702" fmla="*/ 2285120 h 6858002"/>
              <a:gd name="connsiteX1703" fmla="*/ 3312375 w 5525800"/>
              <a:gd name="connsiteY1703" fmla="*/ 2082098 h 6858002"/>
              <a:gd name="connsiteX1704" fmla="*/ 3459749 w 5525800"/>
              <a:gd name="connsiteY1704" fmla="*/ 2074583 h 6858002"/>
              <a:gd name="connsiteX1705" fmla="*/ 3293950 w 5525800"/>
              <a:gd name="connsiteY1705" fmla="*/ 2074583 h 6858002"/>
              <a:gd name="connsiteX1706" fmla="*/ 3396588 w 5525800"/>
              <a:gd name="connsiteY1706" fmla="*/ 2281291 h 6858002"/>
              <a:gd name="connsiteX1707" fmla="*/ 3286055 w 5525800"/>
              <a:gd name="connsiteY1707" fmla="*/ 2285120 h 6858002"/>
              <a:gd name="connsiteX1708" fmla="*/ 3143949 w 5525800"/>
              <a:gd name="connsiteY1708" fmla="*/ 2082240 h 6858002"/>
              <a:gd name="connsiteX1709" fmla="*/ 3293950 w 5525800"/>
              <a:gd name="connsiteY1709" fmla="*/ 2074583 h 6858002"/>
              <a:gd name="connsiteX1710" fmla="*/ 1185044 w 5525800"/>
              <a:gd name="connsiteY1710" fmla="*/ 2032481 h 6858002"/>
              <a:gd name="connsiteX1711" fmla="*/ 1417585 w 5525800"/>
              <a:gd name="connsiteY1711" fmla="*/ 2128798 h 6858002"/>
              <a:gd name="connsiteX1712" fmla="*/ 1356589 w 5525800"/>
              <a:gd name="connsiteY1712" fmla="*/ 2425474 h 6858002"/>
              <a:gd name="connsiteX1713" fmla="*/ 1108805 w 5525800"/>
              <a:gd name="connsiteY1713" fmla="*/ 2352268 h 6858002"/>
              <a:gd name="connsiteX1714" fmla="*/ 1185044 w 5525800"/>
              <a:gd name="connsiteY1714" fmla="*/ 2032481 h 6858002"/>
              <a:gd name="connsiteX1715" fmla="*/ 5525800 w 5525800"/>
              <a:gd name="connsiteY1715" fmla="*/ 1965300 h 6858002"/>
              <a:gd name="connsiteX1716" fmla="*/ 5525800 w 5525800"/>
              <a:gd name="connsiteY1716" fmla="*/ 2260811 h 6858002"/>
              <a:gd name="connsiteX1717" fmla="*/ 5374954 w 5525800"/>
              <a:gd name="connsiteY1717" fmla="*/ 2355292 h 6858002"/>
              <a:gd name="connsiteX1718" fmla="*/ 5333471 w 5525800"/>
              <a:gd name="connsiteY1718" fmla="*/ 2124784 h 6858002"/>
              <a:gd name="connsiteX1719" fmla="*/ 5431508 w 5525800"/>
              <a:gd name="connsiteY1719" fmla="*/ 2040707 h 6858002"/>
              <a:gd name="connsiteX1720" fmla="*/ 1740811 w 5525800"/>
              <a:gd name="connsiteY1720" fmla="*/ 1962300 h 6858002"/>
              <a:gd name="connsiteX1721" fmla="*/ 1936892 w 5525800"/>
              <a:gd name="connsiteY1721" fmla="*/ 2124784 h 6858002"/>
              <a:gd name="connsiteX1722" fmla="*/ 1895418 w 5525800"/>
              <a:gd name="connsiteY1722" fmla="*/ 2355292 h 6858002"/>
              <a:gd name="connsiteX1723" fmla="*/ 1684254 w 5525800"/>
              <a:gd name="connsiteY1723" fmla="*/ 2223036 h 6858002"/>
              <a:gd name="connsiteX1724" fmla="*/ 1740811 w 5525800"/>
              <a:gd name="connsiteY1724" fmla="*/ 1962300 h 6858002"/>
              <a:gd name="connsiteX1725" fmla="*/ 909435 w 5525800"/>
              <a:gd name="connsiteY1725" fmla="*/ 1948269 h 6858002"/>
              <a:gd name="connsiteX1726" fmla="*/ 1136876 w 5525800"/>
              <a:gd name="connsiteY1726" fmla="*/ 2024577 h 6858002"/>
              <a:gd name="connsiteX1727" fmla="*/ 1059842 w 5525800"/>
              <a:gd name="connsiteY1727" fmla="*/ 2341261 h 6858002"/>
              <a:gd name="connsiteX1728" fmla="*/ 814056 w 5525800"/>
              <a:gd name="connsiteY1728" fmla="*/ 2284023 h 6858002"/>
              <a:gd name="connsiteX1729" fmla="*/ 909435 w 5525800"/>
              <a:gd name="connsiteY1729" fmla="*/ 1948269 h 6858002"/>
              <a:gd name="connsiteX1730" fmla="*/ 1996606 w 5525800"/>
              <a:gd name="connsiteY1730" fmla="*/ 1892127 h 6858002"/>
              <a:gd name="connsiteX1731" fmla="*/ 2175499 w 5525800"/>
              <a:gd name="connsiteY1731" fmla="*/ 2115934 h 6858002"/>
              <a:gd name="connsiteX1732" fmla="*/ 2145050 w 5525800"/>
              <a:gd name="connsiteY1732" fmla="*/ 2313190 h 6858002"/>
              <a:gd name="connsiteX1733" fmla="*/ 1950932 w 5525800"/>
              <a:gd name="connsiteY1733" fmla="*/ 2119726 h 6858002"/>
              <a:gd name="connsiteX1734" fmla="*/ 1996606 w 5525800"/>
              <a:gd name="connsiteY1734" fmla="*/ 1892127 h 6858002"/>
              <a:gd name="connsiteX1735" fmla="*/ 639699 w 5525800"/>
              <a:gd name="connsiteY1735" fmla="*/ 1892127 h 6858002"/>
              <a:gd name="connsiteX1736" fmla="*/ 884239 w 5525800"/>
              <a:gd name="connsiteY1736" fmla="*/ 1947314 h 6858002"/>
              <a:gd name="connsiteX1737" fmla="*/ 782661 w 5525800"/>
              <a:gd name="connsiteY1737" fmla="*/ 2271089 h 6858002"/>
              <a:gd name="connsiteX1738" fmla="*/ 519317 w 5525800"/>
              <a:gd name="connsiteY1738" fmla="*/ 2230613 h 6858002"/>
              <a:gd name="connsiteX1739" fmla="*/ 639699 w 5525800"/>
              <a:gd name="connsiteY1739" fmla="*/ 1892127 h 6858002"/>
              <a:gd name="connsiteX1740" fmla="*/ 5255925 w 5525800"/>
              <a:gd name="connsiteY1740" fmla="*/ 1892118 h 6858002"/>
              <a:gd name="connsiteX1741" fmla="*/ 5305400 w 5525800"/>
              <a:gd name="connsiteY1741" fmla="*/ 2119718 h 6858002"/>
              <a:gd name="connsiteX1742" fmla="*/ 5111282 w 5525800"/>
              <a:gd name="connsiteY1742" fmla="*/ 2313182 h 6858002"/>
              <a:gd name="connsiteX1743" fmla="*/ 5080833 w 5525800"/>
              <a:gd name="connsiteY1743" fmla="*/ 2115925 h 6858002"/>
              <a:gd name="connsiteX1744" fmla="*/ 5255925 w 5525800"/>
              <a:gd name="connsiteY1744" fmla="*/ 1892118 h 6858002"/>
              <a:gd name="connsiteX1745" fmla="*/ 4720420 w 5525800"/>
              <a:gd name="connsiteY1745" fmla="*/ 1892118 h 6858002"/>
              <a:gd name="connsiteX1746" fmla="*/ 4912417 w 5525800"/>
              <a:gd name="connsiteY1746" fmla="*/ 1922735 h 6858002"/>
              <a:gd name="connsiteX1747" fmla="*/ 4658983 w 5525800"/>
              <a:gd name="connsiteY1747" fmla="*/ 2102654 h 6858002"/>
              <a:gd name="connsiteX1748" fmla="*/ 4505384 w 5525800"/>
              <a:gd name="connsiteY1748" fmla="*/ 2083513 h 6858002"/>
              <a:gd name="connsiteX1749" fmla="*/ 4720420 w 5525800"/>
              <a:gd name="connsiteY1749" fmla="*/ 1892118 h 6858002"/>
              <a:gd name="connsiteX1750" fmla="*/ 2545275 w 5525800"/>
              <a:gd name="connsiteY1750" fmla="*/ 1892118 h 6858002"/>
              <a:gd name="connsiteX1751" fmla="*/ 2750957 w 5525800"/>
              <a:gd name="connsiteY1751" fmla="*/ 2083513 h 6858002"/>
              <a:gd name="connsiteX1752" fmla="*/ 2604042 w 5525800"/>
              <a:gd name="connsiteY1752" fmla="*/ 2102654 h 6858002"/>
              <a:gd name="connsiteX1753" fmla="*/ 2357965 w 5525800"/>
              <a:gd name="connsiteY1753" fmla="*/ 1922735 h 6858002"/>
              <a:gd name="connsiteX1754" fmla="*/ 2545275 w 5525800"/>
              <a:gd name="connsiteY1754" fmla="*/ 1892118 h 6858002"/>
              <a:gd name="connsiteX1755" fmla="*/ 4509813 w 5525800"/>
              <a:gd name="connsiteY1755" fmla="*/ 1864047 h 6858002"/>
              <a:gd name="connsiteX1756" fmla="*/ 4701880 w 5525800"/>
              <a:gd name="connsiteY1756" fmla="*/ 1889457 h 6858002"/>
              <a:gd name="connsiteX1757" fmla="*/ 4490610 w 5525800"/>
              <a:gd name="connsiteY1757" fmla="*/ 2074583 h 6858002"/>
              <a:gd name="connsiteX1758" fmla="*/ 4336959 w 5525800"/>
              <a:gd name="connsiteY1758" fmla="*/ 2060057 h 6858002"/>
              <a:gd name="connsiteX1759" fmla="*/ 4509813 w 5525800"/>
              <a:gd name="connsiteY1759" fmla="*/ 1864047 h 6858002"/>
              <a:gd name="connsiteX1760" fmla="*/ 2762353 w 5525800"/>
              <a:gd name="connsiteY1760" fmla="*/ 1864047 h 6858002"/>
              <a:gd name="connsiteX1761" fmla="*/ 2933413 w 5525800"/>
              <a:gd name="connsiteY1761" fmla="*/ 2060057 h 6858002"/>
              <a:gd name="connsiteX1762" fmla="*/ 2777560 w 5525800"/>
              <a:gd name="connsiteY1762" fmla="*/ 2074583 h 6858002"/>
              <a:gd name="connsiteX1763" fmla="*/ 2568492 w 5525800"/>
              <a:gd name="connsiteY1763" fmla="*/ 1889457 h 6858002"/>
              <a:gd name="connsiteX1764" fmla="*/ 2762353 w 5525800"/>
              <a:gd name="connsiteY1764" fmla="*/ 1864047 h 6858002"/>
              <a:gd name="connsiteX1765" fmla="*/ 361721 w 5525800"/>
              <a:gd name="connsiteY1765" fmla="*/ 1850016 h 6858002"/>
              <a:gd name="connsiteX1766" fmla="*/ 617570 w 5525800"/>
              <a:gd name="connsiteY1766" fmla="*/ 1883781 h 6858002"/>
              <a:gd name="connsiteX1767" fmla="*/ 493518 w 5525800"/>
              <a:gd name="connsiteY1767" fmla="*/ 2228978 h 6858002"/>
              <a:gd name="connsiteX1768" fmla="*/ 210536 w 5525800"/>
              <a:gd name="connsiteY1768" fmla="*/ 2202710 h 6858002"/>
              <a:gd name="connsiteX1769" fmla="*/ 361721 w 5525800"/>
              <a:gd name="connsiteY1769" fmla="*/ 1850016 h 6858002"/>
              <a:gd name="connsiteX1770" fmla="*/ 4285167 w 5525800"/>
              <a:gd name="connsiteY1770" fmla="*/ 1835976 h 6858002"/>
              <a:gd name="connsiteX1771" fmla="*/ 4477322 w 5525800"/>
              <a:gd name="connsiteY1771" fmla="*/ 1855330 h 6858002"/>
              <a:gd name="connsiteX1772" fmla="*/ 4308225 w 5525800"/>
              <a:gd name="connsiteY1772" fmla="*/ 2060544 h 6858002"/>
              <a:gd name="connsiteX1773" fmla="*/ 4154502 w 5525800"/>
              <a:gd name="connsiteY1773" fmla="*/ 2048926 h 6858002"/>
              <a:gd name="connsiteX1774" fmla="*/ 4285167 w 5525800"/>
              <a:gd name="connsiteY1774" fmla="*/ 1835976 h 6858002"/>
              <a:gd name="connsiteX1775" fmla="*/ 2972721 w 5525800"/>
              <a:gd name="connsiteY1775" fmla="*/ 1835976 h 6858002"/>
              <a:gd name="connsiteX1776" fmla="*/ 3101848 w 5525800"/>
              <a:gd name="connsiteY1776" fmla="*/ 2048926 h 6858002"/>
              <a:gd name="connsiteX1777" fmla="*/ 2946136 w 5525800"/>
              <a:gd name="connsiteY1777" fmla="*/ 2060544 h 6858002"/>
              <a:gd name="connsiteX1778" fmla="*/ 2779028 w 5525800"/>
              <a:gd name="connsiteY1778" fmla="*/ 1855330 h 6858002"/>
              <a:gd name="connsiteX1779" fmla="*/ 2972721 w 5525800"/>
              <a:gd name="connsiteY1779" fmla="*/ 1835976 h 6858002"/>
              <a:gd name="connsiteX1780" fmla="*/ 4074515 w 5525800"/>
              <a:gd name="connsiteY1780" fmla="*/ 1821945 h 6858002"/>
              <a:gd name="connsiteX1781" fmla="*/ 4266785 w 5525800"/>
              <a:gd name="connsiteY1781" fmla="*/ 1836913 h 6858002"/>
              <a:gd name="connsiteX1782" fmla="*/ 4143733 w 5525800"/>
              <a:gd name="connsiteY1782" fmla="*/ 2046513 h 6858002"/>
              <a:gd name="connsiteX1783" fmla="*/ 3986077 w 5525800"/>
              <a:gd name="connsiteY1783" fmla="*/ 2039024 h 6858002"/>
              <a:gd name="connsiteX1784" fmla="*/ 4074515 w 5525800"/>
              <a:gd name="connsiteY1784" fmla="*/ 1821945 h 6858002"/>
              <a:gd name="connsiteX1785" fmla="*/ 3197059 w 5525800"/>
              <a:gd name="connsiteY1785" fmla="*/ 1821945 h 6858002"/>
              <a:gd name="connsiteX1786" fmla="*/ 3284304 w 5525800"/>
              <a:gd name="connsiteY1786" fmla="*/ 2039024 h 6858002"/>
              <a:gd name="connsiteX1787" fmla="*/ 3128778 w 5525800"/>
              <a:gd name="connsiteY1787" fmla="*/ 2046513 h 6858002"/>
              <a:gd name="connsiteX1788" fmla="*/ 3003595 w 5525800"/>
              <a:gd name="connsiteY1788" fmla="*/ 1836913 h 6858002"/>
              <a:gd name="connsiteX1789" fmla="*/ 3197059 w 5525800"/>
              <a:gd name="connsiteY1789" fmla="*/ 1821945 h 6858002"/>
              <a:gd name="connsiteX1790" fmla="*/ 1507483 w 5525800"/>
              <a:gd name="connsiteY1790" fmla="*/ 1807914 h 6858002"/>
              <a:gd name="connsiteX1791" fmla="*/ 1712325 w 5525800"/>
              <a:gd name="connsiteY1791" fmla="*/ 1948658 h 6858002"/>
              <a:gd name="connsiteX1792" fmla="*/ 1655423 w 5525800"/>
              <a:gd name="connsiteY1792" fmla="*/ 2214947 h 6858002"/>
              <a:gd name="connsiteX1793" fmla="*/ 1431616 w 5525800"/>
              <a:gd name="connsiteY1793" fmla="*/ 2100824 h 6858002"/>
              <a:gd name="connsiteX1794" fmla="*/ 1507483 w 5525800"/>
              <a:gd name="connsiteY1794" fmla="*/ 1807914 h 6858002"/>
              <a:gd name="connsiteX1795" fmla="*/ 3863829 w 5525800"/>
              <a:gd name="connsiteY1795" fmla="*/ 1807905 h 6858002"/>
              <a:gd name="connsiteX1796" fmla="*/ 4056258 w 5525800"/>
              <a:gd name="connsiteY1796" fmla="*/ 1815518 h 6858002"/>
              <a:gd name="connsiteX1797" fmla="*/ 3971586 w 5525800"/>
              <a:gd name="connsiteY1797" fmla="*/ 2032473 h 6858002"/>
              <a:gd name="connsiteX1798" fmla="*/ 3817651 w 5525800"/>
              <a:gd name="connsiteY1798" fmla="*/ 2028662 h 6858002"/>
              <a:gd name="connsiteX1799" fmla="*/ 3863829 w 5525800"/>
              <a:gd name="connsiteY1799" fmla="*/ 1807905 h 6858002"/>
              <a:gd name="connsiteX1800" fmla="*/ 3639041 w 5525800"/>
              <a:gd name="connsiteY1800" fmla="*/ 1807905 h 6858002"/>
              <a:gd name="connsiteX1801" fmla="*/ 3831682 w 5525800"/>
              <a:gd name="connsiteY1801" fmla="*/ 1811707 h 6858002"/>
              <a:gd name="connsiteX1802" fmla="*/ 3793152 w 5525800"/>
              <a:gd name="connsiteY1802" fmla="*/ 2032473 h 6858002"/>
              <a:gd name="connsiteX1803" fmla="*/ 3635186 w 5525800"/>
              <a:gd name="connsiteY1803" fmla="*/ 2032473 h 6858002"/>
              <a:gd name="connsiteX1804" fmla="*/ 3639041 w 5525800"/>
              <a:gd name="connsiteY1804" fmla="*/ 1807905 h 6858002"/>
              <a:gd name="connsiteX1805" fmla="*/ 3617300 w 5525800"/>
              <a:gd name="connsiteY1805" fmla="*/ 1807905 h 6858002"/>
              <a:gd name="connsiteX1806" fmla="*/ 3621155 w 5525800"/>
              <a:gd name="connsiteY1806" fmla="*/ 2032473 h 6858002"/>
              <a:gd name="connsiteX1807" fmla="*/ 3463189 w 5525800"/>
              <a:gd name="connsiteY1807" fmla="*/ 2032473 h 6858002"/>
              <a:gd name="connsiteX1808" fmla="*/ 3424659 w 5525800"/>
              <a:gd name="connsiteY1808" fmla="*/ 1811707 h 6858002"/>
              <a:gd name="connsiteX1809" fmla="*/ 3617300 w 5525800"/>
              <a:gd name="connsiteY1809" fmla="*/ 1807905 h 6858002"/>
              <a:gd name="connsiteX1810" fmla="*/ 3406543 w 5525800"/>
              <a:gd name="connsiteY1810" fmla="*/ 1807905 h 6858002"/>
              <a:gd name="connsiteX1811" fmla="*/ 3452729 w 5525800"/>
              <a:gd name="connsiteY1811" fmla="*/ 2038555 h 6858002"/>
              <a:gd name="connsiteX1812" fmla="*/ 3294940 w 5525800"/>
              <a:gd name="connsiteY1812" fmla="*/ 2046513 h 6858002"/>
              <a:gd name="connsiteX1813" fmla="*/ 3214123 w 5525800"/>
              <a:gd name="connsiteY1813" fmla="*/ 1815854 h 6858002"/>
              <a:gd name="connsiteX1814" fmla="*/ 3406543 w 5525800"/>
              <a:gd name="connsiteY1814" fmla="*/ 1807905 h 6858002"/>
              <a:gd name="connsiteX1815" fmla="*/ 4929003 w 5525800"/>
              <a:gd name="connsiteY1815" fmla="*/ 1681591 h 6858002"/>
              <a:gd name="connsiteX1816" fmla="*/ 5151023 w 5525800"/>
              <a:gd name="connsiteY1816" fmla="*/ 1730244 h 6858002"/>
              <a:gd name="connsiteX1817" fmla="*/ 4932707 w 5525800"/>
              <a:gd name="connsiteY1817" fmla="*/ 1906158 h 6858002"/>
              <a:gd name="connsiteX1818" fmla="*/ 4743991 w 5525800"/>
              <a:gd name="connsiteY1818" fmla="*/ 1872473 h 6858002"/>
              <a:gd name="connsiteX1819" fmla="*/ 4929003 w 5525800"/>
              <a:gd name="connsiteY1819" fmla="*/ 1681591 h 6858002"/>
              <a:gd name="connsiteX1820" fmla="*/ 2334995 w 5525800"/>
              <a:gd name="connsiteY1820" fmla="*/ 1681591 h 6858002"/>
              <a:gd name="connsiteX1821" fmla="*/ 2526390 w 5525800"/>
              <a:gd name="connsiteY1821" fmla="*/ 1872473 h 6858002"/>
              <a:gd name="connsiteX1822" fmla="*/ 2331167 w 5525800"/>
              <a:gd name="connsiteY1822" fmla="*/ 1906158 h 6858002"/>
              <a:gd name="connsiteX1823" fmla="*/ 2105326 w 5525800"/>
              <a:gd name="connsiteY1823" fmla="*/ 1730244 h 6858002"/>
              <a:gd name="connsiteX1824" fmla="*/ 2334995 w 5525800"/>
              <a:gd name="connsiteY1824" fmla="*/ 1681591 h 6858002"/>
              <a:gd name="connsiteX1825" fmla="*/ 1288813 w 5525800"/>
              <a:gd name="connsiteY1825" fmla="*/ 1681591 h 6858002"/>
              <a:gd name="connsiteX1826" fmla="*/ 1487767 w 5525800"/>
              <a:gd name="connsiteY1826" fmla="*/ 1798419 h 6858002"/>
              <a:gd name="connsiteX1827" fmla="*/ 1414075 w 5525800"/>
              <a:gd name="connsiteY1827" fmla="*/ 2088623 h 6858002"/>
              <a:gd name="connsiteX1828" fmla="*/ 1193018 w 5525800"/>
              <a:gd name="connsiteY1828" fmla="*/ 1994402 h 6858002"/>
              <a:gd name="connsiteX1829" fmla="*/ 1288813 w 5525800"/>
              <a:gd name="connsiteY1829" fmla="*/ 1681591 h 6858002"/>
              <a:gd name="connsiteX1830" fmla="*/ 1811453 w 5525800"/>
              <a:gd name="connsiteY1830" fmla="*/ 1667560 h 6858002"/>
              <a:gd name="connsiteX1831" fmla="*/ 1993034 w 5525800"/>
              <a:gd name="connsiteY1831" fmla="*/ 1867778 h 6858002"/>
              <a:gd name="connsiteX1832" fmla="*/ 1941719 w 5525800"/>
              <a:gd name="connsiteY1832" fmla="*/ 2102663 h 6858002"/>
              <a:gd name="connsiteX1833" fmla="*/ 1740396 w 5525800"/>
              <a:gd name="connsiteY1833" fmla="*/ 1933238 h 6858002"/>
              <a:gd name="connsiteX1834" fmla="*/ 1811453 w 5525800"/>
              <a:gd name="connsiteY1834" fmla="*/ 1667560 h 6858002"/>
              <a:gd name="connsiteX1835" fmla="*/ 5448831 w 5525800"/>
              <a:gd name="connsiteY1835" fmla="*/ 1667551 h 6858002"/>
              <a:gd name="connsiteX1836" fmla="*/ 5515936 w 5525800"/>
              <a:gd name="connsiteY1836" fmla="*/ 1933230 h 6858002"/>
              <a:gd name="connsiteX1837" fmla="*/ 5322065 w 5525800"/>
              <a:gd name="connsiteY1837" fmla="*/ 2102654 h 6858002"/>
              <a:gd name="connsiteX1838" fmla="*/ 5277329 w 5525800"/>
              <a:gd name="connsiteY1838" fmla="*/ 1867769 h 6858002"/>
              <a:gd name="connsiteX1839" fmla="*/ 5448831 w 5525800"/>
              <a:gd name="connsiteY1839" fmla="*/ 1667551 h 6858002"/>
              <a:gd name="connsiteX1840" fmla="*/ 4671007 w 5525800"/>
              <a:gd name="connsiteY1840" fmla="*/ 1625449 h 6858002"/>
              <a:gd name="connsiteX1841" fmla="*/ 4898385 w 5525800"/>
              <a:gd name="connsiteY1841" fmla="*/ 1667781 h 6858002"/>
              <a:gd name="connsiteX1842" fmla="*/ 4712693 w 5525800"/>
              <a:gd name="connsiteY1842" fmla="*/ 1864056 h 6858002"/>
              <a:gd name="connsiteX1843" fmla="*/ 4519423 w 5525800"/>
              <a:gd name="connsiteY1843" fmla="*/ 1837117 h 6858002"/>
              <a:gd name="connsiteX1844" fmla="*/ 4671007 w 5525800"/>
              <a:gd name="connsiteY1844" fmla="*/ 1625449 h 6858002"/>
              <a:gd name="connsiteX1845" fmla="*/ 2595316 w 5525800"/>
              <a:gd name="connsiteY1845" fmla="*/ 1625449 h 6858002"/>
              <a:gd name="connsiteX1846" fmla="*/ 2750957 w 5525800"/>
              <a:gd name="connsiteY1846" fmla="*/ 1837117 h 6858002"/>
              <a:gd name="connsiteX1847" fmla="*/ 2548625 w 5525800"/>
              <a:gd name="connsiteY1847" fmla="*/ 1864056 h 6858002"/>
              <a:gd name="connsiteX1848" fmla="*/ 2357965 w 5525800"/>
              <a:gd name="connsiteY1848" fmla="*/ 1667781 h 6858002"/>
              <a:gd name="connsiteX1849" fmla="*/ 2595316 w 5525800"/>
              <a:gd name="connsiteY1849" fmla="*/ 1625449 h 6858002"/>
              <a:gd name="connsiteX1850" fmla="*/ 5525800 w 5525800"/>
              <a:gd name="connsiteY1850" fmla="*/ 1601055 h 6858002"/>
              <a:gd name="connsiteX1851" fmla="*/ 5525800 w 5525800"/>
              <a:gd name="connsiteY1851" fmla="*/ 1847601 h 6858002"/>
              <a:gd name="connsiteX1852" fmla="*/ 5473825 w 5525800"/>
              <a:gd name="connsiteY1852" fmla="*/ 1653025 h 6858002"/>
              <a:gd name="connsiteX1853" fmla="*/ 4411817 w 5525800"/>
              <a:gd name="connsiteY1853" fmla="*/ 1597378 h 6858002"/>
              <a:gd name="connsiteX1854" fmla="*/ 4645747 w 5525800"/>
              <a:gd name="connsiteY1854" fmla="*/ 1627199 h 6858002"/>
              <a:gd name="connsiteX1855" fmla="*/ 4493695 w 5525800"/>
              <a:gd name="connsiteY1855" fmla="*/ 1835985 h 6858002"/>
              <a:gd name="connsiteX1856" fmla="*/ 4294857 w 5525800"/>
              <a:gd name="connsiteY1856" fmla="*/ 1813617 h 6858002"/>
              <a:gd name="connsiteX1857" fmla="*/ 4411817 w 5525800"/>
              <a:gd name="connsiteY1857" fmla="*/ 1597378 h 6858002"/>
              <a:gd name="connsiteX1858" fmla="*/ 2850430 w 5525800"/>
              <a:gd name="connsiteY1858" fmla="*/ 1597378 h 6858002"/>
              <a:gd name="connsiteX1859" fmla="*/ 2961484 w 5525800"/>
              <a:gd name="connsiteY1859" fmla="*/ 1813617 h 6858002"/>
              <a:gd name="connsiteX1860" fmla="*/ 2768993 w 5525800"/>
              <a:gd name="connsiteY1860" fmla="*/ 1835985 h 6858002"/>
              <a:gd name="connsiteX1861" fmla="*/ 2624633 w 5525800"/>
              <a:gd name="connsiteY1861" fmla="*/ 1627199 h 6858002"/>
              <a:gd name="connsiteX1862" fmla="*/ 2850430 w 5525800"/>
              <a:gd name="connsiteY1862" fmla="*/ 1597378 h 6858002"/>
              <a:gd name="connsiteX1863" fmla="*/ 4158003 w 5525800"/>
              <a:gd name="connsiteY1863" fmla="*/ 1569307 h 6858002"/>
              <a:gd name="connsiteX1864" fmla="*/ 4379069 w 5525800"/>
              <a:gd name="connsiteY1864" fmla="*/ 1589041 h 6858002"/>
              <a:gd name="connsiteX1865" fmla="*/ 4272223 w 5525800"/>
              <a:gd name="connsiteY1865" fmla="*/ 1821945 h 6858002"/>
              <a:gd name="connsiteX1866" fmla="*/ 4084320 w 5525800"/>
              <a:gd name="connsiteY1866" fmla="*/ 1806155 h 6858002"/>
              <a:gd name="connsiteX1867" fmla="*/ 4158003 w 5525800"/>
              <a:gd name="connsiteY1867" fmla="*/ 1569307 h 6858002"/>
              <a:gd name="connsiteX1868" fmla="*/ 3105994 w 5525800"/>
              <a:gd name="connsiteY1868" fmla="*/ 1569307 h 6858002"/>
              <a:gd name="connsiteX1869" fmla="*/ 3186051 w 5525800"/>
              <a:gd name="connsiteY1869" fmla="*/ 1806155 h 6858002"/>
              <a:gd name="connsiteX1870" fmla="*/ 2987822 w 5525800"/>
              <a:gd name="connsiteY1870" fmla="*/ 1821945 h 6858002"/>
              <a:gd name="connsiteX1871" fmla="*/ 2877272 w 5525800"/>
              <a:gd name="connsiteY1871" fmla="*/ 1589041 h 6858002"/>
              <a:gd name="connsiteX1872" fmla="*/ 3105994 w 5525800"/>
              <a:gd name="connsiteY1872" fmla="*/ 1569307 h 6858002"/>
              <a:gd name="connsiteX1873" fmla="*/ 1047394 w 5525800"/>
              <a:gd name="connsiteY1873" fmla="*/ 1569307 h 6858002"/>
              <a:gd name="connsiteX1874" fmla="*/ 1249160 w 5525800"/>
              <a:gd name="connsiteY1874" fmla="*/ 1663528 h 6858002"/>
              <a:gd name="connsiteX1875" fmla="*/ 1150112 w 5525800"/>
              <a:gd name="connsiteY1875" fmla="*/ 1976339 h 6858002"/>
              <a:gd name="connsiteX1876" fmla="*/ 926341 w 5525800"/>
              <a:gd name="connsiteY1876" fmla="*/ 1900959 h 6858002"/>
              <a:gd name="connsiteX1877" fmla="*/ 1047394 w 5525800"/>
              <a:gd name="connsiteY1877" fmla="*/ 1569307 h 6858002"/>
              <a:gd name="connsiteX1878" fmla="*/ 3897850 w 5525800"/>
              <a:gd name="connsiteY1878" fmla="*/ 1555267 h 6858002"/>
              <a:gd name="connsiteX1879" fmla="*/ 4126431 w 5525800"/>
              <a:gd name="connsiteY1879" fmla="*/ 1567106 h 6858002"/>
              <a:gd name="connsiteX1880" fmla="*/ 4054048 w 5525800"/>
              <a:gd name="connsiteY1880" fmla="*/ 1807905 h 6858002"/>
              <a:gd name="connsiteX1881" fmla="*/ 3859753 w 5525800"/>
              <a:gd name="connsiteY1881" fmla="*/ 1796058 h 6858002"/>
              <a:gd name="connsiteX1882" fmla="*/ 3897850 w 5525800"/>
              <a:gd name="connsiteY1882" fmla="*/ 1555267 h 6858002"/>
              <a:gd name="connsiteX1883" fmla="*/ 3649226 w 5525800"/>
              <a:gd name="connsiteY1883" fmla="*/ 1555267 h 6858002"/>
              <a:gd name="connsiteX1884" fmla="*/ 3873793 w 5525800"/>
              <a:gd name="connsiteY1884" fmla="*/ 1559051 h 6858002"/>
              <a:gd name="connsiteX1885" fmla="*/ 3840108 w 5525800"/>
              <a:gd name="connsiteY1885" fmla="*/ 1793874 h 6858002"/>
              <a:gd name="connsiteX1886" fmla="*/ 3649226 w 5525800"/>
              <a:gd name="connsiteY1886" fmla="*/ 1790081 h 6858002"/>
              <a:gd name="connsiteX1887" fmla="*/ 3649226 w 5525800"/>
              <a:gd name="connsiteY1887" fmla="*/ 1555267 h 6858002"/>
              <a:gd name="connsiteX1888" fmla="*/ 3617238 w 5525800"/>
              <a:gd name="connsiteY1888" fmla="*/ 1555267 h 6858002"/>
              <a:gd name="connsiteX1889" fmla="*/ 3621155 w 5525800"/>
              <a:gd name="connsiteY1889" fmla="*/ 1790081 h 6858002"/>
              <a:gd name="connsiteX1890" fmla="*/ 3421661 w 5525800"/>
              <a:gd name="connsiteY1890" fmla="*/ 1793874 h 6858002"/>
              <a:gd name="connsiteX1891" fmla="*/ 3382548 w 5525800"/>
              <a:gd name="connsiteY1891" fmla="*/ 1562844 h 6858002"/>
              <a:gd name="connsiteX1892" fmla="*/ 3617238 w 5525800"/>
              <a:gd name="connsiteY1892" fmla="*/ 1555267 h 6858002"/>
              <a:gd name="connsiteX1893" fmla="*/ 3355273 w 5525800"/>
              <a:gd name="connsiteY1893" fmla="*/ 1555267 h 6858002"/>
              <a:gd name="connsiteX1894" fmla="*/ 3396588 w 5525800"/>
              <a:gd name="connsiteY1894" fmla="*/ 1796058 h 6858002"/>
              <a:gd name="connsiteX1895" fmla="*/ 3205025 w 5525800"/>
              <a:gd name="connsiteY1895" fmla="*/ 1807905 h 6858002"/>
              <a:gd name="connsiteX1896" fmla="*/ 3129910 w 5525800"/>
              <a:gd name="connsiteY1896" fmla="*/ 1567106 h 6858002"/>
              <a:gd name="connsiteX1897" fmla="*/ 3355273 w 5525800"/>
              <a:gd name="connsiteY1897" fmla="*/ 1555267 h 6858002"/>
              <a:gd name="connsiteX1898" fmla="*/ 816063 w 5525800"/>
              <a:gd name="connsiteY1898" fmla="*/ 1499134 h 6858002"/>
              <a:gd name="connsiteX1899" fmla="*/ 1024593 w 5525800"/>
              <a:gd name="connsiteY1899" fmla="*/ 1565868 h 6858002"/>
              <a:gd name="connsiteX1900" fmla="*/ 897987 w 5525800"/>
              <a:gd name="connsiteY1900" fmla="*/ 1892127 h 6858002"/>
              <a:gd name="connsiteX1901" fmla="*/ 659671 w 5525800"/>
              <a:gd name="connsiteY1901" fmla="*/ 1840220 h 6858002"/>
              <a:gd name="connsiteX1902" fmla="*/ 816063 w 5525800"/>
              <a:gd name="connsiteY1902" fmla="*/ 1499134 h 6858002"/>
              <a:gd name="connsiteX1903" fmla="*/ 1623771 w 5525800"/>
              <a:gd name="connsiteY1903" fmla="*/ 1485095 h 6858002"/>
              <a:gd name="connsiteX1904" fmla="*/ 1796546 w 5525800"/>
              <a:gd name="connsiteY1904" fmla="*/ 1653025 h 6858002"/>
              <a:gd name="connsiteX1905" fmla="*/ 1728937 w 5525800"/>
              <a:gd name="connsiteY1905" fmla="*/ 1920198 h 6858002"/>
              <a:gd name="connsiteX1906" fmla="*/ 1529869 w 5525800"/>
              <a:gd name="connsiteY1906" fmla="*/ 1775158 h 6858002"/>
              <a:gd name="connsiteX1907" fmla="*/ 1623771 w 5525800"/>
              <a:gd name="connsiteY1907" fmla="*/ 1485095 h 6858002"/>
              <a:gd name="connsiteX1908" fmla="*/ 5109911 w 5525800"/>
              <a:gd name="connsiteY1908" fmla="*/ 1457024 h 6858002"/>
              <a:gd name="connsiteX1909" fmla="*/ 5375591 w 5525800"/>
              <a:gd name="connsiteY1909" fmla="*/ 1530866 h 6858002"/>
              <a:gd name="connsiteX1910" fmla="*/ 5175363 w 5525800"/>
              <a:gd name="connsiteY1910" fmla="*/ 1709662 h 6858002"/>
              <a:gd name="connsiteX1911" fmla="*/ 4940487 w 5525800"/>
              <a:gd name="connsiteY1911" fmla="*/ 1659134 h 6858002"/>
              <a:gd name="connsiteX1912" fmla="*/ 5109911 w 5525800"/>
              <a:gd name="connsiteY1912" fmla="*/ 1457024 h 6858002"/>
              <a:gd name="connsiteX1913" fmla="*/ 2150434 w 5525800"/>
              <a:gd name="connsiteY1913" fmla="*/ 1457024 h 6858002"/>
              <a:gd name="connsiteX1914" fmla="*/ 2315854 w 5525800"/>
              <a:gd name="connsiteY1914" fmla="*/ 1659134 h 6858002"/>
              <a:gd name="connsiteX1915" fmla="*/ 2086521 w 5525800"/>
              <a:gd name="connsiteY1915" fmla="*/ 1709662 h 6858002"/>
              <a:gd name="connsiteX1916" fmla="*/ 1894790 w 5525800"/>
              <a:gd name="connsiteY1916" fmla="*/ 1530866 h 6858002"/>
              <a:gd name="connsiteX1917" fmla="*/ 2150434 w 5525800"/>
              <a:gd name="connsiteY1917" fmla="*/ 1457024 h 6858002"/>
              <a:gd name="connsiteX1918" fmla="*/ 583194 w 5525800"/>
              <a:gd name="connsiteY1918" fmla="*/ 1442993 h 6858002"/>
              <a:gd name="connsiteX1919" fmla="*/ 800025 w 5525800"/>
              <a:gd name="connsiteY1919" fmla="*/ 1488773 h 6858002"/>
              <a:gd name="connsiteX1920" fmla="*/ 640255 w 5525800"/>
              <a:gd name="connsiteY1920" fmla="*/ 1835985 h 6858002"/>
              <a:gd name="connsiteX1921" fmla="*/ 392993 w 5525800"/>
              <a:gd name="connsiteY1921" fmla="*/ 1801646 h 6858002"/>
              <a:gd name="connsiteX1922" fmla="*/ 583194 w 5525800"/>
              <a:gd name="connsiteY1922" fmla="*/ 1442993 h 6858002"/>
              <a:gd name="connsiteX1923" fmla="*/ 4821387 w 5525800"/>
              <a:gd name="connsiteY1923" fmla="*/ 1400882 h 6858002"/>
              <a:gd name="connsiteX1924" fmla="*/ 5080841 w 5525800"/>
              <a:gd name="connsiteY1924" fmla="*/ 1456608 h 6858002"/>
              <a:gd name="connsiteX1925" fmla="*/ 4920595 w 5525800"/>
              <a:gd name="connsiteY1925" fmla="*/ 1653520 h 6858002"/>
              <a:gd name="connsiteX1926" fmla="*/ 4687849 w 5525800"/>
              <a:gd name="connsiteY1926" fmla="*/ 1612647 h 6858002"/>
              <a:gd name="connsiteX1927" fmla="*/ 4821387 w 5525800"/>
              <a:gd name="connsiteY1927" fmla="*/ 1400882 h 6858002"/>
              <a:gd name="connsiteX1928" fmla="*/ 2450276 w 5525800"/>
              <a:gd name="connsiteY1928" fmla="*/ 1400882 h 6858002"/>
              <a:gd name="connsiteX1929" fmla="*/ 2582531 w 5525800"/>
              <a:gd name="connsiteY1929" fmla="*/ 1612647 h 6858002"/>
              <a:gd name="connsiteX1930" fmla="*/ 2352023 w 5525800"/>
              <a:gd name="connsiteY1930" fmla="*/ 1653520 h 6858002"/>
              <a:gd name="connsiteX1931" fmla="*/ 2189539 w 5525800"/>
              <a:gd name="connsiteY1931" fmla="*/ 1456608 h 6858002"/>
              <a:gd name="connsiteX1932" fmla="*/ 2450276 w 5525800"/>
              <a:gd name="connsiteY1932" fmla="*/ 1400882 h 6858002"/>
              <a:gd name="connsiteX1933" fmla="*/ 4521041 w 5525800"/>
              <a:gd name="connsiteY1933" fmla="*/ 1344740 h 6858002"/>
              <a:gd name="connsiteX1934" fmla="*/ 4786093 w 5525800"/>
              <a:gd name="connsiteY1934" fmla="*/ 1391112 h 6858002"/>
              <a:gd name="connsiteX1935" fmla="*/ 4655490 w 5525800"/>
              <a:gd name="connsiteY1935" fmla="*/ 1611418 h 6858002"/>
              <a:gd name="connsiteX1936" fmla="*/ 4421171 w 5525800"/>
              <a:gd name="connsiteY1936" fmla="*/ 1580500 h 6858002"/>
              <a:gd name="connsiteX1937" fmla="*/ 4521041 w 5525800"/>
              <a:gd name="connsiteY1937" fmla="*/ 1344740 h 6858002"/>
              <a:gd name="connsiteX1938" fmla="*/ 2735441 w 5525800"/>
              <a:gd name="connsiteY1938" fmla="*/ 1344740 h 6858002"/>
              <a:gd name="connsiteX1939" fmla="*/ 2835170 w 5525800"/>
              <a:gd name="connsiteY1939" fmla="*/ 1580500 h 6858002"/>
              <a:gd name="connsiteX1940" fmla="*/ 2609860 w 5525800"/>
              <a:gd name="connsiteY1940" fmla="*/ 1611418 h 6858002"/>
              <a:gd name="connsiteX1941" fmla="*/ 2484279 w 5525800"/>
              <a:gd name="connsiteY1941" fmla="*/ 1391112 h 6858002"/>
              <a:gd name="connsiteX1942" fmla="*/ 2735441 w 5525800"/>
              <a:gd name="connsiteY1942" fmla="*/ 1344740 h 6858002"/>
              <a:gd name="connsiteX1943" fmla="*/ 1426223 w 5525800"/>
              <a:gd name="connsiteY1943" fmla="*/ 1330709 h 6858002"/>
              <a:gd name="connsiteX1944" fmla="*/ 1600050 w 5525800"/>
              <a:gd name="connsiteY1944" fmla="*/ 1471921 h 6858002"/>
              <a:gd name="connsiteX1945" fmla="*/ 1505582 w 5525800"/>
              <a:gd name="connsiteY1945" fmla="*/ 1765812 h 6858002"/>
              <a:gd name="connsiteX1946" fmla="*/ 1305301 w 5525800"/>
              <a:gd name="connsiteY1946" fmla="*/ 1643680 h 6858002"/>
              <a:gd name="connsiteX1947" fmla="*/ 1426223 w 5525800"/>
              <a:gd name="connsiteY1947" fmla="*/ 1330709 h 6858002"/>
              <a:gd name="connsiteX1948" fmla="*/ 4236097 w 5525800"/>
              <a:gd name="connsiteY1948" fmla="*/ 1316669 h 6858002"/>
              <a:gd name="connsiteX1949" fmla="*/ 4491353 w 5525800"/>
              <a:gd name="connsiteY1949" fmla="*/ 1345960 h 6858002"/>
              <a:gd name="connsiteX1950" fmla="*/ 4397512 w 5525800"/>
              <a:gd name="connsiteY1950" fmla="*/ 1569307 h 6858002"/>
              <a:gd name="connsiteX1951" fmla="*/ 4168533 w 5525800"/>
              <a:gd name="connsiteY1951" fmla="*/ 1547337 h 6858002"/>
              <a:gd name="connsiteX1952" fmla="*/ 4236097 w 5525800"/>
              <a:gd name="connsiteY1952" fmla="*/ 1316669 h 6858002"/>
              <a:gd name="connsiteX1953" fmla="*/ 3035052 w 5525800"/>
              <a:gd name="connsiteY1953" fmla="*/ 1316669 h 6858002"/>
              <a:gd name="connsiteX1954" fmla="*/ 3101848 w 5525800"/>
              <a:gd name="connsiteY1954" fmla="*/ 1547337 h 6858002"/>
              <a:gd name="connsiteX1955" fmla="*/ 2875503 w 5525800"/>
              <a:gd name="connsiteY1955" fmla="*/ 1569307 h 6858002"/>
              <a:gd name="connsiteX1956" fmla="*/ 2779028 w 5525800"/>
              <a:gd name="connsiteY1956" fmla="*/ 1345960 h 6858002"/>
              <a:gd name="connsiteX1957" fmla="*/ 3035052 w 5525800"/>
              <a:gd name="connsiteY1957" fmla="*/ 1316669 h 6858002"/>
              <a:gd name="connsiteX1958" fmla="*/ 3935876 w 5525800"/>
              <a:gd name="connsiteY1958" fmla="*/ 1288598 h 6858002"/>
              <a:gd name="connsiteX1959" fmla="*/ 4196613 w 5525800"/>
              <a:gd name="connsiteY1959" fmla="*/ 1307174 h 6858002"/>
              <a:gd name="connsiteX1960" fmla="*/ 4132373 w 5525800"/>
              <a:gd name="connsiteY1960" fmla="*/ 1541236 h 6858002"/>
              <a:gd name="connsiteX1961" fmla="*/ 3901864 w 5525800"/>
              <a:gd name="connsiteY1961" fmla="*/ 1530088 h 6858002"/>
              <a:gd name="connsiteX1962" fmla="*/ 3935876 w 5525800"/>
              <a:gd name="connsiteY1962" fmla="*/ 1288598 h 6858002"/>
              <a:gd name="connsiteX1963" fmla="*/ 3652886 w 5525800"/>
              <a:gd name="connsiteY1963" fmla="*/ 1288598 h 6858002"/>
              <a:gd name="connsiteX1964" fmla="*/ 3901864 w 5525800"/>
              <a:gd name="connsiteY1964" fmla="*/ 1296140 h 6858002"/>
              <a:gd name="connsiteX1965" fmla="*/ 3872573 w 5525800"/>
              <a:gd name="connsiteY1965" fmla="*/ 1541236 h 6858002"/>
              <a:gd name="connsiteX1966" fmla="*/ 3649226 w 5525800"/>
              <a:gd name="connsiteY1966" fmla="*/ 1533695 h 6858002"/>
              <a:gd name="connsiteX1967" fmla="*/ 3652886 w 5525800"/>
              <a:gd name="connsiteY1967" fmla="*/ 1288598 h 6858002"/>
              <a:gd name="connsiteX1968" fmla="*/ 3621155 w 5525800"/>
              <a:gd name="connsiteY1968" fmla="*/ 1288598 h 6858002"/>
              <a:gd name="connsiteX1969" fmla="*/ 3621155 w 5525800"/>
              <a:gd name="connsiteY1969" fmla="*/ 1533695 h 6858002"/>
              <a:gd name="connsiteX1970" fmla="*/ 3385395 w 5525800"/>
              <a:gd name="connsiteY1970" fmla="*/ 1541236 h 6858002"/>
              <a:gd name="connsiteX1971" fmla="*/ 3354477 w 5525800"/>
              <a:gd name="connsiteY1971" fmla="*/ 1296140 h 6858002"/>
              <a:gd name="connsiteX1972" fmla="*/ 3621155 w 5525800"/>
              <a:gd name="connsiteY1972" fmla="*/ 1288598 h 6858002"/>
              <a:gd name="connsiteX1973" fmla="*/ 3320473 w 5525800"/>
              <a:gd name="connsiteY1973" fmla="*/ 1288598 h 6858002"/>
              <a:gd name="connsiteX1974" fmla="*/ 3354486 w 5525800"/>
              <a:gd name="connsiteY1974" fmla="*/ 1539813 h 6858002"/>
              <a:gd name="connsiteX1975" fmla="*/ 3127753 w 5525800"/>
              <a:gd name="connsiteY1975" fmla="*/ 1555276 h 6858002"/>
              <a:gd name="connsiteX1976" fmla="*/ 3059737 w 5525800"/>
              <a:gd name="connsiteY1976" fmla="*/ 1307916 h 6858002"/>
              <a:gd name="connsiteX1977" fmla="*/ 3320473 w 5525800"/>
              <a:gd name="connsiteY1977" fmla="*/ 1288598 h 6858002"/>
              <a:gd name="connsiteX1978" fmla="*/ 5267975 w 5525800"/>
              <a:gd name="connsiteY1978" fmla="*/ 1246488 h 6858002"/>
              <a:gd name="connsiteX1979" fmla="*/ 5525800 w 5525800"/>
              <a:gd name="connsiteY1979" fmla="*/ 1326611 h 6858002"/>
              <a:gd name="connsiteX1980" fmla="*/ 5525800 w 5525800"/>
              <a:gd name="connsiteY1980" fmla="*/ 1369778 h 6858002"/>
              <a:gd name="connsiteX1981" fmla="*/ 5386297 w 5525800"/>
              <a:gd name="connsiteY1981" fmla="*/ 1513165 h 6858002"/>
              <a:gd name="connsiteX1982" fmla="*/ 5122943 w 5525800"/>
              <a:gd name="connsiteY1982" fmla="*/ 1445556 h 6858002"/>
              <a:gd name="connsiteX1983" fmla="*/ 5267975 w 5525800"/>
              <a:gd name="connsiteY1983" fmla="*/ 1246488 h 6858002"/>
              <a:gd name="connsiteX1984" fmla="*/ 1993043 w 5525800"/>
              <a:gd name="connsiteY1984" fmla="*/ 1246488 h 6858002"/>
              <a:gd name="connsiteX1985" fmla="*/ 2133397 w 5525800"/>
              <a:gd name="connsiteY1985" fmla="*/ 1445556 h 6858002"/>
              <a:gd name="connsiteX1986" fmla="*/ 1874853 w 5525800"/>
              <a:gd name="connsiteY1986" fmla="*/ 1513165 h 6858002"/>
              <a:gd name="connsiteX1987" fmla="*/ 1712334 w 5525800"/>
              <a:gd name="connsiteY1987" fmla="*/ 1336633 h 6858002"/>
              <a:gd name="connsiteX1988" fmla="*/ 1993043 w 5525800"/>
              <a:gd name="connsiteY1988" fmla="*/ 1246488 h 6858002"/>
              <a:gd name="connsiteX1989" fmla="*/ 1223636 w 5525800"/>
              <a:gd name="connsiteY1989" fmla="*/ 1190354 h 6858002"/>
              <a:gd name="connsiteX1990" fmla="*/ 1403545 w 5525800"/>
              <a:gd name="connsiteY1990" fmla="*/ 1302019 h 6858002"/>
              <a:gd name="connsiteX1991" fmla="*/ 1273393 w 5525800"/>
              <a:gd name="connsiteY1991" fmla="*/ 1625458 h 6858002"/>
              <a:gd name="connsiteX1992" fmla="*/ 1066695 w 5525800"/>
              <a:gd name="connsiteY1992" fmla="*/ 1529195 h 6858002"/>
              <a:gd name="connsiteX1993" fmla="*/ 1223636 w 5525800"/>
              <a:gd name="connsiteY1993" fmla="*/ 1190354 h 6858002"/>
              <a:gd name="connsiteX1994" fmla="*/ 4943405 w 5525800"/>
              <a:gd name="connsiteY1994" fmla="*/ 1162275 h 6858002"/>
              <a:gd name="connsiteX1995" fmla="*/ 5235236 w 5525800"/>
              <a:gd name="connsiteY1995" fmla="*/ 1235339 h 6858002"/>
              <a:gd name="connsiteX1996" fmla="*/ 5093157 w 5525800"/>
              <a:gd name="connsiteY1996" fmla="*/ 1428953 h 6858002"/>
              <a:gd name="connsiteX1997" fmla="*/ 4828203 w 5525800"/>
              <a:gd name="connsiteY1997" fmla="*/ 1374155 h 6858002"/>
              <a:gd name="connsiteX1998" fmla="*/ 4943405 w 5525800"/>
              <a:gd name="connsiteY1998" fmla="*/ 1162275 h 6858002"/>
              <a:gd name="connsiteX1999" fmla="*/ 2316915 w 5525800"/>
              <a:gd name="connsiteY1999" fmla="*/ 1162275 h 6858002"/>
              <a:gd name="connsiteX2000" fmla="*/ 2428137 w 5525800"/>
              <a:gd name="connsiteY2000" fmla="*/ 1374155 h 6858002"/>
              <a:gd name="connsiteX2001" fmla="*/ 2172325 w 5525800"/>
              <a:gd name="connsiteY2001" fmla="*/ 1428953 h 6858002"/>
              <a:gd name="connsiteX2002" fmla="*/ 2035145 w 5525800"/>
              <a:gd name="connsiteY2002" fmla="*/ 1235339 h 6858002"/>
              <a:gd name="connsiteX2003" fmla="*/ 2316915 w 5525800"/>
              <a:gd name="connsiteY2003" fmla="*/ 1162275 h 6858002"/>
              <a:gd name="connsiteX2004" fmla="*/ 1030234 w 5525800"/>
              <a:gd name="connsiteY2004" fmla="*/ 1106142 h 6858002"/>
              <a:gd name="connsiteX2005" fmla="*/ 1207049 w 5525800"/>
              <a:gd name="connsiteY2005" fmla="*/ 1190354 h 6858002"/>
              <a:gd name="connsiteX2006" fmla="*/ 1049039 w 5525800"/>
              <a:gd name="connsiteY2006" fmla="*/ 1527205 h 6858002"/>
              <a:gd name="connsiteX2007" fmla="*/ 842127 w 5525800"/>
              <a:gd name="connsiteY2007" fmla="*/ 1454477 h 6858002"/>
              <a:gd name="connsiteX2008" fmla="*/ 1030234 w 5525800"/>
              <a:gd name="connsiteY2008" fmla="*/ 1106142 h 6858002"/>
              <a:gd name="connsiteX2009" fmla="*/ 4618525 w 5525800"/>
              <a:gd name="connsiteY2009" fmla="*/ 1092102 h 6858002"/>
              <a:gd name="connsiteX2010" fmla="*/ 4912417 w 5525800"/>
              <a:gd name="connsiteY2010" fmla="*/ 1149004 h 6858002"/>
              <a:gd name="connsiteX2011" fmla="*/ 4800274 w 5525800"/>
              <a:gd name="connsiteY2011" fmla="*/ 1372811 h 6858002"/>
              <a:gd name="connsiteX2012" fmla="*/ 4533455 w 5525800"/>
              <a:gd name="connsiteY2012" fmla="*/ 1331080 h 6858002"/>
              <a:gd name="connsiteX2013" fmla="*/ 4618525 w 5525800"/>
              <a:gd name="connsiteY2013" fmla="*/ 1092102 h 6858002"/>
              <a:gd name="connsiteX2014" fmla="*/ 2647983 w 5525800"/>
              <a:gd name="connsiteY2014" fmla="*/ 1092102 h 6858002"/>
              <a:gd name="connsiteX2015" fmla="*/ 2736926 w 5525800"/>
              <a:gd name="connsiteY2015" fmla="*/ 1331080 h 6858002"/>
              <a:gd name="connsiteX2016" fmla="*/ 2470107 w 5525800"/>
              <a:gd name="connsiteY2016" fmla="*/ 1372811 h 6858002"/>
              <a:gd name="connsiteX2017" fmla="*/ 2357965 w 5525800"/>
              <a:gd name="connsiteY2017" fmla="*/ 1149004 h 6858002"/>
              <a:gd name="connsiteX2018" fmla="*/ 2647983 w 5525800"/>
              <a:gd name="connsiteY2018" fmla="*/ 1092102 h 6858002"/>
              <a:gd name="connsiteX2019" fmla="*/ 4297942 w 5525800"/>
              <a:gd name="connsiteY2019" fmla="*/ 1035960 h 6858002"/>
              <a:gd name="connsiteX2020" fmla="*/ 4575565 w 5525800"/>
              <a:gd name="connsiteY2020" fmla="*/ 1077682 h 6858002"/>
              <a:gd name="connsiteX2021" fmla="*/ 4497833 w 5525800"/>
              <a:gd name="connsiteY2021" fmla="*/ 1316669 h 6858002"/>
              <a:gd name="connsiteX2022" fmla="*/ 4238715 w 5525800"/>
              <a:gd name="connsiteY2022" fmla="*/ 1286317 h 6858002"/>
              <a:gd name="connsiteX2023" fmla="*/ 4297942 w 5525800"/>
              <a:gd name="connsiteY2023" fmla="*/ 1035960 h 6858002"/>
              <a:gd name="connsiteX2024" fmla="*/ 2973827 w 5525800"/>
              <a:gd name="connsiteY2024" fmla="*/ 1035960 h 6858002"/>
              <a:gd name="connsiteX2025" fmla="*/ 3031666 w 5525800"/>
              <a:gd name="connsiteY2025" fmla="*/ 1286317 h 6858002"/>
              <a:gd name="connsiteX2026" fmla="*/ 2765607 w 5525800"/>
              <a:gd name="connsiteY2026" fmla="*/ 1316669 h 6858002"/>
              <a:gd name="connsiteX2027" fmla="*/ 2680775 w 5525800"/>
              <a:gd name="connsiteY2027" fmla="*/ 1077682 h 6858002"/>
              <a:gd name="connsiteX2028" fmla="*/ 2973827 w 5525800"/>
              <a:gd name="connsiteY2028" fmla="*/ 1035960 h 6858002"/>
              <a:gd name="connsiteX2029" fmla="*/ 833428 w 5525800"/>
              <a:gd name="connsiteY2029" fmla="*/ 1035960 h 6858002"/>
              <a:gd name="connsiteX2030" fmla="*/ 1010561 w 5525800"/>
              <a:gd name="connsiteY2030" fmla="*/ 1089715 h 6858002"/>
              <a:gd name="connsiteX2031" fmla="*/ 814578 w 5525800"/>
              <a:gd name="connsiteY2031" fmla="*/ 1442993 h 6858002"/>
              <a:gd name="connsiteX2032" fmla="*/ 603529 w 5525800"/>
              <a:gd name="connsiteY2032" fmla="*/ 1396912 h 6858002"/>
              <a:gd name="connsiteX2033" fmla="*/ 833428 w 5525800"/>
              <a:gd name="connsiteY2033" fmla="*/ 1035960 h 6858002"/>
              <a:gd name="connsiteX2034" fmla="*/ 5396703 w 5525800"/>
              <a:gd name="connsiteY2034" fmla="*/ 1021920 h 6858002"/>
              <a:gd name="connsiteX2035" fmla="*/ 5525800 w 5525800"/>
              <a:gd name="connsiteY2035" fmla="*/ 1068027 h 6858002"/>
              <a:gd name="connsiteX2036" fmla="*/ 5525800 w 5525800"/>
              <a:gd name="connsiteY2036" fmla="*/ 1301744 h 6858002"/>
              <a:gd name="connsiteX2037" fmla="*/ 5423656 w 5525800"/>
              <a:gd name="connsiteY2037" fmla="*/ 1267233 h 6858002"/>
              <a:gd name="connsiteX2038" fmla="*/ 5277338 w 5525800"/>
              <a:gd name="connsiteY2038" fmla="*/ 1223394 h 6858002"/>
              <a:gd name="connsiteX2039" fmla="*/ 5396703 w 5525800"/>
              <a:gd name="connsiteY2039" fmla="*/ 1021920 h 6858002"/>
              <a:gd name="connsiteX2040" fmla="*/ 1863492 w 5525800"/>
              <a:gd name="connsiteY2040" fmla="*/ 1021920 h 6858002"/>
              <a:gd name="connsiteX2041" fmla="*/ 1979003 w 5525800"/>
              <a:gd name="connsiteY2041" fmla="*/ 1223394 h 6858002"/>
              <a:gd name="connsiteX2042" fmla="*/ 1692087 w 5525800"/>
              <a:gd name="connsiteY2042" fmla="*/ 1316669 h 6858002"/>
              <a:gd name="connsiteX2043" fmla="*/ 1557940 w 5525800"/>
              <a:gd name="connsiteY2043" fmla="*/ 1141312 h 6858002"/>
              <a:gd name="connsiteX2044" fmla="*/ 1863492 w 5525800"/>
              <a:gd name="connsiteY2044" fmla="*/ 1021920 h 6858002"/>
              <a:gd name="connsiteX2045" fmla="*/ 3974707 w 5525800"/>
              <a:gd name="connsiteY2045" fmla="*/ 1007889 h 6858002"/>
              <a:gd name="connsiteX2046" fmla="*/ 4266785 w 5525800"/>
              <a:gd name="connsiteY2046" fmla="*/ 1034802 h 6858002"/>
              <a:gd name="connsiteX2047" fmla="*/ 4209141 w 5525800"/>
              <a:gd name="connsiteY2047" fmla="*/ 1288598 h 6858002"/>
              <a:gd name="connsiteX2048" fmla="*/ 3943966 w 5525800"/>
              <a:gd name="connsiteY2048" fmla="*/ 1269368 h 6858002"/>
              <a:gd name="connsiteX2049" fmla="*/ 3974707 w 5525800"/>
              <a:gd name="connsiteY2049" fmla="*/ 1007889 h 6858002"/>
              <a:gd name="connsiteX2050" fmla="*/ 3281625 w 5525800"/>
              <a:gd name="connsiteY2050" fmla="*/ 1007889 h 6858002"/>
              <a:gd name="connsiteX2051" fmla="*/ 3312375 w 5525800"/>
              <a:gd name="connsiteY2051" fmla="*/ 1269368 h 6858002"/>
              <a:gd name="connsiteX2052" fmla="*/ 3047200 w 5525800"/>
              <a:gd name="connsiteY2052" fmla="*/ 1288598 h 6858002"/>
              <a:gd name="connsiteX2053" fmla="*/ 2989555 w 5525800"/>
              <a:gd name="connsiteY2053" fmla="*/ 1034802 h 6858002"/>
              <a:gd name="connsiteX2054" fmla="*/ 3281625 w 5525800"/>
              <a:gd name="connsiteY2054" fmla="*/ 1007889 h 6858002"/>
              <a:gd name="connsiteX2055" fmla="*/ 3649226 w 5525800"/>
              <a:gd name="connsiteY2055" fmla="*/ 993849 h 6858002"/>
              <a:gd name="connsiteX2056" fmla="*/ 3929935 w 5525800"/>
              <a:gd name="connsiteY2056" fmla="*/ 1001356 h 6858002"/>
              <a:gd name="connsiteX2057" fmla="*/ 3904083 w 5525800"/>
              <a:gd name="connsiteY2057" fmla="*/ 1260527 h 6858002"/>
              <a:gd name="connsiteX2058" fmla="*/ 3649226 w 5525800"/>
              <a:gd name="connsiteY2058" fmla="*/ 1253012 h 6858002"/>
              <a:gd name="connsiteX2059" fmla="*/ 3649226 w 5525800"/>
              <a:gd name="connsiteY2059" fmla="*/ 993849 h 6858002"/>
              <a:gd name="connsiteX2060" fmla="*/ 3617327 w 5525800"/>
              <a:gd name="connsiteY2060" fmla="*/ 993849 h 6858002"/>
              <a:gd name="connsiteX2061" fmla="*/ 3621155 w 5525800"/>
              <a:gd name="connsiteY2061" fmla="*/ 1253012 h 6858002"/>
              <a:gd name="connsiteX2062" fmla="*/ 3353204 w 5525800"/>
              <a:gd name="connsiteY2062" fmla="*/ 1260527 h 6858002"/>
              <a:gd name="connsiteX2063" fmla="*/ 3326406 w 5525800"/>
              <a:gd name="connsiteY2063" fmla="*/ 1001356 h 6858002"/>
              <a:gd name="connsiteX2064" fmla="*/ 3617327 w 5525800"/>
              <a:gd name="connsiteY2064" fmla="*/ 993849 h 6858002"/>
              <a:gd name="connsiteX2065" fmla="*/ 5052505 w 5525800"/>
              <a:gd name="connsiteY2065" fmla="*/ 909637 h 6858002"/>
              <a:gd name="connsiteX2066" fmla="*/ 5361551 w 5525800"/>
              <a:gd name="connsiteY2066" fmla="*/ 1008747 h 6858002"/>
              <a:gd name="connsiteX2067" fmla="*/ 5244723 w 5525800"/>
              <a:gd name="connsiteY2067" fmla="*/ 1218417 h 6858002"/>
              <a:gd name="connsiteX2068" fmla="*/ 4954518 w 5525800"/>
              <a:gd name="connsiteY2068" fmla="*/ 1138359 h 6858002"/>
              <a:gd name="connsiteX2069" fmla="*/ 5052505 w 5525800"/>
              <a:gd name="connsiteY2069" fmla="*/ 909637 h 6858002"/>
              <a:gd name="connsiteX2070" fmla="*/ 2220757 w 5525800"/>
              <a:gd name="connsiteY2070" fmla="*/ 909637 h 6858002"/>
              <a:gd name="connsiteX2071" fmla="*/ 2315863 w 5525800"/>
              <a:gd name="connsiteY2071" fmla="*/ 1138359 h 6858002"/>
              <a:gd name="connsiteX2072" fmla="*/ 2026754 w 5525800"/>
              <a:gd name="connsiteY2072" fmla="*/ 1218417 h 6858002"/>
              <a:gd name="connsiteX2073" fmla="*/ 1908830 w 5525800"/>
              <a:gd name="connsiteY2073" fmla="*/ 1008747 h 6858002"/>
              <a:gd name="connsiteX2074" fmla="*/ 2220757 w 5525800"/>
              <a:gd name="connsiteY2074" fmla="*/ 909637 h 6858002"/>
              <a:gd name="connsiteX2075" fmla="*/ 4702994 w 5525800"/>
              <a:gd name="connsiteY2075" fmla="*/ 811393 h 6858002"/>
              <a:gd name="connsiteX2076" fmla="*/ 5010669 w 5525800"/>
              <a:gd name="connsiteY2076" fmla="*/ 890469 h 6858002"/>
              <a:gd name="connsiteX2077" fmla="*/ 4920621 w 5525800"/>
              <a:gd name="connsiteY2077" fmla="*/ 1120173 h 6858002"/>
              <a:gd name="connsiteX2078" fmla="*/ 4631707 w 5525800"/>
              <a:gd name="connsiteY2078" fmla="*/ 1059920 h 6858002"/>
              <a:gd name="connsiteX2079" fmla="*/ 4702994 w 5525800"/>
              <a:gd name="connsiteY2079" fmla="*/ 811393 h 6858002"/>
              <a:gd name="connsiteX2080" fmla="*/ 2567387 w 5525800"/>
              <a:gd name="connsiteY2080" fmla="*/ 811393 h 6858002"/>
              <a:gd name="connsiteX2081" fmla="*/ 2638673 w 5525800"/>
              <a:gd name="connsiteY2081" fmla="*/ 1059920 h 6858002"/>
              <a:gd name="connsiteX2082" fmla="*/ 2349760 w 5525800"/>
              <a:gd name="connsiteY2082" fmla="*/ 1120173 h 6858002"/>
              <a:gd name="connsiteX2083" fmla="*/ 2259712 w 5525800"/>
              <a:gd name="connsiteY2083" fmla="*/ 890469 h 6858002"/>
              <a:gd name="connsiteX2084" fmla="*/ 2567387 w 5525800"/>
              <a:gd name="connsiteY2084" fmla="*/ 811393 h 6858002"/>
              <a:gd name="connsiteX2085" fmla="*/ 5508731 w 5525800"/>
              <a:gd name="connsiteY2085" fmla="*/ 783322 h 6858002"/>
              <a:gd name="connsiteX2086" fmla="*/ 5525800 w 5525800"/>
              <a:gd name="connsiteY2086" fmla="*/ 791544 h 6858002"/>
              <a:gd name="connsiteX2087" fmla="*/ 5525800 w 5525800"/>
              <a:gd name="connsiteY2087" fmla="*/ 1033253 h 6858002"/>
              <a:gd name="connsiteX2088" fmla="*/ 5417693 w 5525800"/>
              <a:gd name="connsiteY2088" fmla="*/ 991489 h 6858002"/>
              <a:gd name="connsiteX2089" fmla="*/ 5508731 w 5525800"/>
              <a:gd name="connsiteY2089" fmla="*/ 783322 h 6858002"/>
              <a:gd name="connsiteX2090" fmla="*/ 1755567 w 5525800"/>
              <a:gd name="connsiteY2090" fmla="*/ 783322 h 6858002"/>
              <a:gd name="connsiteX2091" fmla="*/ 1852688 w 5525800"/>
              <a:gd name="connsiteY2091" fmla="*/ 991489 h 6858002"/>
              <a:gd name="connsiteX2092" fmla="*/ 1530249 w 5525800"/>
              <a:gd name="connsiteY2092" fmla="*/ 1120173 h 6858002"/>
              <a:gd name="connsiteX2093" fmla="*/ 1417585 w 5525800"/>
              <a:gd name="connsiteY2093" fmla="*/ 942287 h 6858002"/>
              <a:gd name="connsiteX2094" fmla="*/ 1755567 w 5525800"/>
              <a:gd name="connsiteY2094" fmla="*/ 783322 h 6858002"/>
              <a:gd name="connsiteX2095" fmla="*/ 4341441 w 5525800"/>
              <a:gd name="connsiteY2095" fmla="*/ 755251 h 6858002"/>
              <a:gd name="connsiteX2096" fmla="*/ 4659778 w 5525800"/>
              <a:gd name="connsiteY2096" fmla="*/ 812428 h 6858002"/>
              <a:gd name="connsiteX2097" fmla="*/ 4589897 w 5525800"/>
              <a:gd name="connsiteY2097" fmla="*/ 1064031 h 6858002"/>
              <a:gd name="connsiteX2098" fmla="*/ 4294857 w 5525800"/>
              <a:gd name="connsiteY2098" fmla="*/ 1018287 h 6858002"/>
              <a:gd name="connsiteX2099" fmla="*/ 4341441 w 5525800"/>
              <a:gd name="connsiteY2099" fmla="*/ 755251 h 6858002"/>
              <a:gd name="connsiteX2100" fmla="*/ 2913477 w 5525800"/>
              <a:gd name="connsiteY2100" fmla="*/ 755251 h 6858002"/>
              <a:gd name="connsiteX2101" fmla="*/ 2961493 w 5525800"/>
              <a:gd name="connsiteY2101" fmla="*/ 1018287 h 6858002"/>
              <a:gd name="connsiteX2102" fmla="*/ 2680775 w 5525800"/>
              <a:gd name="connsiteY2102" fmla="*/ 1064031 h 6858002"/>
              <a:gd name="connsiteX2103" fmla="*/ 2610603 w 5525800"/>
              <a:gd name="connsiteY2103" fmla="*/ 812428 h 6858002"/>
              <a:gd name="connsiteX2104" fmla="*/ 2913477 w 5525800"/>
              <a:gd name="connsiteY2104" fmla="*/ 755251 h 6858002"/>
              <a:gd name="connsiteX2105" fmla="*/ 5525800 w 5525800"/>
              <a:gd name="connsiteY2105" fmla="*/ 734652 h 6858002"/>
              <a:gd name="connsiteX2106" fmla="*/ 5525800 w 5525800"/>
              <a:gd name="connsiteY2106" fmla="*/ 765976 h 6858002"/>
              <a:gd name="connsiteX2107" fmla="*/ 5515936 w 5525800"/>
              <a:gd name="connsiteY2107" fmla="*/ 761263 h 6858002"/>
              <a:gd name="connsiteX2108" fmla="*/ 3998534 w 5525800"/>
              <a:gd name="connsiteY2108" fmla="*/ 713140 h 6858002"/>
              <a:gd name="connsiteX2109" fmla="*/ 4308887 w 5525800"/>
              <a:gd name="connsiteY2109" fmla="*/ 747144 h 6858002"/>
              <a:gd name="connsiteX2110" fmla="*/ 4263470 w 5525800"/>
              <a:gd name="connsiteY2110" fmla="*/ 1007889 h 6858002"/>
              <a:gd name="connsiteX2111" fmla="*/ 3972037 w 5525800"/>
              <a:gd name="connsiteY2111" fmla="*/ 981436 h 6858002"/>
              <a:gd name="connsiteX2112" fmla="*/ 3998534 w 5525800"/>
              <a:gd name="connsiteY2112" fmla="*/ 713140 h 6858002"/>
              <a:gd name="connsiteX2113" fmla="*/ 3257807 w 5525800"/>
              <a:gd name="connsiteY2113" fmla="*/ 713140 h 6858002"/>
              <a:gd name="connsiteX2114" fmla="*/ 3284304 w 5525800"/>
              <a:gd name="connsiteY2114" fmla="*/ 985211 h 6858002"/>
              <a:gd name="connsiteX2115" fmla="*/ 2992871 w 5525800"/>
              <a:gd name="connsiteY2115" fmla="*/ 1007889 h 6858002"/>
              <a:gd name="connsiteX2116" fmla="*/ 2947453 w 5525800"/>
              <a:gd name="connsiteY2116" fmla="*/ 747144 h 6858002"/>
              <a:gd name="connsiteX2117" fmla="*/ 3257807 w 5525800"/>
              <a:gd name="connsiteY2117" fmla="*/ 713140 h 6858002"/>
              <a:gd name="connsiteX2118" fmla="*/ 3649226 w 5525800"/>
              <a:gd name="connsiteY2118" fmla="*/ 699109 h 6858002"/>
              <a:gd name="connsiteX2119" fmla="*/ 3958006 w 5525800"/>
              <a:gd name="connsiteY2119" fmla="*/ 710338 h 6858002"/>
              <a:gd name="connsiteX2120" fmla="*/ 3935407 w 5525800"/>
              <a:gd name="connsiteY2120" fmla="*/ 979818 h 6858002"/>
              <a:gd name="connsiteX2121" fmla="*/ 3649226 w 5525800"/>
              <a:gd name="connsiteY2121" fmla="*/ 972330 h 6858002"/>
              <a:gd name="connsiteX2122" fmla="*/ 3649226 w 5525800"/>
              <a:gd name="connsiteY2122" fmla="*/ 699109 h 6858002"/>
              <a:gd name="connsiteX2123" fmla="*/ 3607115 w 5525800"/>
              <a:gd name="connsiteY2123" fmla="*/ 699109 h 6858002"/>
              <a:gd name="connsiteX2124" fmla="*/ 3607115 w 5525800"/>
              <a:gd name="connsiteY2124" fmla="*/ 972330 h 6858002"/>
              <a:gd name="connsiteX2125" fmla="*/ 3320925 w 5525800"/>
              <a:gd name="connsiteY2125" fmla="*/ 979818 h 6858002"/>
              <a:gd name="connsiteX2126" fmla="*/ 3298335 w 5525800"/>
              <a:gd name="connsiteY2126" fmla="*/ 710338 h 6858002"/>
              <a:gd name="connsiteX2127" fmla="*/ 3607115 w 5525800"/>
              <a:gd name="connsiteY2127" fmla="*/ 699109 h 6858002"/>
              <a:gd name="connsiteX2128" fmla="*/ 5142881 w 5525800"/>
              <a:gd name="connsiteY2128" fmla="*/ 628928 h 6858002"/>
              <a:gd name="connsiteX2129" fmla="*/ 5473835 w 5525800"/>
              <a:gd name="connsiteY2129" fmla="*/ 756179 h 6858002"/>
              <a:gd name="connsiteX2130" fmla="*/ 5382539 w 5525800"/>
              <a:gd name="connsiteY2130" fmla="*/ 965779 h 6858002"/>
              <a:gd name="connsiteX2131" fmla="*/ 5066802 w 5525800"/>
              <a:gd name="connsiteY2131" fmla="*/ 864723 h 6858002"/>
              <a:gd name="connsiteX2132" fmla="*/ 5142881 w 5525800"/>
              <a:gd name="connsiteY2132" fmla="*/ 628928 h 6858002"/>
              <a:gd name="connsiteX2133" fmla="*/ 2130621 w 5525800"/>
              <a:gd name="connsiteY2133" fmla="*/ 628928 h 6858002"/>
              <a:gd name="connsiteX2134" fmla="*/ 2203579 w 5525800"/>
              <a:gd name="connsiteY2134" fmla="*/ 864723 h 6858002"/>
              <a:gd name="connsiteX2135" fmla="*/ 1888707 w 5525800"/>
              <a:gd name="connsiteY2135" fmla="*/ 965779 h 6858002"/>
              <a:gd name="connsiteX2136" fmla="*/ 1796546 w 5525800"/>
              <a:gd name="connsiteY2136" fmla="*/ 756179 h 6858002"/>
              <a:gd name="connsiteX2137" fmla="*/ 2130621 w 5525800"/>
              <a:gd name="connsiteY2137" fmla="*/ 628928 h 6858002"/>
              <a:gd name="connsiteX2138" fmla="*/ 1673185 w 5525800"/>
              <a:gd name="connsiteY2138" fmla="*/ 544715 h 6858002"/>
              <a:gd name="connsiteX2139" fmla="*/ 1740405 w 5525800"/>
              <a:gd name="connsiteY2139" fmla="*/ 761263 h 6858002"/>
              <a:gd name="connsiteX2140" fmla="*/ 1415525 w 5525800"/>
              <a:gd name="connsiteY2140" fmla="*/ 923677 h 6858002"/>
              <a:gd name="connsiteX2141" fmla="*/ 1333372 w 5525800"/>
              <a:gd name="connsiteY2141" fmla="*/ 741927 h 6858002"/>
              <a:gd name="connsiteX2142" fmla="*/ 1673185 w 5525800"/>
              <a:gd name="connsiteY2142" fmla="*/ 544715 h 6858002"/>
              <a:gd name="connsiteX2143" fmla="*/ 4771655 w 5525800"/>
              <a:gd name="connsiteY2143" fmla="*/ 516644 h 6858002"/>
              <a:gd name="connsiteX2144" fmla="*/ 5094881 w 5525800"/>
              <a:gd name="connsiteY2144" fmla="*/ 617699 h 6858002"/>
              <a:gd name="connsiteX2145" fmla="*/ 5024293 w 5525800"/>
              <a:gd name="connsiteY2145" fmla="*/ 853495 h 6858002"/>
              <a:gd name="connsiteX2146" fmla="*/ 4715920 w 5525800"/>
              <a:gd name="connsiteY2146" fmla="*/ 771148 h 6858002"/>
              <a:gd name="connsiteX2147" fmla="*/ 4771655 w 5525800"/>
              <a:gd name="connsiteY2147" fmla="*/ 516644 h 6858002"/>
              <a:gd name="connsiteX2148" fmla="*/ 2498725 w 5525800"/>
              <a:gd name="connsiteY2148" fmla="*/ 516644 h 6858002"/>
              <a:gd name="connsiteX2149" fmla="*/ 2554461 w 5525800"/>
              <a:gd name="connsiteY2149" fmla="*/ 771148 h 6858002"/>
              <a:gd name="connsiteX2150" fmla="*/ 2246087 w 5525800"/>
              <a:gd name="connsiteY2150" fmla="*/ 853495 h 6858002"/>
              <a:gd name="connsiteX2151" fmla="*/ 2175499 w 5525800"/>
              <a:gd name="connsiteY2151" fmla="*/ 617699 h 6858002"/>
              <a:gd name="connsiteX2152" fmla="*/ 2498725 w 5525800"/>
              <a:gd name="connsiteY2152" fmla="*/ 516644 h 6858002"/>
              <a:gd name="connsiteX2153" fmla="*/ 4388617 w 5525800"/>
              <a:gd name="connsiteY2153" fmla="*/ 432432 h 6858002"/>
              <a:gd name="connsiteX2154" fmla="*/ 4715920 w 5525800"/>
              <a:gd name="connsiteY2154" fmla="*/ 502127 h 6858002"/>
              <a:gd name="connsiteX2155" fmla="*/ 4663253 w 5525800"/>
              <a:gd name="connsiteY2155" fmla="*/ 769282 h 6858002"/>
              <a:gd name="connsiteX2156" fmla="*/ 4350999 w 5525800"/>
              <a:gd name="connsiteY2156" fmla="*/ 711204 h 6858002"/>
              <a:gd name="connsiteX2157" fmla="*/ 4388617 w 5525800"/>
              <a:gd name="connsiteY2157" fmla="*/ 432432 h 6858002"/>
              <a:gd name="connsiteX2158" fmla="*/ 2867723 w 5525800"/>
              <a:gd name="connsiteY2158" fmla="*/ 432432 h 6858002"/>
              <a:gd name="connsiteX2159" fmla="*/ 2905343 w 5525800"/>
              <a:gd name="connsiteY2159" fmla="*/ 711204 h 6858002"/>
              <a:gd name="connsiteX2160" fmla="*/ 2596855 w 5525800"/>
              <a:gd name="connsiteY2160" fmla="*/ 769282 h 6858002"/>
              <a:gd name="connsiteX2161" fmla="*/ 2540421 w 5525800"/>
              <a:gd name="connsiteY2161" fmla="*/ 502127 h 6858002"/>
              <a:gd name="connsiteX2162" fmla="*/ 2867723 w 5525800"/>
              <a:gd name="connsiteY2162" fmla="*/ 432432 h 6858002"/>
              <a:gd name="connsiteX2163" fmla="*/ 4019178 w 5525800"/>
              <a:gd name="connsiteY2163" fmla="*/ 390330 h 6858002"/>
              <a:gd name="connsiteX2164" fmla="*/ 4350999 w 5525800"/>
              <a:gd name="connsiteY2164" fmla="*/ 431247 h 6858002"/>
              <a:gd name="connsiteX2165" fmla="*/ 4312857 w 5525800"/>
              <a:gd name="connsiteY2165" fmla="*/ 699109 h 6858002"/>
              <a:gd name="connsiteX2166" fmla="*/ 4000107 w 5525800"/>
              <a:gd name="connsiteY2166" fmla="*/ 665628 h 6858002"/>
              <a:gd name="connsiteX2167" fmla="*/ 4019178 w 5525800"/>
              <a:gd name="connsiteY2167" fmla="*/ 390330 h 6858002"/>
              <a:gd name="connsiteX2168" fmla="*/ 3237163 w 5525800"/>
              <a:gd name="connsiteY2168" fmla="*/ 390330 h 6858002"/>
              <a:gd name="connsiteX2169" fmla="*/ 3256233 w 5525800"/>
              <a:gd name="connsiteY2169" fmla="*/ 662348 h 6858002"/>
              <a:gd name="connsiteX2170" fmla="*/ 2939664 w 5525800"/>
              <a:gd name="connsiteY2170" fmla="*/ 699109 h 6858002"/>
              <a:gd name="connsiteX2171" fmla="*/ 2905343 w 5525800"/>
              <a:gd name="connsiteY2171" fmla="*/ 430760 h 6858002"/>
              <a:gd name="connsiteX2172" fmla="*/ 3237163 w 5525800"/>
              <a:gd name="connsiteY2172" fmla="*/ 390330 h 6858002"/>
              <a:gd name="connsiteX2173" fmla="*/ 5203417 w 5525800"/>
              <a:gd name="connsiteY2173" fmla="*/ 362259 h 6858002"/>
              <a:gd name="connsiteX2174" fmla="*/ 5375114 w 5525800"/>
              <a:gd name="connsiteY2174" fmla="*/ 437179 h 6858002"/>
              <a:gd name="connsiteX2175" fmla="*/ 5525800 w 5525800"/>
              <a:gd name="connsiteY2175" fmla="*/ 511785 h 6858002"/>
              <a:gd name="connsiteX2176" fmla="*/ 5525800 w 5525800"/>
              <a:gd name="connsiteY2176" fmla="*/ 580369 h 6858002"/>
              <a:gd name="connsiteX2177" fmla="*/ 5476637 w 5525800"/>
              <a:gd name="connsiteY2177" fmla="*/ 741220 h 6858002"/>
              <a:gd name="connsiteX2178" fmla="*/ 5151015 w 5525800"/>
              <a:gd name="connsiteY2178" fmla="*/ 609742 h 6858002"/>
              <a:gd name="connsiteX2179" fmla="*/ 5203417 w 5525800"/>
              <a:gd name="connsiteY2179" fmla="*/ 362259 h 6858002"/>
              <a:gd name="connsiteX2180" fmla="*/ 3649226 w 5525800"/>
              <a:gd name="connsiteY2180" fmla="*/ 362259 h 6858002"/>
              <a:gd name="connsiteX2181" fmla="*/ 3986077 w 5525800"/>
              <a:gd name="connsiteY2181" fmla="*/ 377890 h 6858002"/>
              <a:gd name="connsiteX2182" fmla="*/ 3966935 w 5525800"/>
              <a:gd name="connsiteY2182" fmla="*/ 671039 h 6858002"/>
              <a:gd name="connsiteX2183" fmla="*/ 3649226 w 5525800"/>
              <a:gd name="connsiteY2183" fmla="*/ 659306 h 6858002"/>
              <a:gd name="connsiteX2184" fmla="*/ 3649226 w 5525800"/>
              <a:gd name="connsiteY2184" fmla="*/ 362259 h 6858002"/>
              <a:gd name="connsiteX2185" fmla="*/ 3603287 w 5525800"/>
              <a:gd name="connsiteY2185" fmla="*/ 362259 h 6858002"/>
              <a:gd name="connsiteX2186" fmla="*/ 3607115 w 5525800"/>
              <a:gd name="connsiteY2186" fmla="*/ 659306 h 6858002"/>
              <a:gd name="connsiteX2187" fmla="*/ 3289405 w 5525800"/>
              <a:gd name="connsiteY2187" fmla="*/ 671039 h 6858002"/>
              <a:gd name="connsiteX2188" fmla="*/ 3270264 w 5525800"/>
              <a:gd name="connsiteY2188" fmla="*/ 377890 h 6858002"/>
              <a:gd name="connsiteX2189" fmla="*/ 3603287 w 5525800"/>
              <a:gd name="connsiteY2189" fmla="*/ 362259 h 6858002"/>
              <a:gd name="connsiteX2190" fmla="*/ 2063215 w 5525800"/>
              <a:gd name="connsiteY2190" fmla="*/ 362259 h 6858002"/>
              <a:gd name="connsiteX2191" fmla="*/ 2119357 w 5525800"/>
              <a:gd name="connsiteY2191" fmla="*/ 609742 h 6858002"/>
              <a:gd name="connsiteX2192" fmla="*/ 1793735 w 5525800"/>
              <a:gd name="connsiteY2192" fmla="*/ 741220 h 6858002"/>
              <a:gd name="connsiteX2193" fmla="*/ 1726365 w 5525800"/>
              <a:gd name="connsiteY2193" fmla="*/ 520800 h 6858002"/>
              <a:gd name="connsiteX2194" fmla="*/ 2063215 w 5525800"/>
              <a:gd name="connsiteY2194" fmla="*/ 362259 h 6858002"/>
              <a:gd name="connsiteX2195" fmla="*/ 1625734 w 5525800"/>
              <a:gd name="connsiteY2195" fmla="*/ 306117 h 6858002"/>
              <a:gd name="connsiteX2196" fmla="*/ 1670223 w 5525800"/>
              <a:gd name="connsiteY2196" fmla="*/ 526308 h 6858002"/>
              <a:gd name="connsiteX2197" fmla="*/ 1332842 w 5525800"/>
              <a:gd name="connsiteY2197" fmla="*/ 727180 h 6858002"/>
              <a:gd name="connsiteX2198" fmla="*/ 1277231 w 5525800"/>
              <a:gd name="connsiteY2198" fmla="*/ 545617 h 6858002"/>
              <a:gd name="connsiteX2199" fmla="*/ 1625734 w 5525800"/>
              <a:gd name="connsiteY2199" fmla="*/ 306117 h 6858002"/>
              <a:gd name="connsiteX2200" fmla="*/ 4812935 w 5525800"/>
              <a:gd name="connsiteY2200" fmla="*/ 221904 h 6858002"/>
              <a:gd name="connsiteX2201" fmla="*/ 5151023 w 5525800"/>
              <a:gd name="connsiteY2201" fmla="*/ 349510 h 6858002"/>
              <a:gd name="connsiteX2202" fmla="*/ 5095297 w 5525800"/>
              <a:gd name="connsiteY2202" fmla="*/ 600866 h 6858002"/>
              <a:gd name="connsiteX2203" fmla="*/ 4772062 w 5525800"/>
              <a:gd name="connsiteY2203" fmla="*/ 496460 h 6858002"/>
              <a:gd name="connsiteX2204" fmla="*/ 4812935 w 5525800"/>
              <a:gd name="connsiteY2204" fmla="*/ 221904 h 6858002"/>
              <a:gd name="connsiteX2205" fmla="*/ 2455934 w 5525800"/>
              <a:gd name="connsiteY2205" fmla="*/ 221904 h 6858002"/>
              <a:gd name="connsiteX2206" fmla="*/ 2498319 w 5525800"/>
              <a:gd name="connsiteY2206" fmla="*/ 496460 h 6858002"/>
              <a:gd name="connsiteX2207" fmla="*/ 2159267 w 5525800"/>
              <a:gd name="connsiteY2207" fmla="*/ 600866 h 6858002"/>
              <a:gd name="connsiteX2208" fmla="*/ 2105326 w 5525800"/>
              <a:gd name="connsiteY2208" fmla="*/ 349510 h 6858002"/>
              <a:gd name="connsiteX2209" fmla="*/ 2455934 w 5525800"/>
              <a:gd name="connsiteY2209" fmla="*/ 221904 h 6858002"/>
              <a:gd name="connsiteX2210" fmla="*/ 4420172 w 5525800"/>
              <a:gd name="connsiteY2210" fmla="*/ 123652 h 6858002"/>
              <a:gd name="connsiteX2211" fmla="*/ 4772062 w 5525800"/>
              <a:gd name="connsiteY2211" fmla="*/ 209509 h 6858002"/>
              <a:gd name="connsiteX2212" fmla="*/ 4729527 w 5525800"/>
              <a:gd name="connsiteY2212" fmla="*/ 474542 h 6858002"/>
              <a:gd name="connsiteX2213" fmla="*/ 4393100 w 5525800"/>
              <a:gd name="connsiteY2213" fmla="*/ 403618 h 6858002"/>
              <a:gd name="connsiteX2214" fmla="*/ 4420172 w 5525800"/>
              <a:gd name="connsiteY2214" fmla="*/ 123652 h 6858002"/>
              <a:gd name="connsiteX2215" fmla="*/ 2846345 w 5525800"/>
              <a:gd name="connsiteY2215" fmla="*/ 123652 h 6858002"/>
              <a:gd name="connsiteX2216" fmla="*/ 2877281 w 5525800"/>
              <a:gd name="connsiteY2216" fmla="*/ 403618 h 6858002"/>
              <a:gd name="connsiteX2217" fmla="*/ 2536991 w 5525800"/>
              <a:gd name="connsiteY2217" fmla="*/ 474542 h 6858002"/>
              <a:gd name="connsiteX2218" fmla="*/ 2498319 w 5525800"/>
              <a:gd name="connsiteY2218" fmla="*/ 209509 h 6858002"/>
              <a:gd name="connsiteX2219" fmla="*/ 2846345 w 5525800"/>
              <a:gd name="connsiteY2219" fmla="*/ 123652 h 6858002"/>
              <a:gd name="connsiteX2220" fmla="*/ 5245315 w 5525800"/>
              <a:gd name="connsiteY2220" fmla="*/ 95581 h 6858002"/>
              <a:gd name="connsiteX2221" fmla="*/ 5422732 w 5525800"/>
              <a:gd name="connsiteY2221" fmla="*/ 185561 h 6858002"/>
              <a:gd name="connsiteX2222" fmla="*/ 5525800 w 5525800"/>
              <a:gd name="connsiteY2222" fmla="*/ 242761 h 6858002"/>
              <a:gd name="connsiteX2223" fmla="*/ 5525800 w 5525800"/>
              <a:gd name="connsiteY2223" fmla="*/ 488546 h 6858002"/>
              <a:gd name="connsiteX2224" fmla="*/ 5382191 w 5525800"/>
              <a:gd name="connsiteY2224" fmla="*/ 417810 h 6858002"/>
              <a:gd name="connsiteX2225" fmla="*/ 5207157 w 5525800"/>
              <a:gd name="connsiteY2225" fmla="*/ 344320 h 6858002"/>
              <a:gd name="connsiteX2226" fmla="*/ 5245315 w 5525800"/>
              <a:gd name="connsiteY2226" fmla="*/ 95581 h 6858002"/>
              <a:gd name="connsiteX2227" fmla="*/ 2028540 w 5525800"/>
              <a:gd name="connsiteY2227" fmla="*/ 95581 h 6858002"/>
              <a:gd name="connsiteX2228" fmla="*/ 2063215 w 5525800"/>
              <a:gd name="connsiteY2228" fmla="*/ 344320 h 6858002"/>
              <a:gd name="connsiteX2229" fmla="*/ 1712608 w 5525800"/>
              <a:gd name="connsiteY2229" fmla="*/ 502613 h 6858002"/>
              <a:gd name="connsiteX2230" fmla="*/ 1670223 w 5525800"/>
              <a:gd name="connsiteY2230" fmla="*/ 284023 h 6858002"/>
              <a:gd name="connsiteX2231" fmla="*/ 2028540 w 5525800"/>
              <a:gd name="connsiteY2231" fmla="*/ 95581 h 6858002"/>
              <a:gd name="connsiteX2232" fmla="*/ 3213229 w 5525800"/>
              <a:gd name="connsiteY2232" fmla="*/ 67510 h 6858002"/>
              <a:gd name="connsiteX2233" fmla="*/ 3228162 w 5525800"/>
              <a:gd name="connsiteY2233" fmla="*/ 362727 h 6858002"/>
              <a:gd name="connsiteX2234" fmla="*/ 2903397 w 5525800"/>
              <a:gd name="connsiteY2234" fmla="*/ 404361 h 6858002"/>
              <a:gd name="connsiteX2235" fmla="*/ 2877272 w 5525800"/>
              <a:gd name="connsiteY2235" fmla="*/ 120495 h 6858002"/>
              <a:gd name="connsiteX2236" fmla="*/ 3213229 w 5525800"/>
              <a:gd name="connsiteY2236" fmla="*/ 67510 h 6858002"/>
              <a:gd name="connsiteX2237" fmla="*/ 4042952 w 5525800"/>
              <a:gd name="connsiteY2237" fmla="*/ 53479 h 6858002"/>
              <a:gd name="connsiteX2238" fmla="*/ 4379069 w 5525800"/>
              <a:gd name="connsiteY2238" fmla="*/ 108056 h 6858002"/>
              <a:gd name="connsiteX2239" fmla="*/ 4353217 w 5525800"/>
              <a:gd name="connsiteY2239" fmla="*/ 404369 h 6858002"/>
              <a:gd name="connsiteX2240" fmla="*/ 4028179 w 5525800"/>
              <a:gd name="connsiteY2240" fmla="*/ 357582 h 6858002"/>
              <a:gd name="connsiteX2241" fmla="*/ 4042952 w 5525800"/>
              <a:gd name="connsiteY2241" fmla="*/ 53479 h 6858002"/>
              <a:gd name="connsiteX2242" fmla="*/ 3653081 w 5525800"/>
              <a:gd name="connsiteY2242" fmla="*/ 39439 h 6858002"/>
              <a:gd name="connsiteX2243" fmla="*/ 4000117 w 5525800"/>
              <a:gd name="connsiteY2243" fmla="*/ 54495 h 6858002"/>
              <a:gd name="connsiteX2244" fmla="*/ 3988543 w 5525800"/>
              <a:gd name="connsiteY2244" fmla="*/ 348219 h 6858002"/>
              <a:gd name="connsiteX2245" fmla="*/ 3649226 w 5525800"/>
              <a:gd name="connsiteY2245" fmla="*/ 336920 h 6858002"/>
              <a:gd name="connsiteX2246" fmla="*/ 3653081 w 5525800"/>
              <a:gd name="connsiteY2246" fmla="*/ 39439 h 6858002"/>
              <a:gd name="connsiteX2247" fmla="*/ 3607124 w 5525800"/>
              <a:gd name="connsiteY2247" fmla="*/ 39439 h 6858002"/>
              <a:gd name="connsiteX2248" fmla="*/ 3607124 w 5525800"/>
              <a:gd name="connsiteY2248" fmla="*/ 346698 h 6858002"/>
              <a:gd name="connsiteX2249" fmla="*/ 3271652 w 5525800"/>
              <a:gd name="connsiteY2249" fmla="*/ 362259 h 6858002"/>
              <a:gd name="connsiteX2250" fmla="*/ 3256233 w 5525800"/>
              <a:gd name="connsiteY2250" fmla="*/ 54991 h 6858002"/>
              <a:gd name="connsiteX2251" fmla="*/ 3607124 w 5525800"/>
              <a:gd name="connsiteY2251" fmla="*/ 39439 h 6858002"/>
              <a:gd name="connsiteX2252" fmla="*/ 4833555 w 5525800"/>
              <a:gd name="connsiteY2252" fmla="*/ 0 h 6858002"/>
              <a:gd name="connsiteX2253" fmla="*/ 5030746 w 5525800"/>
              <a:gd name="connsiteY2253" fmla="*/ 0 h 6858002"/>
              <a:gd name="connsiteX2254" fmla="*/ 5193125 w 5525800"/>
              <a:gd name="connsiteY2254" fmla="*/ 71745 h 6858002"/>
              <a:gd name="connsiteX2255" fmla="*/ 5159016 w 5525800"/>
              <a:gd name="connsiteY2255" fmla="*/ 320148 h 6858002"/>
              <a:gd name="connsiteX2256" fmla="*/ 4814163 w 5525800"/>
              <a:gd name="connsiteY2256" fmla="*/ 197803 h 6858002"/>
              <a:gd name="connsiteX2257" fmla="*/ 4427218 w 5525800"/>
              <a:gd name="connsiteY2257" fmla="*/ 0 h 6858002"/>
              <a:gd name="connsiteX2258" fmla="*/ 4790766 w 5525800"/>
              <a:gd name="connsiteY2258" fmla="*/ 0 h 6858002"/>
              <a:gd name="connsiteX2259" fmla="*/ 4773061 w 5525800"/>
              <a:gd name="connsiteY2259" fmla="*/ 179802 h 6858002"/>
              <a:gd name="connsiteX2260" fmla="*/ 4421171 w 5525800"/>
              <a:gd name="connsiteY2260" fmla="*/ 90630 h 6858002"/>
              <a:gd name="connsiteX2261" fmla="*/ 4043356 w 5525800"/>
              <a:gd name="connsiteY2261" fmla="*/ 0 h 6858002"/>
              <a:gd name="connsiteX2262" fmla="*/ 4393512 w 5525800"/>
              <a:gd name="connsiteY2262" fmla="*/ 0 h 6858002"/>
              <a:gd name="connsiteX2263" fmla="*/ 4388131 w 5525800"/>
              <a:gd name="connsiteY2263" fmla="*/ 81550 h 6858002"/>
              <a:gd name="connsiteX2264" fmla="*/ 4042219 w 5525800"/>
              <a:gd name="connsiteY2264" fmla="*/ 29837 h 6858002"/>
              <a:gd name="connsiteX2265" fmla="*/ 3649226 w 5525800"/>
              <a:gd name="connsiteY2265" fmla="*/ 0 h 6858002"/>
              <a:gd name="connsiteX2266" fmla="*/ 3993197 w 5525800"/>
              <a:gd name="connsiteY2266" fmla="*/ 0 h 6858002"/>
              <a:gd name="connsiteX2267" fmla="*/ 3992566 w 5525800"/>
              <a:gd name="connsiteY2267" fmla="*/ 25408 h 6858002"/>
              <a:gd name="connsiteX2268" fmla="*/ 3649226 w 5525800"/>
              <a:gd name="connsiteY2268" fmla="*/ 6850 h 6858002"/>
              <a:gd name="connsiteX2269" fmla="*/ 3263137 w 5525800"/>
              <a:gd name="connsiteY2269" fmla="*/ 0 h 6858002"/>
              <a:gd name="connsiteX2270" fmla="*/ 3607124 w 5525800"/>
              <a:gd name="connsiteY2270" fmla="*/ 0 h 6858002"/>
              <a:gd name="connsiteX2271" fmla="*/ 3607124 w 5525800"/>
              <a:gd name="connsiteY2271" fmla="*/ 6850 h 6858002"/>
              <a:gd name="connsiteX2272" fmla="*/ 3263775 w 5525800"/>
              <a:gd name="connsiteY2272" fmla="*/ 25408 h 6858002"/>
              <a:gd name="connsiteX2273" fmla="*/ 2859676 w 5525800"/>
              <a:gd name="connsiteY2273" fmla="*/ 0 h 6858002"/>
              <a:gd name="connsiteX2274" fmla="*/ 3213161 w 5525800"/>
              <a:gd name="connsiteY2274" fmla="*/ 0 h 6858002"/>
              <a:gd name="connsiteX2275" fmla="*/ 3214123 w 5525800"/>
              <a:gd name="connsiteY2275" fmla="*/ 38564 h 6858002"/>
              <a:gd name="connsiteX2276" fmla="*/ 2864567 w 5525800"/>
              <a:gd name="connsiteY2276" fmla="*/ 95581 h 6858002"/>
              <a:gd name="connsiteX2277" fmla="*/ 2479267 w 5525800"/>
              <a:gd name="connsiteY2277" fmla="*/ 0 h 6858002"/>
              <a:gd name="connsiteX2278" fmla="*/ 2829347 w 5525800"/>
              <a:gd name="connsiteY2278" fmla="*/ 0 h 6858002"/>
              <a:gd name="connsiteX2279" fmla="*/ 2835170 w 5525800"/>
              <a:gd name="connsiteY2279" fmla="*/ 90630 h 6858002"/>
              <a:gd name="connsiteX2280" fmla="*/ 2496312 w 5525800"/>
              <a:gd name="connsiteY2280" fmla="*/ 179802 h 6858002"/>
              <a:gd name="connsiteX2281" fmla="*/ 2239635 w 5525800"/>
              <a:gd name="connsiteY2281" fmla="*/ 0 h 6858002"/>
              <a:gd name="connsiteX2282" fmla="*/ 2436832 w 5525800"/>
              <a:gd name="connsiteY2282" fmla="*/ 0 h 6858002"/>
              <a:gd name="connsiteX2283" fmla="*/ 2456217 w 5525800"/>
              <a:gd name="connsiteY2283" fmla="*/ 197803 h 6858002"/>
              <a:gd name="connsiteX2284" fmla="*/ 2111365 w 5525800"/>
              <a:gd name="connsiteY2284" fmla="*/ 320148 h 6858002"/>
              <a:gd name="connsiteX2285" fmla="*/ 2077255 w 5525800"/>
              <a:gd name="connsiteY2285" fmla="*/ 71745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</a:cxnLst>
            <a:rect l="l" t="t" r="r" b="b"/>
            <a:pathLst>
              <a:path w="5525800" h="6858002">
                <a:moveTo>
                  <a:pt x="4006597" y="6818565"/>
                </a:moveTo>
                <a:lnTo>
                  <a:pt x="4007546" y="6858002"/>
                </a:lnTo>
                <a:lnTo>
                  <a:pt x="3663257" y="6858002"/>
                </a:lnTo>
                <a:lnTo>
                  <a:pt x="3663257" y="6837927"/>
                </a:lnTo>
                <a:cubicBezTo>
                  <a:pt x="3776442" y="6837927"/>
                  <a:pt x="3889637" y="6830182"/>
                  <a:pt x="4006597" y="6818565"/>
                </a:cubicBezTo>
                <a:close/>
                <a:moveTo>
                  <a:pt x="3264084" y="6818565"/>
                </a:moveTo>
                <a:cubicBezTo>
                  <a:pt x="3381796" y="6830182"/>
                  <a:pt x="3503434" y="6837927"/>
                  <a:pt x="3621155" y="6837927"/>
                </a:cubicBezTo>
                <a:lnTo>
                  <a:pt x="3621155" y="6858002"/>
                </a:lnTo>
                <a:lnTo>
                  <a:pt x="3263109" y="6858002"/>
                </a:lnTo>
                <a:close/>
                <a:moveTo>
                  <a:pt x="4388131" y="6762423"/>
                </a:moveTo>
                <a:lnTo>
                  <a:pt x="4394181" y="6858002"/>
                </a:lnTo>
                <a:lnTo>
                  <a:pt x="4044038" y="6858002"/>
                </a:lnTo>
                <a:lnTo>
                  <a:pt x="4042219" y="6819440"/>
                </a:lnTo>
                <a:cubicBezTo>
                  <a:pt x="4160054" y="6804242"/>
                  <a:pt x="4274097" y="6789035"/>
                  <a:pt x="4388131" y="6762423"/>
                </a:cubicBezTo>
                <a:close/>
                <a:moveTo>
                  <a:pt x="2878607" y="6762423"/>
                </a:moveTo>
                <a:cubicBezTo>
                  <a:pt x="2997680" y="6785472"/>
                  <a:pt x="3112926" y="6804675"/>
                  <a:pt x="3228162" y="6816204"/>
                </a:cubicBezTo>
                <a:lnTo>
                  <a:pt x="3227130" y="6858002"/>
                </a:lnTo>
                <a:lnTo>
                  <a:pt x="2873705" y="6858002"/>
                </a:lnTo>
                <a:close/>
                <a:moveTo>
                  <a:pt x="2496303" y="6664179"/>
                </a:moveTo>
                <a:cubicBezTo>
                  <a:pt x="2608012" y="6698854"/>
                  <a:pt x="2719721" y="6729684"/>
                  <a:pt x="2835161" y="6756649"/>
                </a:cubicBezTo>
                <a:lnTo>
                  <a:pt x="2828881" y="6858002"/>
                </a:lnTo>
                <a:lnTo>
                  <a:pt x="2476731" y="6858002"/>
                </a:lnTo>
                <a:lnTo>
                  <a:pt x="2480480" y="6805293"/>
                </a:lnTo>
                <a:cubicBezTo>
                  <a:pt x="2485135" y="6757613"/>
                  <a:pt x="2490720" y="6710414"/>
                  <a:pt x="2496303" y="6664179"/>
                </a:cubicBezTo>
                <a:close/>
                <a:moveTo>
                  <a:pt x="4773061" y="6664170"/>
                </a:moveTo>
                <a:lnTo>
                  <a:pt x="4791466" y="6858002"/>
                </a:lnTo>
                <a:lnTo>
                  <a:pt x="4427693" y="6858002"/>
                </a:lnTo>
                <a:lnTo>
                  <a:pt x="4421171" y="6756641"/>
                </a:lnTo>
                <a:cubicBezTo>
                  <a:pt x="4537177" y="6729675"/>
                  <a:pt x="4657055" y="6698845"/>
                  <a:pt x="4773061" y="6664170"/>
                </a:cubicBezTo>
                <a:close/>
                <a:moveTo>
                  <a:pt x="2111356" y="6523825"/>
                </a:moveTo>
                <a:cubicBezTo>
                  <a:pt x="2225045" y="6573742"/>
                  <a:pt x="2342519" y="6615985"/>
                  <a:pt x="2456208" y="6650546"/>
                </a:cubicBezTo>
                <a:lnTo>
                  <a:pt x="2436579" y="6858002"/>
                </a:lnTo>
                <a:lnTo>
                  <a:pt x="2245288" y="6858002"/>
                </a:lnTo>
                <a:lnTo>
                  <a:pt x="2077247" y="6781104"/>
                </a:lnTo>
                <a:cubicBezTo>
                  <a:pt x="2084823" y="6696626"/>
                  <a:pt x="2096193" y="6608302"/>
                  <a:pt x="2111356" y="6523825"/>
                </a:cubicBezTo>
                <a:close/>
                <a:moveTo>
                  <a:pt x="5159016" y="6523816"/>
                </a:moveTo>
                <a:cubicBezTo>
                  <a:pt x="5174179" y="6608294"/>
                  <a:pt x="5185549" y="6696617"/>
                  <a:pt x="5193125" y="6781095"/>
                </a:cubicBezTo>
                <a:lnTo>
                  <a:pt x="5025066" y="6858002"/>
                </a:lnTo>
                <a:lnTo>
                  <a:pt x="4833801" y="6858002"/>
                </a:lnTo>
                <a:lnTo>
                  <a:pt x="4814163" y="6650537"/>
                </a:lnTo>
                <a:cubicBezTo>
                  <a:pt x="4927853" y="6615977"/>
                  <a:pt x="5041543" y="6573733"/>
                  <a:pt x="5159016" y="6523816"/>
                </a:cubicBezTo>
                <a:close/>
                <a:moveTo>
                  <a:pt x="3988879" y="6495745"/>
                </a:moveTo>
                <a:cubicBezTo>
                  <a:pt x="3992619" y="6592477"/>
                  <a:pt x="3996368" y="6689200"/>
                  <a:pt x="4000107" y="6789645"/>
                </a:cubicBezTo>
                <a:cubicBezTo>
                  <a:pt x="3887824" y="6800802"/>
                  <a:pt x="3775541" y="6804525"/>
                  <a:pt x="3663257" y="6804525"/>
                </a:cubicBezTo>
                <a:cubicBezTo>
                  <a:pt x="3663257" y="6707802"/>
                  <a:pt x="3663257" y="6607356"/>
                  <a:pt x="3663257" y="6510625"/>
                </a:cubicBezTo>
                <a:cubicBezTo>
                  <a:pt x="3771801" y="6510625"/>
                  <a:pt x="3880335" y="6506911"/>
                  <a:pt x="3988879" y="6495745"/>
                </a:cubicBezTo>
                <a:close/>
                <a:moveTo>
                  <a:pt x="3285683" y="6495745"/>
                </a:moveTo>
                <a:cubicBezTo>
                  <a:pt x="3397507" y="6503278"/>
                  <a:pt x="3509331" y="6507044"/>
                  <a:pt x="3621155" y="6507044"/>
                </a:cubicBezTo>
                <a:cubicBezTo>
                  <a:pt x="3621155" y="6604952"/>
                  <a:pt x="3621155" y="6706617"/>
                  <a:pt x="3621155" y="6804525"/>
                </a:cubicBezTo>
                <a:cubicBezTo>
                  <a:pt x="3505476" y="6804525"/>
                  <a:pt x="3389798" y="6800758"/>
                  <a:pt x="3270264" y="6789468"/>
                </a:cubicBezTo>
                <a:cubicBezTo>
                  <a:pt x="3274119" y="6687794"/>
                  <a:pt x="3277974" y="6589886"/>
                  <a:pt x="3285683" y="6495745"/>
                </a:cubicBezTo>
                <a:close/>
                <a:moveTo>
                  <a:pt x="4366214" y="6453643"/>
                </a:moveTo>
                <a:cubicBezTo>
                  <a:pt x="4377734" y="6544478"/>
                  <a:pt x="4385417" y="6642889"/>
                  <a:pt x="4393100" y="6737508"/>
                </a:cubicBezTo>
                <a:cubicBezTo>
                  <a:pt x="4277863" y="6760221"/>
                  <a:pt x="4158781" y="6779141"/>
                  <a:pt x="4043545" y="6790494"/>
                </a:cubicBezTo>
                <a:cubicBezTo>
                  <a:pt x="4039699" y="6692091"/>
                  <a:pt x="4035861" y="6593688"/>
                  <a:pt x="4028179" y="6495276"/>
                </a:cubicBezTo>
                <a:cubicBezTo>
                  <a:pt x="4139578" y="6487708"/>
                  <a:pt x="4254815" y="6472572"/>
                  <a:pt x="4366214" y="6453643"/>
                </a:cubicBezTo>
                <a:close/>
                <a:moveTo>
                  <a:pt x="2904449" y="6453643"/>
                </a:moveTo>
                <a:cubicBezTo>
                  <a:pt x="3017025" y="6472360"/>
                  <a:pt x="3129609" y="6487328"/>
                  <a:pt x="3242193" y="6498556"/>
                </a:cubicBezTo>
                <a:cubicBezTo>
                  <a:pt x="3238312" y="6592132"/>
                  <a:pt x="3234431" y="6689438"/>
                  <a:pt x="3230549" y="6790494"/>
                </a:cubicBezTo>
                <a:cubicBezTo>
                  <a:pt x="3110203" y="6775525"/>
                  <a:pt x="2993737" y="6760557"/>
                  <a:pt x="2877272" y="6738101"/>
                </a:cubicBezTo>
                <a:cubicBezTo>
                  <a:pt x="2885034" y="6640785"/>
                  <a:pt x="2892797" y="6547218"/>
                  <a:pt x="2904449" y="6453643"/>
                </a:cubicBezTo>
                <a:close/>
                <a:moveTo>
                  <a:pt x="4729527" y="6369430"/>
                </a:moveTo>
                <a:cubicBezTo>
                  <a:pt x="4748863" y="6461627"/>
                  <a:pt x="4760462" y="6549977"/>
                  <a:pt x="4772062" y="6642164"/>
                </a:cubicBezTo>
                <a:cubicBezTo>
                  <a:pt x="4656056" y="6676734"/>
                  <a:pt x="4540041" y="6707466"/>
                  <a:pt x="4420172" y="6734352"/>
                </a:cubicBezTo>
                <a:cubicBezTo>
                  <a:pt x="4412436" y="6634481"/>
                  <a:pt x="4404700" y="6538448"/>
                  <a:pt x="4393100" y="6442415"/>
                </a:cubicBezTo>
                <a:cubicBezTo>
                  <a:pt x="4505243" y="6423211"/>
                  <a:pt x="4617385" y="6400162"/>
                  <a:pt x="4729527" y="6369430"/>
                </a:cubicBezTo>
                <a:close/>
                <a:moveTo>
                  <a:pt x="2536981" y="6369430"/>
                </a:moveTo>
                <a:cubicBezTo>
                  <a:pt x="2649124" y="6400162"/>
                  <a:pt x="2761266" y="6423211"/>
                  <a:pt x="2877272" y="6442415"/>
                </a:cubicBezTo>
                <a:cubicBezTo>
                  <a:pt x="2865672" y="6538448"/>
                  <a:pt x="2854072" y="6634481"/>
                  <a:pt x="2846336" y="6734352"/>
                </a:cubicBezTo>
                <a:cubicBezTo>
                  <a:pt x="2730331" y="6707466"/>
                  <a:pt x="2614316" y="6676734"/>
                  <a:pt x="2498310" y="6642164"/>
                </a:cubicBezTo>
                <a:cubicBezTo>
                  <a:pt x="2509910" y="6549977"/>
                  <a:pt x="2521509" y="6461627"/>
                  <a:pt x="2536981" y="6369430"/>
                </a:cubicBezTo>
                <a:close/>
                <a:moveTo>
                  <a:pt x="5525800" y="6355992"/>
                </a:moveTo>
                <a:lnTo>
                  <a:pt x="5525800" y="6610174"/>
                </a:lnTo>
                <a:lnTo>
                  <a:pt x="5422732" y="6669344"/>
                </a:lnTo>
                <a:cubicBezTo>
                  <a:pt x="5363593" y="6701995"/>
                  <a:pt x="5304454" y="6733185"/>
                  <a:pt x="5245315" y="6762423"/>
                </a:cubicBezTo>
                <a:cubicBezTo>
                  <a:pt x="5237685" y="6676654"/>
                  <a:pt x="5222417" y="6590876"/>
                  <a:pt x="5207157" y="6509007"/>
                </a:cubicBezTo>
                <a:cubicBezTo>
                  <a:pt x="5266296" y="6483663"/>
                  <a:pt x="5324482" y="6457347"/>
                  <a:pt x="5382191" y="6429569"/>
                </a:cubicBezTo>
                <a:close/>
                <a:moveTo>
                  <a:pt x="1712608" y="6341359"/>
                </a:moveTo>
                <a:cubicBezTo>
                  <a:pt x="1832044" y="6403743"/>
                  <a:pt x="1947625" y="6458320"/>
                  <a:pt x="2063215" y="6509007"/>
                </a:cubicBezTo>
                <a:cubicBezTo>
                  <a:pt x="2047805" y="6590876"/>
                  <a:pt x="2036241" y="6676654"/>
                  <a:pt x="2028540" y="6762423"/>
                </a:cubicBezTo>
                <a:cubicBezTo>
                  <a:pt x="1909104" y="6703947"/>
                  <a:pt x="1789659" y="6637664"/>
                  <a:pt x="1670223" y="6567491"/>
                </a:cubicBezTo>
                <a:cubicBezTo>
                  <a:pt x="1681779" y="6493411"/>
                  <a:pt x="1697189" y="6415440"/>
                  <a:pt x="1712608" y="6341359"/>
                </a:cubicBezTo>
                <a:close/>
                <a:moveTo>
                  <a:pt x="5095297" y="6257147"/>
                </a:moveTo>
                <a:cubicBezTo>
                  <a:pt x="5117586" y="6339069"/>
                  <a:pt x="5132448" y="6417270"/>
                  <a:pt x="5151023" y="6499193"/>
                </a:cubicBezTo>
                <a:cubicBezTo>
                  <a:pt x="5035849" y="6547599"/>
                  <a:pt x="4924387" y="6584838"/>
                  <a:pt x="4812935" y="6622068"/>
                </a:cubicBezTo>
                <a:cubicBezTo>
                  <a:pt x="4801786" y="6532701"/>
                  <a:pt x="4786924" y="6443334"/>
                  <a:pt x="4772062" y="6357689"/>
                </a:cubicBezTo>
                <a:cubicBezTo>
                  <a:pt x="4879810" y="6327903"/>
                  <a:pt x="4987549" y="6294386"/>
                  <a:pt x="5095297" y="6257147"/>
                </a:cubicBezTo>
                <a:close/>
                <a:moveTo>
                  <a:pt x="2159258" y="6257147"/>
                </a:moveTo>
                <a:cubicBezTo>
                  <a:pt x="2274839" y="6294386"/>
                  <a:pt x="2386575" y="6327903"/>
                  <a:pt x="2498310" y="6357689"/>
                </a:cubicBezTo>
                <a:cubicBezTo>
                  <a:pt x="2482900" y="6443334"/>
                  <a:pt x="2467489" y="6532701"/>
                  <a:pt x="2455925" y="6622068"/>
                </a:cubicBezTo>
                <a:cubicBezTo>
                  <a:pt x="2340344" y="6584838"/>
                  <a:pt x="2220899" y="6547599"/>
                  <a:pt x="2105317" y="6499193"/>
                </a:cubicBezTo>
                <a:cubicBezTo>
                  <a:pt x="2120728" y="6417270"/>
                  <a:pt x="2139993" y="6339069"/>
                  <a:pt x="2159258" y="6257147"/>
                </a:cubicBezTo>
                <a:close/>
                <a:moveTo>
                  <a:pt x="3966935" y="6186965"/>
                </a:moveTo>
                <a:cubicBezTo>
                  <a:pt x="3974592" y="6280240"/>
                  <a:pt x="3978420" y="6373515"/>
                  <a:pt x="3986077" y="6466790"/>
                </a:cubicBezTo>
                <a:cubicBezTo>
                  <a:pt x="3875066" y="6477983"/>
                  <a:pt x="3764065" y="6481714"/>
                  <a:pt x="3649226" y="6481714"/>
                </a:cubicBezTo>
                <a:cubicBezTo>
                  <a:pt x="3649226" y="6384708"/>
                  <a:pt x="3649226" y="6291433"/>
                  <a:pt x="3649226" y="6201890"/>
                </a:cubicBezTo>
                <a:cubicBezTo>
                  <a:pt x="3756408" y="6198158"/>
                  <a:pt x="3859753" y="6194427"/>
                  <a:pt x="3966935" y="6186965"/>
                </a:cubicBezTo>
                <a:close/>
                <a:moveTo>
                  <a:pt x="3303667" y="6186965"/>
                </a:moveTo>
                <a:cubicBezTo>
                  <a:pt x="3408205" y="6190750"/>
                  <a:pt x="3516616" y="6194525"/>
                  <a:pt x="3621155" y="6198300"/>
                </a:cubicBezTo>
                <a:cubicBezTo>
                  <a:pt x="3621155" y="6288994"/>
                  <a:pt x="3621155" y="6383470"/>
                  <a:pt x="3621155" y="6481714"/>
                </a:cubicBezTo>
                <a:cubicBezTo>
                  <a:pt x="3508871" y="6481714"/>
                  <a:pt x="3396588" y="6477939"/>
                  <a:pt x="3284304" y="6466604"/>
                </a:cubicBezTo>
                <a:cubicBezTo>
                  <a:pt x="3288177" y="6372127"/>
                  <a:pt x="3295921" y="6277658"/>
                  <a:pt x="3303667" y="6186965"/>
                </a:cubicBezTo>
                <a:close/>
                <a:moveTo>
                  <a:pt x="4326897" y="6144863"/>
                </a:moveTo>
                <a:cubicBezTo>
                  <a:pt x="4342157" y="6237104"/>
                  <a:pt x="4353597" y="6329335"/>
                  <a:pt x="4365038" y="6425413"/>
                </a:cubicBezTo>
                <a:cubicBezTo>
                  <a:pt x="4254435" y="6444625"/>
                  <a:pt x="4143822" y="6460000"/>
                  <a:pt x="4033218" y="6467683"/>
                </a:cubicBezTo>
                <a:cubicBezTo>
                  <a:pt x="4025588" y="6371605"/>
                  <a:pt x="4021777" y="6275529"/>
                  <a:pt x="4014147" y="6183297"/>
                </a:cubicBezTo>
                <a:cubicBezTo>
                  <a:pt x="4117121" y="6171768"/>
                  <a:pt x="4223915" y="6160239"/>
                  <a:pt x="4326897" y="6144863"/>
                </a:cubicBezTo>
                <a:close/>
                <a:moveTo>
                  <a:pt x="2952334" y="6144863"/>
                </a:moveTo>
                <a:cubicBezTo>
                  <a:pt x="3054857" y="6160239"/>
                  <a:pt x="3153710" y="6171768"/>
                  <a:pt x="3256233" y="6179450"/>
                </a:cubicBezTo>
                <a:cubicBezTo>
                  <a:pt x="3248913" y="6271690"/>
                  <a:pt x="3241583" y="6367768"/>
                  <a:pt x="3237923" y="6467683"/>
                </a:cubicBezTo>
                <a:cubicBezTo>
                  <a:pt x="3131740" y="6456154"/>
                  <a:pt x="3025565" y="6440779"/>
                  <a:pt x="2919383" y="6421567"/>
                </a:cubicBezTo>
                <a:cubicBezTo>
                  <a:pt x="2930363" y="6329335"/>
                  <a:pt x="2941353" y="6233258"/>
                  <a:pt x="2952334" y="6144863"/>
                </a:cubicBezTo>
                <a:close/>
                <a:moveTo>
                  <a:pt x="1332842" y="6130832"/>
                </a:moveTo>
                <a:cubicBezTo>
                  <a:pt x="1444065" y="6201783"/>
                  <a:pt x="1555287" y="6265263"/>
                  <a:pt x="1670223" y="6325012"/>
                </a:cubicBezTo>
                <a:cubicBezTo>
                  <a:pt x="1651683" y="6395963"/>
                  <a:pt x="1636856" y="6466914"/>
                  <a:pt x="1625734" y="6537864"/>
                </a:cubicBezTo>
                <a:cubicBezTo>
                  <a:pt x="1510798" y="6466914"/>
                  <a:pt x="1395871" y="6388501"/>
                  <a:pt x="1277231" y="6306339"/>
                </a:cubicBezTo>
                <a:cubicBezTo>
                  <a:pt x="1292057" y="6246599"/>
                  <a:pt x="1310597" y="6190581"/>
                  <a:pt x="1332842" y="6130832"/>
                </a:cubicBezTo>
                <a:close/>
                <a:moveTo>
                  <a:pt x="5476637" y="6116792"/>
                </a:moveTo>
                <a:lnTo>
                  <a:pt x="5525800" y="6270120"/>
                </a:lnTo>
                <a:lnTo>
                  <a:pt x="5525800" y="6335179"/>
                </a:lnTo>
                <a:lnTo>
                  <a:pt x="5203417" y="6481714"/>
                </a:lnTo>
                <a:cubicBezTo>
                  <a:pt x="5188439" y="6400622"/>
                  <a:pt x="5169731" y="6323217"/>
                  <a:pt x="5151015" y="6242125"/>
                </a:cubicBezTo>
                <a:cubicBezTo>
                  <a:pt x="5259559" y="6205257"/>
                  <a:pt x="5368093" y="6164713"/>
                  <a:pt x="5476637" y="6116792"/>
                </a:cubicBezTo>
                <a:close/>
                <a:moveTo>
                  <a:pt x="1793735" y="6116792"/>
                </a:moveTo>
                <a:cubicBezTo>
                  <a:pt x="1902279" y="6164713"/>
                  <a:pt x="2010814" y="6205257"/>
                  <a:pt x="2119357" y="6242125"/>
                </a:cubicBezTo>
                <a:cubicBezTo>
                  <a:pt x="2096901" y="6323217"/>
                  <a:pt x="2081932" y="6400622"/>
                  <a:pt x="2063215" y="6481714"/>
                </a:cubicBezTo>
                <a:cubicBezTo>
                  <a:pt x="1950932" y="6433794"/>
                  <a:pt x="1838648" y="6382188"/>
                  <a:pt x="1726365" y="6326904"/>
                </a:cubicBezTo>
                <a:cubicBezTo>
                  <a:pt x="1745082" y="6256864"/>
                  <a:pt x="1767538" y="6186832"/>
                  <a:pt x="1793735" y="6116792"/>
                </a:cubicBezTo>
                <a:close/>
                <a:moveTo>
                  <a:pt x="4663253" y="6088721"/>
                </a:moveTo>
                <a:cubicBezTo>
                  <a:pt x="4682058" y="6174066"/>
                  <a:pt x="4700872" y="6255697"/>
                  <a:pt x="4715920" y="6344754"/>
                </a:cubicBezTo>
                <a:cubicBezTo>
                  <a:pt x="4606819" y="6370730"/>
                  <a:pt x="4497719" y="6392992"/>
                  <a:pt x="4388617" y="6411541"/>
                </a:cubicBezTo>
                <a:cubicBezTo>
                  <a:pt x="4377337" y="6322492"/>
                  <a:pt x="4366046" y="6233434"/>
                  <a:pt x="4350999" y="6144386"/>
                </a:cubicBezTo>
                <a:cubicBezTo>
                  <a:pt x="4456341" y="6129541"/>
                  <a:pt x="4557909" y="6110983"/>
                  <a:pt x="4663253" y="6088721"/>
                </a:cubicBezTo>
                <a:close/>
                <a:moveTo>
                  <a:pt x="2596855" y="6088721"/>
                </a:moveTo>
                <a:cubicBezTo>
                  <a:pt x="2698431" y="6110983"/>
                  <a:pt x="2803766" y="6129541"/>
                  <a:pt x="2905343" y="6144386"/>
                </a:cubicBezTo>
                <a:cubicBezTo>
                  <a:pt x="2894052" y="6233434"/>
                  <a:pt x="2879005" y="6322492"/>
                  <a:pt x="2867723" y="6411541"/>
                </a:cubicBezTo>
                <a:cubicBezTo>
                  <a:pt x="2758622" y="6392992"/>
                  <a:pt x="2649521" y="6370730"/>
                  <a:pt x="2540421" y="6344754"/>
                </a:cubicBezTo>
                <a:cubicBezTo>
                  <a:pt x="2559226" y="6255697"/>
                  <a:pt x="2574283" y="6174066"/>
                  <a:pt x="2596855" y="6088721"/>
                </a:cubicBezTo>
                <a:close/>
                <a:moveTo>
                  <a:pt x="5525800" y="6086190"/>
                </a:moveTo>
                <a:lnTo>
                  <a:pt x="5525800" y="6116352"/>
                </a:lnTo>
                <a:lnTo>
                  <a:pt x="5515936" y="6090728"/>
                </a:lnTo>
                <a:close/>
                <a:moveTo>
                  <a:pt x="2246087" y="5990478"/>
                </a:moveTo>
                <a:cubicBezTo>
                  <a:pt x="2350122" y="6021669"/>
                  <a:pt x="2450435" y="6052861"/>
                  <a:pt x="2554461" y="6076255"/>
                </a:cubicBezTo>
                <a:cubicBezTo>
                  <a:pt x="2532172" y="6162024"/>
                  <a:pt x="2517310" y="6251700"/>
                  <a:pt x="2498725" y="6341368"/>
                </a:cubicBezTo>
                <a:cubicBezTo>
                  <a:pt x="2390987" y="6310176"/>
                  <a:pt x="2283238" y="6275094"/>
                  <a:pt x="2175499" y="6240003"/>
                </a:cubicBezTo>
                <a:cubicBezTo>
                  <a:pt x="2197788" y="6154226"/>
                  <a:pt x="2220085" y="6072356"/>
                  <a:pt x="2246087" y="5990478"/>
                </a:cubicBezTo>
                <a:close/>
                <a:moveTo>
                  <a:pt x="5020580" y="5990469"/>
                </a:moveTo>
                <a:cubicBezTo>
                  <a:pt x="5050295" y="6072347"/>
                  <a:pt x="5072593" y="6154217"/>
                  <a:pt x="5094881" y="6239995"/>
                </a:cubicBezTo>
                <a:cubicBezTo>
                  <a:pt x="4987143" y="6275085"/>
                  <a:pt x="4879395" y="6310167"/>
                  <a:pt x="4771655" y="6341359"/>
                </a:cubicBezTo>
                <a:cubicBezTo>
                  <a:pt x="4753071" y="6251693"/>
                  <a:pt x="4734495" y="6162015"/>
                  <a:pt x="4715920" y="6076247"/>
                </a:cubicBezTo>
                <a:cubicBezTo>
                  <a:pt x="4816233" y="6052852"/>
                  <a:pt x="4920267" y="6021661"/>
                  <a:pt x="5020580" y="5990469"/>
                </a:cubicBezTo>
                <a:close/>
                <a:moveTo>
                  <a:pt x="1415525" y="5934337"/>
                </a:moveTo>
                <a:cubicBezTo>
                  <a:pt x="1523821" y="5990195"/>
                  <a:pt x="1632109" y="6042323"/>
                  <a:pt x="1740405" y="6090737"/>
                </a:cubicBezTo>
                <a:cubicBezTo>
                  <a:pt x="1714261" y="6157762"/>
                  <a:pt x="1691858" y="6228510"/>
                  <a:pt x="1673185" y="6299257"/>
                </a:cubicBezTo>
                <a:cubicBezTo>
                  <a:pt x="1561158" y="6239676"/>
                  <a:pt x="1449131" y="6176382"/>
                  <a:pt x="1333372" y="6109348"/>
                </a:cubicBezTo>
                <a:cubicBezTo>
                  <a:pt x="1355776" y="6049776"/>
                  <a:pt x="1385651" y="5990195"/>
                  <a:pt x="1415525" y="5934337"/>
                </a:cubicBezTo>
                <a:close/>
                <a:moveTo>
                  <a:pt x="1888699" y="5878194"/>
                </a:moveTo>
                <a:cubicBezTo>
                  <a:pt x="1992371" y="5915628"/>
                  <a:pt x="2099889" y="5949313"/>
                  <a:pt x="2203570" y="5979249"/>
                </a:cubicBezTo>
                <a:cubicBezTo>
                  <a:pt x="2176693" y="6057849"/>
                  <a:pt x="2153653" y="6136446"/>
                  <a:pt x="2130612" y="6215045"/>
                </a:cubicBezTo>
                <a:cubicBezTo>
                  <a:pt x="2019257" y="6173880"/>
                  <a:pt x="1907893" y="6132706"/>
                  <a:pt x="1796538" y="6087793"/>
                </a:cubicBezTo>
                <a:cubicBezTo>
                  <a:pt x="1823415" y="6016684"/>
                  <a:pt x="1854138" y="5945565"/>
                  <a:pt x="1888699" y="5878194"/>
                </a:cubicBezTo>
                <a:close/>
                <a:moveTo>
                  <a:pt x="5382539" y="5878185"/>
                </a:moveTo>
                <a:cubicBezTo>
                  <a:pt x="5416773" y="5945556"/>
                  <a:pt x="5447205" y="6016675"/>
                  <a:pt x="5473835" y="6087784"/>
                </a:cubicBezTo>
                <a:cubicBezTo>
                  <a:pt x="5363523" y="6132698"/>
                  <a:pt x="5253201" y="6173871"/>
                  <a:pt x="5142881" y="6215036"/>
                </a:cubicBezTo>
                <a:cubicBezTo>
                  <a:pt x="5120061" y="6136437"/>
                  <a:pt x="5097233" y="6057839"/>
                  <a:pt x="5066802" y="5979240"/>
                </a:cubicBezTo>
                <a:cubicBezTo>
                  <a:pt x="5173312" y="5949304"/>
                  <a:pt x="5276029" y="5915619"/>
                  <a:pt x="5382539" y="5878185"/>
                </a:cubicBezTo>
                <a:close/>
                <a:moveTo>
                  <a:pt x="3948422" y="5864154"/>
                </a:moveTo>
                <a:cubicBezTo>
                  <a:pt x="3956299" y="5958472"/>
                  <a:pt x="3964168" y="6048865"/>
                  <a:pt x="3972045" y="6147118"/>
                </a:cubicBezTo>
                <a:cubicBezTo>
                  <a:pt x="3865747" y="6151043"/>
                  <a:pt x="3755515" y="6154977"/>
                  <a:pt x="3649226" y="6158903"/>
                </a:cubicBezTo>
                <a:cubicBezTo>
                  <a:pt x="3649226" y="6060659"/>
                  <a:pt x="3649226" y="5966332"/>
                  <a:pt x="3649226" y="5875948"/>
                </a:cubicBezTo>
                <a:cubicBezTo>
                  <a:pt x="3747646" y="5872014"/>
                  <a:pt x="3850001" y="5872014"/>
                  <a:pt x="3948422" y="5864154"/>
                </a:cubicBezTo>
                <a:close/>
                <a:moveTo>
                  <a:pt x="3331198" y="5864154"/>
                </a:moveTo>
                <a:cubicBezTo>
                  <a:pt x="3429106" y="5872014"/>
                  <a:pt x="3523247" y="5872014"/>
                  <a:pt x="3621155" y="5875948"/>
                </a:cubicBezTo>
                <a:cubicBezTo>
                  <a:pt x="3621155" y="5966332"/>
                  <a:pt x="3621155" y="6060659"/>
                  <a:pt x="3617389" y="6158903"/>
                </a:cubicBezTo>
                <a:cubicBezTo>
                  <a:pt x="3515715" y="6158903"/>
                  <a:pt x="3414049" y="6154977"/>
                  <a:pt x="3312375" y="6147118"/>
                </a:cubicBezTo>
                <a:cubicBezTo>
                  <a:pt x="3316141" y="6048865"/>
                  <a:pt x="3323674" y="5958472"/>
                  <a:pt x="3331198" y="5864154"/>
                </a:cubicBezTo>
                <a:close/>
                <a:moveTo>
                  <a:pt x="4277510" y="5836083"/>
                </a:moveTo>
                <a:cubicBezTo>
                  <a:pt x="4292646" y="5919218"/>
                  <a:pt x="4307791" y="6006135"/>
                  <a:pt x="4322927" y="6096829"/>
                </a:cubicBezTo>
                <a:cubicBezTo>
                  <a:pt x="4216947" y="6111938"/>
                  <a:pt x="4114761" y="6123273"/>
                  <a:pt x="4012574" y="6130832"/>
                </a:cubicBezTo>
                <a:cubicBezTo>
                  <a:pt x="4004997" y="6040139"/>
                  <a:pt x="3993645" y="5949454"/>
                  <a:pt x="3986077" y="5862537"/>
                </a:cubicBezTo>
                <a:cubicBezTo>
                  <a:pt x="4084479" y="5854977"/>
                  <a:pt x="4179098" y="5847418"/>
                  <a:pt x="4277510" y="5836083"/>
                </a:cubicBezTo>
                <a:close/>
                <a:moveTo>
                  <a:pt x="3005505" y="5836083"/>
                </a:moveTo>
                <a:cubicBezTo>
                  <a:pt x="3097215" y="5847418"/>
                  <a:pt x="3192594" y="5854977"/>
                  <a:pt x="3284304" y="5862537"/>
                </a:cubicBezTo>
                <a:cubicBezTo>
                  <a:pt x="3276966" y="5949454"/>
                  <a:pt x="3269628" y="6040139"/>
                  <a:pt x="3262289" y="6130832"/>
                </a:cubicBezTo>
                <a:cubicBezTo>
                  <a:pt x="3163241" y="6123273"/>
                  <a:pt x="3060533" y="6111938"/>
                  <a:pt x="2961484" y="6096829"/>
                </a:cubicBezTo>
                <a:cubicBezTo>
                  <a:pt x="2976161" y="6009912"/>
                  <a:pt x="2990828" y="5919218"/>
                  <a:pt x="3005505" y="5836083"/>
                </a:cubicBezTo>
                <a:close/>
                <a:moveTo>
                  <a:pt x="5525800" y="5820251"/>
                </a:moveTo>
                <a:lnTo>
                  <a:pt x="5525800" y="6066366"/>
                </a:lnTo>
                <a:lnTo>
                  <a:pt x="5508731" y="6074682"/>
                </a:lnTo>
                <a:cubicBezTo>
                  <a:pt x="5482181" y="6001953"/>
                  <a:pt x="5451837" y="5933054"/>
                  <a:pt x="5417693" y="5864154"/>
                </a:cubicBezTo>
                <a:close/>
                <a:moveTo>
                  <a:pt x="2677080" y="5793981"/>
                </a:moveTo>
                <a:cubicBezTo>
                  <a:pt x="2773113" y="5813044"/>
                  <a:pt x="2865451" y="5828294"/>
                  <a:pt x="2961484" y="5839726"/>
                </a:cubicBezTo>
                <a:cubicBezTo>
                  <a:pt x="2943015" y="5923595"/>
                  <a:pt x="2928241" y="6011272"/>
                  <a:pt x="2913467" y="6102761"/>
                </a:cubicBezTo>
                <a:cubicBezTo>
                  <a:pt x="2813739" y="6087519"/>
                  <a:pt x="2714009" y="6068457"/>
                  <a:pt x="2610594" y="6045585"/>
                </a:cubicBezTo>
                <a:cubicBezTo>
                  <a:pt x="2632750" y="5961717"/>
                  <a:pt x="2654915" y="5877850"/>
                  <a:pt x="2677080" y="5793981"/>
                </a:cubicBezTo>
                <a:close/>
                <a:moveTo>
                  <a:pt x="4589897" y="5793972"/>
                </a:moveTo>
                <a:cubicBezTo>
                  <a:pt x="4617075" y="5877841"/>
                  <a:pt x="4640371" y="5961708"/>
                  <a:pt x="4659778" y="6045576"/>
                </a:cubicBezTo>
                <a:cubicBezTo>
                  <a:pt x="4554965" y="6068448"/>
                  <a:pt x="4450144" y="6087510"/>
                  <a:pt x="4341441" y="6102752"/>
                </a:cubicBezTo>
                <a:cubicBezTo>
                  <a:pt x="4329797" y="6011263"/>
                  <a:pt x="4310391" y="5923586"/>
                  <a:pt x="4294857" y="5839717"/>
                </a:cubicBezTo>
                <a:cubicBezTo>
                  <a:pt x="4391915" y="5828285"/>
                  <a:pt x="4492847" y="5813034"/>
                  <a:pt x="4589897" y="5793972"/>
                </a:cubicBezTo>
                <a:close/>
                <a:moveTo>
                  <a:pt x="1530249" y="5737839"/>
                </a:moveTo>
                <a:cubicBezTo>
                  <a:pt x="1639022" y="5783779"/>
                  <a:pt x="1743915" y="5825880"/>
                  <a:pt x="1852688" y="5864163"/>
                </a:cubicBezTo>
                <a:cubicBezTo>
                  <a:pt x="1817721" y="5933063"/>
                  <a:pt x="1786644" y="6001962"/>
                  <a:pt x="1755567" y="6074691"/>
                </a:cubicBezTo>
                <a:cubicBezTo>
                  <a:pt x="1642904" y="6024932"/>
                  <a:pt x="1530249" y="5971336"/>
                  <a:pt x="1417585" y="5913921"/>
                </a:cubicBezTo>
                <a:cubicBezTo>
                  <a:pt x="1452552" y="5856506"/>
                  <a:pt x="1487510" y="5795263"/>
                  <a:pt x="1530249" y="5737839"/>
                </a:cubicBezTo>
                <a:close/>
                <a:moveTo>
                  <a:pt x="4920612" y="5723800"/>
                </a:moveTo>
                <a:cubicBezTo>
                  <a:pt x="4950628" y="5802876"/>
                  <a:pt x="4984393" y="5878194"/>
                  <a:pt x="5010660" y="5957270"/>
                </a:cubicBezTo>
                <a:cubicBezTo>
                  <a:pt x="4909357" y="5983626"/>
                  <a:pt x="4804297" y="6009991"/>
                  <a:pt x="4702985" y="6032579"/>
                </a:cubicBezTo>
                <a:cubicBezTo>
                  <a:pt x="4680475" y="5949737"/>
                  <a:pt x="4657965" y="5866895"/>
                  <a:pt x="4631699" y="5784053"/>
                </a:cubicBezTo>
                <a:cubicBezTo>
                  <a:pt x="4729253" y="5768987"/>
                  <a:pt x="4823058" y="5746399"/>
                  <a:pt x="4920612" y="5723800"/>
                </a:cubicBezTo>
                <a:close/>
                <a:moveTo>
                  <a:pt x="2349760" y="5723800"/>
                </a:moveTo>
                <a:cubicBezTo>
                  <a:pt x="2447314" y="5746399"/>
                  <a:pt x="2541119" y="5768987"/>
                  <a:pt x="2638673" y="5784053"/>
                </a:cubicBezTo>
                <a:cubicBezTo>
                  <a:pt x="2612406" y="5866895"/>
                  <a:pt x="2586139" y="5949737"/>
                  <a:pt x="2567387" y="6032579"/>
                </a:cubicBezTo>
                <a:cubicBezTo>
                  <a:pt x="2462326" y="6009991"/>
                  <a:pt x="2361015" y="5983626"/>
                  <a:pt x="2259712" y="5957270"/>
                </a:cubicBezTo>
                <a:cubicBezTo>
                  <a:pt x="2285979" y="5878194"/>
                  <a:pt x="2315995" y="5802876"/>
                  <a:pt x="2349760" y="5723800"/>
                </a:cubicBezTo>
                <a:close/>
                <a:moveTo>
                  <a:pt x="5243627" y="5639587"/>
                </a:moveTo>
                <a:cubicBezTo>
                  <a:pt x="5285472" y="5708204"/>
                  <a:pt x="5323515" y="5780640"/>
                  <a:pt x="5361551" y="5849257"/>
                </a:cubicBezTo>
                <a:cubicBezTo>
                  <a:pt x="5255041" y="5887371"/>
                  <a:pt x="5152332" y="5921684"/>
                  <a:pt x="5049623" y="5948367"/>
                </a:cubicBezTo>
                <a:cubicBezTo>
                  <a:pt x="5019192" y="5872129"/>
                  <a:pt x="4988751" y="5795882"/>
                  <a:pt x="4954518" y="5719644"/>
                </a:cubicBezTo>
                <a:cubicBezTo>
                  <a:pt x="5049623" y="5696772"/>
                  <a:pt x="5144719" y="5670089"/>
                  <a:pt x="5243627" y="5639587"/>
                </a:cubicBezTo>
                <a:close/>
                <a:moveTo>
                  <a:pt x="2026745" y="5639587"/>
                </a:moveTo>
                <a:cubicBezTo>
                  <a:pt x="2121851" y="5670089"/>
                  <a:pt x="2220749" y="5696772"/>
                  <a:pt x="2315854" y="5719644"/>
                </a:cubicBezTo>
                <a:cubicBezTo>
                  <a:pt x="2281621" y="5795882"/>
                  <a:pt x="2251180" y="5872129"/>
                  <a:pt x="2220749" y="5948367"/>
                </a:cubicBezTo>
                <a:cubicBezTo>
                  <a:pt x="2118040" y="5921684"/>
                  <a:pt x="2011530" y="5887371"/>
                  <a:pt x="1908821" y="5849257"/>
                </a:cubicBezTo>
                <a:cubicBezTo>
                  <a:pt x="1943054" y="5780640"/>
                  <a:pt x="1984900" y="5708204"/>
                  <a:pt x="2026745" y="5639587"/>
                </a:cubicBezTo>
                <a:close/>
                <a:moveTo>
                  <a:pt x="3913349" y="5583445"/>
                </a:moveTo>
                <a:cubicBezTo>
                  <a:pt x="3924833" y="5669833"/>
                  <a:pt x="3932490" y="5752472"/>
                  <a:pt x="3943975" y="5842617"/>
                </a:cubicBezTo>
                <a:cubicBezTo>
                  <a:pt x="3844449" y="5846366"/>
                  <a:pt x="3748751" y="5850123"/>
                  <a:pt x="3653054" y="5850123"/>
                </a:cubicBezTo>
                <a:cubicBezTo>
                  <a:pt x="3649226" y="5763735"/>
                  <a:pt x="3649226" y="5677348"/>
                  <a:pt x="3649226" y="5590960"/>
                </a:cubicBezTo>
                <a:cubicBezTo>
                  <a:pt x="3737267" y="5590960"/>
                  <a:pt x="3825308" y="5590960"/>
                  <a:pt x="3913349" y="5583445"/>
                </a:cubicBezTo>
                <a:close/>
                <a:moveTo>
                  <a:pt x="3353549" y="5583445"/>
                </a:moveTo>
                <a:cubicBezTo>
                  <a:pt x="3442757" y="5587256"/>
                  <a:pt x="3531956" y="5587256"/>
                  <a:pt x="3621155" y="5587256"/>
                </a:cubicBezTo>
                <a:cubicBezTo>
                  <a:pt x="3621155" y="5674881"/>
                  <a:pt x="3621155" y="5762507"/>
                  <a:pt x="3621155" y="5850123"/>
                </a:cubicBezTo>
                <a:cubicBezTo>
                  <a:pt x="3524193" y="5850123"/>
                  <a:pt x="3423359" y="5846312"/>
                  <a:pt x="3326406" y="5842503"/>
                </a:cubicBezTo>
                <a:cubicBezTo>
                  <a:pt x="3334160" y="5754885"/>
                  <a:pt x="3341923" y="5667261"/>
                  <a:pt x="3353549" y="5583445"/>
                </a:cubicBezTo>
                <a:close/>
                <a:moveTo>
                  <a:pt x="4212978" y="5569406"/>
                </a:moveTo>
                <a:cubicBezTo>
                  <a:pt x="4232199" y="5649772"/>
                  <a:pt x="4251411" y="5730148"/>
                  <a:pt x="4266785" y="5810515"/>
                </a:cubicBezTo>
                <a:cubicBezTo>
                  <a:pt x="4170708" y="5821469"/>
                  <a:pt x="4074630" y="5832433"/>
                  <a:pt x="3974707" y="5836083"/>
                </a:cubicBezTo>
                <a:cubicBezTo>
                  <a:pt x="3967024" y="5752065"/>
                  <a:pt x="3955495" y="5668038"/>
                  <a:pt x="3943966" y="5587671"/>
                </a:cubicBezTo>
                <a:cubicBezTo>
                  <a:pt x="4032351" y="5584020"/>
                  <a:pt x="4124592" y="5576717"/>
                  <a:pt x="4212978" y="5569406"/>
                </a:cubicBezTo>
                <a:close/>
                <a:moveTo>
                  <a:pt x="3061240" y="5569406"/>
                </a:moveTo>
                <a:cubicBezTo>
                  <a:pt x="3149635" y="5576717"/>
                  <a:pt x="3238020" y="5584020"/>
                  <a:pt x="3326415" y="5587671"/>
                </a:cubicBezTo>
                <a:cubicBezTo>
                  <a:pt x="3314886" y="5668038"/>
                  <a:pt x="3303357" y="5752065"/>
                  <a:pt x="3295665" y="5836083"/>
                </a:cubicBezTo>
                <a:cubicBezTo>
                  <a:pt x="3199587" y="5832433"/>
                  <a:pt x="3103519" y="5821469"/>
                  <a:pt x="3003595" y="5810515"/>
                </a:cubicBezTo>
                <a:cubicBezTo>
                  <a:pt x="3022807" y="5730148"/>
                  <a:pt x="3038182" y="5649772"/>
                  <a:pt x="3061240" y="5569406"/>
                </a:cubicBezTo>
                <a:close/>
                <a:moveTo>
                  <a:pt x="5525800" y="5542936"/>
                </a:moveTo>
                <a:lnTo>
                  <a:pt x="5525800" y="5787779"/>
                </a:lnTo>
                <a:lnTo>
                  <a:pt x="5396695" y="5836083"/>
                </a:lnTo>
                <a:cubicBezTo>
                  <a:pt x="5362037" y="5765734"/>
                  <a:pt x="5319687" y="5695375"/>
                  <a:pt x="5277329" y="5625017"/>
                </a:cubicBezTo>
                <a:cubicBezTo>
                  <a:pt x="5325461" y="5611339"/>
                  <a:pt x="5374554" y="5595707"/>
                  <a:pt x="5423647" y="5579094"/>
                </a:cubicBezTo>
                <a:close/>
                <a:moveTo>
                  <a:pt x="4497833" y="5527303"/>
                </a:moveTo>
                <a:cubicBezTo>
                  <a:pt x="4523747" y="5606963"/>
                  <a:pt x="4553357" y="5686632"/>
                  <a:pt x="4575565" y="5766291"/>
                </a:cubicBezTo>
                <a:cubicBezTo>
                  <a:pt x="4483025" y="5785255"/>
                  <a:pt x="4390483" y="5796634"/>
                  <a:pt x="4294237" y="5808012"/>
                </a:cubicBezTo>
                <a:cubicBezTo>
                  <a:pt x="4279429" y="5724560"/>
                  <a:pt x="4260924" y="5641109"/>
                  <a:pt x="4238715" y="5557655"/>
                </a:cubicBezTo>
                <a:cubicBezTo>
                  <a:pt x="4323855" y="5550070"/>
                  <a:pt x="4408988" y="5538682"/>
                  <a:pt x="4497833" y="5527303"/>
                </a:cubicBezTo>
                <a:close/>
                <a:moveTo>
                  <a:pt x="2765607" y="5527303"/>
                </a:moveTo>
                <a:cubicBezTo>
                  <a:pt x="2854293" y="5538682"/>
                  <a:pt x="2942980" y="5550070"/>
                  <a:pt x="3031666" y="5557655"/>
                </a:cubicBezTo>
                <a:cubicBezTo>
                  <a:pt x="3012383" y="5641109"/>
                  <a:pt x="2993109" y="5724560"/>
                  <a:pt x="2973827" y="5808012"/>
                </a:cubicBezTo>
                <a:cubicBezTo>
                  <a:pt x="2877431" y="5796634"/>
                  <a:pt x="2781026" y="5785255"/>
                  <a:pt x="2680775" y="5766291"/>
                </a:cubicBezTo>
                <a:cubicBezTo>
                  <a:pt x="2707767" y="5686632"/>
                  <a:pt x="2734760" y="5606963"/>
                  <a:pt x="2765607" y="5527303"/>
                </a:cubicBezTo>
                <a:close/>
                <a:moveTo>
                  <a:pt x="1692087" y="5527303"/>
                </a:moveTo>
                <a:cubicBezTo>
                  <a:pt x="1788961" y="5562483"/>
                  <a:pt x="1882121" y="5597662"/>
                  <a:pt x="1979003" y="5625017"/>
                </a:cubicBezTo>
                <a:cubicBezTo>
                  <a:pt x="1934284" y="5695375"/>
                  <a:pt x="1897027" y="5765734"/>
                  <a:pt x="1863492" y="5836083"/>
                </a:cubicBezTo>
                <a:cubicBezTo>
                  <a:pt x="1759157" y="5796996"/>
                  <a:pt x="1658544" y="5757909"/>
                  <a:pt x="1557940" y="5711006"/>
                </a:cubicBezTo>
                <a:cubicBezTo>
                  <a:pt x="1598927" y="5648472"/>
                  <a:pt x="1643646" y="5589847"/>
                  <a:pt x="1692087" y="5527303"/>
                </a:cubicBezTo>
                <a:close/>
                <a:moveTo>
                  <a:pt x="4800274" y="5485201"/>
                </a:moveTo>
                <a:cubicBezTo>
                  <a:pt x="4838945" y="5556321"/>
                  <a:pt x="4877617" y="5631170"/>
                  <a:pt x="4912417" y="5706029"/>
                </a:cubicBezTo>
                <a:cubicBezTo>
                  <a:pt x="4815747" y="5728485"/>
                  <a:pt x="4719067" y="5747202"/>
                  <a:pt x="4618525" y="5765910"/>
                </a:cubicBezTo>
                <a:cubicBezTo>
                  <a:pt x="4591462" y="5683572"/>
                  <a:pt x="4564390" y="5604975"/>
                  <a:pt x="4533455" y="5530115"/>
                </a:cubicBezTo>
                <a:cubicBezTo>
                  <a:pt x="4622397" y="5515147"/>
                  <a:pt x="4711331" y="5500178"/>
                  <a:pt x="4800274" y="5485201"/>
                </a:cubicBezTo>
                <a:close/>
                <a:moveTo>
                  <a:pt x="2470098" y="5485201"/>
                </a:moveTo>
                <a:cubicBezTo>
                  <a:pt x="2559041" y="5500178"/>
                  <a:pt x="2647975" y="5515147"/>
                  <a:pt x="2736917" y="5530115"/>
                </a:cubicBezTo>
                <a:cubicBezTo>
                  <a:pt x="2705982" y="5604975"/>
                  <a:pt x="2675046" y="5683572"/>
                  <a:pt x="2647975" y="5765910"/>
                </a:cubicBezTo>
                <a:cubicBezTo>
                  <a:pt x="2551305" y="5747202"/>
                  <a:pt x="2454625" y="5728485"/>
                  <a:pt x="2357955" y="5706029"/>
                </a:cubicBezTo>
                <a:cubicBezTo>
                  <a:pt x="2392755" y="5631170"/>
                  <a:pt x="2427563" y="5556321"/>
                  <a:pt x="2470098" y="5485201"/>
                </a:cubicBezTo>
                <a:close/>
                <a:moveTo>
                  <a:pt x="5093149" y="5415020"/>
                </a:moveTo>
                <a:cubicBezTo>
                  <a:pt x="5143066" y="5479508"/>
                  <a:pt x="5192993" y="5547789"/>
                  <a:pt x="5235227" y="5616069"/>
                </a:cubicBezTo>
                <a:cubicBezTo>
                  <a:pt x="5139229" y="5646422"/>
                  <a:pt x="5039394" y="5669179"/>
                  <a:pt x="4943396" y="5695729"/>
                </a:cubicBezTo>
                <a:cubicBezTo>
                  <a:pt x="4908835" y="5619862"/>
                  <a:pt x="4870438" y="5543996"/>
                  <a:pt x="4828195" y="5471922"/>
                </a:cubicBezTo>
                <a:cubicBezTo>
                  <a:pt x="4916519" y="5452958"/>
                  <a:pt x="5004833" y="5433993"/>
                  <a:pt x="5093149" y="5415020"/>
                </a:cubicBezTo>
                <a:close/>
                <a:moveTo>
                  <a:pt x="2172325" y="5415020"/>
                </a:moveTo>
                <a:cubicBezTo>
                  <a:pt x="2257590" y="5433993"/>
                  <a:pt x="2342863" y="5452958"/>
                  <a:pt x="2428137" y="5471922"/>
                </a:cubicBezTo>
                <a:cubicBezTo>
                  <a:pt x="2387353" y="5543996"/>
                  <a:pt x="2350281" y="5619862"/>
                  <a:pt x="2316915" y="5695729"/>
                </a:cubicBezTo>
                <a:cubicBezTo>
                  <a:pt x="2220519" y="5669179"/>
                  <a:pt x="2127827" y="5646422"/>
                  <a:pt x="2035145" y="5616069"/>
                </a:cubicBezTo>
                <a:cubicBezTo>
                  <a:pt x="2075929" y="5547789"/>
                  <a:pt x="2120418" y="5479508"/>
                  <a:pt x="2172325" y="5415020"/>
                </a:cubicBezTo>
                <a:close/>
                <a:moveTo>
                  <a:pt x="814578" y="5400989"/>
                </a:moveTo>
                <a:cubicBezTo>
                  <a:pt x="874884" y="5520027"/>
                  <a:pt x="938957" y="5635228"/>
                  <a:pt x="1010561" y="5754266"/>
                </a:cubicBezTo>
                <a:cubicBezTo>
                  <a:pt x="950255" y="5777308"/>
                  <a:pt x="893725" y="5796501"/>
                  <a:pt x="833428" y="5808021"/>
                </a:cubicBezTo>
                <a:cubicBezTo>
                  <a:pt x="750514" y="5688983"/>
                  <a:pt x="675135" y="5569945"/>
                  <a:pt x="603529" y="5447069"/>
                </a:cubicBezTo>
                <a:cubicBezTo>
                  <a:pt x="675135" y="5435549"/>
                  <a:pt x="746739" y="5420192"/>
                  <a:pt x="814578" y="5400989"/>
                </a:cubicBezTo>
                <a:close/>
                <a:moveTo>
                  <a:pt x="5386297" y="5330808"/>
                </a:moveTo>
                <a:lnTo>
                  <a:pt x="5525800" y="5481742"/>
                </a:lnTo>
                <a:lnTo>
                  <a:pt x="5525800" y="5527180"/>
                </a:lnTo>
                <a:lnTo>
                  <a:pt x="5267975" y="5611516"/>
                </a:lnTo>
                <a:cubicBezTo>
                  <a:pt x="5222177" y="5544305"/>
                  <a:pt x="5176380" y="5473142"/>
                  <a:pt x="5122943" y="5405931"/>
                </a:cubicBezTo>
                <a:cubicBezTo>
                  <a:pt x="5210728" y="5382210"/>
                  <a:pt x="5298513" y="5358489"/>
                  <a:pt x="5386297" y="5330808"/>
                </a:cubicBezTo>
                <a:close/>
                <a:moveTo>
                  <a:pt x="1874844" y="5330808"/>
                </a:moveTo>
                <a:cubicBezTo>
                  <a:pt x="1959791" y="5358489"/>
                  <a:pt x="2048433" y="5382210"/>
                  <a:pt x="2133388" y="5405931"/>
                </a:cubicBezTo>
                <a:cubicBezTo>
                  <a:pt x="2081676" y="5473142"/>
                  <a:pt x="2037355" y="5544305"/>
                  <a:pt x="1993034" y="5611516"/>
                </a:cubicBezTo>
                <a:cubicBezTo>
                  <a:pt x="1900696" y="5583844"/>
                  <a:pt x="1804663" y="5552218"/>
                  <a:pt x="1712325" y="5516632"/>
                </a:cubicBezTo>
                <a:cubicBezTo>
                  <a:pt x="1764037" y="5453373"/>
                  <a:pt x="1819436" y="5394067"/>
                  <a:pt x="1874844" y="5330808"/>
                </a:cubicBezTo>
                <a:close/>
                <a:moveTo>
                  <a:pt x="1049039" y="5330808"/>
                </a:moveTo>
                <a:cubicBezTo>
                  <a:pt x="1097949" y="5445646"/>
                  <a:pt x="1150615" y="5556656"/>
                  <a:pt x="1207049" y="5667658"/>
                </a:cubicBezTo>
                <a:cubicBezTo>
                  <a:pt x="1146859" y="5702112"/>
                  <a:pt x="1090424" y="5728910"/>
                  <a:pt x="1030234" y="5751871"/>
                </a:cubicBezTo>
                <a:cubicBezTo>
                  <a:pt x="962509" y="5637042"/>
                  <a:pt x="898561" y="5518375"/>
                  <a:pt x="842127" y="5403535"/>
                </a:cubicBezTo>
                <a:cubicBezTo>
                  <a:pt x="909842" y="5384404"/>
                  <a:pt x="981324" y="5357605"/>
                  <a:pt x="1049039" y="5330808"/>
                </a:cubicBezTo>
                <a:close/>
                <a:moveTo>
                  <a:pt x="3881617" y="5316768"/>
                </a:moveTo>
                <a:cubicBezTo>
                  <a:pt x="3893040" y="5399724"/>
                  <a:pt x="3904472" y="5478906"/>
                  <a:pt x="3915904" y="5561865"/>
                </a:cubicBezTo>
                <a:cubicBezTo>
                  <a:pt x="3828278" y="5565640"/>
                  <a:pt x="3740653" y="5569406"/>
                  <a:pt x="3653036" y="5569406"/>
                </a:cubicBezTo>
                <a:cubicBezTo>
                  <a:pt x="3653036" y="5486448"/>
                  <a:pt x="3653036" y="5403500"/>
                  <a:pt x="3649226" y="5324309"/>
                </a:cubicBezTo>
                <a:cubicBezTo>
                  <a:pt x="3729230" y="5324309"/>
                  <a:pt x="3805424" y="5320542"/>
                  <a:pt x="3881617" y="5316768"/>
                </a:cubicBezTo>
                <a:close/>
                <a:moveTo>
                  <a:pt x="3385395" y="5316768"/>
                </a:moveTo>
                <a:cubicBezTo>
                  <a:pt x="3462693" y="5320542"/>
                  <a:pt x="3539993" y="5324309"/>
                  <a:pt x="3621155" y="5324309"/>
                </a:cubicBezTo>
                <a:cubicBezTo>
                  <a:pt x="3617291" y="5403500"/>
                  <a:pt x="3617291" y="5486448"/>
                  <a:pt x="3617291" y="5569406"/>
                </a:cubicBezTo>
                <a:cubicBezTo>
                  <a:pt x="3528393" y="5569406"/>
                  <a:pt x="3439503" y="5565640"/>
                  <a:pt x="3354477" y="5561865"/>
                </a:cubicBezTo>
                <a:cubicBezTo>
                  <a:pt x="3362204" y="5478906"/>
                  <a:pt x="3373804" y="5399724"/>
                  <a:pt x="3385395" y="5316768"/>
                </a:cubicBezTo>
                <a:close/>
                <a:moveTo>
                  <a:pt x="4146403" y="5302736"/>
                </a:moveTo>
                <a:cubicBezTo>
                  <a:pt x="4169072" y="5377047"/>
                  <a:pt x="4191750" y="5455062"/>
                  <a:pt x="4210644" y="5536799"/>
                </a:cubicBezTo>
                <a:cubicBezTo>
                  <a:pt x="4123726" y="5544234"/>
                  <a:pt x="4036817" y="5551661"/>
                  <a:pt x="3953682" y="5555374"/>
                </a:cubicBezTo>
                <a:cubicBezTo>
                  <a:pt x="3942348" y="5473637"/>
                  <a:pt x="3931013" y="5391909"/>
                  <a:pt x="3915895" y="5313885"/>
                </a:cubicBezTo>
                <a:cubicBezTo>
                  <a:pt x="3995245" y="5310172"/>
                  <a:pt x="4070829" y="5306450"/>
                  <a:pt x="4146403" y="5302736"/>
                </a:cubicBezTo>
                <a:close/>
                <a:moveTo>
                  <a:pt x="3123977" y="5302736"/>
                </a:moveTo>
                <a:cubicBezTo>
                  <a:pt x="3199552" y="5306450"/>
                  <a:pt x="3278911" y="5310172"/>
                  <a:pt x="3354486" y="5313885"/>
                </a:cubicBezTo>
                <a:cubicBezTo>
                  <a:pt x="3343151" y="5391909"/>
                  <a:pt x="3331808" y="5473637"/>
                  <a:pt x="3320473" y="5555374"/>
                </a:cubicBezTo>
                <a:cubicBezTo>
                  <a:pt x="3233564" y="5551661"/>
                  <a:pt x="3146646" y="5544234"/>
                  <a:pt x="3059737" y="5536799"/>
                </a:cubicBezTo>
                <a:cubicBezTo>
                  <a:pt x="3078631" y="5455062"/>
                  <a:pt x="3101299" y="5377047"/>
                  <a:pt x="3123977" y="5302736"/>
                </a:cubicBezTo>
                <a:close/>
                <a:moveTo>
                  <a:pt x="4397512" y="5274665"/>
                </a:moveTo>
                <a:cubicBezTo>
                  <a:pt x="4431295" y="5351964"/>
                  <a:pt x="4461328" y="5429263"/>
                  <a:pt x="4491353" y="5510425"/>
                </a:cubicBezTo>
                <a:cubicBezTo>
                  <a:pt x="4408775" y="5522025"/>
                  <a:pt x="4322433" y="5533616"/>
                  <a:pt x="4236097" y="5541343"/>
                </a:cubicBezTo>
                <a:cubicBezTo>
                  <a:pt x="4213579" y="5460181"/>
                  <a:pt x="4191051" y="5379018"/>
                  <a:pt x="4168533" y="5297856"/>
                </a:cubicBezTo>
                <a:cubicBezTo>
                  <a:pt x="4243604" y="5293993"/>
                  <a:pt x="4322433" y="5286265"/>
                  <a:pt x="4397512" y="5274665"/>
                </a:cubicBezTo>
                <a:close/>
                <a:moveTo>
                  <a:pt x="2875495" y="5274665"/>
                </a:moveTo>
                <a:cubicBezTo>
                  <a:pt x="2949708" y="5286265"/>
                  <a:pt x="3023912" y="5293993"/>
                  <a:pt x="3101839" y="5297856"/>
                </a:cubicBezTo>
                <a:cubicBezTo>
                  <a:pt x="3075863" y="5379018"/>
                  <a:pt x="3053601" y="5460181"/>
                  <a:pt x="3035043" y="5541343"/>
                </a:cubicBezTo>
                <a:cubicBezTo>
                  <a:pt x="2949708" y="5533616"/>
                  <a:pt x="2864363" y="5522025"/>
                  <a:pt x="2779019" y="5510425"/>
                </a:cubicBezTo>
                <a:cubicBezTo>
                  <a:pt x="2808699" y="5429263"/>
                  <a:pt x="2842101" y="5351964"/>
                  <a:pt x="2875495" y="5274665"/>
                </a:cubicBezTo>
                <a:close/>
                <a:moveTo>
                  <a:pt x="4655490" y="5246594"/>
                </a:moveTo>
                <a:cubicBezTo>
                  <a:pt x="4701589" y="5316166"/>
                  <a:pt x="4743841" y="5385729"/>
                  <a:pt x="4786093" y="5455300"/>
                </a:cubicBezTo>
                <a:cubicBezTo>
                  <a:pt x="4697743" y="5473602"/>
                  <a:pt x="4609392" y="5484591"/>
                  <a:pt x="4521041" y="5499232"/>
                </a:cubicBezTo>
                <a:cubicBezTo>
                  <a:pt x="4490319" y="5422350"/>
                  <a:pt x="4455741" y="5349118"/>
                  <a:pt x="4421171" y="5275885"/>
                </a:cubicBezTo>
                <a:cubicBezTo>
                  <a:pt x="4498001" y="5268565"/>
                  <a:pt x="4574823" y="5257585"/>
                  <a:pt x="4655490" y="5246594"/>
                </a:cubicBezTo>
                <a:close/>
                <a:moveTo>
                  <a:pt x="2609860" y="5246594"/>
                </a:moveTo>
                <a:cubicBezTo>
                  <a:pt x="2683728" y="5257585"/>
                  <a:pt x="2761301" y="5268565"/>
                  <a:pt x="2835170" y="5275885"/>
                </a:cubicBezTo>
                <a:cubicBezTo>
                  <a:pt x="2798231" y="5349118"/>
                  <a:pt x="2768684" y="5422350"/>
                  <a:pt x="2735441" y="5499232"/>
                </a:cubicBezTo>
                <a:cubicBezTo>
                  <a:pt x="2654181" y="5484591"/>
                  <a:pt x="2569235" y="5473602"/>
                  <a:pt x="2484279" y="5455300"/>
                </a:cubicBezTo>
                <a:cubicBezTo>
                  <a:pt x="2521218" y="5385729"/>
                  <a:pt x="2565539" y="5316166"/>
                  <a:pt x="2609860" y="5246594"/>
                </a:cubicBezTo>
                <a:close/>
                <a:moveTo>
                  <a:pt x="1273393" y="5232563"/>
                </a:moveTo>
                <a:cubicBezTo>
                  <a:pt x="1315504" y="5336899"/>
                  <a:pt x="1357606" y="5441234"/>
                  <a:pt x="1403545" y="5545570"/>
                </a:cubicBezTo>
                <a:cubicBezTo>
                  <a:pt x="1342302" y="5586558"/>
                  <a:pt x="1284878" y="5620092"/>
                  <a:pt x="1223636" y="5653627"/>
                </a:cubicBezTo>
                <a:cubicBezTo>
                  <a:pt x="1166220" y="5545570"/>
                  <a:pt x="1116453" y="5433781"/>
                  <a:pt x="1066695" y="5325723"/>
                </a:cubicBezTo>
                <a:cubicBezTo>
                  <a:pt x="1135594" y="5299642"/>
                  <a:pt x="1204494" y="5269829"/>
                  <a:pt x="1273393" y="5232563"/>
                </a:cubicBezTo>
                <a:close/>
                <a:moveTo>
                  <a:pt x="4916766" y="5190454"/>
                </a:moveTo>
                <a:cubicBezTo>
                  <a:pt x="4977815" y="5261050"/>
                  <a:pt x="5031233" y="5327713"/>
                  <a:pt x="5080833" y="5398310"/>
                </a:cubicBezTo>
                <a:cubicBezTo>
                  <a:pt x="4996894" y="5417921"/>
                  <a:pt x="4909136" y="5437521"/>
                  <a:pt x="4821378" y="5457131"/>
                </a:cubicBezTo>
                <a:cubicBezTo>
                  <a:pt x="4779409" y="5378700"/>
                  <a:pt x="4733629" y="5304186"/>
                  <a:pt x="4687840" y="5233598"/>
                </a:cubicBezTo>
                <a:cubicBezTo>
                  <a:pt x="4764149" y="5221831"/>
                  <a:pt x="4840457" y="5206147"/>
                  <a:pt x="4916766" y="5190454"/>
                </a:cubicBezTo>
                <a:close/>
                <a:moveTo>
                  <a:pt x="2352014" y="5190454"/>
                </a:moveTo>
                <a:cubicBezTo>
                  <a:pt x="2427589" y="5206147"/>
                  <a:pt x="2506948" y="5221831"/>
                  <a:pt x="2582523" y="5233598"/>
                </a:cubicBezTo>
                <a:cubicBezTo>
                  <a:pt x="2537176" y="5304186"/>
                  <a:pt x="2491829" y="5378700"/>
                  <a:pt x="2450267" y="5457131"/>
                </a:cubicBezTo>
                <a:cubicBezTo>
                  <a:pt x="2363357" y="5437521"/>
                  <a:pt x="2276439" y="5417921"/>
                  <a:pt x="2189530" y="5398310"/>
                </a:cubicBezTo>
                <a:cubicBezTo>
                  <a:pt x="2242436" y="5327713"/>
                  <a:pt x="2295333" y="5261050"/>
                  <a:pt x="2352014" y="5190454"/>
                </a:cubicBezTo>
                <a:close/>
                <a:moveTo>
                  <a:pt x="5175355" y="5148351"/>
                </a:moveTo>
                <a:cubicBezTo>
                  <a:pt x="5248515" y="5203414"/>
                  <a:pt x="5313976" y="5262146"/>
                  <a:pt x="5375581" y="5320887"/>
                </a:cubicBezTo>
                <a:cubicBezTo>
                  <a:pt x="5287019" y="5342911"/>
                  <a:pt x="5198465" y="5364934"/>
                  <a:pt x="5109903" y="5386958"/>
                </a:cubicBezTo>
                <a:cubicBezTo>
                  <a:pt x="5059844" y="5320887"/>
                  <a:pt x="5002084" y="5258477"/>
                  <a:pt x="4940479" y="5196077"/>
                </a:cubicBezTo>
                <a:cubicBezTo>
                  <a:pt x="5021340" y="5181390"/>
                  <a:pt x="5098347" y="5163037"/>
                  <a:pt x="5175355" y="5148351"/>
                </a:cubicBezTo>
                <a:close/>
                <a:moveTo>
                  <a:pt x="2086521" y="5148351"/>
                </a:moveTo>
                <a:cubicBezTo>
                  <a:pt x="2165473" y="5163037"/>
                  <a:pt x="2240659" y="5181390"/>
                  <a:pt x="2315854" y="5196077"/>
                </a:cubicBezTo>
                <a:cubicBezTo>
                  <a:pt x="2259464" y="5258477"/>
                  <a:pt x="2203066" y="5320887"/>
                  <a:pt x="2150434" y="5386958"/>
                </a:cubicBezTo>
                <a:cubicBezTo>
                  <a:pt x="2067725" y="5364934"/>
                  <a:pt x="1981257" y="5342911"/>
                  <a:pt x="1894790" y="5320887"/>
                </a:cubicBezTo>
                <a:cubicBezTo>
                  <a:pt x="1954946" y="5262146"/>
                  <a:pt x="2018850" y="5203414"/>
                  <a:pt x="2086521" y="5148351"/>
                </a:cubicBezTo>
                <a:close/>
                <a:moveTo>
                  <a:pt x="1505582" y="5092209"/>
                </a:moveTo>
                <a:cubicBezTo>
                  <a:pt x="1535810" y="5191443"/>
                  <a:pt x="1566038" y="5290677"/>
                  <a:pt x="1600050" y="5386100"/>
                </a:cubicBezTo>
                <a:cubicBezTo>
                  <a:pt x="1543369" y="5439528"/>
                  <a:pt x="1486688" y="5485334"/>
                  <a:pt x="1426223" y="5527312"/>
                </a:cubicBezTo>
                <a:cubicBezTo>
                  <a:pt x="1384660" y="5424268"/>
                  <a:pt x="1343089" y="5317395"/>
                  <a:pt x="1305301" y="5214342"/>
                </a:cubicBezTo>
                <a:cubicBezTo>
                  <a:pt x="1373317" y="5176174"/>
                  <a:pt x="1441341" y="5138015"/>
                  <a:pt x="1505582" y="5092209"/>
                </a:cubicBezTo>
                <a:close/>
                <a:moveTo>
                  <a:pt x="3836978" y="5064129"/>
                </a:moveTo>
                <a:cubicBezTo>
                  <a:pt x="3848021" y="5139882"/>
                  <a:pt x="3862750" y="5219416"/>
                  <a:pt x="3873793" y="5298952"/>
                </a:cubicBezTo>
                <a:cubicBezTo>
                  <a:pt x="3800163" y="5298952"/>
                  <a:pt x="3726533" y="5302736"/>
                  <a:pt x="3649226" y="5302736"/>
                </a:cubicBezTo>
                <a:cubicBezTo>
                  <a:pt x="3649226" y="5223202"/>
                  <a:pt x="3649226" y="5143666"/>
                  <a:pt x="3649226" y="5067922"/>
                </a:cubicBezTo>
                <a:cubicBezTo>
                  <a:pt x="3711813" y="5067922"/>
                  <a:pt x="3774391" y="5064129"/>
                  <a:pt x="3836978" y="5064129"/>
                </a:cubicBezTo>
                <a:close/>
                <a:moveTo>
                  <a:pt x="3430273" y="5064129"/>
                </a:moveTo>
                <a:cubicBezTo>
                  <a:pt x="3493903" y="5064129"/>
                  <a:pt x="3557525" y="5067922"/>
                  <a:pt x="3621155" y="5067922"/>
                </a:cubicBezTo>
                <a:cubicBezTo>
                  <a:pt x="3621155" y="5143666"/>
                  <a:pt x="3621155" y="5223202"/>
                  <a:pt x="3621155" y="5302736"/>
                </a:cubicBezTo>
                <a:cubicBezTo>
                  <a:pt x="3546296" y="5302736"/>
                  <a:pt x="3471446" y="5298952"/>
                  <a:pt x="3396588" y="5298952"/>
                </a:cubicBezTo>
                <a:cubicBezTo>
                  <a:pt x="3404076" y="5219416"/>
                  <a:pt x="3419045" y="5139882"/>
                  <a:pt x="3430273" y="5064129"/>
                </a:cubicBezTo>
                <a:close/>
                <a:moveTo>
                  <a:pt x="4065347" y="5050098"/>
                </a:moveTo>
                <a:cubicBezTo>
                  <a:pt x="4091641" y="5124666"/>
                  <a:pt x="4114177" y="5199232"/>
                  <a:pt x="4140471" y="5277521"/>
                </a:cubicBezTo>
                <a:cubicBezTo>
                  <a:pt x="4061589" y="5281252"/>
                  <a:pt x="3986475" y="5284983"/>
                  <a:pt x="3911351" y="5288705"/>
                </a:cubicBezTo>
                <a:cubicBezTo>
                  <a:pt x="3900087" y="5210416"/>
                  <a:pt x="3885057" y="5135849"/>
                  <a:pt x="3873793" y="5061282"/>
                </a:cubicBezTo>
                <a:cubicBezTo>
                  <a:pt x="3937644" y="5057560"/>
                  <a:pt x="4001496" y="5053829"/>
                  <a:pt x="4065347" y="5050098"/>
                </a:cubicBezTo>
                <a:close/>
                <a:moveTo>
                  <a:pt x="3202293" y="5050098"/>
                </a:moveTo>
                <a:cubicBezTo>
                  <a:pt x="3267055" y="5053829"/>
                  <a:pt x="3331826" y="5057560"/>
                  <a:pt x="3396588" y="5061282"/>
                </a:cubicBezTo>
                <a:cubicBezTo>
                  <a:pt x="3381345" y="5135849"/>
                  <a:pt x="3369923" y="5210416"/>
                  <a:pt x="3358491" y="5288705"/>
                </a:cubicBezTo>
                <a:cubicBezTo>
                  <a:pt x="3282297" y="5288705"/>
                  <a:pt x="3206103" y="5281252"/>
                  <a:pt x="3129910" y="5277521"/>
                </a:cubicBezTo>
                <a:cubicBezTo>
                  <a:pt x="3152764" y="5199232"/>
                  <a:pt x="3175628" y="5124666"/>
                  <a:pt x="3202293" y="5050098"/>
                </a:cubicBezTo>
                <a:close/>
                <a:moveTo>
                  <a:pt x="4272223" y="5036067"/>
                </a:moveTo>
                <a:cubicBezTo>
                  <a:pt x="4312751" y="5106903"/>
                  <a:pt x="4345915" y="5181470"/>
                  <a:pt x="4379069" y="5256038"/>
                </a:cubicBezTo>
                <a:cubicBezTo>
                  <a:pt x="4305387" y="5263491"/>
                  <a:pt x="4231695" y="5270953"/>
                  <a:pt x="4158003" y="5274674"/>
                </a:cubicBezTo>
                <a:cubicBezTo>
                  <a:pt x="4135900" y="5200107"/>
                  <a:pt x="4110110" y="5125549"/>
                  <a:pt x="4084320" y="5050982"/>
                </a:cubicBezTo>
                <a:cubicBezTo>
                  <a:pt x="4146951" y="5047251"/>
                  <a:pt x="4209591" y="5043529"/>
                  <a:pt x="4272223" y="5036067"/>
                </a:cubicBezTo>
                <a:close/>
                <a:moveTo>
                  <a:pt x="2987822" y="5036067"/>
                </a:moveTo>
                <a:cubicBezTo>
                  <a:pt x="3052629" y="5043529"/>
                  <a:pt x="3121245" y="5047251"/>
                  <a:pt x="3186051" y="5050982"/>
                </a:cubicBezTo>
                <a:cubicBezTo>
                  <a:pt x="3159369" y="5125549"/>
                  <a:pt x="3132677" y="5200107"/>
                  <a:pt x="3105994" y="5274674"/>
                </a:cubicBezTo>
                <a:cubicBezTo>
                  <a:pt x="3029756" y="5270953"/>
                  <a:pt x="2953509" y="5263491"/>
                  <a:pt x="2877272" y="5256038"/>
                </a:cubicBezTo>
                <a:cubicBezTo>
                  <a:pt x="2911575" y="5181470"/>
                  <a:pt x="2949699" y="5106903"/>
                  <a:pt x="2987822" y="5036067"/>
                </a:cubicBezTo>
                <a:close/>
                <a:moveTo>
                  <a:pt x="5525800" y="5009780"/>
                </a:moveTo>
                <a:lnTo>
                  <a:pt x="5525800" y="5252789"/>
                </a:lnTo>
                <a:lnTo>
                  <a:pt x="5473825" y="5202662"/>
                </a:lnTo>
                <a:close/>
                <a:moveTo>
                  <a:pt x="4493687" y="5007996"/>
                </a:moveTo>
                <a:cubicBezTo>
                  <a:pt x="4548273" y="5078832"/>
                  <a:pt x="4598951" y="5145946"/>
                  <a:pt x="4645739" y="5216782"/>
                </a:cubicBezTo>
                <a:cubicBezTo>
                  <a:pt x="4567767" y="5227966"/>
                  <a:pt x="4489788" y="5235419"/>
                  <a:pt x="4411808" y="5246603"/>
                </a:cubicBezTo>
                <a:cubicBezTo>
                  <a:pt x="4376727" y="5172037"/>
                  <a:pt x="4337737" y="5101200"/>
                  <a:pt x="4294847" y="5030365"/>
                </a:cubicBezTo>
                <a:cubicBezTo>
                  <a:pt x="4361131" y="5022911"/>
                  <a:pt x="4427404" y="5015458"/>
                  <a:pt x="4493687" y="5007996"/>
                </a:cubicBezTo>
                <a:close/>
                <a:moveTo>
                  <a:pt x="2768993" y="5007996"/>
                </a:moveTo>
                <a:cubicBezTo>
                  <a:pt x="2835629" y="5015458"/>
                  <a:pt x="2898553" y="5022911"/>
                  <a:pt x="2961484" y="5030365"/>
                </a:cubicBezTo>
                <a:cubicBezTo>
                  <a:pt x="2920762" y="5101200"/>
                  <a:pt x="2883752" y="5172037"/>
                  <a:pt x="2850430" y="5246603"/>
                </a:cubicBezTo>
                <a:cubicBezTo>
                  <a:pt x="2772697" y="5235419"/>
                  <a:pt x="2698670" y="5227966"/>
                  <a:pt x="2624633" y="5216782"/>
                </a:cubicBezTo>
                <a:cubicBezTo>
                  <a:pt x="2672756" y="5145946"/>
                  <a:pt x="2720879" y="5078832"/>
                  <a:pt x="2768993" y="5007996"/>
                </a:cubicBezTo>
                <a:close/>
                <a:moveTo>
                  <a:pt x="640255" y="5007996"/>
                </a:moveTo>
                <a:cubicBezTo>
                  <a:pt x="689705" y="5122465"/>
                  <a:pt x="742964" y="5240743"/>
                  <a:pt x="800025" y="5355209"/>
                </a:cubicBezTo>
                <a:cubicBezTo>
                  <a:pt x="727749" y="5374279"/>
                  <a:pt x="655472" y="5389548"/>
                  <a:pt x="583194" y="5400989"/>
                </a:cubicBezTo>
                <a:cubicBezTo>
                  <a:pt x="514720" y="5282711"/>
                  <a:pt x="450055" y="5164433"/>
                  <a:pt x="392993" y="5042337"/>
                </a:cubicBezTo>
                <a:cubicBezTo>
                  <a:pt x="476684" y="5034706"/>
                  <a:pt x="560367" y="5023256"/>
                  <a:pt x="640255" y="5007996"/>
                </a:cubicBezTo>
                <a:close/>
                <a:moveTo>
                  <a:pt x="4712684" y="4979926"/>
                </a:moveTo>
                <a:cubicBezTo>
                  <a:pt x="4780903" y="5045350"/>
                  <a:pt x="4841536" y="5110775"/>
                  <a:pt x="4898377" y="5176201"/>
                </a:cubicBezTo>
                <a:cubicBezTo>
                  <a:pt x="4822589" y="5191593"/>
                  <a:pt x="4746793" y="5206986"/>
                  <a:pt x="4670997" y="5218533"/>
                </a:cubicBezTo>
                <a:cubicBezTo>
                  <a:pt x="4621735" y="5145415"/>
                  <a:pt x="4572471" y="5076144"/>
                  <a:pt x="4519415" y="5006865"/>
                </a:cubicBezTo>
                <a:cubicBezTo>
                  <a:pt x="4583841" y="4999173"/>
                  <a:pt x="4648267" y="4987626"/>
                  <a:pt x="4712684" y="4979926"/>
                </a:cubicBezTo>
                <a:close/>
                <a:moveTo>
                  <a:pt x="2548617" y="4979926"/>
                </a:moveTo>
                <a:cubicBezTo>
                  <a:pt x="2618657" y="4987626"/>
                  <a:pt x="2684798" y="4999173"/>
                  <a:pt x="2750948" y="5006865"/>
                </a:cubicBezTo>
                <a:cubicBezTo>
                  <a:pt x="2696469" y="5076144"/>
                  <a:pt x="2641998" y="5145415"/>
                  <a:pt x="2595307" y="5218533"/>
                </a:cubicBezTo>
                <a:cubicBezTo>
                  <a:pt x="2517487" y="5206986"/>
                  <a:pt x="2435776" y="5191593"/>
                  <a:pt x="2357955" y="5176201"/>
                </a:cubicBezTo>
                <a:cubicBezTo>
                  <a:pt x="2420215" y="5110775"/>
                  <a:pt x="2482467" y="5045350"/>
                  <a:pt x="2548617" y="4979926"/>
                </a:cubicBezTo>
                <a:close/>
                <a:moveTo>
                  <a:pt x="4932698" y="4951854"/>
                </a:moveTo>
                <a:cubicBezTo>
                  <a:pt x="5010403" y="5011745"/>
                  <a:pt x="5084413" y="5071627"/>
                  <a:pt x="5151015" y="5127769"/>
                </a:cubicBezTo>
                <a:cubicBezTo>
                  <a:pt x="5077013" y="5146485"/>
                  <a:pt x="5003003" y="5161453"/>
                  <a:pt x="4928993" y="5176423"/>
                </a:cubicBezTo>
                <a:cubicBezTo>
                  <a:pt x="4869793" y="5112800"/>
                  <a:pt x="4810592" y="5049170"/>
                  <a:pt x="4743982" y="4985540"/>
                </a:cubicBezTo>
                <a:cubicBezTo>
                  <a:pt x="4806887" y="4974311"/>
                  <a:pt x="4869793" y="4963083"/>
                  <a:pt x="4932698" y="4951854"/>
                </a:cubicBezTo>
                <a:close/>
                <a:moveTo>
                  <a:pt x="2329124" y="4951854"/>
                </a:moveTo>
                <a:cubicBezTo>
                  <a:pt x="2397405" y="4963083"/>
                  <a:pt x="2461893" y="4974311"/>
                  <a:pt x="2526381" y="4985540"/>
                </a:cubicBezTo>
                <a:cubicBezTo>
                  <a:pt x="2458100" y="5049170"/>
                  <a:pt x="2393612" y="5112800"/>
                  <a:pt x="2336710" y="5176423"/>
                </a:cubicBezTo>
                <a:cubicBezTo>
                  <a:pt x="2260843" y="5161453"/>
                  <a:pt x="2184977" y="5146485"/>
                  <a:pt x="2105317" y="5127769"/>
                </a:cubicBezTo>
                <a:cubicBezTo>
                  <a:pt x="2177391" y="5071627"/>
                  <a:pt x="2253258" y="5011745"/>
                  <a:pt x="2329124" y="4951854"/>
                </a:cubicBezTo>
                <a:close/>
                <a:moveTo>
                  <a:pt x="897987" y="4951854"/>
                </a:moveTo>
                <a:cubicBezTo>
                  <a:pt x="935226" y="5063219"/>
                  <a:pt x="976187" y="5174575"/>
                  <a:pt x="1024593" y="5289766"/>
                </a:cubicBezTo>
                <a:cubicBezTo>
                  <a:pt x="953845" y="5316652"/>
                  <a:pt x="886821" y="5339693"/>
                  <a:pt x="816063" y="5358887"/>
                </a:cubicBezTo>
                <a:cubicBezTo>
                  <a:pt x="756482" y="5239849"/>
                  <a:pt x="708077" y="5124657"/>
                  <a:pt x="659671" y="5005619"/>
                </a:cubicBezTo>
                <a:cubicBezTo>
                  <a:pt x="741594" y="4990252"/>
                  <a:pt x="819785" y="4971058"/>
                  <a:pt x="897987" y="4951854"/>
                </a:cubicBezTo>
                <a:close/>
                <a:moveTo>
                  <a:pt x="1728937" y="4937816"/>
                </a:moveTo>
                <a:cubicBezTo>
                  <a:pt x="1747716" y="5024839"/>
                  <a:pt x="1774010" y="5115638"/>
                  <a:pt x="1796546" y="5202662"/>
                </a:cubicBezTo>
                <a:cubicBezTo>
                  <a:pt x="1740201" y="5263199"/>
                  <a:pt x="1680108" y="5319950"/>
                  <a:pt x="1623771" y="5372918"/>
                </a:cubicBezTo>
                <a:cubicBezTo>
                  <a:pt x="1589962" y="5274550"/>
                  <a:pt x="1559920" y="5176174"/>
                  <a:pt x="1529869" y="5081591"/>
                </a:cubicBezTo>
                <a:cubicBezTo>
                  <a:pt x="1597478" y="5036191"/>
                  <a:pt x="1661329" y="4990783"/>
                  <a:pt x="1728937" y="4937816"/>
                </a:cubicBezTo>
                <a:close/>
                <a:moveTo>
                  <a:pt x="1150112" y="4867642"/>
                </a:moveTo>
                <a:cubicBezTo>
                  <a:pt x="1179456" y="4973172"/>
                  <a:pt x="1212477" y="5078700"/>
                  <a:pt x="1249160" y="5184229"/>
                </a:cubicBezTo>
                <a:cubicBezTo>
                  <a:pt x="1183126" y="5218144"/>
                  <a:pt x="1117098" y="5248292"/>
                  <a:pt x="1047394" y="5274674"/>
                </a:cubicBezTo>
                <a:cubicBezTo>
                  <a:pt x="1003375" y="5165379"/>
                  <a:pt x="963023" y="5052317"/>
                  <a:pt x="926341" y="4943022"/>
                </a:cubicBezTo>
                <a:cubicBezTo>
                  <a:pt x="999705" y="4920406"/>
                  <a:pt x="1076747" y="4897791"/>
                  <a:pt x="1150112" y="4867642"/>
                </a:cubicBezTo>
                <a:close/>
                <a:moveTo>
                  <a:pt x="3971586" y="4811491"/>
                </a:moveTo>
                <a:cubicBezTo>
                  <a:pt x="4002380" y="4880002"/>
                  <a:pt x="4029319" y="4952323"/>
                  <a:pt x="4056258" y="5028446"/>
                </a:cubicBezTo>
                <a:cubicBezTo>
                  <a:pt x="3990833" y="5032257"/>
                  <a:pt x="3929254" y="5036058"/>
                  <a:pt x="3863829" y="5036058"/>
                </a:cubicBezTo>
                <a:cubicBezTo>
                  <a:pt x="3848436" y="4959935"/>
                  <a:pt x="3833044" y="4887615"/>
                  <a:pt x="3817651" y="4815302"/>
                </a:cubicBezTo>
                <a:cubicBezTo>
                  <a:pt x="3867684" y="4815302"/>
                  <a:pt x="3921562" y="4811491"/>
                  <a:pt x="3971586" y="4811491"/>
                </a:cubicBezTo>
                <a:close/>
                <a:moveTo>
                  <a:pt x="3649226" y="4811491"/>
                </a:moveTo>
                <a:cubicBezTo>
                  <a:pt x="3695739" y="4811491"/>
                  <a:pt x="3745825" y="4811491"/>
                  <a:pt x="3792339" y="4811491"/>
                </a:cubicBezTo>
                <a:cubicBezTo>
                  <a:pt x="3806644" y="4883812"/>
                  <a:pt x="3820958" y="4956135"/>
                  <a:pt x="3831691" y="5032257"/>
                </a:cubicBezTo>
                <a:cubicBezTo>
                  <a:pt x="3770872" y="5036058"/>
                  <a:pt x="3713625" y="5036058"/>
                  <a:pt x="3652807" y="5036058"/>
                </a:cubicBezTo>
                <a:cubicBezTo>
                  <a:pt x="3649226" y="4959935"/>
                  <a:pt x="3649226" y="4883812"/>
                  <a:pt x="3649226" y="4811491"/>
                </a:cubicBezTo>
                <a:close/>
                <a:moveTo>
                  <a:pt x="3474470" y="4811491"/>
                </a:moveTo>
                <a:cubicBezTo>
                  <a:pt x="3524556" y="4811491"/>
                  <a:pt x="3571069" y="4811491"/>
                  <a:pt x="3621155" y="4811491"/>
                </a:cubicBezTo>
                <a:cubicBezTo>
                  <a:pt x="3621155" y="4883812"/>
                  <a:pt x="3617574" y="4959935"/>
                  <a:pt x="3617574" y="5036058"/>
                </a:cubicBezTo>
                <a:cubicBezTo>
                  <a:pt x="3556755" y="5036058"/>
                  <a:pt x="3499509" y="5036058"/>
                  <a:pt x="3438689" y="5032257"/>
                </a:cubicBezTo>
                <a:cubicBezTo>
                  <a:pt x="3449423" y="4956135"/>
                  <a:pt x="3460156" y="4883812"/>
                  <a:pt x="3474470" y="4811491"/>
                </a:cubicBezTo>
                <a:close/>
                <a:moveTo>
                  <a:pt x="3294940" y="4811491"/>
                </a:moveTo>
                <a:cubicBezTo>
                  <a:pt x="3348819" y="4811491"/>
                  <a:pt x="3398851" y="4815302"/>
                  <a:pt x="3452729" y="4815302"/>
                </a:cubicBezTo>
                <a:cubicBezTo>
                  <a:pt x="3437337" y="4887615"/>
                  <a:pt x="3421944" y="4959935"/>
                  <a:pt x="3406543" y="5036058"/>
                </a:cubicBezTo>
                <a:cubicBezTo>
                  <a:pt x="3341118" y="5036058"/>
                  <a:pt x="3275701" y="5032257"/>
                  <a:pt x="3214123" y="5028446"/>
                </a:cubicBezTo>
                <a:cubicBezTo>
                  <a:pt x="3241062" y="4952323"/>
                  <a:pt x="3268001" y="4880002"/>
                  <a:pt x="3294940" y="4811491"/>
                </a:cubicBezTo>
                <a:close/>
                <a:moveTo>
                  <a:pt x="4143725" y="4797460"/>
                </a:moveTo>
                <a:cubicBezTo>
                  <a:pt x="4186021" y="4864830"/>
                  <a:pt x="4228326" y="4935949"/>
                  <a:pt x="4266777" y="5007060"/>
                </a:cubicBezTo>
                <a:cubicBezTo>
                  <a:pt x="4205251" y="5010799"/>
                  <a:pt x="4139879" y="5018288"/>
                  <a:pt x="4074507" y="5022027"/>
                </a:cubicBezTo>
                <a:cubicBezTo>
                  <a:pt x="4047594" y="4947177"/>
                  <a:pt x="4016827" y="4876059"/>
                  <a:pt x="3986068" y="4804949"/>
                </a:cubicBezTo>
                <a:cubicBezTo>
                  <a:pt x="4039902" y="4804949"/>
                  <a:pt x="4089890" y="4801209"/>
                  <a:pt x="4143725" y="4797460"/>
                </a:cubicBezTo>
                <a:close/>
                <a:moveTo>
                  <a:pt x="3128769" y="4797460"/>
                </a:moveTo>
                <a:cubicBezTo>
                  <a:pt x="3181870" y="4801209"/>
                  <a:pt x="3231186" y="4804949"/>
                  <a:pt x="3284295" y="4804949"/>
                </a:cubicBezTo>
                <a:cubicBezTo>
                  <a:pt x="3253943" y="4876059"/>
                  <a:pt x="3223600" y="4947177"/>
                  <a:pt x="3197050" y="5022027"/>
                </a:cubicBezTo>
                <a:cubicBezTo>
                  <a:pt x="3132562" y="5018288"/>
                  <a:pt x="3068074" y="5010799"/>
                  <a:pt x="3003586" y="5007060"/>
                </a:cubicBezTo>
                <a:cubicBezTo>
                  <a:pt x="3045308" y="4935949"/>
                  <a:pt x="3087039" y="4864830"/>
                  <a:pt x="3128769" y="4797460"/>
                </a:cubicBezTo>
                <a:close/>
                <a:moveTo>
                  <a:pt x="4308215" y="4783429"/>
                </a:moveTo>
                <a:cubicBezTo>
                  <a:pt x="4369707" y="4849252"/>
                  <a:pt x="4427351" y="4918947"/>
                  <a:pt x="4477313" y="4988643"/>
                </a:cubicBezTo>
                <a:cubicBezTo>
                  <a:pt x="4415822" y="4996379"/>
                  <a:pt x="4350495" y="5004124"/>
                  <a:pt x="4285157" y="5007996"/>
                </a:cubicBezTo>
                <a:cubicBezTo>
                  <a:pt x="4242879" y="4938302"/>
                  <a:pt x="4200609" y="4864742"/>
                  <a:pt x="4154493" y="4795046"/>
                </a:cubicBezTo>
                <a:cubicBezTo>
                  <a:pt x="4204455" y="4791174"/>
                  <a:pt x="4258254" y="4787302"/>
                  <a:pt x="4308215" y="4783429"/>
                </a:cubicBezTo>
                <a:close/>
                <a:moveTo>
                  <a:pt x="2946127" y="4783429"/>
                </a:moveTo>
                <a:cubicBezTo>
                  <a:pt x="2999298" y="4787302"/>
                  <a:pt x="3048668" y="4791174"/>
                  <a:pt x="3101839" y="4795046"/>
                </a:cubicBezTo>
                <a:cubicBezTo>
                  <a:pt x="3056262" y="4864742"/>
                  <a:pt x="3010686" y="4938302"/>
                  <a:pt x="2972713" y="5007996"/>
                </a:cubicBezTo>
                <a:cubicBezTo>
                  <a:pt x="2908145" y="5004124"/>
                  <a:pt x="2843578" y="4996379"/>
                  <a:pt x="2779019" y="4988643"/>
                </a:cubicBezTo>
                <a:cubicBezTo>
                  <a:pt x="2832190" y="4918947"/>
                  <a:pt x="2889154" y="4849252"/>
                  <a:pt x="2946127" y="4783429"/>
                </a:cubicBezTo>
                <a:close/>
                <a:moveTo>
                  <a:pt x="4490610" y="4769389"/>
                </a:moveTo>
                <a:cubicBezTo>
                  <a:pt x="4567441" y="4832427"/>
                  <a:pt x="4636579" y="4899408"/>
                  <a:pt x="4701880" y="4966381"/>
                </a:cubicBezTo>
                <a:cubicBezTo>
                  <a:pt x="4640425" y="4974258"/>
                  <a:pt x="4575115" y="4986079"/>
                  <a:pt x="4509813" y="4993956"/>
                </a:cubicBezTo>
                <a:cubicBezTo>
                  <a:pt x="4456041" y="4923041"/>
                  <a:pt x="4398423" y="4852125"/>
                  <a:pt x="4336959" y="4781210"/>
                </a:cubicBezTo>
                <a:cubicBezTo>
                  <a:pt x="4386893" y="4777267"/>
                  <a:pt x="4440675" y="4773332"/>
                  <a:pt x="4490610" y="4769389"/>
                </a:cubicBezTo>
                <a:close/>
                <a:moveTo>
                  <a:pt x="2777560" y="4769389"/>
                </a:moveTo>
                <a:cubicBezTo>
                  <a:pt x="2830775" y="4773332"/>
                  <a:pt x="2880198" y="4777267"/>
                  <a:pt x="2933413" y="4781210"/>
                </a:cubicBezTo>
                <a:cubicBezTo>
                  <a:pt x="2872595" y="4852125"/>
                  <a:pt x="2815569" y="4923041"/>
                  <a:pt x="2762353" y="4993956"/>
                </a:cubicBezTo>
                <a:cubicBezTo>
                  <a:pt x="2697733" y="4986079"/>
                  <a:pt x="2633112" y="4974258"/>
                  <a:pt x="2568492" y="4966381"/>
                </a:cubicBezTo>
                <a:cubicBezTo>
                  <a:pt x="2636914" y="4899408"/>
                  <a:pt x="2705336" y="4832427"/>
                  <a:pt x="2777560" y="4769389"/>
                </a:cubicBezTo>
                <a:close/>
                <a:moveTo>
                  <a:pt x="4658983" y="4755358"/>
                </a:moveTo>
                <a:cubicBezTo>
                  <a:pt x="4747297" y="4816611"/>
                  <a:pt x="4831775" y="4874025"/>
                  <a:pt x="4912417" y="4935278"/>
                </a:cubicBezTo>
                <a:cubicBezTo>
                  <a:pt x="4850979" y="4946753"/>
                  <a:pt x="4785704" y="4958238"/>
                  <a:pt x="4720420" y="4965895"/>
                </a:cubicBezTo>
                <a:cubicBezTo>
                  <a:pt x="4651299" y="4900823"/>
                  <a:pt x="4578341" y="4839571"/>
                  <a:pt x="4505384" y="4774499"/>
                </a:cubicBezTo>
                <a:cubicBezTo>
                  <a:pt x="4555301" y="4770671"/>
                  <a:pt x="4609065" y="4763015"/>
                  <a:pt x="4658983" y="4755358"/>
                </a:cubicBezTo>
                <a:close/>
                <a:moveTo>
                  <a:pt x="2604033" y="4755358"/>
                </a:moveTo>
                <a:cubicBezTo>
                  <a:pt x="2651785" y="4763015"/>
                  <a:pt x="2703197" y="4770671"/>
                  <a:pt x="2750948" y="4774499"/>
                </a:cubicBezTo>
                <a:cubicBezTo>
                  <a:pt x="2677487" y="4839571"/>
                  <a:pt x="2611381" y="4900823"/>
                  <a:pt x="2545266" y="4965895"/>
                </a:cubicBezTo>
                <a:cubicBezTo>
                  <a:pt x="2482829" y="4958238"/>
                  <a:pt x="2420392" y="4946753"/>
                  <a:pt x="2357955" y="4935278"/>
                </a:cubicBezTo>
                <a:cubicBezTo>
                  <a:pt x="2435087" y="4874025"/>
                  <a:pt x="2515887" y="4816611"/>
                  <a:pt x="2604033" y="4755358"/>
                </a:cubicBezTo>
                <a:close/>
                <a:moveTo>
                  <a:pt x="1941719" y="4755358"/>
                </a:moveTo>
                <a:cubicBezTo>
                  <a:pt x="1957510" y="4833612"/>
                  <a:pt x="1973300" y="4908135"/>
                  <a:pt x="1993034" y="4982657"/>
                </a:cubicBezTo>
                <a:cubicBezTo>
                  <a:pt x="1933824" y="5053458"/>
                  <a:pt x="1870662" y="5116805"/>
                  <a:pt x="1811453" y="5176423"/>
                </a:cubicBezTo>
                <a:cubicBezTo>
                  <a:pt x="1783815" y="5090724"/>
                  <a:pt x="1760129" y="5005017"/>
                  <a:pt x="1740396" y="4919311"/>
                </a:cubicBezTo>
                <a:cubicBezTo>
                  <a:pt x="1807501" y="4867147"/>
                  <a:pt x="1874606" y="4814983"/>
                  <a:pt x="1941719" y="4755358"/>
                </a:cubicBezTo>
                <a:close/>
                <a:moveTo>
                  <a:pt x="1414075" y="4755358"/>
                </a:moveTo>
                <a:cubicBezTo>
                  <a:pt x="1436187" y="4853345"/>
                  <a:pt x="1461977" y="4951342"/>
                  <a:pt x="1487767" y="5045563"/>
                </a:cubicBezTo>
                <a:cubicBezTo>
                  <a:pt x="1425135" y="5087019"/>
                  <a:pt x="1355131" y="5128476"/>
                  <a:pt x="1288813" y="5162391"/>
                </a:cubicBezTo>
                <a:cubicBezTo>
                  <a:pt x="1255649" y="5060638"/>
                  <a:pt x="1222494" y="4955108"/>
                  <a:pt x="1193018" y="4849579"/>
                </a:cubicBezTo>
                <a:cubicBezTo>
                  <a:pt x="1266701" y="4823197"/>
                  <a:pt x="1340392" y="4789282"/>
                  <a:pt x="1414075" y="4755358"/>
                </a:cubicBezTo>
                <a:close/>
                <a:moveTo>
                  <a:pt x="5322065" y="4755349"/>
                </a:moveTo>
                <a:cubicBezTo>
                  <a:pt x="5389179" y="4814975"/>
                  <a:pt x="5452553" y="4867138"/>
                  <a:pt x="5515936" y="4919302"/>
                </a:cubicBezTo>
                <a:cubicBezTo>
                  <a:pt x="5497299" y="5005008"/>
                  <a:pt x="5474931" y="5090715"/>
                  <a:pt x="5448831" y="5176414"/>
                </a:cubicBezTo>
                <a:cubicBezTo>
                  <a:pt x="5392901" y="5116796"/>
                  <a:pt x="5333250" y="5053449"/>
                  <a:pt x="5277329" y="4982649"/>
                </a:cubicBezTo>
                <a:cubicBezTo>
                  <a:pt x="5292245" y="4908126"/>
                  <a:pt x="5310881" y="4833603"/>
                  <a:pt x="5322065" y="4755349"/>
                </a:cubicBezTo>
                <a:close/>
                <a:moveTo>
                  <a:pt x="1655423" y="4629035"/>
                </a:moveTo>
                <a:cubicBezTo>
                  <a:pt x="1670594" y="4716528"/>
                  <a:pt x="1689568" y="4807831"/>
                  <a:pt x="1712325" y="4895324"/>
                </a:cubicBezTo>
                <a:cubicBezTo>
                  <a:pt x="1644044" y="4944773"/>
                  <a:pt x="1575763" y="4994222"/>
                  <a:pt x="1507483" y="5036067"/>
                </a:cubicBezTo>
                <a:cubicBezTo>
                  <a:pt x="1480932" y="4940971"/>
                  <a:pt x="1454373" y="4842064"/>
                  <a:pt x="1431616" y="4746960"/>
                </a:cubicBezTo>
                <a:cubicBezTo>
                  <a:pt x="1507483" y="4708924"/>
                  <a:pt x="1579556" y="4670880"/>
                  <a:pt x="1655423" y="4629035"/>
                </a:cubicBezTo>
                <a:close/>
                <a:moveTo>
                  <a:pt x="493518" y="4615004"/>
                </a:moveTo>
                <a:cubicBezTo>
                  <a:pt x="528405" y="4735625"/>
                  <a:pt x="571046" y="4852356"/>
                  <a:pt x="617570" y="4972976"/>
                </a:cubicBezTo>
                <a:cubicBezTo>
                  <a:pt x="536159" y="4988546"/>
                  <a:pt x="447005" y="5000216"/>
                  <a:pt x="361721" y="5007996"/>
                </a:cubicBezTo>
                <a:cubicBezTo>
                  <a:pt x="307445" y="4887375"/>
                  <a:pt x="257051" y="4766755"/>
                  <a:pt x="210536" y="4642244"/>
                </a:cubicBezTo>
                <a:cubicBezTo>
                  <a:pt x="307445" y="4638354"/>
                  <a:pt x="400481" y="4626683"/>
                  <a:pt x="493518" y="4615004"/>
                </a:cubicBezTo>
                <a:close/>
                <a:moveTo>
                  <a:pt x="3865314" y="4572894"/>
                </a:moveTo>
                <a:cubicBezTo>
                  <a:pt x="3898681" y="4640564"/>
                  <a:pt x="3928343" y="4708243"/>
                  <a:pt x="3958006" y="4779672"/>
                </a:cubicBezTo>
                <a:cubicBezTo>
                  <a:pt x="3909803" y="4779672"/>
                  <a:pt x="3861610" y="4779672"/>
                  <a:pt x="3813416" y="4783429"/>
                </a:cubicBezTo>
                <a:cubicBezTo>
                  <a:pt x="3794876" y="4712002"/>
                  <a:pt x="3780049" y="4644330"/>
                  <a:pt x="3761509" y="4576651"/>
                </a:cubicBezTo>
                <a:cubicBezTo>
                  <a:pt x="3798581" y="4576651"/>
                  <a:pt x="3831947" y="4576651"/>
                  <a:pt x="3865314" y="4572894"/>
                </a:cubicBezTo>
                <a:close/>
                <a:moveTo>
                  <a:pt x="3635186" y="4572894"/>
                </a:moveTo>
                <a:cubicBezTo>
                  <a:pt x="3669923" y="4572894"/>
                  <a:pt x="3704660" y="4572894"/>
                  <a:pt x="3743261" y="4572894"/>
                </a:cubicBezTo>
                <a:cubicBezTo>
                  <a:pt x="3758698" y="4641801"/>
                  <a:pt x="3774143" y="4710701"/>
                  <a:pt x="3789580" y="4783429"/>
                </a:cubicBezTo>
                <a:cubicBezTo>
                  <a:pt x="3739397" y="4783429"/>
                  <a:pt x="3689223" y="4783429"/>
                  <a:pt x="3639041" y="4783429"/>
                </a:cubicBezTo>
                <a:cubicBezTo>
                  <a:pt x="3639041" y="4710701"/>
                  <a:pt x="3635186" y="4641801"/>
                  <a:pt x="3635186" y="4572894"/>
                </a:cubicBezTo>
                <a:close/>
                <a:moveTo>
                  <a:pt x="3523981" y="4572894"/>
                </a:moveTo>
                <a:cubicBezTo>
                  <a:pt x="3556375" y="4572894"/>
                  <a:pt x="3588761" y="4572894"/>
                  <a:pt x="3621155" y="4572894"/>
                </a:cubicBezTo>
                <a:cubicBezTo>
                  <a:pt x="3621155" y="4641801"/>
                  <a:pt x="3621155" y="4710701"/>
                  <a:pt x="3621155" y="4783429"/>
                </a:cubicBezTo>
                <a:cubicBezTo>
                  <a:pt x="3574367" y="4783429"/>
                  <a:pt x="3527588" y="4783429"/>
                  <a:pt x="3480801" y="4783429"/>
                </a:cubicBezTo>
                <a:cubicBezTo>
                  <a:pt x="3495194" y="4710701"/>
                  <a:pt x="3509587" y="4641801"/>
                  <a:pt x="3523981" y="4572894"/>
                </a:cubicBezTo>
                <a:close/>
                <a:moveTo>
                  <a:pt x="3403068" y="4572894"/>
                </a:moveTo>
                <a:cubicBezTo>
                  <a:pt x="3440856" y="4576651"/>
                  <a:pt x="3474859" y="4576651"/>
                  <a:pt x="3508871" y="4576651"/>
                </a:cubicBezTo>
                <a:cubicBezTo>
                  <a:pt x="3489977" y="4644330"/>
                  <a:pt x="3474859" y="4712002"/>
                  <a:pt x="3459749" y="4783429"/>
                </a:cubicBezTo>
                <a:cubicBezTo>
                  <a:pt x="3410619" y="4779672"/>
                  <a:pt x="3361497" y="4779672"/>
                  <a:pt x="3312375" y="4779672"/>
                </a:cubicBezTo>
                <a:cubicBezTo>
                  <a:pt x="3342603" y="4708243"/>
                  <a:pt x="3372831" y="4640564"/>
                  <a:pt x="3403068" y="4572894"/>
                </a:cubicBezTo>
                <a:close/>
                <a:moveTo>
                  <a:pt x="782661" y="4572894"/>
                </a:moveTo>
                <a:cubicBezTo>
                  <a:pt x="812757" y="4683541"/>
                  <a:pt x="846619" y="4798009"/>
                  <a:pt x="884239" y="4908656"/>
                </a:cubicBezTo>
                <a:cubicBezTo>
                  <a:pt x="805234" y="4931546"/>
                  <a:pt x="722470" y="4950625"/>
                  <a:pt x="639699" y="4965886"/>
                </a:cubicBezTo>
                <a:cubicBezTo>
                  <a:pt x="594555" y="4847608"/>
                  <a:pt x="556937" y="4733140"/>
                  <a:pt x="519317" y="4614862"/>
                </a:cubicBezTo>
                <a:cubicBezTo>
                  <a:pt x="609604" y="4603422"/>
                  <a:pt x="696132" y="4588153"/>
                  <a:pt x="782661" y="4572894"/>
                </a:cubicBezTo>
                <a:close/>
                <a:moveTo>
                  <a:pt x="4217187" y="4558862"/>
                </a:moveTo>
                <a:cubicBezTo>
                  <a:pt x="4299533" y="4618187"/>
                  <a:pt x="4374383" y="4681207"/>
                  <a:pt x="4449242" y="4744236"/>
                </a:cubicBezTo>
                <a:cubicBezTo>
                  <a:pt x="4400589" y="4747949"/>
                  <a:pt x="4351927" y="4751654"/>
                  <a:pt x="4303273" y="4755358"/>
                </a:cubicBezTo>
                <a:cubicBezTo>
                  <a:pt x="4243391" y="4692330"/>
                  <a:pt x="4179761" y="4629309"/>
                  <a:pt x="4112391" y="4566280"/>
                </a:cubicBezTo>
                <a:cubicBezTo>
                  <a:pt x="4149816" y="4562575"/>
                  <a:pt x="4183501" y="4562575"/>
                  <a:pt x="4217187" y="4558862"/>
                </a:cubicBezTo>
                <a:close/>
                <a:moveTo>
                  <a:pt x="4102179" y="4558862"/>
                </a:moveTo>
                <a:cubicBezTo>
                  <a:pt x="4164157" y="4625145"/>
                  <a:pt x="4222482" y="4691427"/>
                  <a:pt x="4280817" y="4757701"/>
                </a:cubicBezTo>
                <a:cubicBezTo>
                  <a:pt x="4233419" y="4761600"/>
                  <a:pt x="4186030" y="4765499"/>
                  <a:pt x="4138641" y="4769398"/>
                </a:cubicBezTo>
                <a:cubicBezTo>
                  <a:pt x="4094895" y="4699225"/>
                  <a:pt x="4047497" y="4629044"/>
                  <a:pt x="4000107" y="4562761"/>
                </a:cubicBezTo>
                <a:cubicBezTo>
                  <a:pt x="4032917" y="4562761"/>
                  <a:pt x="4069370" y="4558862"/>
                  <a:pt x="4102179" y="4558862"/>
                </a:cubicBezTo>
                <a:close/>
                <a:moveTo>
                  <a:pt x="3974441" y="4558862"/>
                </a:moveTo>
                <a:cubicBezTo>
                  <a:pt x="4022909" y="4627770"/>
                  <a:pt x="4067655" y="4692842"/>
                  <a:pt x="4112391" y="4761742"/>
                </a:cubicBezTo>
                <a:cubicBezTo>
                  <a:pt x="4063923" y="4765571"/>
                  <a:pt x="4015456" y="4769398"/>
                  <a:pt x="3966988" y="4769398"/>
                </a:cubicBezTo>
                <a:cubicBezTo>
                  <a:pt x="3937167" y="4700498"/>
                  <a:pt x="3907337" y="4631600"/>
                  <a:pt x="3873784" y="4562690"/>
                </a:cubicBezTo>
                <a:cubicBezTo>
                  <a:pt x="3907337" y="4562690"/>
                  <a:pt x="3940889" y="4562690"/>
                  <a:pt x="3974441" y="4558862"/>
                </a:cubicBezTo>
                <a:close/>
                <a:moveTo>
                  <a:pt x="3286046" y="4558862"/>
                </a:moveTo>
                <a:cubicBezTo>
                  <a:pt x="3321579" y="4562690"/>
                  <a:pt x="3361055" y="4562690"/>
                  <a:pt x="3396579" y="4562690"/>
                </a:cubicBezTo>
                <a:cubicBezTo>
                  <a:pt x="3361055" y="4631600"/>
                  <a:pt x="3329474" y="4700498"/>
                  <a:pt x="3293941" y="4769398"/>
                </a:cubicBezTo>
                <a:cubicBezTo>
                  <a:pt x="3246570" y="4769398"/>
                  <a:pt x="3195255" y="4765571"/>
                  <a:pt x="3143941" y="4761742"/>
                </a:cubicBezTo>
                <a:cubicBezTo>
                  <a:pt x="3187360" y="4692842"/>
                  <a:pt x="3234731" y="4627770"/>
                  <a:pt x="3286046" y="4558862"/>
                </a:cubicBezTo>
                <a:close/>
                <a:moveTo>
                  <a:pt x="3055785" y="4558862"/>
                </a:moveTo>
                <a:lnTo>
                  <a:pt x="3156213" y="4566147"/>
                </a:lnTo>
                <a:lnTo>
                  <a:pt x="3163082" y="4558862"/>
                </a:lnTo>
                <a:cubicBezTo>
                  <a:pt x="3197536" y="4558862"/>
                  <a:pt x="3231982" y="4562761"/>
                  <a:pt x="3270264" y="4562761"/>
                </a:cubicBezTo>
                <a:cubicBezTo>
                  <a:pt x="3216669" y="4629044"/>
                  <a:pt x="3170739" y="4699225"/>
                  <a:pt x="3124799" y="4769398"/>
                </a:cubicBezTo>
                <a:cubicBezTo>
                  <a:pt x="3075041" y="4765499"/>
                  <a:pt x="3025274" y="4761600"/>
                  <a:pt x="2975515" y="4757701"/>
                </a:cubicBezTo>
                <a:lnTo>
                  <a:pt x="3125073" y="4599160"/>
                </a:lnTo>
                <a:lnTo>
                  <a:pt x="2968734" y="4755358"/>
                </a:lnTo>
                <a:cubicBezTo>
                  <a:pt x="2919533" y="4751654"/>
                  <a:pt x="2870331" y="4747949"/>
                  <a:pt x="2821130" y="4744236"/>
                </a:cubicBezTo>
                <a:cubicBezTo>
                  <a:pt x="2893045" y="4681207"/>
                  <a:pt x="2972518" y="4618187"/>
                  <a:pt x="3055785" y="4558862"/>
                </a:cubicBezTo>
                <a:close/>
                <a:moveTo>
                  <a:pt x="5111282" y="4544822"/>
                </a:moveTo>
                <a:cubicBezTo>
                  <a:pt x="5175991" y="4613103"/>
                  <a:pt x="5240691" y="4677591"/>
                  <a:pt x="5305400" y="4738286"/>
                </a:cubicBezTo>
                <a:cubicBezTo>
                  <a:pt x="5290175" y="4814152"/>
                  <a:pt x="5274951" y="4890019"/>
                  <a:pt x="5255925" y="4965886"/>
                </a:cubicBezTo>
                <a:cubicBezTo>
                  <a:pt x="5198828" y="4897606"/>
                  <a:pt x="5137929" y="4821738"/>
                  <a:pt x="5080833" y="4742079"/>
                </a:cubicBezTo>
                <a:cubicBezTo>
                  <a:pt x="5092255" y="4677591"/>
                  <a:pt x="5103669" y="4609311"/>
                  <a:pt x="5111282" y="4544822"/>
                </a:cubicBezTo>
                <a:close/>
                <a:moveTo>
                  <a:pt x="4339019" y="4544822"/>
                </a:moveTo>
                <a:cubicBezTo>
                  <a:pt x="4435617" y="4602618"/>
                  <a:pt x="4528503" y="4664267"/>
                  <a:pt x="4617667" y="4725908"/>
                </a:cubicBezTo>
                <a:cubicBezTo>
                  <a:pt x="4569368" y="4729763"/>
                  <a:pt x="4521068" y="4737464"/>
                  <a:pt x="4472769" y="4741318"/>
                </a:cubicBezTo>
                <a:cubicBezTo>
                  <a:pt x="4398467" y="4675822"/>
                  <a:pt x="4320443" y="4614174"/>
                  <a:pt x="4238706" y="4552532"/>
                </a:cubicBezTo>
                <a:cubicBezTo>
                  <a:pt x="4272143" y="4548678"/>
                  <a:pt x="4305581" y="4548678"/>
                  <a:pt x="4339019" y="4544822"/>
                </a:cubicBezTo>
                <a:close/>
                <a:moveTo>
                  <a:pt x="2927640" y="4544822"/>
                </a:moveTo>
                <a:cubicBezTo>
                  <a:pt x="2961078" y="4548678"/>
                  <a:pt x="2998229" y="4548678"/>
                  <a:pt x="3031666" y="4552532"/>
                </a:cubicBezTo>
                <a:cubicBezTo>
                  <a:pt x="2949929" y="4614174"/>
                  <a:pt x="2871905" y="4675822"/>
                  <a:pt x="2797603" y="4741318"/>
                </a:cubicBezTo>
                <a:cubicBezTo>
                  <a:pt x="2749304" y="4737464"/>
                  <a:pt x="2701004" y="4729763"/>
                  <a:pt x="2652705" y="4725908"/>
                </a:cubicBezTo>
                <a:cubicBezTo>
                  <a:pt x="2741868" y="4664267"/>
                  <a:pt x="2831041" y="4602618"/>
                  <a:pt x="2927640" y="4544822"/>
                </a:cubicBezTo>
                <a:close/>
                <a:moveTo>
                  <a:pt x="2145050" y="4544822"/>
                </a:moveTo>
                <a:cubicBezTo>
                  <a:pt x="2152662" y="4609311"/>
                  <a:pt x="2164076" y="4677591"/>
                  <a:pt x="2175499" y="4742079"/>
                </a:cubicBezTo>
                <a:cubicBezTo>
                  <a:pt x="2114601" y="4821738"/>
                  <a:pt x="2057504" y="4897606"/>
                  <a:pt x="1996606" y="4965886"/>
                </a:cubicBezTo>
                <a:cubicBezTo>
                  <a:pt x="1981381" y="4890019"/>
                  <a:pt x="1966157" y="4814152"/>
                  <a:pt x="1950932" y="4738286"/>
                </a:cubicBezTo>
                <a:cubicBezTo>
                  <a:pt x="2015641" y="4677591"/>
                  <a:pt x="2080341" y="4613103"/>
                  <a:pt x="2145050" y="4544822"/>
                </a:cubicBezTo>
                <a:close/>
                <a:moveTo>
                  <a:pt x="1059842" y="4516751"/>
                </a:moveTo>
                <a:cubicBezTo>
                  <a:pt x="1081849" y="4623589"/>
                  <a:pt x="1107532" y="4726607"/>
                  <a:pt x="1136876" y="4833435"/>
                </a:cubicBezTo>
                <a:cubicBezTo>
                  <a:pt x="1063512" y="4860144"/>
                  <a:pt x="986469" y="4886855"/>
                  <a:pt x="909435" y="4909744"/>
                </a:cubicBezTo>
                <a:cubicBezTo>
                  <a:pt x="872753" y="4795285"/>
                  <a:pt x="839731" y="4684637"/>
                  <a:pt x="814056" y="4573989"/>
                </a:cubicBezTo>
                <a:cubicBezTo>
                  <a:pt x="894760" y="4554910"/>
                  <a:pt x="979131" y="4535831"/>
                  <a:pt x="1059842" y="4516751"/>
                </a:cubicBezTo>
                <a:close/>
                <a:moveTo>
                  <a:pt x="5374954" y="4488680"/>
                </a:moveTo>
                <a:lnTo>
                  <a:pt x="5525800" y="4583162"/>
                </a:lnTo>
                <a:lnTo>
                  <a:pt x="5525800" y="4878673"/>
                </a:lnTo>
                <a:lnTo>
                  <a:pt x="5431508" y="4803265"/>
                </a:lnTo>
                <a:cubicBezTo>
                  <a:pt x="5398514" y="4775870"/>
                  <a:pt x="5365520" y="4747529"/>
                  <a:pt x="5333471" y="4719189"/>
                </a:cubicBezTo>
                <a:cubicBezTo>
                  <a:pt x="5348554" y="4643614"/>
                  <a:pt x="5359871" y="4564256"/>
                  <a:pt x="5374954" y="4488680"/>
                </a:cubicBezTo>
                <a:close/>
                <a:moveTo>
                  <a:pt x="1895418" y="4488680"/>
                </a:moveTo>
                <a:cubicBezTo>
                  <a:pt x="1906726" y="4564256"/>
                  <a:pt x="1921809" y="4643614"/>
                  <a:pt x="1936892" y="4719189"/>
                </a:cubicBezTo>
                <a:cubicBezTo>
                  <a:pt x="1869018" y="4775870"/>
                  <a:pt x="1804919" y="4832551"/>
                  <a:pt x="1740811" y="4881673"/>
                </a:cubicBezTo>
                <a:cubicBezTo>
                  <a:pt x="1718187" y="4794764"/>
                  <a:pt x="1699337" y="4707854"/>
                  <a:pt x="1684254" y="4620937"/>
                </a:cubicBezTo>
                <a:cubicBezTo>
                  <a:pt x="1755895" y="4579374"/>
                  <a:pt x="1827544" y="4534027"/>
                  <a:pt x="1895418" y="4488680"/>
                </a:cubicBezTo>
                <a:close/>
                <a:moveTo>
                  <a:pt x="1356589" y="4432538"/>
                </a:moveTo>
                <a:cubicBezTo>
                  <a:pt x="1371841" y="4529138"/>
                  <a:pt x="1394713" y="4622024"/>
                  <a:pt x="1417585" y="4718623"/>
                </a:cubicBezTo>
                <a:cubicBezTo>
                  <a:pt x="1341338" y="4752060"/>
                  <a:pt x="1265100" y="4781776"/>
                  <a:pt x="1185044" y="4811500"/>
                </a:cubicBezTo>
                <a:cubicBezTo>
                  <a:pt x="1154551" y="4707474"/>
                  <a:pt x="1131678" y="4607162"/>
                  <a:pt x="1108805" y="4503136"/>
                </a:cubicBezTo>
                <a:cubicBezTo>
                  <a:pt x="1192673" y="4480838"/>
                  <a:pt x="1272722" y="4458549"/>
                  <a:pt x="1356589" y="4432538"/>
                </a:cubicBezTo>
                <a:close/>
                <a:moveTo>
                  <a:pt x="3761501" y="4362366"/>
                </a:moveTo>
                <a:lnTo>
                  <a:pt x="3817642" y="4362366"/>
                </a:lnTo>
                <a:lnTo>
                  <a:pt x="3818915" y="4362366"/>
                </a:lnTo>
                <a:lnTo>
                  <a:pt x="3875614" y="4362366"/>
                </a:lnTo>
                <a:cubicBezTo>
                  <a:pt x="3949049" y="4420753"/>
                  <a:pt x="4018612" y="4479149"/>
                  <a:pt x="4084320" y="4541179"/>
                </a:cubicBezTo>
                <a:cubicBezTo>
                  <a:pt x="4049539" y="4544831"/>
                  <a:pt x="4014749" y="4544831"/>
                  <a:pt x="3979967" y="4544831"/>
                </a:cubicBezTo>
                <a:lnTo>
                  <a:pt x="3840161" y="4387687"/>
                </a:lnTo>
                <a:lnTo>
                  <a:pt x="3972037" y="4544831"/>
                </a:lnTo>
                <a:cubicBezTo>
                  <a:pt x="3937583" y="4544831"/>
                  <a:pt x="3903137" y="4544831"/>
                  <a:pt x="3868683" y="4544831"/>
                </a:cubicBezTo>
                <a:cubicBezTo>
                  <a:pt x="3834229" y="4484012"/>
                  <a:pt x="3799783" y="4423193"/>
                  <a:pt x="3761501" y="4362366"/>
                </a:cubicBezTo>
                <a:close/>
                <a:moveTo>
                  <a:pt x="3386677" y="4362366"/>
                </a:moveTo>
                <a:cubicBezTo>
                  <a:pt x="3405252" y="4362366"/>
                  <a:pt x="3420114" y="4362366"/>
                  <a:pt x="3438689" y="4362366"/>
                </a:cubicBezTo>
                <a:cubicBezTo>
                  <a:pt x="3386677" y="4420753"/>
                  <a:pt x="3334664" y="4482793"/>
                  <a:pt x="3282651" y="4544831"/>
                </a:cubicBezTo>
                <a:cubicBezTo>
                  <a:pt x="3249213" y="4544831"/>
                  <a:pt x="3219489" y="4544831"/>
                  <a:pt x="3186051" y="4541179"/>
                </a:cubicBezTo>
                <a:cubicBezTo>
                  <a:pt x="3249213" y="4479149"/>
                  <a:pt x="3316088" y="4420753"/>
                  <a:pt x="3386677" y="4362366"/>
                </a:cubicBezTo>
                <a:close/>
                <a:moveTo>
                  <a:pt x="3691328" y="4362357"/>
                </a:moveTo>
                <a:cubicBezTo>
                  <a:pt x="3711380" y="4362357"/>
                  <a:pt x="3731431" y="4362357"/>
                  <a:pt x="3751475" y="4362357"/>
                </a:cubicBezTo>
                <a:cubicBezTo>
                  <a:pt x="3787573" y="4426598"/>
                  <a:pt x="3823663" y="4490837"/>
                  <a:pt x="3859753" y="4555078"/>
                </a:cubicBezTo>
                <a:cubicBezTo>
                  <a:pt x="3823663" y="4558853"/>
                  <a:pt x="3787573" y="4558853"/>
                  <a:pt x="3751475" y="4558853"/>
                </a:cubicBezTo>
                <a:cubicBezTo>
                  <a:pt x="3731431" y="4490837"/>
                  <a:pt x="3711380" y="4426598"/>
                  <a:pt x="3691328" y="4362357"/>
                </a:cubicBezTo>
                <a:close/>
                <a:moveTo>
                  <a:pt x="3635186" y="4362357"/>
                </a:moveTo>
                <a:cubicBezTo>
                  <a:pt x="3655238" y="4362357"/>
                  <a:pt x="3675290" y="4362357"/>
                  <a:pt x="3691328" y="4362357"/>
                </a:cubicBezTo>
                <a:cubicBezTo>
                  <a:pt x="3711380" y="4426598"/>
                  <a:pt x="3727417" y="4490837"/>
                  <a:pt x="3747469" y="4558853"/>
                </a:cubicBezTo>
                <a:cubicBezTo>
                  <a:pt x="3711380" y="4558853"/>
                  <a:pt x="3675290" y="4558853"/>
                  <a:pt x="3639191" y="4558853"/>
                </a:cubicBezTo>
                <a:cubicBezTo>
                  <a:pt x="3639191" y="4490837"/>
                  <a:pt x="3635186" y="4426598"/>
                  <a:pt x="3635186" y="4362357"/>
                </a:cubicBezTo>
                <a:close/>
                <a:moveTo>
                  <a:pt x="3576967" y="4362357"/>
                </a:moveTo>
                <a:cubicBezTo>
                  <a:pt x="3593597" y="4362357"/>
                  <a:pt x="3614391" y="4362357"/>
                  <a:pt x="3635186" y="4362357"/>
                </a:cubicBezTo>
                <a:cubicBezTo>
                  <a:pt x="3635186" y="4426598"/>
                  <a:pt x="3635186" y="4490837"/>
                  <a:pt x="3631031" y="4558853"/>
                </a:cubicBezTo>
                <a:cubicBezTo>
                  <a:pt x="3597761" y="4558853"/>
                  <a:pt x="3560327" y="4558853"/>
                  <a:pt x="3522902" y="4558853"/>
                </a:cubicBezTo>
                <a:cubicBezTo>
                  <a:pt x="3539533" y="4490837"/>
                  <a:pt x="3556172" y="4426598"/>
                  <a:pt x="3576967" y="4362357"/>
                </a:cubicBezTo>
                <a:close/>
                <a:moveTo>
                  <a:pt x="3508527" y="4362357"/>
                </a:moveTo>
                <a:cubicBezTo>
                  <a:pt x="3527358" y="4362357"/>
                  <a:pt x="3546181" y="4362357"/>
                  <a:pt x="3565013" y="4362357"/>
                </a:cubicBezTo>
                <a:cubicBezTo>
                  <a:pt x="3546181" y="4426598"/>
                  <a:pt x="3527358" y="4490837"/>
                  <a:pt x="3508527" y="4558853"/>
                </a:cubicBezTo>
                <a:cubicBezTo>
                  <a:pt x="3474638" y="4558853"/>
                  <a:pt x="3440741" y="4558853"/>
                  <a:pt x="3410619" y="4555078"/>
                </a:cubicBezTo>
                <a:lnTo>
                  <a:pt x="3506749" y="4365849"/>
                </a:lnTo>
                <a:lnTo>
                  <a:pt x="3397861" y="4544831"/>
                </a:lnTo>
                <a:cubicBezTo>
                  <a:pt x="3367235" y="4544831"/>
                  <a:pt x="3332789" y="4544831"/>
                  <a:pt x="3298335" y="4544831"/>
                </a:cubicBezTo>
                <a:cubicBezTo>
                  <a:pt x="3348093" y="4480431"/>
                  <a:pt x="3397861" y="4419613"/>
                  <a:pt x="3451447" y="4362366"/>
                </a:cubicBezTo>
                <a:lnTo>
                  <a:pt x="3508518" y="4362366"/>
                </a:lnTo>
                <a:close/>
                <a:moveTo>
                  <a:pt x="3943966" y="4348326"/>
                </a:moveTo>
                <a:cubicBezTo>
                  <a:pt x="3962975" y="4348326"/>
                  <a:pt x="3981974" y="4348326"/>
                  <a:pt x="4000983" y="4348326"/>
                </a:cubicBezTo>
                <a:cubicBezTo>
                  <a:pt x="4107423" y="4405352"/>
                  <a:pt x="4210051" y="4466170"/>
                  <a:pt x="4308887" y="4523188"/>
                </a:cubicBezTo>
                <a:cubicBezTo>
                  <a:pt x="4274672" y="4526989"/>
                  <a:pt x="4244267" y="4530791"/>
                  <a:pt x="4210051" y="4530791"/>
                </a:cubicBezTo>
                <a:cubicBezTo>
                  <a:pt x="4122621" y="4469972"/>
                  <a:pt x="4035199" y="4409154"/>
                  <a:pt x="3943966" y="4348326"/>
                </a:cubicBezTo>
                <a:close/>
                <a:moveTo>
                  <a:pt x="3940544" y="4348326"/>
                </a:moveTo>
                <a:cubicBezTo>
                  <a:pt x="4030919" y="4411205"/>
                  <a:pt x="4113761" y="4474083"/>
                  <a:pt x="4196604" y="4540897"/>
                </a:cubicBezTo>
                <a:cubicBezTo>
                  <a:pt x="4162715" y="4540897"/>
                  <a:pt x="4128818" y="4544822"/>
                  <a:pt x="4094930" y="4544822"/>
                </a:cubicBezTo>
                <a:cubicBezTo>
                  <a:pt x="4030919" y="4478018"/>
                  <a:pt x="3959367" y="4415139"/>
                  <a:pt x="3887824" y="4352260"/>
                </a:cubicBezTo>
                <a:cubicBezTo>
                  <a:pt x="3906647" y="4348326"/>
                  <a:pt x="3921713" y="4348326"/>
                  <a:pt x="3940544" y="4348326"/>
                </a:cubicBezTo>
                <a:close/>
                <a:moveTo>
                  <a:pt x="3326061" y="4348326"/>
                </a:moveTo>
                <a:cubicBezTo>
                  <a:pt x="3344893" y="4348326"/>
                  <a:pt x="3363716" y="4348326"/>
                  <a:pt x="3382548" y="4352260"/>
                </a:cubicBezTo>
                <a:cubicBezTo>
                  <a:pt x="3307238" y="4415139"/>
                  <a:pt x="3239453" y="4478018"/>
                  <a:pt x="3171676" y="4544822"/>
                </a:cubicBezTo>
                <a:cubicBezTo>
                  <a:pt x="3137779" y="4544822"/>
                  <a:pt x="3103890" y="4540897"/>
                  <a:pt x="3073768" y="4540897"/>
                </a:cubicBezTo>
                <a:cubicBezTo>
                  <a:pt x="3152844" y="4474083"/>
                  <a:pt x="3239453" y="4411205"/>
                  <a:pt x="3326061" y="4348326"/>
                </a:cubicBezTo>
                <a:close/>
                <a:moveTo>
                  <a:pt x="3261202" y="4348326"/>
                </a:moveTo>
                <a:cubicBezTo>
                  <a:pt x="3279477" y="4348326"/>
                  <a:pt x="3297751" y="4348326"/>
                  <a:pt x="3312375" y="4348326"/>
                </a:cubicBezTo>
                <a:cubicBezTo>
                  <a:pt x="3224652" y="4409154"/>
                  <a:pt x="3140581" y="4469972"/>
                  <a:pt x="3060170" y="4530791"/>
                </a:cubicBezTo>
                <a:cubicBezTo>
                  <a:pt x="3027272" y="4530791"/>
                  <a:pt x="2994383" y="4526989"/>
                  <a:pt x="2961484" y="4523188"/>
                </a:cubicBezTo>
                <a:cubicBezTo>
                  <a:pt x="3056519" y="4466170"/>
                  <a:pt x="3158856" y="4405352"/>
                  <a:pt x="3261202" y="4348326"/>
                </a:cubicBezTo>
                <a:close/>
                <a:moveTo>
                  <a:pt x="1610660" y="4334296"/>
                </a:moveTo>
                <a:cubicBezTo>
                  <a:pt x="1625840" y="4425245"/>
                  <a:pt x="1637219" y="4512410"/>
                  <a:pt x="1656183" y="4599567"/>
                </a:cubicBezTo>
                <a:cubicBezTo>
                  <a:pt x="1584110" y="4641253"/>
                  <a:pt x="1508243" y="4679156"/>
                  <a:pt x="1432376" y="4713256"/>
                </a:cubicBezTo>
                <a:cubicBezTo>
                  <a:pt x="1409610" y="4614730"/>
                  <a:pt x="1390646" y="4519988"/>
                  <a:pt x="1375474" y="4421461"/>
                </a:cubicBezTo>
                <a:cubicBezTo>
                  <a:pt x="1455134" y="4394929"/>
                  <a:pt x="1534793" y="4364611"/>
                  <a:pt x="1610660" y="4334296"/>
                </a:cubicBezTo>
                <a:close/>
                <a:moveTo>
                  <a:pt x="5148716" y="4320255"/>
                </a:moveTo>
                <a:cubicBezTo>
                  <a:pt x="5214981" y="4372789"/>
                  <a:pt x="5281246" y="4421566"/>
                  <a:pt x="5347511" y="4470344"/>
                </a:cubicBezTo>
                <a:cubicBezTo>
                  <a:pt x="5336468" y="4545380"/>
                  <a:pt x="5325425" y="4624181"/>
                  <a:pt x="5310696" y="4699216"/>
                </a:cubicBezTo>
                <a:cubicBezTo>
                  <a:pt x="5248117" y="4639184"/>
                  <a:pt x="5185531" y="4579153"/>
                  <a:pt x="5122943" y="4511614"/>
                </a:cubicBezTo>
                <a:cubicBezTo>
                  <a:pt x="5133987" y="4447826"/>
                  <a:pt x="5141351" y="4384044"/>
                  <a:pt x="5148716" y="4320255"/>
                </a:cubicBezTo>
                <a:close/>
                <a:moveTo>
                  <a:pt x="2120489" y="4320255"/>
                </a:moveTo>
                <a:cubicBezTo>
                  <a:pt x="2128181" y="4384044"/>
                  <a:pt x="2135881" y="4447826"/>
                  <a:pt x="2147428" y="4511614"/>
                </a:cubicBezTo>
                <a:cubicBezTo>
                  <a:pt x="2082003" y="4579153"/>
                  <a:pt x="2016578" y="4639184"/>
                  <a:pt x="1947307" y="4699216"/>
                </a:cubicBezTo>
                <a:cubicBezTo>
                  <a:pt x="1935760" y="4624181"/>
                  <a:pt x="1920368" y="4545380"/>
                  <a:pt x="1908821" y="4470344"/>
                </a:cubicBezTo>
                <a:cubicBezTo>
                  <a:pt x="1981938" y="4421566"/>
                  <a:pt x="2051218" y="4372789"/>
                  <a:pt x="2120489" y="4320255"/>
                </a:cubicBezTo>
                <a:close/>
                <a:moveTo>
                  <a:pt x="2352854" y="4306224"/>
                </a:moveTo>
                <a:cubicBezTo>
                  <a:pt x="2356683" y="4358989"/>
                  <a:pt x="2364339" y="4407986"/>
                  <a:pt x="2371995" y="4460751"/>
                </a:cubicBezTo>
                <a:cubicBezTo>
                  <a:pt x="2310752" y="4547430"/>
                  <a:pt x="2253329" y="4634110"/>
                  <a:pt x="2192085" y="4713256"/>
                </a:cubicBezTo>
                <a:cubicBezTo>
                  <a:pt x="2180601" y="4649193"/>
                  <a:pt x="2172944" y="4585120"/>
                  <a:pt x="2161459" y="4521048"/>
                </a:cubicBezTo>
                <a:cubicBezTo>
                  <a:pt x="2226531" y="4453209"/>
                  <a:pt x="2291611" y="4381604"/>
                  <a:pt x="2352854" y="4306224"/>
                </a:cubicBezTo>
                <a:close/>
                <a:moveTo>
                  <a:pt x="4916571" y="4306215"/>
                </a:moveTo>
                <a:cubicBezTo>
                  <a:pt x="4974791" y="4381595"/>
                  <a:pt x="5036653" y="4453200"/>
                  <a:pt x="5094873" y="4521039"/>
                </a:cubicBezTo>
                <a:cubicBezTo>
                  <a:pt x="5087597" y="4585113"/>
                  <a:pt x="5076677" y="4649184"/>
                  <a:pt x="5069401" y="4713248"/>
                </a:cubicBezTo>
                <a:cubicBezTo>
                  <a:pt x="5011181" y="4634101"/>
                  <a:pt x="4956596" y="4551189"/>
                  <a:pt x="4898377" y="4460742"/>
                </a:cubicBezTo>
                <a:cubicBezTo>
                  <a:pt x="4905653" y="4407978"/>
                  <a:pt x="4909295" y="4358980"/>
                  <a:pt x="4916571" y="4306215"/>
                </a:cubicBezTo>
                <a:close/>
                <a:moveTo>
                  <a:pt x="1863413" y="4222012"/>
                </a:moveTo>
                <a:cubicBezTo>
                  <a:pt x="1871255" y="4301839"/>
                  <a:pt x="1883023" y="4377865"/>
                  <a:pt x="1894790" y="4457692"/>
                </a:cubicBezTo>
                <a:cubicBezTo>
                  <a:pt x="1820276" y="4503304"/>
                  <a:pt x="1745762" y="4545123"/>
                  <a:pt x="1671249" y="4586934"/>
                </a:cubicBezTo>
                <a:cubicBezTo>
                  <a:pt x="1655564" y="4499502"/>
                  <a:pt x="1639880" y="4412081"/>
                  <a:pt x="1628112" y="4324649"/>
                </a:cubicBezTo>
                <a:cubicBezTo>
                  <a:pt x="1706543" y="4294235"/>
                  <a:pt x="1784982" y="4260028"/>
                  <a:pt x="1863413" y="4222012"/>
                </a:cubicBezTo>
                <a:close/>
                <a:moveTo>
                  <a:pt x="390915" y="4222012"/>
                </a:moveTo>
                <a:cubicBezTo>
                  <a:pt x="413425" y="4340679"/>
                  <a:pt x="443441" y="4459346"/>
                  <a:pt x="477214" y="4574184"/>
                </a:cubicBezTo>
                <a:cubicBezTo>
                  <a:pt x="387167" y="4585660"/>
                  <a:pt x="297110" y="4593317"/>
                  <a:pt x="203314" y="4600973"/>
                </a:cubicBezTo>
                <a:cubicBezTo>
                  <a:pt x="162043" y="4482315"/>
                  <a:pt x="128270" y="4363649"/>
                  <a:pt x="98253" y="4241152"/>
                </a:cubicBezTo>
                <a:cubicBezTo>
                  <a:pt x="195808" y="4237324"/>
                  <a:pt x="293361" y="4233496"/>
                  <a:pt x="390915" y="4222012"/>
                </a:cubicBezTo>
                <a:close/>
                <a:moveTo>
                  <a:pt x="5406959" y="4222003"/>
                </a:moveTo>
                <a:lnTo>
                  <a:pt x="5525800" y="4273841"/>
                </a:lnTo>
                <a:lnTo>
                  <a:pt x="5525800" y="4544532"/>
                </a:lnTo>
                <a:lnTo>
                  <a:pt x="5375581" y="4457683"/>
                </a:lnTo>
                <a:cubicBezTo>
                  <a:pt x="5387349" y="4377855"/>
                  <a:pt x="5399117" y="4301830"/>
                  <a:pt x="5406959" y="4222003"/>
                </a:cubicBezTo>
                <a:close/>
                <a:moveTo>
                  <a:pt x="700270" y="4193940"/>
                </a:moveTo>
                <a:cubicBezTo>
                  <a:pt x="722903" y="4308779"/>
                  <a:pt x="745546" y="4419789"/>
                  <a:pt x="771954" y="4534628"/>
                </a:cubicBezTo>
                <a:cubicBezTo>
                  <a:pt x="685179" y="4549932"/>
                  <a:pt x="598392" y="4561417"/>
                  <a:pt x="507840" y="4572902"/>
                </a:cubicBezTo>
                <a:cubicBezTo>
                  <a:pt x="473881" y="4458063"/>
                  <a:pt x="443697" y="4339405"/>
                  <a:pt x="421065" y="4224566"/>
                </a:cubicBezTo>
                <a:cubicBezTo>
                  <a:pt x="515392" y="4216910"/>
                  <a:pt x="609718" y="4205425"/>
                  <a:pt x="700270" y="4193940"/>
                </a:cubicBezTo>
                <a:close/>
                <a:moveTo>
                  <a:pt x="3635186" y="4151830"/>
                </a:moveTo>
                <a:cubicBezTo>
                  <a:pt x="3536783" y="4212657"/>
                  <a:pt x="3438371" y="4273476"/>
                  <a:pt x="3347537" y="4334296"/>
                </a:cubicBezTo>
                <a:cubicBezTo>
                  <a:pt x="3332401" y="4334296"/>
                  <a:pt x="3313471" y="4330493"/>
                  <a:pt x="3298335" y="4330493"/>
                </a:cubicBezTo>
                <a:cubicBezTo>
                  <a:pt x="3404306" y="4273476"/>
                  <a:pt x="3517854" y="4212657"/>
                  <a:pt x="3635186" y="4151830"/>
                </a:cubicBezTo>
                <a:close/>
                <a:moveTo>
                  <a:pt x="3635186" y="4151830"/>
                </a:moveTo>
                <a:cubicBezTo>
                  <a:pt x="3555527" y="4212657"/>
                  <a:pt x="3479660" y="4273476"/>
                  <a:pt x="3403793" y="4334296"/>
                </a:cubicBezTo>
                <a:cubicBezTo>
                  <a:pt x="3388613" y="4334296"/>
                  <a:pt x="3369649" y="4334296"/>
                  <a:pt x="3354477" y="4334296"/>
                </a:cubicBezTo>
                <a:cubicBezTo>
                  <a:pt x="3445515" y="4273476"/>
                  <a:pt x="3536553" y="4212657"/>
                  <a:pt x="3635186" y="4151830"/>
                </a:cubicBezTo>
                <a:close/>
                <a:moveTo>
                  <a:pt x="3635186" y="4151830"/>
                </a:moveTo>
                <a:cubicBezTo>
                  <a:pt x="3574287" y="4212657"/>
                  <a:pt x="3517191" y="4273476"/>
                  <a:pt x="3460094" y="4334296"/>
                </a:cubicBezTo>
                <a:cubicBezTo>
                  <a:pt x="3444870" y="4334296"/>
                  <a:pt x="3425843" y="4334296"/>
                  <a:pt x="3410619" y="4334296"/>
                </a:cubicBezTo>
                <a:cubicBezTo>
                  <a:pt x="3482940" y="4273476"/>
                  <a:pt x="3555253" y="4212657"/>
                  <a:pt x="3635186" y="4151830"/>
                </a:cubicBezTo>
                <a:close/>
                <a:moveTo>
                  <a:pt x="3635186" y="4151830"/>
                </a:moveTo>
                <a:cubicBezTo>
                  <a:pt x="3593075" y="4215991"/>
                  <a:pt x="3554801" y="4280160"/>
                  <a:pt x="3516519" y="4348326"/>
                </a:cubicBezTo>
                <a:cubicBezTo>
                  <a:pt x="3501206" y="4348326"/>
                  <a:pt x="3482073" y="4344321"/>
                  <a:pt x="3466761" y="4344321"/>
                </a:cubicBezTo>
                <a:cubicBezTo>
                  <a:pt x="3520347" y="4280160"/>
                  <a:pt x="3577771" y="4215991"/>
                  <a:pt x="3635186" y="4151830"/>
                </a:cubicBezTo>
                <a:close/>
                <a:moveTo>
                  <a:pt x="3635186" y="4151830"/>
                </a:moveTo>
                <a:cubicBezTo>
                  <a:pt x="3611951" y="4215991"/>
                  <a:pt x="3592598" y="4280160"/>
                  <a:pt x="3573235" y="4348326"/>
                </a:cubicBezTo>
                <a:cubicBezTo>
                  <a:pt x="3557745" y="4348326"/>
                  <a:pt x="3538392" y="4348326"/>
                  <a:pt x="3522902" y="4348326"/>
                </a:cubicBezTo>
                <a:cubicBezTo>
                  <a:pt x="3557745" y="4280160"/>
                  <a:pt x="3596470" y="4215991"/>
                  <a:pt x="3635186" y="4151830"/>
                </a:cubicBezTo>
                <a:close/>
                <a:moveTo>
                  <a:pt x="3635186" y="4151830"/>
                </a:moveTo>
                <a:cubicBezTo>
                  <a:pt x="3635186" y="4215991"/>
                  <a:pt x="3631172" y="4280160"/>
                  <a:pt x="3631172" y="4348326"/>
                </a:cubicBezTo>
                <a:cubicBezTo>
                  <a:pt x="3615134" y="4348326"/>
                  <a:pt x="3595082" y="4348326"/>
                  <a:pt x="3579044" y="4348326"/>
                </a:cubicBezTo>
                <a:cubicBezTo>
                  <a:pt x="3595082" y="4280160"/>
                  <a:pt x="3615134" y="4215991"/>
                  <a:pt x="3635186" y="4151830"/>
                </a:cubicBezTo>
                <a:close/>
                <a:moveTo>
                  <a:pt x="3635186" y="4151830"/>
                </a:moveTo>
                <a:cubicBezTo>
                  <a:pt x="3655238" y="4215991"/>
                  <a:pt x="3675290" y="4280160"/>
                  <a:pt x="3691328" y="4348326"/>
                </a:cubicBezTo>
                <a:cubicBezTo>
                  <a:pt x="3675290" y="4348326"/>
                  <a:pt x="3655238" y="4348326"/>
                  <a:pt x="3639191" y="4348326"/>
                </a:cubicBezTo>
                <a:cubicBezTo>
                  <a:pt x="3639191" y="4280160"/>
                  <a:pt x="3635186" y="4215991"/>
                  <a:pt x="3635186" y="4151830"/>
                </a:cubicBezTo>
                <a:close/>
                <a:moveTo>
                  <a:pt x="3635186" y="4151830"/>
                </a:moveTo>
                <a:cubicBezTo>
                  <a:pt x="3673902" y="4215991"/>
                  <a:pt x="3712617" y="4280160"/>
                  <a:pt x="3747469" y="4348326"/>
                </a:cubicBezTo>
                <a:cubicBezTo>
                  <a:pt x="3731980" y="4348326"/>
                  <a:pt x="3712617" y="4348326"/>
                  <a:pt x="3697137" y="4348326"/>
                </a:cubicBezTo>
                <a:cubicBezTo>
                  <a:pt x="3677774" y="4280160"/>
                  <a:pt x="3654548" y="4215991"/>
                  <a:pt x="3635186" y="4151830"/>
                </a:cubicBezTo>
                <a:close/>
                <a:moveTo>
                  <a:pt x="3635186" y="4151830"/>
                </a:moveTo>
                <a:cubicBezTo>
                  <a:pt x="3692601" y="4215991"/>
                  <a:pt x="3750025" y="4280160"/>
                  <a:pt x="3803611" y="4344321"/>
                </a:cubicBezTo>
                <a:cubicBezTo>
                  <a:pt x="3784470" y="4344321"/>
                  <a:pt x="3769157" y="4348326"/>
                  <a:pt x="3750025" y="4348326"/>
                </a:cubicBezTo>
                <a:cubicBezTo>
                  <a:pt x="3715570" y="4280160"/>
                  <a:pt x="3673459" y="4215991"/>
                  <a:pt x="3635186" y="4151830"/>
                </a:cubicBezTo>
                <a:close/>
                <a:moveTo>
                  <a:pt x="3635186" y="4151830"/>
                </a:moveTo>
                <a:cubicBezTo>
                  <a:pt x="3711309" y="4212657"/>
                  <a:pt x="3787432" y="4273476"/>
                  <a:pt x="3859753" y="4334296"/>
                </a:cubicBezTo>
                <a:cubicBezTo>
                  <a:pt x="3840718" y="4334296"/>
                  <a:pt x="3825493" y="4334296"/>
                  <a:pt x="3806467" y="4334296"/>
                </a:cubicBezTo>
                <a:cubicBezTo>
                  <a:pt x="3753181" y="4273476"/>
                  <a:pt x="3696084" y="4212657"/>
                  <a:pt x="3635186" y="4151830"/>
                </a:cubicBezTo>
                <a:close/>
                <a:moveTo>
                  <a:pt x="3635186" y="4151830"/>
                </a:moveTo>
                <a:cubicBezTo>
                  <a:pt x="3730017" y="4212657"/>
                  <a:pt x="3824857" y="4273476"/>
                  <a:pt x="3915895" y="4334296"/>
                </a:cubicBezTo>
                <a:cubicBezTo>
                  <a:pt x="3896931" y="4334296"/>
                  <a:pt x="3881750" y="4334296"/>
                  <a:pt x="3862786" y="4334296"/>
                </a:cubicBezTo>
                <a:cubicBezTo>
                  <a:pt x="3790712" y="4273476"/>
                  <a:pt x="3714845" y="4212657"/>
                  <a:pt x="3635186" y="4151830"/>
                </a:cubicBezTo>
                <a:close/>
                <a:moveTo>
                  <a:pt x="3635186" y="4151830"/>
                </a:moveTo>
                <a:cubicBezTo>
                  <a:pt x="3752518" y="4212657"/>
                  <a:pt x="3862273" y="4273476"/>
                  <a:pt x="3972037" y="4330493"/>
                </a:cubicBezTo>
                <a:cubicBezTo>
                  <a:pt x="3953108" y="4330493"/>
                  <a:pt x="3937971" y="4334296"/>
                  <a:pt x="3919051" y="4334296"/>
                </a:cubicBezTo>
                <a:cubicBezTo>
                  <a:pt x="3828207" y="4273476"/>
                  <a:pt x="3733589" y="4212657"/>
                  <a:pt x="3635186" y="4151830"/>
                </a:cubicBezTo>
                <a:close/>
                <a:moveTo>
                  <a:pt x="997009" y="4151830"/>
                </a:moveTo>
                <a:cubicBezTo>
                  <a:pt x="1011843" y="4257314"/>
                  <a:pt x="1030401" y="4366707"/>
                  <a:pt x="1052663" y="4476100"/>
                </a:cubicBezTo>
                <a:cubicBezTo>
                  <a:pt x="967319" y="4495629"/>
                  <a:pt x="885689" y="4515170"/>
                  <a:pt x="800344" y="4530791"/>
                </a:cubicBezTo>
                <a:cubicBezTo>
                  <a:pt x="770664" y="4417500"/>
                  <a:pt x="748394" y="4304199"/>
                  <a:pt x="729844" y="4190899"/>
                </a:cubicBezTo>
                <a:cubicBezTo>
                  <a:pt x="818892" y="4179175"/>
                  <a:pt x="907951" y="4163553"/>
                  <a:pt x="997009" y="4151830"/>
                </a:cubicBezTo>
                <a:close/>
                <a:moveTo>
                  <a:pt x="2345923" y="4137798"/>
                </a:moveTo>
                <a:cubicBezTo>
                  <a:pt x="2349937" y="4191023"/>
                  <a:pt x="2353942" y="4240436"/>
                  <a:pt x="2357955" y="4293652"/>
                </a:cubicBezTo>
                <a:cubicBezTo>
                  <a:pt x="2293795" y="4365877"/>
                  <a:pt x="2225620" y="4438100"/>
                  <a:pt x="2157445" y="4502720"/>
                </a:cubicBezTo>
                <a:cubicBezTo>
                  <a:pt x="2149426" y="4441902"/>
                  <a:pt x="2141407" y="4377281"/>
                  <a:pt x="2133388" y="4312660"/>
                </a:cubicBezTo>
                <a:cubicBezTo>
                  <a:pt x="2205568" y="4255643"/>
                  <a:pt x="2273743" y="4198617"/>
                  <a:pt x="2345923" y="4137798"/>
                </a:cubicBezTo>
                <a:close/>
                <a:moveTo>
                  <a:pt x="4927181" y="4137790"/>
                </a:moveTo>
                <a:cubicBezTo>
                  <a:pt x="4989971" y="4198608"/>
                  <a:pt x="5056457" y="4255634"/>
                  <a:pt x="5122943" y="4312651"/>
                </a:cubicBezTo>
                <a:cubicBezTo>
                  <a:pt x="5115561" y="4377272"/>
                  <a:pt x="5108170" y="4441893"/>
                  <a:pt x="5097092" y="4502711"/>
                </a:cubicBezTo>
                <a:cubicBezTo>
                  <a:pt x="5037988" y="4438091"/>
                  <a:pt x="4975198" y="4365867"/>
                  <a:pt x="4912407" y="4293643"/>
                </a:cubicBezTo>
                <a:cubicBezTo>
                  <a:pt x="4919799" y="4240427"/>
                  <a:pt x="4923485" y="4191014"/>
                  <a:pt x="4927181" y="4137790"/>
                </a:cubicBezTo>
                <a:close/>
                <a:moveTo>
                  <a:pt x="5170262" y="4095688"/>
                </a:moveTo>
                <a:cubicBezTo>
                  <a:pt x="5243379" y="4138108"/>
                  <a:pt x="5316505" y="4176665"/>
                  <a:pt x="5389621" y="4215222"/>
                </a:cubicBezTo>
                <a:cubicBezTo>
                  <a:pt x="5381929" y="4292344"/>
                  <a:pt x="5374229" y="4369465"/>
                  <a:pt x="5362683" y="4446578"/>
                </a:cubicBezTo>
                <a:cubicBezTo>
                  <a:pt x="5289565" y="4400312"/>
                  <a:pt x="5220285" y="4350182"/>
                  <a:pt x="5151015" y="4296198"/>
                </a:cubicBezTo>
                <a:cubicBezTo>
                  <a:pt x="5158715" y="4230649"/>
                  <a:pt x="5162561" y="4161237"/>
                  <a:pt x="5170262" y="4095688"/>
                </a:cubicBezTo>
                <a:close/>
                <a:moveTo>
                  <a:pt x="2100419" y="4095688"/>
                </a:moveTo>
                <a:cubicBezTo>
                  <a:pt x="2104203" y="4161237"/>
                  <a:pt x="2111781" y="4230649"/>
                  <a:pt x="2119357" y="4296198"/>
                </a:cubicBezTo>
                <a:cubicBezTo>
                  <a:pt x="2051183" y="4350182"/>
                  <a:pt x="1983008" y="4400312"/>
                  <a:pt x="1911049" y="4446578"/>
                </a:cubicBezTo>
                <a:cubicBezTo>
                  <a:pt x="1899688" y="4369465"/>
                  <a:pt x="1892111" y="4292344"/>
                  <a:pt x="1880750" y="4215222"/>
                </a:cubicBezTo>
                <a:cubicBezTo>
                  <a:pt x="1956502" y="4176665"/>
                  <a:pt x="2028461" y="4138108"/>
                  <a:pt x="2100419" y="4095688"/>
                </a:cubicBezTo>
                <a:close/>
                <a:moveTo>
                  <a:pt x="1304948" y="4095688"/>
                </a:moveTo>
                <a:cubicBezTo>
                  <a:pt x="1316521" y="4195568"/>
                  <a:pt x="1328103" y="4291592"/>
                  <a:pt x="1347403" y="4391471"/>
                </a:cubicBezTo>
                <a:cubicBezTo>
                  <a:pt x="1266347" y="4418357"/>
                  <a:pt x="1181436" y="4441406"/>
                  <a:pt x="1096516" y="4460609"/>
                </a:cubicBezTo>
                <a:cubicBezTo>
                  <a:pt x="1073362" y="4356893"/>
                  <a:pt x="1054060" y="4249339"/>
                  <a:pt x="1038624" y="4145623"/>
                </a:cubicBezTo>
                <a:cubicBezTo>
                  <a:pt x="1127399" y="4130266"/>
                  <a:pt x="1216174" y="4114900"/>
                  <a:pt x="1304948" y="4095688"/>
                </a:cubicBezTo>
                <a:close/>
                <a:moveTo>
                  <a:pt x="1565897" y="4039546"/>
                </a:moveTo>
                <a:cubicBezTo>
                  <a:pt x="1577284" y="4131088"/>
                  <a:pt x="1584870" y="4218811"/>
                  <a:pt x="1600041" y="4306533"/>
                </a:cubicBezTo>
                <a:cubicBezTo>
                  <a:pt x="1520382" y="4337044"/>
                  <a:pt x="1440723" y="4363746"/>
                  <a:pt x="1361063" y="4390437"/>
                </a:cubicBezTo>
                <a:cubicBezTo>
                  <a:pt x="1345883" y="4295084"/>
                  <a:pt x="1330711" y="4195921"/>
                  <a:pt x="1319332" y="4100577"/>
                </a:cubicBezTo>
                <a:cubicBezTo>
                  <a:pt x="1402785" y="4081506"/>
                  <a:pt x="1486237" y="4062436"/>
                  <a:pt x="1565897" y="4039546"/>
                </a:cubicBezTo>
                <a:close/>
                <a:moveTo>
                  <a:pt x="2574813" y="4025515"/>
                </a:moveTo>
                <a:cubicBezTo>
                  <a:pt x="2574813" y="4059854"/>
                  <a:pt x="2578668" y="4094194"/>
                  <a:pt x="2582523" y="4132352"/>
                </a:cubicBezTo>
                <a:cubicBezTo>
                  <a:pt x="2520873" y="4231551"/>
                  <a:pt x="2463087" y="4326939"/>
                  <a:pt x="2401437" y="4418507"/>
                </a:cubicBezTo>
                <a:cubicBezTo>
                  <a:pt x="2397582" y="4368908"/>
                  <a:pt x="2389881" y="4315489"/>
                  <a:pt x="2386027" y="4265891"/>
                </a:cubicBezTo>
                <a:cubicBezTo>
                  <a:pt x="2447667" y="4189582"/>
                  <a:pt x="2513172" y="4109454"/>
                  <a:pt x="2574813" y="4025515"/>
                </a:cubicBezTo>
                <a:close/>
                <a:moveTo>
                  <a:pt x="4695550" y="4025506"/>
                </a:moveTo>
                <a:cubicBezTo>
                  <a:pt x="4757191" y="4109445"/>
                  <a:pt x="4818841" y="4189573"/>
                  <a:pt x="4884337" y="4265882"/>
                </a:cubicBezTo>
                <a:cubicBezTo>
                  <a:pt x="4880482" y="4319300"/>
                  <a:pt x="4872781" y="4368899"/>
                  <a:pt x="4868927" y="4418499"/>
                </a:cubicBezTo>
                <a:cubicBezTo>
                  <a:pt x="4807277" y="4326931"/>
                  <a:pt x="4749490" y="4231542"/>
                  <a:pt x="4687840" y="4132343"/>
                </a:cubicBezTo>
                <a:cubicBezTo>
                  <a:pt x="4691695" y="4094185"/>
                  <a:pt x="4691695" y="4059845"/>
                  <a:pt x="4695550" y="4025506"/>
                </a:cubicBezTo>
                <a:close/>
                <a:moveTo>
                  <a:pt x="5439973" y="3955333"/>
                </a:moveTo>
                <a:lnTo>
                  <a:pt x="5525800" y="3981302"/>
                </a:lnTo>
                <a:lnTo>
                  <a:pt x="5525800" y="4240342"/>
                </a:lnTo>
                <a:lnTo>
                  <a:pt x="5417683" y="4191518"/>
                </a:lnTo>
                <a:cubicBezTo>
                  <a:pt x="5425119" y="4114077"/>
                  <a:pt x="5432545" y="4032774"/>
                  <a:pt x="5439973" y="3955333"/>
                </a:cubicBezTo>
                <a:close/>
                <a:moveTo>
                  <a:pt x="4938065" y="3955333"/>
                </a:moveTo>
                <a:cubicBezTo>
                  <a:pt x="5007760" y="4000910"/>
                  <a:pt x="5077447" y="4042685"/>
                  <a:pt x="5151015" y="4084459"/>
                </a:cubicBezTo>
                <a:cubicBezTo>
                  <a:pt x="5143269" y="4149027"/>
                  <a:pt x="5139397" y="4213594"/>
                  <a:pt x="5131652" y="4278153"/>
                </a:cubicBezTo>
                <a:cubicBezTo>
                  <a:pt x="5061965" y="4224982"/>
                  <a:pt x="4992270" y="4168018"/>
                  <a:pt x="4926447" y="4111045"/>
                </a:cubicBezTo>
                <a:cubicBezTo>
                  <a:pt x="4930320" y="4057874"/>
                  <a:pt x="4934192" y="4004711"/>
                  <a:pt x="4938065" y="3955333"/>
                </a:cubicBezTo>
                <a:close/>
                <a:moveTo>
                  <a:pt x="2319001" y="3955333"/>
                </a:moveTo>
                <a:cubicBezTo>
                  <a:pt x="2322635" y="4004711"/>
                  <a:pt x="2326260" y="4057874"/>
                  <a:pt x="2329893" y="4111045"/>
                </a:cubicBezTo>
                <a:cubicBezTo>
                  <a:pt x="2268182" y="4168018"/>
                  <a:pt x="2202845" y="4224982"/>
                  <a:pt x="2137509" y="4278153"/>
                </a:cubicBezTo>
                <a:cubicBezTo>
                  <a:pt x="2130250" y="4213594"/>
                  <a:pt x="2122991" y="4149027"/>
                  <a:pt x="2119357" y="4084459"/>
                </a:cubicBezTo>
                <a:cubicBezTo>
                  <a:pt x="2188328" y="4042685"/>
                  <a:pt x="2253665" y="4000910"/>
                  <a:pt x="2319001" y="3955333"/>
                </a:cubicBezTo>
                <a:close/>
                <a:moveTo>
                  <a:pt x="1830709" y="3955333"/>
                </a:moveTo>
                <a:cubicBezTo>
                  <a:pt x="1838029" y="4032774"/>
                  <a:pt x="1845359" y="4114077"/>
                  <a:pt x="1852679" y="4191518"/>
                </a:cubicBezTo>
                <a:cubicBezTo>
                  <a:pt x="1779447" y="4226361"/>
                  <a:pt x="1706225" y="4261213"/>
                  <a:pt x="1632993" y="4292184"/>
                </a:cubicBezTo>
                <a:cubicBezTo>
                  <a:pt x="1618352" y="4203135"/>
                  <a:pt x="1611022" y="4114077"/>
                  <a:pt x="1600041" y="4025029"/>
                </a:cubicBezTo>
                <a:cubicBezTo>
                  <a:pt x="1680594" y="4001794"/>
                  <a:pt x="1757486" y="3978568"/>
                  <a:pt x="1830709" y="3955333"/>
                </a:cubicBezTo>
                <a:close/>
                <a:moveTo>
                  <a:pt x="2564708" y="3913231"/>
                </a:moveTo>
                <a:cubicBezTo>
                  <a:pt x="2564708" y="3950665"/>
                  <a:pt x="2568492" y="3984350"/>
                  <a:pt x="2568492" y="4018035"/>
                </a:cubicBezTo>
                <a:cubicBezTo>
                  <a:pt x="2508027" y="4100374"/>
                  <a:pt x="2447570" y="4178972"/>
                  <a:pt x="2383330" y="4250082"/>
                </a:cubicBezTo>
                <a:cubicBezTo>
                  <a:pt x="2379555" y="4201429"/>
                  <a:pt x="2375771" y="4152776"/>
                  <a:pt x="2371995" y="4104113"/>
                </a:cubicBezTo>
                <a:cubicBezTo>
                  <a:pt x="2436236" y="4044232"/>
                  <a:pt x="2500476" y="3980601"/>
                  <a:pt x="2564708" y="3913231"/>
                </a:cubicBezTo>
                <a:close/>
                <a:moveTo>
                  <a:pt x="4709298" y="3913222"/>
                </a:moveTo>
                <a:cubicBezTo>
                  <a:pt x="4772327" y="3980593"/>
                  <a:pt x="4835347" y="4044223"/>
                  <a:pt x="4898377" y="4104105"/>
                </a:cubicBezTo>
                <a:cubicBezTo>
                  <a:pt x="4894672" y="4152767"/>
                  <a:pt x="4890959" y="4201420"/>
                  <a:pt x="4883549" y="4250073"/>
                </a:cubicBezTo>
                <a:cubicBezTo>
                  <a:pt x="4824225" y="4178963"/>
                  <a:pt x="4761205" y="4100365"/>
                  <a:pt x="4701880" y="4018026"/>
                </a:cubicBezTo>
                <a:cubicBezTo>
                  <a:pt x="4705585" y="3984341"/>
                  <a:pt x="4705585" y="3950656"/>
                  <a:pt x="4709298" y="3913222"/>
                </a:cubicBezTo>
                <a:close/>
                <a:moveTo>
                  <a:pt x="2076133" y="3885161"/>
                </a:moveTo>
                <a:cubicBezTo>
                  <a:pt x="2079925" y="3947022"/>
                  <a:pt x="2087502" y="4008885"/>
                  <a:pt x="2091287" y="4070747"/>
                </a:cubicBezTo>
                <a:cubicBezTo>
                  <a:pt x="2019328" y="4110771"/>
                  <a:pt x="1947360" y="4147161"/>
                  <a:pt x="1871617" y="4179909"/>
                </a:cubicBezTo>
                <a:cubicBezTo>
                  <a:pt x="1864040" y="4107137"/>
                  <a:pt x="1856463" y="4030714"/>
                  <a:pt x="1852679" y="3957941"/>
                </a:cubicBezTo>
                <a:cubicBezTo>
                  <a:pt x="1928431" y="3936104"/>
                  <a:pt x="2004174" y="3910632"/>
                  <a:pt x="2076133" y="3885161"/>
                </a:cubicBezTo>
                <a:close/>
                <a:moveTo>
                  <a:pt x="5190447" y="3885152"/>
                </a:moveTo>
                <a:cubicBezTo>
                  <a:pt x="5266198" y="3910623"/>
                  <a:pt x="5341949" y="3936095"/>
                  <a:pt x="5417693" y="3957933"/>
                </a:cubicBezTo>
                <a:cubicBezTo>
                  <a:pt x="5410115" y="4030705"/>
                  <a:pt x="5406331" y="4107128"/>
                  <a:pt x="5394971" y="4179900"/>
                </a:cubicBezTo>
                <a:cubicBezTo>
                  <a:pt x="5323012" y="4147152"/>
                  <a:pt x="5247260" y="4110762"/>
                  <a:pt x="5179085" y="4070738"/>
                </a:cubicBezTo>
                <a:cubicBezTo>
                  <a:pt x="5182879" y="4008876"/>
                  <a:pt x="5186663" y="3947014"/>
                  <a:pt x="5190447" y="3885152"/>
                </a:cubicBezTo>
                <a:close/>
                <a:moveTo>
                  <a:pt x="327249" y="3843050"/>
                </a:moveTo>
                <a:cubicBezTo>
                  <a:pt x="338328" y="3959674"/>
                  <a:pt x="356798" y="4072541"/>
                  <a:pt x="378963" y="4189166"/>
                </a:cubicBezTo>
                <a:cubicBezTo>
                  <a:pt x="282928" y="4196690"/>
                  <a:pt x="186895" y="4200447"/>
                  <a:pt x="90862" y="4207971"/>
                </a:cubicBezTo>
                <a:cubicBezTo>
                  <a:pt x="65011" y="4087589"/>
                  <a:pt x="42846" y="3970965"/>
                  <a:pt x="28072" y="3854340"/>
                </a:cubicBezTo>
                <a:cubicBezTo>
                  <a:pt x="131487" y="3850574"/>
                  <a:pt x="227520" y="3846816"/>
                  <a:pt x="327249" y="3843050"/>
                </a:cubicBezTo>
                <a:close/>
                <a:moveTo>
                  <a:pt x="642325" y="3829019"/>
                </a:moveTo>
                <a:cubicBezTo>
                  <a:pt x="653676" y="3940418"/>
                  <a:pt x="668813" y="4055655"/>
                  <a:pt x="687742" y="4167054"/>
                </a:cubicBezTo>
                <a:cubicBezTo>
                  <a:pt x="593124" y="4178574"/>
                  <a:pt x="498495" y="4186257"/>
                  <a:pt x="403877" y="4193940"/>
                </a:cubicBezTo>
                <a:cubicBezTo>
                  <a:pt x="381172" y="4078704"/>
                  <a:pt x="362243" y="3959621"/>
                  <a:pt x="350892" y="3844385"/>
                </a:cubicBezTo>
                <a:cubicBezTo>
                  <a:pt x="449294" y="3840548"/>
                  <a:pt x="547705" y="3832865"/>
                  <a:pt x="642325" y="3829019"/>
                </a:cubicBezTo>
                <a:close/>
                <a:moveTo>
                  <a:pt x="958090" y="3800948"/>
                </a:moveTo>
                <a:cubicBezTo>
                  <a:pt x="969618" y="3910818"/>
                  <a:pt x="981147" y="4020688"/>
                  <a:pt x="996522" y="4130558"/>
                </a:cubicBezTo>
                <a:cubicBezTo>
                  <a:pt x="904290" y="4142325"/>
                  <a:pt x="812049" y="4154102"/>
                  <a:pt x="719819" y="4165869"/>
                </a:cubicBezTo>
                <a:cubicBezTo>
                  <a:pt x="700607" y="4052083"/>
                  <a:pt x="685232" y="3938287"/>
                  <a:pt x="673702" y="3820567"/>
                </a:cubicBezTo>
                <a:cubicBezTo>
                  <a:pt x="773626" y="3816650"/>
                  <a:pt x="865858" y="3808799"/>
                  <a:pt x="958090" y="3800948"/>
                </a:cubicBezTo>
                <a:close/>
                <a:moveTo>
                  <a:pt x="4948091" y="3786908"/>
                </a:moveTo>
                <a:cubicBezTo>
                  <a:pt x="5020412" y="3817260"/>
                  <a:pt x="5092725" y="3843810"/>
                  <a:pt x="5165045" y="3874153"/>
                </a:cubicBezTo>
                <a:cubicBezTo>
                  <a:pt x="5161244" y="3938641"/>
                  <a:pt x="5157433" y="4003129"/>
                  <a:pt x="5149821" y="4067617"/>
                </a:cubicBezTo>
                <a:cubicBezTo>
                  <a:pt x="5077499" y="4025895"/>
                  <a:pt x="5008989" y="3984164"/>
                  <a:pt x="4940479" y="3942434"/>
                </a:cubicBezTo>
                <a:cubicBezTo>
                  <a:pt x="4944289" y="3889334"/>
                  <a:pt x="4944289" y="3836224"/>
                  <a:pt x="4948091" y="3786908"/>
                </a:cubicBezTo>
                <a:close/>
                <a:moveTo>
                  <a:pt x="4705779" y="3786908"/>
                </a:moveTo>
                <a:cubicBezTo>
                  <a:pt x="4775961" y="3836675"/>
                  <a:pt x="4842235" y="3886434"/>
                  <a:pt x="4912417" y="3932373"/>
                </a:cubicBezTo>
                <a:cubicBezTo>
                  <a:pt x="4908517" y="3982131"/>
                  <a:pt x="4904619" y="4031898"/>
                  <a:pt x="4900719" y="4081657"/>
                </a:cubicBezTo>
                <a:cubicBezTo>
                  <a:pt x="4834437" y="4020414"/>
                  <a:pt x="4768163" y="3959161"/>
                  <a:pt x="4701880" y="3894090"/>
                </a:cubicBezTo>
                <a:cubicBezTo>
                  <a:pt x="4705779" y="3855817"/>
                  <a:pt x="4705779" y="3821362"/>
                  <a:pt x="4705779" y="3786908"/>
                </a:cubicBezTo>
                <a:close/>
                <a:moveTo>
                  <a:pt x="2560694" y="3786908"/>
                </a:moveTo>
                <a:cubicBezTo>
                  <a:pt x="2564593" y="3821362"/>
                  <a:pt x="2564593" y="3855817"/>
                  <a:pt x="2568492" y="3894090"/>
                </a:cubicBezTo>
                <a:cubicBezTo>
                  <a:pt x="2502209" y="3959161"/>
                  <a:pt x="2435935" y="4020414"/>
                  <a:pt x="2369653" y="4081657"/>
                </a:cubicBezTo>
                <a:cubicBezTo>
                  <a:pt x="2361855" y="4031898"/>
                  <a:pt x="2361855" y="3982131"/>
                  <a:pt x="2357955" y="3932373"/>
                </a:cubicBezTo>
                <a:cubicBezTo>
                  <a:pt x="2428137" y="3886434"/>
                  <a:pt x="2494411" y="3836675"/>
                  <a:pt x="2560694" y="3786908"/>
                </a:cubicBezTo>
                <a:close/>
                <a:moveTo>
                  <a:pt x="2322272" y="3786908"/>
                </a:moveTo>
                <a:cubicBezTo>
                  <a:pt x="2322272" y="3836896"/>
                  <a:pt x="2326074" y="3890731"/>
                  <a:pt x="2329885" y="3940728"/>
                </a:cubicBezTo>
                <a:cubicBezTo>
                  <a:pt x="2261374" y="3986870"/>
                  <a:pt x="2189053" y="4029166"/>
                  <a:pt x="2116731" y="4067617"/>
                </a:cubicBezTo>
                <a:cubicBezTo>
                  <a:pt x="2112930" y="4006091"/>
                  <a:pt x="2109119" y="3940728"/>
                  <a:pt x="2105317" y="3875356"/>
                </a:cubicBezTo>
                <a:cubicBezTo>
                  <a:pt x="2177639" y="3844588"/>
                  <a:pt x="2249951" y="3817675"/>
                  <a:pt x="2322272" y="3786908"/>
                </a:cubicBezTo>
                <a:close/>
                <a:moveTo>
                  <a:pt x="1264817" y="3772877"/>
                </a:moveTo>
                <a:cubicBezTo>
                  <a:pt x="1268593" y="3871448"/>
                  <a:pt x="1279936" y="3973953"/>
                  <a:pt x="1291270" y="4076458"/>
                </a:cubicBezTo>
                <a:cubicBezTo>
                  <a:pt x="1204361" y="4092231"/>
                  <a:pt x="1117443" y="4108004"/>
                  <a:pt x="1030535" y="4123767"/>
                </a:cubicBezTo>
                <a:cubicBezTo>
                  <a:pt x="1015415" y="4013376"/>
                  <a:pt x="1004081" y="3906928"/>
                  <a:pt x="996522" y="3796536"/>
                </a:cubicBezTo>
                <a:cubicBezTo>
                  <a:pt x="1087215" y="3788649"/>
                  <a:pt x="1177909" y="3780763"/>
                  <a:pt x="1264817" y="3772877"/>
                </a:cubicBezTo>
                <a:close/>
                <a:moveTo>
                  <a:pt x="2764988" y="3744806"/>
                </a:moveTo>
                <a:cubicBezTo>
                  <a:pt x="2764988" y="3759854"/>
                  <a:pt x="2764988" y="3778668"/>
                  <a:pt x="2764988" y="3797473"/>
                </a:cubicBezTo>
                <a:cubicBezTo>
                  <a:pt x="2707962" y="3906574"/>
                  <a:pt x="2647143" y="4008151"/>
                  <a:pt x="2590126" y="4109728"/>
                </a:cubicBezTo>
                <a:cubicBezTo>
                  <a:pt x="2586325" y="4075875"/>
                  <a:pt x="2586325" y="4042013"/>
                  <a:pt x="2582523" y="4008151"/>
                </a:cubicBezTo>
                <a:cubicBezTo>
                  <a:pt x="2643341" y="3921622"/>
                  <a:pt x="2704169" y="3835102"/>
                  <a:pt x="2764988" y="3744806"/>
                </a:cubicBezTo>
                <a:close/>
                <a:moveTo>
                  <a:pt x="1552741" y="3744806"/>
                </a:moveTo>
                <a:cubicBezTo>
                  <a:pt x="1556587" y="3833201"/>
                  <a:pt x="1564279" y="3921586"/>
                  <a:pt x="1571971" y="4013827"/>
                </a:cubicBezTo>
                <a:cubicBezTo>
                  <a:pt x="1487369" y="4033039"/>
                  <a:pt x="1402776" y="4052260"/>
                  <a:pt x="1318174" y="4067626"/>
                </a:cubicBezTo>
                <a:cubicBezTo>
                  <a:pt x="1306645" y="3971548"/>
                  <a:pt x="1298953" y="3871633"/>
                  <a:pt x="1291262" y="3775556"/>
                </a:cubicBezTo>
                <a:cubicBezTo>
                  <a:pt x="1379700" y="3764027"/>
                  <a:pt x="1468148" y="3756335"/>
                  <a:pt x="1552741" y="3744806"/>
                </a:cubicBezTo>
                <a:close/>
                <a:moveTo>
                  <a:pt x="4495066" y="3744797"/>
                </a:moveTo>
                <a:cubicBezTo>
                  <a:pt x="4554647" y="3835093"/>
                  <a:pt x="4614228" y="3921613"/>
                  <a:pt x="4673809" y="4008142"/>
                </a:cubicBezTo>
                <a:cubicBezTo>
                  <a:pt x="4670087" y="4042004"/>
                  <a:pt x="4666365" y="4075866"/>
                  <a:pt x="4666365" y="4109719"/>
                </a:cubicBezTo>
                <a:cubicBezTo>
                  <a:pt x="4606784" y="4008142"/>
                  <a:pt x="4550925" y="3906565"/>
                  <a:pt x="4491344" y="3797464"/>
                </a:cubicBezTo>
                <a:cubicBezTo>
                  <a:pt x="4491344" y="3778659"/>
                  <a:pt x="4495066" y="3763611"/>
                  <a:pt x="4495066" y="3744797"/>
                </a:cubicBezTo>
                <a:close/>
                <a:moveTo>
                  <a:pt x="5447408" y="3702695"/>
                </a:moveTo>
                <a:lnTo>
                  <a:pt x="5525800" y="3714191"/>
                </a:lnTo>
                <a:lnTo>
                  <a:pt x="5525800" y="3958169"/>
                </a:lnTo>
                <a:lnTo>
                  <a:pt x="5431723" y="3934017"/>
                </a:lnTo>
                <a:cubicBezTo>
                  <a:pt x="5439565" y="3855666"/>
                  <a:pt x="5443491" y="3781046"/>
                  <a:pt x="5447408" y="3702695"/>
                </a:cubicBezTo>
                <a:close/>
                <a:moveTo>
                  <a:pt x="1822964" y="3702695"/>
                </a:moveTo>
                <a:cubicBezTo>
                  <a:pt x="1826881" y="3778270"/>
                  <a:pt x="1830806" y="3857629"/>
                  <a:pt x="1838648" y="3933204"/>
                </a:cubicBezTo>
                <a:cubicBezTo>
                  <a:pt x="1756292" y="3955881"/>
                  <a:pt x="1673936" y="3978550"/>
                  <a:pt x="1591580" y="3997444"/>
                </a:cubicBezTo>
                <a:cubicBezTo>
                  <a:pt x="1583738" y="3910535"/>
                  <a:pt x="1575896" y="3823617"/>
                  <a:pt x="1571971" y="3736708"/>
                </a:cubicBezTo>
                <a:cubicBezTo>
                  <a:pt x="1658252" y="3725373"/>
                  <a:pt x="1740608" y="3714030"/>
                  <a:pt x="1822964" y="3702695"/>
                </a:cubicBezTo>
                <a:close/>
                <a:moveTo>
                  <a:pt x="4715911" y="3674624"/>
                </a:moveTo>
                <a:cubicBezTo>
                  <a:pt x="4781407" y="3707664"/>
                  <a:pt x="4846911" y="3740704"/>
                  <a:pt x="4912407" y="3770065"/>
                </a:cubicBezTo>
                <a:cubicBezTo>
                  <a:pt x="4912407" y="3817790"/>
                  <a:pt x="4908773" y="3865515"/>
                  <a:pt x="4905131" y="3913231"/>
                </a:cubicBezTo>
                <a:cubicBezTo>
                  <a:pt x="4839635" y="3869184"/>
                  <a:pt x="4777773" y="3825128"/>
                  <a:pt x="4715911" y="3777413"/>
                </a:cubicBezTo>
                <a:cubicBezTo>
                  <a:pt x="4715911" y="3744373"/>
                  <a:pt x="4715911" y="3707664"/>
                  <a:pt x="4715911" y="3674624"/>
                </a:cubicBezTo>
                <a:close/>
                <a:moveTo>
                  <a:pt x="2550809" y="3674624"/>
                </a:moveTo>
                <a:cubicBezTo>
                  <a:pt x="2550809" y="3707664"/>
                  <a:pt x="2554452" y="3744373"/>
                  <a:pt x="2554452" y="3777413"/>
                </a:cubicBezTo>
                <a:cubicBezTo>
                  <a:pt x="2492590" y="3825128"/>
                  <a:pt x="2427094" y="3869184"/>
                  <a:pt x="2361598" y="3913231"/>
                </a:cubicBezTo>
                <a:cubicBezTo>
                  <a:pt x="2361598" y="3865515"/>
                  <a:pt x="2357955" y="3817790"/>
                  <a:pt x="2357955" y="3770065"/>
                </a:cubicBezTo>
                <a:cubicBezTo>
                  <a:pt x="2423451" y="3737035"/>
                  <a:pt x="2488956" y="3707664"/>
                  <a:pt x="2550809" y="3674624"/>
                </a:cubicBezTo>
                <a:close/>
                <a:moveTo>
                  <a:pt x="2069679" y="3660593"/>
                </a:moveTo>
                <a:cubicBezTo>
                  <a:pt x="2069679" y="3724444"/>
                  <a:pt x="2073471" y="3788305"/>
                  <a:pt x="2077255" y="3855905"/>
                </a:cubicBezTo>
                <a:cubicBezTo>
                  <a:pt x="2005297" y="3882199"/>
                  <a:pt x="1929545" y="3904735"/>
                  <a:pt x="1850009" y="3927271"/>
                </a:cubicBezTo>
                <a:cubicBezTo>
                  <a:pt x="1846225" y="3852156"/>
                  <a:pt x="1842432" y="3777032"/>
                  <a:pt x="1838648" y="3701908"/>
                </a:cubicBezTo>
                <a:cubicBezTo>
                  <a:pt x="1918184" y="3686887"/>
                  <a:pt x="1993936" y="3675623"/>
                  <a:pt x="2069679" y="3660593"/>
                </a:cubicBezTo>
                <a:close/>
                <a:moveTo>
                  <a:pt x="5200693" y="3660585"/>
                </a:moveTo>
                <a:cubicBezTo>
                  <a:pt x="5276445" y="3675615"/>
                  <a:pt x="5352188" y="3686878"/>
                  <a:pt x="5431723" y="3698151"/>
                </a:cubicBezTo>
                <a:cubicBezTo>
                  <a:pt x="5427939" y="3777024"/>
                  <a:pt x="5424147" y="3852147"/>
                  <a:pt x="5420363" y="3927262"/>
                </a:cubicBezTo>
                <a:cubicBezTo>
                  <a:pt x="5340827" y="3904726"/>
                  <a:pt x="5265075" y="3878432"/>
                  <a:pt x="5193117" y="3855896"/>
                </a:cubicBezTo>
                <a:cubicBezTo>
                  <a:pt x="5196909" y="3788296"/>
                  <a:pt x="5196909" y="3724436"/>
                  <a:pt x="5200693" y="3660585"/>
                </a:cubicBezTo>
                <a:close/>
                <a:moveTo>
                  <a:pt x="4495199" y="3618483"/>
                </a:moveTo>
                <a:cubicBezTo>
                  <a:pt x="4556840" y="3672591"/>
                  <a:pt x="4622345" y="3726699"/>
                  <a:pt x="4687840" y="3780808"/>
                </a:cubicBezTo>
                <a:lnTo>
                  <a:pt x="4680219" y="3883994"/>
                </a:lnTo>
                <a:lnTo>
                  <a:pt x="4687840" y="3892437"/>
                </a:lnTo>
                <a:cubicBezTo>
                  <a:pt x="4687840" y="3927439"/>
                  <a:pt x="4683835" y="3962442"/>
                  <a:pt x="4683835" y="3997444"/>
                </a:cubicBezTo>
                <a:cubicBezTo>
                  <a:pt x="4619665" y="3911879"/>
                  <a:pt x="4555505" y="3826313"/>
                  <a:pt x="4491344" y="3732968"/>
                </a:cubicBezTo>
                <a:cubicBezTo>
                  <a:pt x="4491344" y="3713517"/>
                  <a:pt x="4491344" y="3694075"/>
                  <a:pt x="4491344" y="3674624"/>
                </a:cubicBezTo>
                <a:lnTo>
                  <a:pt x="4607589" y="3803476"/>
                </a:lnTo>
                <a:lnTo>
                  <a:pt x="4491344" y="3672591"/>
                </a:lnTo>
                <a:cubicBezTo>
                  <a:pt x="4491344" y="3653273"/>
                  <a:pt x="4495199" y="3637810"/>
                  <a:pt x="4495199" y="3618483"/>
                </a:cubicBezTo>
                <a:close/>
                <a:moveTo>
                  <a:pt x="2764988" y="3618483"/>
                </a:moveTo>
                <a:cubicBezTo>
                  <a:pt x="2764988" y="3633946"/>
                  <a:pt x="2764988" y="3653273"/>
                  <a:pt x="2764988" y="3672591"/>
                </a:cubicBezTo>
                <a:lnTo>
                  <a:pt x="2761451" y="3676490"/>
                </a:lnTo>
                <a:lnTo>
                  <a:pt x="2764988" y="3732968"/>
                </a:lnTo>
                <a:cubicBezTo>
                  <a:pt x="2706601" y="3822423"/>
                  <a:pt x="2648213" y="3911879"/>
                  <a:pt x="2589817" y="3997444"/>
                </a:cubicBezTo>
                <a:cubicBezTo>
                  <a:pt x="2586174" y="3962442"/>
                  <a:pt x="2586174" y="3927439"/>
                  <a:pt x="2582523" y="3892437"/>
                </a:cubicBezTo>
                <a:lnTo>
                  <a:pt x="2743866" y="3695905"/>
                </a:lnTo>
                <a:lnTo>
                  <a:pt x="2572417" y="3885161"/>
                </a:lnTo>
                <a:cubicBezTo>
                  <a:pt x="2572417" y="3850379"/>
                  <a:pt x="2568492" y="3815598"/>
                  <a:pt x="2568492" y="3780808"/>
                </a:cubicBezTo>
                <a:cubicBezTo>
                  <a:pt x="2635296" y="3726699"/>
                  <a:pt x="2702109" y="3672591"/>
                  <a:pt x="2764988" y="3618483"/>
                </a:cubicBezTo>
                <a:close/>
                <a:moveTo>
                  <a:pt x="2312043" y="3618483"/>
                </a:moveTo>
                <a:cubicBezTo>
                  <a:pt x="2312043" y="3667719"/>
                  <a:pt x="2315854" y="3720749"/>
                  <a:pt x="2315854" y="3773770"/>
                </a:cubicBezTo>
                <a:cubicBezTo>
                  <a:pt x="2247343" y="3800285"/>
                  <a:pt x="2175022" y="3830583"/>
                  <a:pt x="2102701" y="3857090"/>
                </a:cubicBezTo>
                <a:cubicBezTo>
                  <a:pt x="2098899" y="3792708"/>
                  <a:pt x="2095088" y="3728317"/>
                  <a:pt x="2091287" y="3663935"/>
                </a:cubicBezTo>
                <a:cubicBezTo>
                  <a:pt x="2167409" y="3648781"/>
                  <a:pt x="2239731" y="3633636"/>
                  <a:pt x="2312043" y="3618483"/>
                </a:cubicBezTo>
                <a:close/>
                <a:moveTo>
                  <a:pt x="4962131" y="3604443"/>
                </a:moveTo>
                <a:cubicBezTo>
                  <a:pt x="5030641" y="3619597"/>
                  <a:pt x="5106764" y="3634742"/>
                  <a:pt x="5179085" y="3649896"/>
                </a:cubicBezTo>
                <a:cubicBezTo>
                  <a:pt x="5179085" y="3714277"/>
                  <a:pt x="5175283" y="3778668"/>
                  <a:pt x="5171473" y="3843050"/>
                </a:cubicBezTo>
                <a:cubicBezTo>
                  <a:pt x="5099152" y="3816544"/>
                  <a:pt x="5026839" y="3786245"/>
                  <a:pt x="4954518" y="3759730"/>
                </a:cubicBezTo>
                <a:cubicBezTo>
                  <a:pt x="4958329" y="3706709"/>
                  <a:pt x="4958329" y="3657472"/>
                  <a:pt x="4962131" y="3604443"/>
                </a:cubicBezTo>
                <a:close/>
                <a:moveTo>
                  <a:pt x="2764988" y="3548310"/>
                </a:moveTo>
                <a:cubicBezTo>
                  <a:pt x="2764988" y="3567451"/>
                  <a:pt x="2764988" y="3586592"/>
                  <a:pt x="2764988" y="3605734"/>
                </a:cubicBezTo>
                <a:cubicBezTo>
                  <a:pt x="2703338" y="3659320"/>
                  <a:pt x="2637842" y="3709088"/>
                  <a:pt x="2572347" y="3758846"/>
                </a:cubicBezTo>
                <a:cubicBezTo>
                  <a:pt x="2572347" y="3724401"/>
                  <a:pt x="2568492" y="3689946"/>
                  <a:pt x="2568492" y="3655492"/>
                </a:cubicBezTo>
                <a:cubicBezTo>
                  <a:pt x="2633987" y="3621047"/>
                  <a:pt x="2699492" y="3586592"/>
                  <a:pt x="2764988" y="3548310"/>
                </a:cubicBezTo>
                <a:close/>
                <a:moveTo>
                  <a:pt x="2554461" y="3548310"/>
                </a:moveTo>
                <a:cubicBezTo>
                  <a:pt x="2554461" y="3588033"/>
                  <a:pt x="2554461" y="3623787"/>
                  <a:pt x="2554461" y="3659541"/>
                </a:cubicBezTo>
                <a:cubicBezTo>
                  <a:pt x="2489381" y="3695286"/>
                  <a:pt x="2420481" y="3727071"/>
                  <a:pt x="2347753" y="3758846"/>
                </a:cubicBezTo>
                <a:cubicBezTo>
                  <a:pt x="2347753" y="3707204"/>
                  <a:pt x="2343925" y="3655563"/>
                  <a:pt x="2343925" y="3603921"/>
                </a:cubicBezTo>
                <a:cubicBezTo>
                  <a:pt x="2416653" y="3588033"/>
                  <a:pt x="2485561" y="3568176"/>
                  <a:pt x="2554461" y="3548310"/>
                </a:cubicBezTo>
                <a:close/>
                <a:moveTo>
                  <a:pt x="4715911" y="3548301"/>
                </a:moveTo>
                <a:cubicBezTo>
                  <a:pt x="4781407" y="3563419"/>
                  <a:pt x="4846911" y="3582313"/>
                  <a:pt x="4912407" y="3597423"/>
                </a:cubicBezTo>
                <a:cubicBezTo>
                  <a:pt x="4912407" y="3646554"/>
                  <a:pt x="4912407" y="3695675"/>
                  <a:pt x="4908773" y="3744797"/>
                </a:cubicBezTo>
                <a:cubicBezTo>
                  <a:pt x="4843269" y="3714569"/>
                  <a:pt x="4777773" y="3684341"/>
                  <a:pt x="4715911" y="3654113"/>
                </a:cubicBezTo>
                <a:cubicBezTo>
                  <a:pt x="4715911" y="3616325"/>
                  <a:pt x="4715911" y="3582313"/>
                  <a:pt x="4715911" y="3548301"/>
                </a:cubicBezTo>
                <a:close/>
                <a:moveTo>
                  <a:pt x="4505384" y="3548301"/>
                </a:moveTo>
                <a:cubicBezTo>
                  <a:pt x="4567033" y="3586583"/>
                  <a:pt x="4632529" y="3621038"/>
                  <a:pt x="4701880" y="3655483"/>
                </a:cubicBezTo>
                <a:cubicBezTo>
                  <a:pt x="4698025" y="3689937"/>
                  <a:pt x="4698025" y="3724392"/>
                  <a:pt x="4698025" y="3758837"/>
                </a:cubicBezTo>
                <a:cubicBezTo>
                  <a:pt x="4632529" y="3709079"/>
                  <a:pt x="4567033" y="3659311"/>
                  <a:pt x="4505384" y="3605725"/>
                </a:cubicBezTo>
                <a:cubicBezTo>
                  <a:pt x="4505384" y="3586583"/>
                  <a:pt x="4505384" y="3567442"/>
                  <a:pt x="4505384" y="3548301"/>
                </a:cubicBezTo>
                <a:close/>
                <a:moveTo>
                  <a:pt x="2764988" y="3492168"/>
                </a:moveTo>
                <a:cubicBezTo>
                  <a:pt x="2764988" y="3510549"/>
                  <a:pt x="2764988" y="3528930"/>
                  <a:pt x="2764988" y="3547311"/>
                </a:cubicBezTo>
                <a:cubicBezTo>
                  <a:pt x="2700748" y="3580395"/>
                  <a:pt x="2636507" y="3613478"/>
                  <a:pt x="2572267" y="3646562"/>
                </a:cubicBezTo>
                <a:cubicBezTo>
                  <a:pt x="2572267" y="3613478"/>
                  <a:pt x="2572267" y="3580395"/>
                  <a:pt x="2568492" y="3547311"/>
                </a:cubicBezTo>
                <a:cubicBezTo>
                  <a:pt x="2636507" y="3528930"/>
                  <a:pt x="2700748" y="3510549"/>
                  <a:pt x="2764988" y="3492168"/>
                </a:cubicBezTo>
                <a:close/>
                <a:moveTo>
                  <a:pt x="4505384" y="3492159"/>
                </a:moveTo>
                <a:cubicBezTo>
                  <a:pt x="4570879" y="3510991"/>
                  <a:pt x="4636385" y="3529823"/>
                  <a:pt x="4701880" y="3544879"/>
                </a:cubicBezTo>
                <a:cubicBezTo>
                  <a:pt x="4701880" y="3578777"/>
                  <a:pt x="4701880" y="3612665"/>
                  <a:pt x="4701880" y="3646554"/>
                </a:cubicBezTo>
                <a:cubicBezTo>
                  <a:pt x="4632529" y="3616431"/>
                  <a:pt x="4567033" y="3582534"/>
                  <a:pt x="4505384" y="3544879"/>
                </a:cubicBezTo>
                <a:cubicBezTo>
                  <a:pt x="4505384" y="3529823"/>
                  <a:pt x="4505384" y="3510991"/>
                  <a:pt x="4505384" y="3492159"/>
                </a:cubicBezTo>
                <a:close/>
                <a:moveTo>
                  <a:pt x="1277231" y="3450057"/>
                </a:moveTo>
                <a:cubicBezTo>
                  <a:pt x="1368667" y="3450057"/>
                  <a:pt x="1452473" y="3450057"/>
                  <a:pt x="1540098" y="3450057"/>
                </a:cubicBezTo>
                <a:cubicBezTo>
                  <a:pt x="1540098" y="3538098"/>
                  <a:pt x="1540098" y="3626139"/>
                  <a:pt x="1543909" y="3718017"/>
                </a:cubicBezTo>
                <a:cubicBezTo>
                  <a:pt x="1460094" y="3725665"/>
                  <a:pt x="1376279" y="3737149"/>
                  <a:pt x="1288662" y="3744806"/>
                </a:cubicBezTo>
                <a:cubicBezTo>
                  <a:pt x="1281041" y="3645280"/>
                  <a:pt x="1277231" y="3549583"/>
                  <a:pt x="1277231" y="3450057"/>
                </a:cubicBezTo>
                <a:close/>
                <a:moveTo>
                  <a:pt x="1255605" y="3450057"/>
                </a:moveTo>
                <a:cubicBezTo>
                  <a:pt x="1255605" y="3546789"/>
                  <a:pt x="1259398" y="3643512"/>
                  <a:pt x="1263191" y="3740235"/>
                </a:cubicBezTo>
                <a:cubicBezTo>
                  <a:pt x="1175945" y="3747679"/>
                  <a:pt x="1084899" y="3755115"/>
                  <a:pt x="993860" y="3758837"/>
                </a:cubicBezTo>
                <a:cubicBezTo>
                  <a:pt x="990067" y="3658392"/>
                  <a:pt x="986275" y="3554225"/>
                  <a:pt x="982483" y="3453779"/>
                </a:cubicBezTo>
                <a:cubicBezTo>
                  <a:pt x="1077313" y="3453779"/>
                  <a:pt x="1168360" y="3453779"/>
                  <a:pt x="1255605" y="3450057"/>
                </a:cubicBezTo>
                <a:close/>
                <a:moveTo>
                  <a:pt x="659671" y="3450057"/>
                </a:moveTo>
                <a:cubicBezTo>
                  <a:pt x="754140" y="3450057"/>
                  <a:pt x="848609" y="3450057"/>
                  <a:pt x="943086" y="3450057"/>
                </a:cubicBezTo>
                <a:cubicBezTo>
                  <a:pt x="943086" y="3557239"/>
                  <a:pt x="946860" y="3664422"/>
                  <a:pt x="954420" y="3767766"/>
                </a:cubicBezTo>
                <a:cubicBezTo>
                  <a:pt x="859951" y="3775423"/>
                  <a:pt x="769258" y="3783080"/>
                  <a:pt x="671006" y="3786908"/>
                </a:cubicBezTo>
                <a:cubicBezTo>
                  <a:pt x="663446" y="3675906"/>
                  <a:pt x="659671" y="3564896"/>
                  <a:pt x="659671" y="3450057"/>
                </a:cubicBezTo>
                <a:close/>
                <a:moveTo>
                  <a:pt x="630565" y="3450057"/>
                </a:moveTo>
                <a:cubicBezTo>
                  <a:pt x="634332" y="3564480"/>
                  <a:pt x="638099" y="3675084"/>
                  <a:pt x="645631" y="3785696"/>
                </a:cubicBezTo>
                <a:cubicBezTo>
                  <a:pt x="551490" y="3793318"/>
                  <a:pt x="453582" y="3797137"/>
                  <a:pt x="355683" y="3800948"/>
                </a:cubicBezTo>
                <a:cubicBezTo>
                  <a:pt x="344385" y="3682714"/>
                  <a:pt x="336851" y="3568291"/>
                  <a:pt x="336851" y="3453876"/>
                </a:cubicBezTo>
                <a:cubicBezTo>
                  <a:pt x="438525" y="3450057"/>
                  <a:pt x="536425" y="3450057"/>
                  <a:pt x="630565" y="3450057"/>
                </a:cubicBezTo>
                <a:close/>
                <a:moveTo>
                  <a:pt x="0" y="3450057"/>
                </a:moveTo>
                <a:cubicBezTo>
                  <a:pt x="105106" y="3450057"/>
                  <a:pt x="206452" y="3450057"/>
                  <a:pt x="307808" y="3450057"/>
                </a:cubicBezTo>
                <a:cubicBezTo>
                  <a:pt x="307808" y="3566523"/>
                  <a:pt x="311556" y="3686870"/>
                  <a:pt x="322821" y="3803335"/>
                </a:cubicBezTo>
                <a:cubicBezTo>
                  <a:pt x="225222" y="3807216"/>
                  <a:pt x="123875" y="3811098"/>
                  <a:pt x="22519" y="3814979"/>
                </a:cubicBezTo>
                <a:cubicBezTo>
                  <a:pt x="7507" y="3690751"/>
                  <a:pt x="0" y="3570404"/>
                  <a:pt x="0" y="3450057"/>
                </a:cubicBezTo>
                <a:close/>
                <a:moveTo>
                  <a:pt x="2764988" y="3436026"/>
                </a:moveTo>
                <a:cubicBezTo>
                  <a:pt x="2764988" y="3450066"/>
                  <a:pt x="2764988" y="3467607"/>
                  <a:pt x="2764988" y="3485157"/>
                </a:cubicBezTo>
                <a:cubicBezTo>
                  <a:pt x="2700748" y="3502698"/>
                  <a:pt x="2636507" y="3516738"/>
                  <a:pt x="2568492" y="3534279"/>
                </a:cubicBezTo>
                <a:cubicBezTo>
                  <a:pt x="2568492" y="3502698"/>
                  <a:pt x="2568492" y="3471117"/>
                  <a:pt x="2568492" y="3439536"/>
                </a:cubicBezTo>
                <a:cubicBezTo>
                  <a:pt x="2636507" y="3436026"/>
                  <a:pt x="2700748" y="3436026"/>
                  <a:pt x="2764988" y="3436026"/>
                </a:cubicBezTo>
                <a:close/>
                <a:moveTo>
                  <a:pt x="2550633" y="3436026"/>
                </a:moveTo>
                <a:cubicBezTo>
                  <a:pt x="2550633" y="3470763"/>
                  <a:pt x="2550633" y="3505509"/>
                  <a:pt x="2554461" y="3544101"/>
                </a:cubicBezTo>
                <a:cubicBezTo>
                  <a:pt x="2485561" y="3559547"/>
                  <a:pt x="2416653" y="3574984"/>
                  <a:pt x="2343925" y="3590421"/>
                </a:cubicBezTo>
                <a:cubicBezTo>
                  <a:pt x="2343925" y="3540247"/>
                  <a:pt x="2343925" y="3490064"/>
                  <a:pt x="2343925" y="3439890"/>
                </a:cubicBezTo>
                <a:cubicBezTo>
                  <a:pt x="2412824" y="3436026"/>
                  <a:pt x="2485561" y="3436026"/>
                  <a:pt x="2550633" y="3436026"/>
                </a:cubicBezTo>
                <a:close/>
                <a:moveTo>
                  <a:pt x="2091287" y="3436026"/>
                </a:moveTo>
                <a:cubicBezTo>
                  <a:pt x="2167409" y="3436026"/>
                  <a:pt x="2243533" y="3436026"/>
                  <a:pt x="2315854" y="3436026"/>
                </a:cubicBezTo>
                <a:cubicBezTo>
                  <a:pt x="2315854" y="3486112"/>
                  <a:pt x="2315854" y="3540052"/>
                  <a:pt x="2315854" y="3593992"/>
                </a:cubicBezTo>
                <a:cubicBezTo>
                  <a:pt x="2243533" y="3605557"/>
                  <a:pt x="2171220" y="3620967"/>
                  <a:pt x="2095088" y="3632522"/>
                </a:cubicBezTo>
                <a:cubicBezTo>
                  <a:pt x="2095088" y="3567026"/>
                  <a:pt x="2095088" y="3501531"/>
                  <a:pt x="2091287" y="3436026"/>
                </a:cubicBezTo>
                <a:close/>
                <a:moveTo>
                  <a:pt x="2073471" y="3436026"/>
                </a:moveTo>
                <a:cubicBezTo>
                  <a:pt x="2073471" y="3505297"/>
                  <a:pt x="2073471" y="3570722"/>
                  <a:pt x="2077255" y="3636147"/>
                </a:cubicBezTo>
                <a:cubicBezTo>
                  <a:pt x="2001504" y="3651549"/>
                  <a:pt x="1921968" y="3663087"/>
                  <a:pt x="1846225" y="3674633"/>
                </a:cubicBezTo>
                <a:cubicBezTo>
                  <a:pt x="1842432" y="3597661"/>
                  <a:pt x="1838648" y="3516844"/>
                  <a:pt x="1838648" y="3439881"/>
                </a:cubicBezTo>
                <a:cubicBezTo>
                  <a:pt x="1918184" y="3439881"/>
                  <a:pt x="1997720" y="3439881"/>
                  <a:pt x="2073471" y="3436026"/>
                </a:cubicBezTo>
                <a:close/>
                <a:moveTo>
                  <a:pt x="1806961" y="3436026"/>
                </a:moveTo>
                <a:cubicBezTo>
                  <a:pt x="1806961" y="3516030"/>
                  <a:pt x="1806961" y="3592224"/>
                  <a:pt x="1810577" y="3672228"/>
                </a:cubicBezTo>
                <a:cubicBezTo>
                  <a:pt x="1734658" y="3683660"/>
                  <a:pt x="1655122" y="3691281"/>
                  <a:pt x="1575587" y="3702704"/>
                </a:cubicBezTo>
                <a:cubicBezTo>
                  <a:pt x="1571971" y="3615088"/>
                  <a:pt x="1571971" y="3527462"/>
                  <a:pt x="1571971" y="3439837"/>
                </a:cubicBezTo>
                <a:cubicBezTo>
                  <a:pt x="1651506" y="3439837"/>
                  <a:pt x="1727426" y="3436026"/>
                  <a:pt x="1806961" y="3436026"/>
                </a:cubicBezTo>
                <a:close/>
                <a:moveTo>
                  <a:pt x="5449583" y="3436017"/>
                </a:moveTo>
                <a:lnTo>
                  <a:pt x="5525800" y="3436017"/>
                </a:lnTo>
                <a:lnTo>
                  <a:pt x="5525800" y="3681880"/>
                </a:lnTo>
                <a:lnTo>
                  <a:pt x="5445755" y="3671778"/>
                </a:lnTo>
                <a:cubicBezTo>
                  <a:pt x="5449583" y="3594479"/>
                  <a:pt x="5449583" y="3513316"/>
                  <a:pt x="5449583" y="3436017"/>
                </a:cubicBezTo>
                <a:close/>
                <a:moveTo>
                  <a:pt x="5196963" y="3436017"/>
                </a:moveTo>
                <a:cubicBezTo>
                  <a:pt x="5273934" y="3436017"/>
                  <a:pt x="5350906" y="3439704"/>
                  <a:pt x="5431723" y="3439704"/>
                </a:cubicBezTo>
                <a:cubicBezTo>
                  <a:pt x="5431723" y="3513334"/>
                  <a:pt x="5431723" y="3586955"/>
                  <a:pt x="5427877" y="3660585"/>
                </a:cubicBezTo>
                <a:cubicBezTo>
                  <a:pt x="5347060" y="3649542"/>
                  <a:pt x="5270088" y="3638499"/>
                  <a:pt x="5193117" y="3627456"/>
                </a:cubicBezTo>
                <a:cubicBezTo>
                  <a:pt x="5196963" y="3564869"/>
                  <a:pt x="5196963" y="3502282"/>
                  <a:pt x="5196963" y="3436017"/>
                </a:cubicBezTo>
                <a:close/>
                <a:moveTo>
                  <a:pt x="4954518" y="3436017"/>
                </a:moveTo>
                <a:cubicBezTo>
                  <a:pt x="5028086" y="3436017"/>
                  <a:pt x="5101654" y="3436017"/>
                  <a:pt x="5179085" y="3436017"/>
                </a:cubicBezTo>
                <a:cubicBezTo>
                  <a:pt x="5179085" y="3501522"/>
                  <a:pt x="5179085" y="3567018"/>
                  <a:pt x="5179085" y="3632514"/>
                </a:cubicBezTo>
                <a:cubicBezTo>
                  <a:pt x="5101654" y="3620958"/>
                  <a:pt x="5024213" y="3605548"/>
                  <a:pt x="4954518" y="3593984"/>
                </a:cubicBezTo>
                <a:cubicBezTo>
                  <a:pt x="4954518" y="3540043"/>
                  <a:pt x="4954518" y="3486103"/>
                  <a:pt x="4954518" y="3436017"/>
                </a:cubicBezTo>
                <a:close/>
                <a:moveTo>
                  <a:pt x="4715911" y="3436017"/>
                </a:moveTo>
                <a:cubicBezTo>
                  <a:pt x="4784811" y="3436017"/>
                  <a:pt x="4853719" y="3436017"/>
                  <a:pt x="4926447" y="3439527"/>
                </a:cubicBezTo>
                <a:cubicBezTo>
                  <a:pt x="4926447" y="3485139"/>
                  <a:pt x="4926447" y="3530760"/>
                  <a:pt x="4926447" y="3576372"/>
                </a:cubicBezTo>
                <a:cubicBezTo>
                  <a:pt x="4853719" y="3562341"/>
                  <a:pt x="4784811" y="3548301"/>
                  <a:pt x="4715911" y="3534270"/>
                </a:cubicBezTo>
                <a:cubicBezTo>
                  <a:pt x="4715911" y="3502689"/>
                  <a:pt x="4715911" y="3467598"/>
                  <a:pt x="4715911" y="3436017"/>
                </a:cubicBezTo>
                <a:close/>
                <a:moveTo>
                  <a:pt x="4505384" y="3421986"/>
                </a:moveTo>
                <a:cubicBezTo>
                  <a:pt x="4570879" y="3426000"/>
                  <a:pt x="4636385" y="3426000"/>
                  <a:pt x="4701880" y="3426000"/>
                </a:cubicBezTo>
                <a:cubicBezTo>
                  <a:pt x="4701880" y="3462090"/>
                  <a:pt x="4701880" y="3498180"/>
                  <a:pt x="4701880" y="3534270"/>
                </a:cubicBezTo>
                <a:cubicBezTo>
                  <a:pt x="4636385" y="3518232"/>
                  <a:pt x="4570879" y="3498180"/>
                  <a:pt x="4505384" y="3482142"/>
                </a:cubicBezTo>
                <a:cubicBezTo>
                  <a:pt x="4505384" y="3462090"/>
                  <a:pt x="4505384" y="3442038"/>
                  <a:pt x="4505384" y="3421986"/>
                </a:cubicBezTo>
                <a:close/>
                <a:moveTo>
                  <a:pt x="4294847" y="3421986"/>
                </a:moveTo>
                <a:cubicBezTo>
                  <a:pt x="4356966" y="3520398"/>
                  <a:pt x="4419085" y="3615017"/>
                  <a:pt x="4477313" y="3709635"/>
                </a:cubicBezTo>
                <a:cubicBezTo>
                  <a:pt x="4477313" y="3724772"/>
                  <a:pt x="4477313" y="3743701"/>
                  <a:pt x="4477313" y="3758837"/>
                </a:cubicBezTo>
                <a:cubicBezTo>
                  <a:pt x="4415195" y="3649082"/>
                  <a:pt x="4356966" y="3539318"/>
                  <a:pt x="4294847" y="3421986"/>
                </a:cubicBezTo>
                <a:close/>
                <a:moveTo>
                  <a:pt x="4294847" y="3421986"/>
                </a:moveTo>
                <a:cubicBezTo>
                  <a:pt x="4355667" y="3501646"/>
                  <a:pt x="4416494" y="3577512"/>
                  <a:pt x="4477313" y="3653388"/>
                </a:cubicBezTo>
                <a:cubicBezTo>
                  <a:pt x="4477313" y="3668559"/>
                  <a:pt x="4477313" y="3687524"/>
                  <a:pt x="4473511" y="3702695"/>
                </a:cubicBezTo>
                <a:cubicBezTo>
                  <a:pt x="4416494" y="3611657"/>
                  <a:pt x="4355667" y="3516826"/>
                  <a:pt x="4294847" y="3421986"/>
                </a:cubicBezTo>
                <a:close/>
                <a:moveTo>
                  <a:pt x="4294847" y="3421986"/>
                </a:moveTo>
                <a:cubicBezTo>
                  <a:pt x="4355667" y="3479083"/>
                  <a:pt x="4416494" y="3539981"/>
                  <a:pt x="4477313" y="3597078"/>
                </a:cubicBezTo>
                <a:cubicBezTo>
                  <a:pt x="4477313" y="3612302"/>
                  <a:pt x="4477313" y="3631329"/>
                  <a:pt x="4477313" y="3646554"/>
                </a:cubicBezTo>
                <a:cubicBezTo>
                  <a:pt x="4416494" y="3574241"/>
                  <a:pt x="4355667" y="3498109"/>
                  <a:pt x="4294847" y="3421986"/>
                </a:cubicBezTo>
                <a:close/>
                <a:moveTo>
                  <a:pt x="4294847" y="3421986"/>
                </a:moveTo>
                <a:cubicBezTo>
                  <a:pt x="4355667" y="3460269"/>
                  <a:pt x="4416494" y="3502371"/>
                  <a:pt x="4477313" y="3536825"/>
                </a:cubicBezTo>
                <a:cubicBezTo>
                  <a:pt x="4477313" y="3555966"/>
                  <a:pt x="4477313" y="3571270"/>
                  <a:pt x="4477313" y="3590412"/>
                </a:cubicBezTo>
                <a:cubicBezTo>
                  <a:pt x="4416494" y="3536825"/>
                  <a:pt x="4355667" y="3479410"/>
                  <a:pt x="4294847" y="3421986"/>
                </a:cubicBezTo>
                <a:close/>
                <a:moveTo>
                  <a:pt x="4294847" y="3421986"/>
                </a:moveTo>
                <a:cubicBezTo>
                  <a:pt x="4355667" y="3441349"/>
                  <a:pt x="4416494" y="3460711"/>
                  <a:pt x="4477313" y="3480064"/>
                </a:cubicBezTo>
                <a:cubicBezTo>
                  <a:pt x="4477313" y="3499427"/>
                  <a:pt x="4477313" y="3514916"/>
                  <a:pt x="4477313" y="3534270"/>
                </a:cubicBezTo>
                <a:cubicBezTo>
                  <a:pt x="4416494" y="3495554"/>
                  <a:pt x="4355667" y="3460711"/>
                  <a:pt x="4294847" y="3421986"/>
                </a:cubicBezTo>
                <a:close/>
                <a:moveTo>
                  <a:pt x="4294847" y="3421986"/>
                </a:moveTo>
                <a:cubicBezTo>
                  <a:pt x="4355667" y="3421986"/>
                  <a:pt x="4416494" y="3421986"/>
                  <a:pt x="4477313" y="3421986"/>
                </a:cubicBezTo>
                <a:cubicBezTo>
                  <a:pt x="4477313" y="3442038"/>
                  <a:pt x="4477313" y="3458076"/>
                  <a:pt x="4477313" y="3478128"/>
                </a:cubicBezTo>
                <a:cubicBezTo>
                  <a:pt x="4416494" y="3458076"/>
                  <a:pt x="4355667" y="3438033"/>
                  <a:pt x="4294847" y="3421986"/>
                </a:cubicBezTo>
                <a:close/>
                <a:moveTo>
                  <a:pt x="2961484" y="3421986"/>
                </a:moveTo>
                <a:cubicBezTo>
                  <a:pt x="2904459" y="3442038"/>
                  <a:pt x="2843639" y="3458076"/>
                  <a:pt x="2779019" y="3478128"/>
                </a:cubicBezTo>
                <a:cubicBezTo>
                  <a:pt x="2779019" y="3458076"/>
                  <a:pt x="2779019" y="3442038"/>
                  <a:pt x="2779019" y="3426000"/>
                </a:cubicBezTo>
                <a:cubicBezTo>
                  <a:pt x="2843639" y="3421986"/>
                  <a:pt x="2904459" y="3421986"/>
                  <a:pt x="2961484" y="3421986"/>
                </a:cubicBezTo>
                <a:close/>
                <a:moveTo>
                  <a:pt x="2961484" y="3421986"/>
                </a:moveTo>
                <a:cubicBezTo>
                  <a:pt x="2904459" y="3460711"/>
                  <a:pt x="2843639" y="3499427"/>
                  <a:pt x="2779019" y="3534270"/>
                </a:cubicBezTo>
                <a:cubicBezTo>
                  <a:pt x="2779019" y="3518789"/>
                  <a:pt x="2779019" y="3499427"/>
                  <a:pt x="2779019" y="3483937"/>
                </a:cubicBezTo>
                <a:cubicBezTo>
                  <a:pt x="2843639" y="3464575"/>
                  <a:pt x="2904459" y="3441349"/>
                  <a:pt x="2961484" y="3421986"/>
                </a:cubicBezTo>
                <a:close/>
                <a:moveTo>
                  <a:pt x="2961484" y="3421986"/>
                </a:moveTo>
                <a:cubicBezTo>
                  <a:pt x="2904459" y="3479410"/>
                  <a:pt x="2843639" y="3536825"/>
                  <a:pt x="2782821" y="3590412"/>
                </a:cubicBezTo>
                <a:cubicBezTo>
                  <a:pt x="2782821" y="3571270"/>
                  <a:pt x="2779019" y="3555966"/>
                  <a:pt x="2779019" y="3536825"/>
                </a:cubicBezTo>
                <a:cubicBezTo>
                  <a:pt x="2843639" y="3498543"/>
                  <a:pt x="2904459" y="3460269"/>
                  <a:pt x="2961484" y="3421986"/>
                </a:cubicBezTo>
                <a:close/>
                <a:moveTo>
                  <a:pt x="2961484" y="3421986"/>
                </a:moveTo>
                <a:cubicBezTo>
                  <a:pt x="2903247" y="3498109"/>
                  <a:pt x="2841137" y="3574241"/>
                  <a:pt x="2779019" y="3646554"/>
                </a:cubicBezTo>
                <a:cubicBezTo>
                  <a:pt x="2779019" y="3627527"/>
                  <a:pt x="2779019" y="3612302"/>
                  <a:pt x="2779019" y="3597078"/>
                </a:cubicBezTo>
                <a:cubicBezTo>
                  <a:pt x="2841137" y="3539981"/>
                  <a:pt x="2903247" y="3479083"/>
                  <a:pt x="2961484" y="3421986"/>
                </a:cubicBezTo>
                <a:close/>
                <a:moveTo>
                  <a:pt x="2961484" y="3421986"/>
                </a:moveTo>
                <a:cubicBezTo>
                  <a:pt x="2903247" y="3516826"/>
                  <a:pt x="2841137" y="3611657"/>
                  <a:pt x="2779019" y="3702695"/>
                </a:cubicBezTo>
                <a:cubicBezTo>
                  <a:pt x="2779019" y="3687524"/>
                  <a:pt x="2779019" y="3668559"/>
                  <a:pt x="2779019" y="3653388"/>
                </a:cubicBezTo>
                <a:cubicBezTo>
                  <a:pt x="2841137" y="3577512"/>
                  <a:pt x="2903247" y="3501646"/>
                  <a:pt x="2961484" y="3421986"/>
                </a:cubicBezTo>
                <a:close/>
                <a:moveTo>
                  <a:pt x="2961484" y="3421986"/>
                </a:moveTo>
                <a:cubicBezTo>
                  <a:pt x="2903247" y="3539318"/>
                  <a:pt x="2841137" y="3649082"/>
                  <a:pt x="2782900" y="3758837"/>
                </a:cubicBezTo>
                <a:cubicBezTo>
                  <a:pt x="2782900" y="3743701"/>
                  <a:pt x="2779019" y="3724772"/>
                  <a:pt x="2779019" y="3709635"/>
                </a:cubicBezTo>
                <a:cubicBezTo>
                  <a:pt x="2841137" y="3615017"/>
                  <a:pt x="2903247" y="3520398"/>
                  <a:pt x="2961484" y="3421986"/>
                </a:cubicBezTo>
                <a:close/>
                <a:moveTo>
                  <a:pt x="4477313" y="3365845"/>
                </a:moveTo>
                <a:cubicBezTo>
                  <a:pt x="4477313" y="3384553"/>
                  <a:pt x="4477313" y="3399530"/>
                  <a:pt x="4477313" y="3418238"/>
                </a:cubicBezTo>
                <a:cubicBezTo>
                  <a:pt x="4416494" y="3418238"/>
                  <a:pt x="4355667" y="3418238"/>
                  <a:pt x="4294847" y="3421986"/>
                </a:cubicBezTo>
                <a:cubicBezTo>
                  <a:pt x="4355667" y="3403269"/>
                  <a:pt x="4416494" y="3384553"/>
                  <a:pt x="4477313" y="3365845"/>
                </a:cubicBezTo>
                <a:close/>
                <a:moveTo>
                  <a:pt x="2779019" y="3365845"/>
                </a:moveTo>
                <a:cubicBezTo>
                  <a:pt x="2843639" y="3384553"/>
                  <a:pt x="2904459" y="3403269"/>
                  <a:pt x="2961484" y="3421986"/>
                </a:cubicBezTo>
                <a:cubicBezTo>
                  <a:pt x="2904459" y="3418238"/>
                  <a:pt x="2843639" y="3418238"/>
                  <a:pt x="2779019" y="3418238"/>
                </a:cubicBezTo>
                <a:cubicBezTo>
                  <a:pt x="2779019" y="3399530"/>
                  <a:pt x="2779019" y="3384553"/>
                  <a:pt x="2779019" y="3365845"/>
                </a:cubicBezTo>
                <a:close/>
                <a:moveTo>
                  <a:pt x="4701880" y="3309703"/>
                </a:moveTo>
                <a:cubicBezTo>
                  <a:pt x="4701880" y="3347128"/>
                  <a:pt x="4701880" y="3384553"/>
                  <a:pt x="4701880" y="3417822"/>
                </a:cubicBezTo>
                <a:cubicBezTo>
                  <a:pt x="4636385" y="3421986"/>
                  <a:pt x="4570879" y="3421986"/>
                  <a:pt x="4505384" y="3421986"/>
                </a:cubicBezTo>
                <a:cubicBezTo>
                  <a:pt x="4505384" y="3405347"/>
                  <a:pt x="4505384" y="3384553"/>
                  <a:pt x="4505384" y="3363767"/>
                </a:cubicBezTo>
                <a:cubicBezTo>
                  <a:pt x="4570879" y="3342972"/>
                  <a:pt x="4636385" y="3326333"/>
                  <a:pt x="4701880" y="3309703"/>
                </a:cubicBezTo>
                <a:close/>
                <a:moveTo>
                  <a:pt x="4477313" y="3309703"/>
                </a:moveTo>
                <a:cubicBezTo>
                  <a:pt x="4477313" y="3324671"/>
                  <a:pt x="4477313" y="3343388"/>
                  <a:pt x="4477313" y="3358356"/>
                </a:cubicBezTo>
                <a:cubicBezTo>
                  <a:pt x="4416494" y="3380813"/>
                  <a:pt x="4355667" y="3399530"/>
                  <a:pt x="4294847" y="3421986"/>
                </a:cubicBezTo>
                <a:cubicBezTo>
                  <a:pt x="4355667" y="3380813"/>
                  <a:pt x="4416494" y="3343388"/>
                  <a:pt x="4477313" y="3309703"/>
                </a:cubicBezTo>
                <a:close/>
                <a:moveTo>
                  <a:pt x="2779019" y="3309703"/>
                </a:moveTo>
                <a:lnTo>
                  <a:pt x="2848290" y="3350005"/>
                </a:lnTo>
                <a:lnTo>
                  <a:pt x="2961484" y="3421986"/>
                </a:lnTo>
                <a:cubicBezTo>
                  <a:pt x="2904459" y="3399530"/>
                  <a:pt x="2843639" y="3380813"/>
                  <a:pt x="2779019" y="3362096"/>
                </a:cubicBezTo>
                <a:cubicBezTo>
                  <a:pt x="2779019" y="3343388"/>
                  <a:pt x="2779019" y="3328411"/>
                  <a:pt x="2779019" y="3309703"/>
                </a:cubicBezTo>
                <a:close/>
                <a:moveTo>
                  <a:pt x="2568492" y="3309703"/>
                </a:moveTo>
                <a:cubicBezTo>
                  <a:pt x="2636507" y="3325741"/>
                  <a:pt x="2700748" y="3345793"/>
                  <a:pt x="2764988" y="3361831"/>
                </a:cubicBezTo>
                <a:cubicBezTo>
                  <a:pt x="2764988" y="3381883"/>
                  <a:pt x="2764988" y="3401934"/>
                  <a:pt x="2764988" y="3421986"/>
                </a:cubicBezTo>
                <a:cubicBezTo>
                  <a:pt x="2700748" y="3421986"/>
                  <a:pt x="2636507" y="3417972"/>
                  <a:pt x="2568492" y="3417972"/>
                </a:cubicBezTo>
                <a:cubicBezTo>
                  <a:pt x="2568492" y="3381883"/>
                  <a:pt x="2568492" y="3345793"/>
                  <a:pt x="2568492" y="3309703"/>
                </a:cubicBezTo>
                <a:close/>
                <a:moveTo>
                  <a:pt x="2343925" y="3267601"/>
                </a:moveTo>
                <a:cubicBezTo>
                  <a:pt x="2416653" y="3283038"/>
                  <a:pt x="2485561" y="3298474"/>
                  <a:pt x="2554461" y="3313920"/>
                </a:cubicBezTo>
                <a:cubicBezTo>
                  <a:pt x="2550633" y="3348657"/>
                  <a:pt x="2550633" y="3387258"/>
                  <a:pt x="2550633" y="3421995"/>
                </a:cubicBezTo>
                <a:cubicBezTo>
                  <a:pt x="2485561" y="3421995"/>
                  <a:pt x="2412824" y="3421995"/>
                  <a:pt x="2343925" y="3418132"/>
                </a:cubicBezTo>
                <a:cubicBezTo>
                  <a:pt x="2343925" y="3367958"/>
                  <a:pt x="2343925" y="3317775"/>
                  <a:pt x="2343925" y="3267601"/>
                </a:cubicBezTo>
                <a:close/>
                <a:moveTo>
                  <a:pt x="4926447" y="3267592"/>
                </a:moveTo>
                <a:cubicBezTo>
                  <a:pt x="4926447" y="3317766"/>
                  <a:pt x="4926447" y="3371804"/>
                  <a:pt x="4926447" y="3421986"/>
                </a:cubicBezTo>
                <a:cubicBezTo>
                  <a:pt x="4853719" y="3421986"/>
                  <a:pt x="4784811" y="3421986"/>
                  <a:pt x="4715911" y="3421986"/>
                </a:cubicBezTo>
                <a:cubicBezTo>
                  <a:pt x="4715911" y="3387249"/>
                  <a:pt x="4715911" y="3352503"/>
                  <a:pt x="4715911" y="3313911"/>
                </a:cubicBezTo>
                <a:cubicBezTo>
                  <a:pt x="4784811" y="3298466"/>
                  <a:pt x="4853719" y="3283029"/>
                  <a:pt x="4926447" y="3267592"/>
                </a:cubicBezTo>
                <a:close/>
                <a:moveTo>
                  <a:pt x="4477313" y="3253561"/>
                </a:moveTo>
                <a:cubicBezTo>
                  <a:pt x="4477313" y="3272269"/>
                  <a:pt x="4477313" y="3287246"/>
                  <a:pt x="4477313" y="3305954"/>
                </a:cubicBezTo>
                <a:cubicBezTo>
                  <a:pt x="4416494" y="3343388"/>
                  <a:pt x="4355667" y="3380813"/>
                  <a:pt x="4294847" y="3421986"/>
                </a:cubicBezTo>
                <a:cubicBezTo>
                  <a:pt x="4355667" y="3362096"/>
                  <a:pt x="4416494" y="3305954"/>
                  <a:pt x="4477313" y="3253561"/>
                </a:cubicBezTo>
                <a:close/>
                <a:moveTo>
                  <a:pt x="2782821" y="3253561"/>
                </a:moveTo>
                <a:cubicBezTo>
                  <a:pt x="2843639" y="3305954"/>
                  <a:pt x="2904459" y="3362096"/>
                  <a:pt x="2961484" y="3421986"/>
                </a:cubicBezTo>
                <a:cubicBezTo>
                  <a:pt x="2932972" y="3401400"/>
                  <a:pt x="2903510" y="3382685"/>
                  <a:pt x="2873100" y="3364439"/>
                </a:cubicBezTo>
                <a:lnTo>
                  <a:pt x="2848290" y="3350005"/>
                </a:lnTo>
                <a:lnTo>
                  <a:pt x="2779019" y="3305954"/>
                </a:lnTo>
                <a:cubicBezTo>
                  <a:pt x="2779019" y="3287246"/>
                  <a:pt x="2782821" y="3272269"/>
                  <a:pt x="2782821" y="3253561"/>
                </a:cubicBezTo>
                <a:close/>
                <a:moveTo>
                  <a:pt x="2095088" y="3225490"/>
                </a:moveTo>
                <a:cubicBezTo>
                  <a:pt x="2171220" y="3237046"/>
                  <a:pt x="2243533" y="3252456"/>
                  <a:pt x="2315854" y="3264020"/>
                </a:cubicBezTo>
                <a:cubicBezTo>
                  <a:pt x="2315854" y="3317960"/>
                  <a:pt x="2315854" y="3371901"/>
                  <a:pt x="2315854" y="3421986"/>
                </a:cubicBezTo>
                <a:cubicBezTo>
                  <a:pt x="2243533" y="3421986"/>
                  <a:pt x="2167409" y="3421986"/>
                  <a:pt x="2091287" y="3421986"/>
                </a:cubicBezTo>
                <a:cubicBezTo>
                  <a:pt x="2091287" y="3356482"/>
                  <a:pt x="2095088" y="3290986"/>
                  <a:pt x="2095088" y="3225490"/>
                </a:cubicBezTo>
                <a:close/>
                <a:moveTo>
                  <a:pt x="5179085" y="3211450"/>
                </a:moveTo>
                <a:cubicBezTo>
                  <a:pt x="5179085" y="3276946"/>
                  <a:pt x="5179085" y="3342442"/>
                  <a:pt x="5179085" y="3407946"/>
                </a:cubicBezTo>
                <a:cubicBezTo>
                  <a:pt x="5101654" y="3407946"/>
                  <a:pt x="5028086" y="3407946"/>
                  <a:pt x="4954518" y="3407946"/>
                </a:cubicBezTo>
                <a:cubicBezTo>
                  <a:pt x="4954518" y="3357861"/>
                  <a:pt x="4954518" y="3303921"/>
                  <a:pt x="4954518" y="3253826"/>
                </a:cubicBezTo>
                <a:cubicBezTo>
                  <a:pt x="5024213" y="3238416"/>
                  <a:pt x="5101654" y="3223006"/>
                  <a:pt x="5179085" y="3211450"/>
                </a:cubicBezTo>
                <a:close/>
                <a:moveTo>
                  <a:pt x="4701880" y="3197419"/>
                </a:moveTo>
                <a:cubicBezTo>
                  <a:pt x="4701880" y="3230503"/>
                  <a:pt x="4701880" y="3263587"/>
                  <a:pt x="4701880" y="3296671"/>
                </a:cubicBezTo>
                <a:cubicBezTo>
                  <a:pt x="4636385" y="3315052"/>
                  <a:pt x="4570879" y="3333433"/>
                  <a:pt x="4505384" y="3351814"/>
                </a:cubicBezTo>
                <a:cubicBezTo>
                  <a:pt x="4505384" y="3333433"/>
                  <a:pt x="4505384" y="3315052"/>
                  <a:pt x="4505384" y="3296671"/>
                </a:cubicBezTo>
                <a:cubicBezTo>
                  <a:pt x="4567033" y="3263587"/>
                  <a:pt x="4632529" y="3230503"/>
                  <a:pt x="4701880" y="3197419"/>
                </a:cubicBezTo>
                <a:close/>
                <a:moveTo>
                  <a:pt x="4477313" y="3197419"/>
                </a:moveTo>
                <a:cubicBezTo>
                  <a:pt x="4477313" y="3216127"/>
                  <a:pt x="4477313" y="3231104"/>
                  <a:pt x="4477313" y="3249812"/>
                </a:cubicBezTo>
                <a:cubicBezTo>
                  <a:pt x="4416494" y="3302214"/>
                  <a:pt x="4355667" y="3362096"/>
                  <a:pt x="4294847" y="3421986"/>
                </a:cubicBezTo>
                <a:cubicBezTo>
                  <a:pt x="4355667" y="3343388"/>
                  <a:pt x="4416494" y="3268529"/>
                  <a:pt x="4477313" y="3197419"/>
                </a:cubicBezTo>
                <a:close/>
                <a:moveTo>
                  <a:pt x="2779019" y="3197419"/>
                </a:moveTo>
                <a:cubicBezTo>
                  <a:pt x="2841137" y="3268529"/>
                  <a:pt x="2903247" y="3343388"/>
                  <a:pt x="2961484" y="3421986"/>
                </a:cubicBezTo>
                <a:cubicBezTo>
                  <a:pt x="2903247" y="3362096"/>
                  <a:pt x="2841137" y="3302214"/>
                  <a:pt x="2779019" y="3246072"/>
                </a:cubicBezTo>
                <a:cubicBezTo>
                  <a:pt x="2779019" y="3231104"/>
                  <a:pt x="2779019" y="3216127"/>
                  <a:pt x="2779019" y="3197419"/>
                </a:cubicBezTo>
                <a:close/>
                <a:moveTo>
                  <a:pt x="2572267" y="3197419"/>
                </a:moveTo>
                <a:cubicBezTo>
                  <a:pt x="2636507" y="3227541"/>
                  <a:pt x="2700748" y="3261439"/>
                  <a:pt x="2764988" y="3299093"/>
                </a:cubicBezTo>
                <a:cubicBezTo>
                  <a:pt x="2764988" y="3317916"/>
                  <a:pt x="2764988" y="3332982"/>
                  <a:pt x="2764988" y="3351814"/>
                </a:cubicBezTo>
                <a:cubicBezTo>
                  <a:pt x="2700748" y="3332982"/>
                  <a:pt x="2636507" y="3314150"/>
                  <a:pt x="2568492" y="3299093"/>
                </a:cubicBezTo>
                <a:cubicBezTo>
                  <a:pt x="2572267" y="3265196"/>
                  <a:pt x="2572267" y="3231307"/>
                  <a:pt x="2572267" y="3197419"/>
                </a:cubicBezTo>
                <a:close/>
                <a:moveTo>
                  <a:pt x="1842432" y="3183388"/>
                </a:moveTo>
                <a:cubicBezTo>
                  <a:pt x="1921968" y="3195120"/>
                  <a:pt x="2001504" y="3206853"/>
                  <a:pt x="2077255" y="3218594"/>
                </a:cubicBezTo>
                <a:cubicBezTo>
                  <a:pt x="2073471" y="3285089"/>
                  <a:pt x="2073471" y="3355500"/>
                  <a:pt x="2073471" y="3421995"/>
                </a:cubicBezTo>
                <a:cubicBezTo>
                  <a:pt x="1997720" y="3421995"/>
                  <a:pt x="1918184" y="3418079"/>
                  <a:pt x="1838648" y="3418079"/>
                </a:cubicBezTo>
                <a:cubicBezTo>
                  <a:pt x="1838648" y="3339851"/>
                  <a:pt x="1842432" y="3261615"/>
                  <a:pt x="1842432" y="3183388"/>
                </a:cubicBezTo>
                <a:close/>
                <a:moveTo>
                  <a:pt x="5427877" y="3169348"/>
                </a:moveTo>
                <a:cubicBezTo>
                  <a:pt x="5431723" y="3246320"/>
                  <a:pt x="5431723" y="3327138"/>
                  <a:pt x="5431723" y="3404101"/>
                </a:cubicBezTo>
                <a:cubicBezTo>
                  <a:pt x="5350906" y="3404101"/>
                  <a:pt x="5273934" y="3404101"/>
                  <a:pt x="5196963" y="3407955"/>
                </a:cubicBezTo>
                <a:cubicBezTo>
                  <a:pt x="5196963" y="3338684"/>
                  <a:pt x="5196963" y="3273259"/>
                  <a:pt x="5193117" y="3207834"/>
                </a:cubicBezTo>
                <a:cubicBezTo>
                  <a:pt x="5270088" y="3192433"/>
                  <a:pt x="5347060" y="3180895"/>
                  <a:pt x="5427877" y="3169348"/>
                </a:cubicBezTo>
                <a:close/>
                <a:moveTo>
                  <a:pt x="5525800" y="3161795"/>
                </a:moveTo>
                <a:lnTo>
                  <a:pt x="5525800" y="3406788"/>
                </a:lnTo>
                <a:lnTo>
                  <a:pt x="5449583" y="3407955"/>
                </a:lnTo>
                <a:cubicBezTo>
                  <a:pt x="5449583" y="3327951"/>
                  <a:pt x="5449583" y="3251757"/>
                  <a:pt x="5445755" y="3171753"/>
                </a:cubicBezTo>
                <a:close/>
                <a:moveTo>
                  <a:pt x="1575587" y="3155317"/>
                </a:moveTo>
                <a:cubicBezTo>
                  <a:pt x="1655122" y="3162638"/>
                  <a:pt x="1734658" y="3173619"/>
                  <a:pt x="1810577" y="3184608"/>
                </a:cubicBezTo>
                <a:cubicBezTo>
                  <a:pt x="1806961" y="3257831"/>
                  <a:pt x="1806961" y="3334723"/>
                  <a:pt x="1806961" y="3407955"/>
                </a:cubicBezTo>
                <a:cubicBezTo>
                  <a:pt x="1727426" y="3407955"/>
                  <a:pt x="1651506" y="3407955"/>
                  <a:pt x="1571971" y="3407955"/>
                </a:cubicBezTo>
                <a:cubicBezTo>
                  <a:pt x="1571971" y="3323743"/>
                  <a:pt x="1571971" y="3239530"/>
                  <a:pt x="1575587" y="3155317"/>
                </a:cubicBezTo>
                <a:close/>
                <a:moveTo>
                  <a:pt x="4473511" y="3141277"/>
                </a:moveTo>
                <a:cubicBezTo>
                  <a:pt x="4477313" y="3156246"/>
                  <a:pt x="4477313" y="3174962"/>
                  <a:pt x="4477313" y="3189930"/>
                </a:cubicBezTo>
                <a:cubicBezTo>
                  <a:pt x="4416494" y="3264789"/>
                  <a:pt x="4355667" y="3339639"/>
                  <a:pt x="4294847" y="3421986"/>
                </a:cubicBezTo>
                <a:cubicBezTo>
                  <a:pt x="4355667" y="3324671"/>
                  <a:pt x="4416494" y="3231104"/>
                  <a:pt x="4473511" y="3141277"/>
                </a:cubicBezTo>
                <a:close/>
                <a:moveTo>
                  <a:pt x="2779019" y="3141277"/>
                </a:moveTo>
                <a:cubicBezTo>
                  <a:pt x="2841137" y="3231104"/>
                  <a:pt x="2903247" y="3324671"/>
                  <a:pt x="2961484" y="3421986"/>
                </a:cubicBezTo>
                <a:cubicBezTo>
                  <a:pt x="2903247" y="3339639"/>
                  <a:pt x="2841137" y="3264789"/>
                  <a:pt x="2779019" y="3189930"/>
                </a:cubicBezTo>
                <a:cubicBezTo>
                  <a:pt x="2779019" y="3174962"/>
                  <a:pt x="2779019" y="3156246"/>
                  <a:pt x="2779019" y="3141277"/>
                </a:cubicBezTo>
                <a:close/>
                <a:moveTo>
                  <a:pt x="1288662" y="3113207"/>
                </a:moveTo>
                <a:cubicBezTo>
                  <a:pt x="1376279" y="3120863"/>
                  <a:pt x="1460094" y="3128520"/>
                  <a:pt x="1543909" y="3139995"/>
                </a:cubicBezTo>
                <a:cubicBezTo>
                  <a:pt x="1540098" y="3228045"/>
                  <a:pt x="1540098" y="3319914"/>
                  <a:pt x="1540098" y="3407955"/>
                </a:cubicBezTo>
                <a:cubicBezTo>
                  <a:pt x="1452473" y="3407955"/>
                  <a:pt x="1368667" y="3407955"/>
                  <a:pt x="1277231" y="3404127"/>
                </a:cubicBezTo>
                <a:cubicBezTo>
                  <a:pt x="1277231" y="3308430"/>
                  <a:pt x="1281041" y="3208904"/>
                  <a:pt x="1288662" y="3113207"/>
                </a:cubicBezTo>
                <a:close/>
                <a:moveTo>
                  <a:pt x="2347753" y="3099175"/>
                </a:moveTo>
                <a:cubicBezTo>
                  <a:pt x="2420481" y="3129404"/>
                  <a:pt x="2489381" y="3159632"/>
                  <a:pt x="2554461" y="3189860"/>
                </a:cubicBezTo>
                <a:cubicBezTo>
                  <a:pt x="2554461" y="3227647"/>
                  <a:pt x="2554461" y="3261660"/>
                  <a:pt x="2554461" y="3295672"/>
                </a:cubicBezTo>
                <a:cubicBezTo>
                  <a:pt x="2485561" y="3280553"/>
                  <a:pt x="2416653" y="3261660"/>
                  <a:pt x="2343925" y="3246550"/>
                </a:cubicBezTo>
                <a:cubicBezTo>
                  <a:pt x="2343925" y="3197419"/>
                  <a:pt x="2347753" y="3148297"/>
                  <a:pt x="2347753" y="3099175"/>
                </a:cubicBezTo>
                <a:close/>
                <a:moveTo>
                  <a:pt x="993860" y="3099175"/>
                </a:moveTo>
                <a:cubicBezTo>
                  <a:pt x="1084899" y="3106611"/>
                  <a:pt x="1175945" y="3114055"/>
                  <a:pt x="1263191" y="3121491"/>
                </a:cubicBezTo>
                <a:cubicBezTo>
                  <a:pt x="1259398" y="3218222"/>
                  <a:pt x="1255605" y="3314946"/>
                  <a:pt x="1255605" y="3407955"/>
                </a:cubicBezTo>
                <a:cubicBezTo>
                  <a:pt x="1168360" y="3407955"/>
                  <a:pt x="1077313" y="3407955"/>
                  <a:pt x="982483" y="3407955"/>
                </a:cubicBezTo>
                <a:cubicBezTo>
                  <a:pt x="982483" y="3307510"/>
                  <a:pt x="986275" y="3203343"/>
                  <a:pt x="993860" y="3099175"/>
                </a:cubicBezTo>
                <a:close/>
                <a:moveTo>
                  <a:pt x="4908773" y="3099167"/>
                </a:moveTo>
                <a:cubicBezTo>
                  <a:pt x="4912407" y="3147360"/>
                  <a:pt x="4912407" y="3195563"/>
                  <a:pt x="4912407" y="3243756"/>
                </a:cubicBezTo>
                <a:cubicBezTo>
                  <a:pt x="4846911" y="3262296"/>
                  <a:pt x="4781407" y="3277123"/>
                  <a:pt x="4715911" y="3295663"/>
                </a:cubicBezTo>
                <a:cubicBezTo>
                  <a:pt x="4715911" y="3258583"/>
                  <a:pt x="4715911" y="3225216"/>
                  <a:pt x="4715911" y="3191849"/>
                </a:cubicBezTo>
                <a:cubicBezTo>
                  <a:pt x="4777773" y="3158482"/>
                  <a:pt x="4843269" y="3128820"/>
                  <a:pt x="4908773" y="3099167"/>
                </a:cubicBezTo>
                <a:close/>
                <a:moveTo>
                  <a:pt x="4698025" y="3085136"/>
                </a:moveTo>
                <a:cubicBezTo>
                  <a:pt x="4698025" y="3119581"/>
                  <a:pt x="4698025" y="3154035"/>
                  <a:pt x="4701880" y="3188490"/>
                </a:cubicBezTo>
                <a:cubicBezTo>
                  <a:pt x="4632529" y="3222935"/>
                  <a:pt x="4567033" y="3257389"/>
                  <a:pt x="4505384" y="3295672"/>
                </a:cubicBezTo>
                <a:cubicBezTo>
                  <a:pt x="4505384" y="3276530"/>
                  <a:pt x="4505384" y="3257389"/>
                  <a:pt x="4505384" y="3238248"/>
                </a:cubicBezTo>
                <a:cubicBezTo>
                  <a:pt x="4567033" y="3184661"/>
                  <a:pt x="4632529" y="3134894"/>
                  <a:pt x="4698025" y="3085136"/>
                </a:cubicBezTo>
                <a:close/>
                <a:moveTo>
                  <a:pt x="4477313" y="3085136"/>
                </a:moveTo>
                <a:cubicBezTo>
                  <a:pt x="4477313" y="3100104"/>
                  <a:pt x="4477313" y="3118821"/>
                  <a:pt x="4477313" y="3133789"/>
                </a:cubicBezTo>
                <a:cubicBezTo>
                  <a:pt x="4419085" y="3227356"/>
                  <a:pt x="4356966" y="3320931"/>
                  <a:pt x="4294847" y="3421986"/>
                </a:cubicBezTo>
                <a:cubicBezTo>
                  <a:pt x="4356966" y="3305954"/>
                  <a:pt x="4415195" y="3193671"/>
                  <a:pt x="4477313" y="3085136"/>
                </a:cubicBezTo>
                <a:close/>
                <a:moveTo>
                  <a:pt x="2782900" y="3085136"/>
                </a:moveTo>
                <a:cubicBezTo>
                  <a:pt x="2841137" y="3193671"/>
                  <a:pt x="2903247" y="3302214"/>
                  <a:pt x="2961484" y="3421986"/>
                </a:cubicBezTo>
                <a:cubicBezTo>
                  <a:pt x="2903247" y="3320931"/>
                  <a:pt x="2841137" y="3227356"/>
                  <a:pt x="2779019" y="3133789"/>
                </a:cubicBezTo>
                <a:cubicBezTo>
                  <a:pt x="2779019" y="3118821"/>
                  <a:pt x="2782900" y="3100104"/>
                  <a:pt x="2782900" y="3085136"/>
                </a:cubicBezTo>
                <a:close/>
                <a:moveTo>
                  <a:pt x="671006" y="3071105"/>
                </a:moveTo>
                <a:cubicBezTo>
                  <a:pt x="765474" y="3074933"/>
                  <a:pt x="859951" y="3082589"/>
                  <a:pt x="954420" y="3090246"/>
                </a:cubicBezTo>
                <a:cubicBezTo>
                  <a:pt x="946860" y="3193591"/>
                  <a:pt x="943086" y="3300773"/>
                  <a:pt x="943086" y="3407955"/>
                </a:cubicBezTo>
                <a:cubicBezTo>
                  <a:pt x="848609" y="3407955"/>
                  <a:pt x="754140" y="3407955"/>
                  <a:pt x="659671" y="3407955"/>
                </a:cubicBezTo>
                <a:cubicBezTo>
                  <a:pt x="659671" y="3296945"/>
                  <a:pt x="663446" y="3182106"/>
                  <a:pt x="671006" y="3071105"/>
                </a:cubicBezTo>
                <a:close/>
                <a:moveTo>
                  <a:pt x="355683" y="3057065"/>
                </a:moveTo>
                <a:cubicBezTo>
                  <a:pt x="453582" y="3060875"/>
                  <a:pt x="551490" y="3064694"/>
                  <a:pt x="645631" y="3072316"/>
                </a:cubicBezTo>
                <a:cubicBezTo>
                  <a:pt x="638099" y="3182928"/>
                  <a:pt x="634332" y="3293532"/>
                  <a:pt x="630565" y="3407955"/>
                </a:cubicBezTo>
                <a:cubicBezTo>
                  <a:pt x="536425" y="3407955"/>
                  <a:pt x="438525" y="3407955"/>
                  <a:pt x="336851" y="3407955"/>
                </a:cubicBezTo>
                <a:cubicBezTo>
                  <a:pt x="336851" y="3289722"/>
                  <a:pt x="344385" y="3175298"/>
                  <a:pt x="355683" y="3057065"/>
                </a:cubicBezTo>
                <a:close/>
                <a:moveTo>
                  <a:pt x="18770" y="3057065"/>
                </a:moveTo>
                <a:cubicBezTo>
                  <a:pt x="123875" y="3057065"/>
                  <a:pt x="225222" y="3060795"/>
                  <a:pt x="322821" y="3064527"/>
                </a:cubicBezTo>
                <a:cubicBezTo>
                  <a:pt x="311556" y="3180250"/>
                  <a:pt x="307808" y="3292233"/>
                  <a:pt x="307808" y="3407955"/>
                </a:cubicBezTo>
                <a:cubicBezTo>
                  <a:pt x="206452" y="3407955"/>
                  <a:pt x="105106" y="3407955"/>
                  <a:pt x="0" y="3407955"/>
                </a:cubicBezTo>
                <a:cubicBezTo>
                  <a:pt x="0" y="3288502"/>
                  <a:pt x="7507" y="3172778"/>
                  <a:pt x="18770" y="3057065"/>
                </a:cubicBezTo>
                <a:close/>
                <a:moveTo>
                  <a:pt x="5171473" y="3000923"/>
                </a:moveTo>
                <a:cubicBezTo>
                  <a:pt x="5175283" y="3065305"/>
                  <a:pt x="5179085" y="3129695"/>
                  <a:pt x="5179085" y="3194077"/>
                </a:cubicBezTo>
                <a:cubicBezTo>
                  <a:pt x="5106764" y="3209231"/>
                  <a:pt x="5030641" y="3224376"/>
                  <a:pt x="4962131" y="3239530"/>
                </a:cubicBezTo>
                <a:cubicBezTo>
                  <a:pt x="4958329" y="3190293"/>
                  <a:pt x="4958329" y="3137263"/>
                  <a:pt x="4954518" y="3084243"/>
                </a:cubicBezTo>
                <a:cubicBezTo>
                  <a:pt x="5026839" y="3057728"/>
                  <a:pt x="5099152" y="3027429"/>
                  <a:pt x="5171473" y="3000923"/>
                </a:cubicBezTo>
                <a:close/>
                <a:moveTo>
                  <a:pt x="2102701" y="3000923"/>
                </a:moveTo>
                <a:cubicBezTo>
                  <a:pt x="2175022" y="3027429"/>
                  <a:pt x="2247343" y="3057728"/>
                  <a:pt x="2315854" y="3084243"/>
                </a:cubicBezTo>
                <a:cubicBezTo>
                  <a:pt x="2315854" y="3137263"/>
                  <a:pt x="2312043" y="3190293"/>
                  <a:pt x="2312043" y="3239530"/>
                </a:cubicBezTo>
                <a:cubicBezTo>
                  <a:pt x="2239731" y="3224376"/>
                  <a:pt x="2167409" y="3209231"/>
                  <a:pt x="2091287" y="3194077"/>
                </a:cubicBezTo>
                <a:cubicBezTo>
                  <a:pt x="2095088" y="3129695"/>
                  <a:pt x="2098899" y="3065305"/>
                  <a:pt x="2102701" y="3000923"/>
                </a:cubicBezTo>
                <a:close/>
                <a:moveTo>
                  <a:pt x="4680139" y="2972852"/>
                </a:moveTo>
                <a:cubicBezTo>
                  <a:pt x="4683985" y="3007633"/>
                  <a:pt x="4683985" y="3042415"/>
                  <a:pt x="4687840" y="3077205"/>
                </a:cubicBezTo>
                <a:cubicBezTo>
                  <a:pt x="4622345" y="3131313"/>
                  <a:pt x="4556840" y="3185422"/>
                  <a:pt x="4495199" y="3239530"/>
                </a:cubicBezTo>
                <a:cubicBezTo>
                  <a:pt x="4495199" y="3224066"/>
                  <a:pt x="4491344" y="3204740"/>
                  <a:pt x="4491344" y="3185422"/>
                </a:cubicBezTo>
                <a:cubicBezTo>
                  <a:pt x="4552994" y="3111986"/>
                  <a:pt x="4618489" y="3042415"/>
                  <a:pt x="4680139" y="2972852"/>
                </a:cubicBezTo>
                <a:close/>
                <a:moveTo>
                  <a:pt x="2572417" y="2972852"/>
                </a:moveTo>
                <a:cubicBezTo>
                  <a:pt x="2639231" y="3042415"/>
                  <a:pt x="2702109" y="3111986"/>
                  <a:pt x="2764988" y="3185422"/>
                </a:cubicBezTo>
                <a:lnTo>
                  <a:pt x="2764988" y="3238248"/>
                </a:lnTo>
                <a:lnTo>
                  <a:pt x="2764988" y="3239530"/>
                </a:lnTo>
                <a:lnTo>
                  <a:pt x="2764988" y="3295672"/>
                </a:lnTo>
                <a:cubicBezTo>
                  <a:pt x="2699492" y="3257389"/>
                  <a:pt x="2633987" y="3222935"/>
                  <a:pt x="2568492" y="3188490"/>
                </a:cubicBezTo>
                <a:cubicBezTo>
                  <a:pt x="2568492" y="3154035"/>
                  <a:pt x="2572347" y="3119581"/>
                  <a:pt x="2572347" y="3085136"/>
                </a:cubicBezTo>
                <a:lnTo>
                  <a:pt x="2724141" y="3205783"/>
                </a:lnTo>
                <a:lnTo>
                  <a:pt x="2568492" y="3077205"/>
                </a:lnTo>
                <a:cubicBezTo>
                  <a:pt x="2568492" y="3042415"/>
                  <a:pt x="2572417" y="3007633"/>
                  <a:pt x="2572417" y="2972852"/>
                </a:cubicBezTo>
                <a:close/>
                <a:moveTo>
                  <a:pt x="4905131" y="2930741"/>
                </a:moveTo>
                <a:cubicBezTo>
                  <a:pt x="4908773" y="2981269"/>
                  <a:pt x="4912407" y="3031797"/>
                  <a:pt x="4912407" y="3082324"/>
                </a:cubicBezTo>
                <a:cubicBezTo>
                  <a:pt x="4846911" y="3117300"/>
                  <a:pt x="4781407" y="3148394"/>
                  <a:pt x="4715911" y="3183379"/>
                </a:cubicBezTo>
                <a:cubicBezTo>
                  <a:pt x="4715911" y="3148394"/>
                  <a:pt x="4715911" y="3113419"/>
                  <a:pt x="4715911" y="3074553"/>
                </a:cubicBezTo>
                <a:cubicBezTo>
                  <a:pt x="4777773" y="3024025"/>
                  <a:pt x="4839635" y="2977379"/>
                  <a:pt x="4905131" y="2930741"/>
                </a:cubicBezTo>
                <a:close/>
                <a:moveTo>
                  <a:pt x="2361598" y="2930741"/>
                </a:moveTo>
                <a:cubicBezTo>
                  <a:pt x="2427094" y="2977379"/>
                  <a:pt x="2492590" y="3024025"/>
                  <a:pt x="2554452" y="3074553"/>
                </a:cubicBezTo>
                <a:cubicBezTo>
                  <a:pt x="2554452" y="3109529"/>
                  <a:pt x="2550809" y="3148394"/>
                  <a:pt x="2550809" y="3183379"/>
                </a:cubicBezTo>
                <a:cubicBezTo>
                  <a:pt x="2488956" y="3148394"/>
                  <a:pt x="2423451" y="3117300"/>
                  <a:pt x="2357955" y="3082324"/>
                </a:cubicBezTo>
                <a:cubicBezTo>
                  <a:pt x="2357955" y="3031797"/>
                  <a:pt x="2361598" y="2981269"/>
                  <a:pt x="2361598" y="2930741"/>
                </a:cubicBezTo>
                <a:close/>
                <a:moveTo>
                  <a:pt x="5416579" y="2916710"/>
                </a:moveTo>
                <a:cubicBezTo>
                  <a:pt x="5424147" y="2991825"/>
                  <a:pt x="5427939" y="3066949"/>
                  <a:pt x="5431723" y="3142073"/>
                </a:cubicBezTo>
                <a:cubicBezTo>
                  <a:pt x="5352188" y="3157094"/>
                  <a:pt x="5276445" y="3168358"/>
                  <a:pt x="5200693" y="3183388"/>
                </a:cubicBezTo>
                <a:cubicBezTo>
                  <a:pt x="5196909" y="3119537"/>
                  <a:pt x="5196909" y="3055677"/>
                  <a:pt x="5193117" y="2988077"/>
                </a:cubicBezTo>
                <a:cubicBezTo>
                  <a:pt x="5265075" y="2961783"/>
                  <a:pt x="5340827" y="2939247"/>
                  <a:pt x="5416579" y="2916710"/>
                </a:cubicBezTo>
                <a:close/>
                <a:moveTo>
                  <a:pt x="1850009" y="2916710"/>
                </a:moveTo>
                <a:cubicBezTo>
                  <a:pt x="1929545" y="2940431"/>
                  <a:pt x="2005297" y="2968104"/>
                  <a:pt x="2077255" y="2995777"/>
                </a:cubicBezTo>
                <a:cubicBezTo>
                  <a:pt x="2073471" y="3062997"/>
                  <a:pt x="2069679" y="3130208"/>
                  <a:pt x="2069679" y="3197419"/>
                </a:cubicBezTo>
                <a:cubicBezTo>
                  <a:pt x="1993936" y="3185554"/>
                  <a:pt x="1918184" y="3169737"/>
                  <a:pt x="1838648" y="3157881"/>
                </a:cubicBezTo>
                <a:cubicBezTo>
                  <a:pt x="1842432" y="3078805"/>
                  <a:pt x="1846225" y="2995777"/>
                  <a:pt x="1850009" y="2916710"/>
                </a:cubicBezTo>
                <a:close/>
                <a:moveTo>
                  <a:pt x="5525800" y="2886308"/>
                </a:moveTo>
                <a:lnTo>
                  <a:pt x="5525800" y="3130654"/>
                </a:lnTo>
                <a:lnTo>
                  <a:pt x="5447408" y="3141277"/>
                </a:lnTo>
                <a:cubicBezTo>
                  <a:pt x="5443491" y="3065703"/>
                  <a:pt x="5439565" y="2990119"/>
                  <a:pt x="5431723" y="2910769"/>
                </a:cubicBezTo>
                <a:close/>
                <a:moveTo>
                  <a:pt x="2589817" y="2860568"/>
                </a:moveTo>
                <a:cubicBezTo>
                  <a:pt x="2648213" y="2942412"/>
                  <a:pt x="2706601" y="3027977"/>
                  <a:pt x="2764988" y="3113542"/>
                </a:cubicBezTo>
                <a:cubicBezTo>
                  <a:pt x="2764988" y="3132144"/>
                  <a:pt x="2764988" y="3150746"/>
                  <a:pt x="2761337" y="3169348"/>
                </a:cubicBezTo>
                <a:cubicBezTo>
                  <a:pt x="2702949" y="3094940"/>
                  <a:pt x="2644562" y="3027977"/>
                  <a:pt x="2582523" y="2961014"/>
                </a:cubicBezTo>
                <a:cubicBezTo>
                  <a:pt x="2586174" y="2927532"/>
                  <a:pt x="2586174" y="2894050"/>
                  <a:pt x="2589817" y="2860568"/>
                </a:cubicBezTo>
                <a:close/>
                <a:moveTo>
                  <a:pt x="1590820" y="2846537"/>
                </a:moveTo>
                <a:cubicBezTo>
                  <a:pt x="1670011" y="2869984"/>
                  <a:pt x="1749193" y="2889532"/>
                  <a:pt x="1824609" y="2912979"/>
                </a:cubicBezTo>
                <a:cubicBezTo>
                  <a:pt x="1820833" y="2995061"/>
                  <a:pt x="1817067" y="3073235"/>
                  <a:pt x="1813292" y="3155317"/>
                </a:cubicBezTo>
                <a:cubicBezTo>
                  <a:pt x="1734110" y="3143585"/>
                  <a:pt x="1654928" y="3131862"/>
                  <a:pt x="1571971" y="3120138"/>
                </a:cubicBezTo>
                <a:cubicBezTo>
                  <a:pt x="1575737" y="3030240"/>
                  <a:pt x="1579512" y="2940343"/>
                  <a:pt x="1590820" y="2846537"/>
                </a:cubicBezTo>
                <a:close/>
                <a:moveTo>
                  <a:pt x="2116731" y="2790396"/>
                </a:moveTo>
                <a:cubicBezTo>
                  <a:pt x="2189053" y="2828846"/>
                  <a:pt x="2261374" y="2871143"/>
                  <a:pt x="2329885" y="2917285"/>
                </a:cubicBezTo>
                <a:cubicBezTo>
                  <a:pt x="2326074" y="2967282"/>
                  <a:pt x="2322272" y="3021116"/>
                  <a:pt x="2322272" y="3071105"/>
                </a:cubicBezTo>
                <a:cubicBezTo>
                  <a:pt x="2249951" y="3040337"/>
                  <a:pt x="2177639" y="3013424"/>
                  <a:pt x="2105317" y="2982657"/>
                </a:cubicBezTo>
                <a:cubicBezTo>
                  <a:pt x="2109119" y="2917285"/>
                  <a:pt x="2112930" y="2851922"/>
                  <a:pt x="2116731" y="2790396"/>
                </a:cubicBezTo>
                <a:close/>
                <a:moveTo>
                  <a:pt x="1318174" y="2790396"/>
                </a:moveTo>
                <a:cubicBezTo>
                  <a:pt x="1402776" y="2809387"/>
                  <a:pt x="1487369" y="2828369"/>
                  <a:pt x="1571971" y="2847360"/>
                </a:cubicBezTo>
                <a:cubicBezTo>
                  <a:pt x="1560433" y="2934711"/>
                  <a:pt x="1556587" y="3025864"/>
                  <a:pt x="1552741" y="3113215"/>
                </a:cubicBezTo>
                <a:cubicBezTo>
                  <a:pt x="1468148" y="3101819"/>
                  <a:pt x="1379700" y="3090423"/>
                  <a:pt x="1291262" y="3082828"/>
                </a:cubicBezTo>
                <a:cubicBezTo>
                  <a:pt x="1298953" y="2984089"/>
                  <a:pt x="1306645" y="2889134"/>
                  <a:pt x="1318174" y="2790396"/>
                </a:cubicBezTo>
                <a:close/>
                <a:moveTo>
                  <a:pt x="5149821" y="2790387"/>
                </a:moveTo>
                <a:cubicBezTo>
                  <a:pt x="5157433" y="2855759"/>
                  <a:pt x="5161244" y="2921122"/>
                  <a:pt x="5165045" y="2982648"/>
                </a:cubicBezTo>
                <a:cubicBezTo>
                  <a:pt x="5092725" y="3013416"/>
                  <a:pt x="5020412" y="3040328"/>
                  <a:pt x="4948091" y="3071096"/>
                </a:cubicBezTo>
                <a:cubicBezTo>
                  <a:pt x="4944289" y="3021107"/>
                  <a:pt x="4944289" y="2967273"/>
                  <a:pt x="4940479" y="2917276"/>
                </a:cubicBezTo>
                <a:cubicBezTo>
                  <a:pt x="5008989" y="2871134"/>
                  <a:pt x="5077499" y="2828837"/>
                  <a:pt x="5149821" y="2790387"/>
                </a:cubicBezTo>
                <a:close/>
                <a:moveTo>
                  <a:pt x="2369653" y="2762325"/>
                </a:moveTo>
                <a:cubicBezTo>
                  <a:pt x="2435935" y="2823568"/>
                  <a:pt x="2502209" y="2884820"/>
                  <a:pt x="2568492" y="2953720"/>
                </a:cubicBezTo>
                <a:cubicBezTo>
                  <a:pt x="2564593" y="2988165"/>
                  <a:pt x="2564593" y="3022619"/>
                  <a:pt x="2560694" y="3057074"/>
                </a:cubicBezTo>
                <a:cubicBezTo>
                  <a:pt x="2494411" y="3007306"/>
                  <a:pt x="2428137" y="2957548"/>
                  <a:pt x="2357955" y="2911609"/>
                </a:cubicBezTo>
                <a:cubicBezTo>
                  <a:pt x="2361855" y="2861850"/>
                  <a:pt x="2361855" y="2812083"/>
                  <a:pt x="2369653" y="2762325"/>
                </a:cubicBezTo>
                <a:close/>
                <a:moveTo>
                  <a:pt x="4666365" y="2748285"/>
                </a:moveTo>
                <a:cubicBezTo>
                  <a:pt x="4666365" y="2782138"/>
                  <a:pt x="4670087" y="2816000"/>
                  <a:pt x="4673809" y="2846095"/>
                </a:cubicBezTo>
                <a:lnTo>
                  <a:pt x="4520352" y="3075419"/>
                </a:lnTo>
                <a:lnTo>
                  <a:pt x="4683835" y="2860568"/>
                </a:lnTo>
                <a:cubicBezTo>
                  <a:pt x="4683835" y="2894050"/>
                  <a:pt x="4687840" y="2927532"/>
                  <a:pt x="4687840" y="2961014"/>
                </a:cubicBezTo>
                <a:cubicBezTo>
                  <a:pt x="4623679" y="3027977"/>
                  <a:pt x="4555505" y="3098663"/>
                  <a:pt x="4491344" y="3169348"/>
                </a:cubicBezTo>
                <a:cubicBezTo>
                  <a:pt x="4491344" y="3150746"/>
                  <a:pt x="4491344" y="3132144"/>
                  <a:pt x="4491344" y="3113542"/>
                </a:cubicBezTo>
                <a:lnTo>
                  <a:pt x="4494792" y="3109016"/>
                </a:lnTo>
                <a:lnTo>
                  <a:pt x="4491344" y="3056773"/>
                </a:lnTo>
                <a:cubicBezTo>
                  <a:pt x="4550925" y="2947672"/>
                  <a:pt x="4606784" y="2846095"/>
                  <a:pt x="4666365" y="2748285"/>
                </a:cubicBezTo>
                <a:close/>
                <a:moveTo>
                  <a:pt x="2590126" y="2748285"/>
                </a:moveTo>
                <a:cubicBezTo>
                  <a:pt x="2647143" y="2847112"/>
                  <a:pt x="2707962" y="2949750"/>
                  <a:pt x="2764988" y="3059982"/>
                </a:cubicBezTo>
                <a:cubicBezTo>
                  <a:pt x="2764988" y="3078991"/>
                  <a:pt x="2764988" y="3098000"/>
                  <a:pt x="2764988" y="3113207"/>
                </a:cubicBezTo>
                <a:cubicBezTo>
                  <a:pt x="2704169" y="3021974"/>
                  <a:pt x="2643341" y="2934543"/>
                  <a:pt x="2582523" y="2847112"/>
                </a:cubicBezTo>
                <a:cubicBezTo>
                  <a:pt x="2586325" y="2812905"/>
                  <a:pt x="2586325" y="2782492"/>
                  <a:pt x="2590126" y="2748285"/>
                </a:cubicBezTo>
                <a:close/>
                <a:moveTo>
                  <a:pt x="1030535" y="2734254"/>
                </a:moveTo>
                <a:cubicBezTo>
                  <a:pt x="1117443" y="2749390"/>
                  <a:pt x="1204361" y="2764526"/>
                  <a:pt x="1291270" y="2779671"/>
                </a:cubicBezTo>
                <a:cubicBezTo>
                  <a:pt x="1279936" y="2878074"/>
                  <a:pt x="1268593" y="2976486"/>
                  <a:pt x="1264817" y="3071105"/>
                </a:cubicBezTo>
                <a:cubicBezTo>
                  <a:pt x="1177909" y="3063536"/>
                  <a:pt x="1087215" y="3055960"/>
                  <a:pt x="996522" y="3048391"/>
                </a:cubicBezTo>
                <a:cubicBezTo>
                  <a:pt x="1004081" y="2942421"/>
                  <a:pt x="1015415" y="2840225"/>
                  <a:pt x="1030535" y="2734254"/>
                </a:cubicBezTo>
                <a:close/>
                <a:moveTo>
                  <a:pt x="716486" y="2692143"/>
                </a:moveTo>
                <a:cubicBezTo>
                  <a:pt x="813721" y="2703911"/>
                  <a:pt x="907066" y="2715687"/>
                  <a:pt x="996522" y="2727455"/>
                </a:cubicBezTo>
                <a:cubicBezTo>
                  <a:pt x="980961" y="2837325"/>
                  <a:pt x="969300" y="2947195"/>
                  <a:pt x="961520" y="3057065"/>
                </a:cubicBezTo>
                <a:cubicBezTo>
                  <a:pt x="868173" y="3049214"/>
                  <a:pt x="770938" y="3041363"/>
                  <a:pt x="673702" y="3037446"/>
                </a:cubicBezTo>
                <a:cubicBezTo>
                  <a:pt x="685373" y="2919725"/>
                  <a:pt x="700924" y="2805930"/>
                  <a:pt x="716486" y="2692143"/>
                </a:cubicBezTo>
                <a:close/>
                <a:moveTo>
                  <a:pt x="5394971" y="2664072"/>
                </a:moveTo>
                <a:cubicBezTo>
                  <a:pt x="5406331" y="2744121"/>
                  <a:pt x="5410115" y="2820367"/>
                  <a:pt x="5417693" y="2896605"/>
                </a:cubicBezTo>
                <a:cubicBezTo>
                  <a:pt x="5341949" y="2919478"/>
                  <a:pt x="5266198" y="2946169"/>
                  <a:pt x="5190447" y="2972852"/>
                </a:cubicBezTo>
                <a:cubicBezTo>
                  <a:pt x="5186663" y="2908046"/>
                  <a:pt x="5182879" y="2843240"/>
                  <a:pt x="5179085" y="2778433"/>
                </a:cubicBezTo>
                <a:cubicBezTo>
                  <a:pt x="5247260" y="2736500"/>
                  <a:pt x="5323012" y="2702187"/>
                  <a:pt x="5394971" y="2664072"/>
                </a:cubicBezTo>
                <a:close/>
                <a:moveTo>
                  <a:pt x="1871617" y="2664072"/>
                </a:moveTo>
                <a:cubicBezTo>
                  <a:pt x="1947360" y="2702187"/>
                  <a:pt x="2019328" y="2736500"/>
                  <a:pt x="2091287" y="2778433"/>
                </a:cubicBezTo>
                <a:cubicBezTo>
                  <a:pt x="2087502" y="2843240"/>
                  <a:pt x="2079925" y="2908046"/>
                  <a:pt x="2076133" y="2972852"/>
                </a:cubicBezTo>
                <a:cubicBezTo>
                  <a:pt x="2004174" y="2946169"/>
                  <a:pt x="1928431" y="2919478"/>
                  <a:pt x="1852679" y="2896605"/>
                </a:cubicBezTo>
                <a:cubicBezTo>
                  <a:pt x="1856463" y="2820367"/>
                  <a:pt x="1864040" y="2744121"/>
                  <a:pt x="1871617" y="2664072"/>
                </a:cubicBezTo>
                <a:close/>
                <a:moveTo>
                  <a:pt x="403877" y="2664072"/>
                </a:moveTo>
                <a:cubicBezTo>
                  <a:pt x="498495" y="2671755"/>
                  <a:pt x="593124" y="2679438"/>
                  <a:pt x="687742" y="2690958"/>
                </a:cubicBezTo>
                <a:cubicBezTo>
                  <a:pt x="668813" y="2802358"/>
                  <a:pt x="653676" y="2917594"/>
                  <a:pt x="642325" y="3028994"/>
                </a:cubicBezTo>
                <a:cubicBezTo>
                  <a:pt x="547705" y="3025148"/>
                  <a:pt x="449294" y="3017465"/>
                  <a:pt x="350892" y="3013628"/>
                </a:cubicBezTo>
                <a:cubicBezTo>
                  <a:pt x="362243" y="2898391"/>
                  <a:pt x="381172" y="2779309"/>
                  <a:pt x="403877" y="2664072"/>
                </a:cubicBezTo>
                <a:close/>
                <a:moveTo>
                  <a:pt x="91533" y="2650041"/>
                </a:moveTo>
                <a:cubicBezTo>
                  <a:pt x="188584" y="2653843"/>
                  <a:pt x="285643" y="2661446"/>
                  <a:pt x="378963" y="2665248"/>
                </a:cubicBezTo>
                <a:cubicBezTo>
                  <a:pt x="356567" y="2783084"/>
                  <a:pt x="341634" y="2900920"/>
                  <a:pt x="326701" y="3014963"/>
                </a:cubicBezTo>
                <a:cubicBezTo>
                  <a:pt x="229642" y="3011161"/>
                  <a:pt x="128862" y="3007359"/>
                  <a:pt x="28072" y="3007359"/>
                </a:cubicBezTo>
                <a:cubicBezTo>
                  <a:pt x="43004" y="2885722"/>
                  <a:pt x="61668" y="2767877"/>
                  <a:pt x="91533" y="2650041"/>
                </a:cubicBezTo>
                <a:close/>
                <a:moveTo>
                  <a:pt x="5525800" y="2603630"/>
                </a:moveTo>
                <a:lnTo>
                  <a:pt x="5525800" y="2862671"/>
                </a:lnTo>
                <a:lnTo>
                  <a:pt x="5439973" y="2888639"/>
                </a:lnTo>
                <a:cubicBezTo>
                  <a:pt x="5432545" y="2811199"/>
                  <a:pt x="5425119" y="2729895"/>
                  <a:pt x="5417683" y="2652455"/>
                </a:cubicBezTo>
                <a:close/>
                <a:moveTo>
                  <a:pt x="2383330" y="2593899"/>
                </a:moveTo>
                <a:cubicBezTo>
                  <a:pt x="2447570" y="2667971"/>
                  <a:pt x="2508027" y="2749850"/>
                  <a:pt x="2568492" y="2835619"/>
                </a:cubicBezTo>
                <a:cubicBezTo>
                  <a:pt x="2568492" y="2870709"/>
                  <a:pt x="2564708" y="2909699"/>
                  <a:pt x="2564708" y="2944790"/>
                </a:cubicBezTo>
                <a:cubicBezTo>
                  <a:pt x="2500476" y="2874608"/>
                  <a:pt x="2436236" y="2808334"/>
                  <a:pt x="2371995" y="2745951"/>
                </a:cubicBezTo>
                <a:cubicBezTo>
                  <a:pt x="2375771" y="2695264"/>
                  <a:pt x="2379555" y="2644577"/>
                  <a:pt x="2383330" y="2593899"/>
                </a:cubicBezTo>
                <a:close/>
                <a:moveTo>
                  <a:pt x="4883549" y="2593891"/>
                </a:moveTo>
                <a:cubicBezTo>
                  <a:pt x="4890959" y="2644568"/>
                  <a:pt x="4894672" y="2695255"/>
                  <a:pt x="4898377" y="2745942"/>
                </a:cubicBezTo>
                <a:lnTo>
                  <a:pt x="4714921" y="2938866"/>
                </a:lnTo>
                <a:lnTo>
                  <a:pt x="4900719" y="2762316"/>
                </a:lnTo>
                <a:cubicBezTo>
                  <a:pt x="4904619" y="2811438"/>
                  <a:pt x="4908517" y="2860560"/>
                  <a:pt x="4912417" y="2909690"/>
                </a:cubicBezTo>
                <a:cubicBezTo>
                  <a:pt x="4842235" y="2955037"/>
                  <a:pt x="4775961" y="3004159"/>
                  <a:pt x="4705779" y="3057065"/>
                </a:cubicBezTo>
                <a:cubicBezTo>
                  <a:pt x="4705779" y="3019277"/>
                  <a:pt x="4705779" y="2985265"/>
                  <a:pt x="4701880" y="2951253"/>
                </a:cubicBezTo>
                <a:lnTo>
                  <a:pt x="4709263" y="2944242"/>
                </a:lnTo>
                <a:lnTo>
                  <a:pt x="4701880" y="2835610"/>
                </a:lnTo>
                <a:cubicBezTo>
                  <a:pt x="4761205" y="2749841"/>
                  <a:pt x="4824225" y="2671861"/>
                  <a:pt x="4883549" y="2593891"/>
                </a:cubicBezTo>
                <a:close/>
                <a:moveTo>
                  <a:pt x="2137509" y="2565828"/>
                </a:moveTo>
                <a:cubicBezTo>
                  <a:pt x="2202845" y="2619000"/>
                  <a:pt x="2268182" y="2675964"/>
                  <a:pt x="2329893" y="2732937"/>
                </a:cubicBezTo>
                <a:cubicBezTo>
                  <a:pt x="2326260" y="2786108"/>
                  <a:pt x="2322635" y="2839270"/>
                  <a:pt x="2319001" y="2888648"/>
                </a:cubicBezTo>
                <a:cubicBezTo>
                  <a:pt x="2253665" y="2843071"/>
                  <a:pt x="2188328" y="2801297"/>
                  <a:pt x="2119357" y="2759522"/>
                </a:cubicBezTo>
                <a:cubicBezTo>
                  <a:pt x="2122991" y="2694955"/>
                  <a:pt x="2130250" y="2630387"/>
                  <a:pt x="2137509" y="2565828"/>
                </a:cubicBezTo>
                <a:close/>
                <a:moveTo>
                  <a:pt x="5131652" y="2565820"/>
                </a:moveTo>
                <a:cubicBezTo>
                  <a:pt x="5139397" y="2630378"/>
                  <a:pt x="5143269" y="2694946"/>
                  <a:pt x="5151015" y="2759513"/>
                </a:cubicBezTo>
                <a:cubicBezTo>
                  <a:pt x="5077447" y="2801288"/>
                  <a:pt x="5007760" y="2843063"/>
                  <a:pt x="4938065" y="2888639"/>
                </a:cubicBezTo>
                <a:cubicBezTo>
                  <a:pt x="4934192" y="2839261"/>
                  <a:pt x="4930320" y="2786099"/>
                  <a:pt x="4926447" y="2732928"/>
                </a:cubicBezTo>
                <a:cubicBezTo>
                  <a:pt x="4992270" y="2675955"/>
                  <a:pt x="5061965" y="2618991"/>
                  <a:pt x="5131652" y="2565820"/>
                </a:cubicBezTo>
                <a:close/>
                <a:moveTo>
                  <a:pt x="1632993" y="2551789"/>
                </a:moveTo>
                <a:cubicBezTo>
                  <a:pt x="1706225" y="2582759"/>
                  <a:pt x="1779447" y="2617612"/>
                  <a:pt x="1852679" y="2652455"/>
                </a:cubicBezTo>
                <a:cubicBezTo>
                  <a:pt x="1845359" y="2729895"/>
                  <a:pt x="1838029" y="2811199"/>
                  <a:pt x="1830709" y="2888639"/>
                </a:cubicBezTo>
                <a:cubicBezTo>
                  <a:pt x="1757486" y="2865405"/>
                  <a:pt x="1680594" y="2842179"/>
                  <a:pt x="1600041" y="2818944"/>
                </a:cubicBezTo>
                <a:cubicBezTo>
                  <a:pt x="1611022" y="2729895"/>
                  <a:pt x="1618352" y="2640837"/>
                  <a:pt x="1632993" y="2551789"/>
                </a:cubicBezTo>
                <a:close/>
                <a:moveTo>
                  <a:pt x="3922835" y="2509678"/>
                </a:moveTo>
                <a:cubicBezTo>
                  <a:pt x="3937971" y="2513480"/>
                  <a:pt x="3953108" y="2513480"/>
                  <a:pt x="3972037" y="2513480"/>
                </a:cubicBezTo>
                <a:cubicBezTo>
                  <a:pt x="3862273" y="2570497"/>
                  <a:pt x="3752518" y="2631315"/>
                  <a:pt x="3635186" y="2692143"/>
                </a:cubicBezTo>
                <a:cubicBezTo>
                  <a:pt x="3733589" y="2631315"/>
                  <a:pt x="3828207" y="2570497"/>
                  <a:pt x="3922835" y="2509678"/>
                </a:cubicBezTo>
                <a:close/>
                <a:moveTo>
                  <a:pt x="3866579" y="2509678"/>
                </a:moveTo>
                <a:cubicBezTo>
                  <a:pt x="3881750" y="2509678"/>
                  <a:pt x="3896931" y="2509678"/>
                  <a:pt x="3915895" y="2509678"/>
                </a:cubicBezTo>
                <a:cubicBezTo>
                  <a:pt x="3824857" y="2570497"/>
                  <a:pt x="3730017" y="2631315"/>
                  <a:pt x="3635186" y="2692143"/>
                </a:cubicBezTo>
                <a:cubicBezTo>
                  <a:pt x="3714845" y="2631315"/>
                  <a:pt x="3790712" y="2570497"/>
                  <a:pt x="3866579" y="2509678"/>
                </a:cubicBezTo>
                <a:close/>
                <a:moveTo>
                  <a:pt x="3806467" y="2509678"/>
                </a:moveTo>
                <a:cubicBezTo>
                  <a:pt x="3825493" y="2509678"/>
                  <a:pt x="3840718" y="2509678"/>
                  <a:pt x="3859753" y="2509678"/>
                </a:cubicBezTo>
                <a:cubicBezTo>
                  <a:pt x="3787432" y="2570497"/>
                  <a:pt x="3711309" y="2631315"/>
                  <a:pt x="3635186" y="2692143"/>
                </a:cubicBezTo>
                <a:cubicBezTo>
                  <a:pt x="3696084" y="2631315"/>
                  <a:pt x="3753181" y="2570497"/>
                  <a:pt x="3806467" y="2509678"/>
                </a:cubicBezTo>
                <a:close/>
                <a:moveTo>
                  <a:pt x="3750025" y="2509678"/>
                </a:moveTo>
                <a:cubicBezTo>
                  <a:pt x="3769157" y="2509678"/>
                  <a:pt x="3784470" y="2509678"/>
                  <a:pt x="3803611" y="2509678"/>
                </a:cubicBezTo>
                <a:cubicBezTo>
                  <a:pt x="3750025" y="2570497"/>
                  <a:pt x="3692601" y="2631315"/>
                  <a:pt x="3635186" y="2692143"/>
                </a:cubicBezTo>
                <a:cubicBezTo>
                  <a:pt x="3673459" y="2631315"/>
                  <a:pt x="3715570" y="2570497"/>
                  <a:pt x="3750025" y="2509678"/>
                </a:cubicBezTo>
                <a:close/>
                <a:moveTo>
                  <a:pt x="3697137" y="2509678"/>
                </a:moveTo>
                <a:cubicBezTo>
                  <a:pt x="3712617" y="2509678"/>
                  <a:pt x="3728107" y="2509678"/>
                  <a:pt x="3747469" y="2509678"/>
                </a:cubicBezTo>
                <a:cubicBezTo>
                  <a:pt x="3712617" y="2572981"/>
                  <a:pt x="3673902" y="2632562"/>
                  <a:pt x="3635186" y="2692143"/>
                </a:cubicBezTo>
                <a:cubicBezTo>
                  <a:pt x="3654548" y="2632562"/>
                  <a:pt x="3677774" y="2572981"/>
                  <a:pt x="3697137" y="2509678"/>
                </a:cubicBezTo>
                <a:close/>
                <a:moveTo>
                  <a:pt x="3639191" y="2509678"/>
                </a:moveTo>
                <a:cubicBezTo>
                  <a:pt x="3655238" y="2509678"/>
                  <a:pt x="3671276" y="2509678"/>
                  <a:pt x="3691328" y="2509678"/>
                </a:cubicBezTo>
                <a:cubicBezTo>
                  <a:pt x="3671276" y="2572981"/>
                  <a:pt x="3655238" y="2632562"/>
                  <a:pt x="3635186" y="2692143"/>
                </a:cubicBezTo>
                <a:cubicBezTo>
                  <a:pt x="3635186" y="2632562"/>
                  <a:pt x="3635186" y="2572981"/>
                  <a:pt x="3639191" y="2509678"/>
                </a:cubicBezTo>
                <a:close/>
                <a:moveTo>
                  <a:pt x="3579044" y="2509678"/>
                </a:moveTo>
                <a:cubicBezTo>
                  <a:pt x="3595082" y="2509678"/>
                  <a:pt x="3611120" y="2509678"/>
                  <a:pt x="3631172" y="2509678"/>
                </a:cubicBezTo>
                <a:cubicBezTo>
                  <a:pt x="3631172" y="2572981"/>
                  <a:pt x="3635186" y="2632562"/>
                  <a:pt x="3635186" y="2692143"/>
                </a:cubicBezTo>
                <a:cubicBezTo>
                  <a:pt x="3615134" y="2632562"/>
                  <a:pt x="3595082" y="2572981"/>
                  <a:pt x="3579044" y="2509678"/>
                </a:cubicBezTo>
                <a:close/>
                <a:moveTo>
                  <a:pt x="3522902" y="2509678"/>
                </a:moveTo>
                <a:cubicBezTo>
                  <a:pt x="3538392" y="2509678"/>
                  <a:pt x="3553873" y="2509678"/>
                  <a:pt x="3573235" y="2509678"/>
                </a:cubicBezTo>
                <a:cubicBezTo>
                  <a:pt x="3592598" y="2572981"/>
                  <a:pt x="3611951" y="2632562"/>
                  <a:pt x="3635186" y="2692143"/>
                </a:cubicBezTo>
                <a:cubicBezTo>
                  <a:pt x="3596470" y="2632562"/>
                  <a:pt x="3557745" y="2572981"/>
                  <a:pt x="3522902" y="2509678"/>
                </a:cubicBezTo>
                <a:close/>
                <a:moveTo>
                  <a:pt x="3466761" y="2509678"/>
                </a:moveTo>
                <a:cubicBezTo>
                  <a:pt x="3482073" y="2509678"/>
                  <a:pt x="3501206" y="2509678"/>
                  <a:pt x="3516519" y="2509678"/>
                </a:cubicBezTo>
                <a:cubicBezTo>
                  <a:pt x="3554801" y="2570497"/>
                  <a:pt x="3593075" y="2631315"/>
                  <a:pt x="3635186" y="2692143"/>
                </a:cubicBezTo>
                <a:cubicBezTo>
                  <a:pt x="3577771" y="2631315"/>
                  <a:pt x="3520347" y="2570497"/>
                  <a:pt x="3466761" y="2509678"/>
                </a:cubicBezTo>
                <a:close/>
                <a:moveTo>
                  <a:pt x="3410619" y="2509678"/>
                </a:moveTo>
                <a:cubicBezTo>
                  <a:pt x="3425843" y="2509678"/>
                  <a:pt x="3444870" y="2509678"/>
                  <a:pt x="3460094" y="2509678"/>
                </a:cubicBezTo>
                <a:cubicBezTo>
                  <a:pt x="3517191" y="2570497"/>
                  <a:pt x="3574287" y="2631315"/>
                  <a:pt x="3635186" y="2692143"/>
                </a:cubicBezTo>
                <a:cubicBezTo>
                  <a:pt x="3559063" y="2631315"/>
                  <a:pt x="3482940" y="2570497"/>
                  <a:pt x="3410619" y="2509678"/>
                </a:cubicBezTo>
                <a:close/>
                <a:moveTo>
                  <a:pt x="3354477" y="2509678"/>
                </a:moveTo>
                <a:cubicBezTo>
                  <a:pt x="3369649" y="2509678"/>
                  <a:pt x="3388613" y="2509678"/>
                  <a:pt x="3403793" y="2509678"/>
                </a:cubicBezTo>
                <a:cubicBezTo>
                  <a:pt x="3479660" y="2570497"/>
                  <a:pt x="3555527" y="2631315"/>
                  <a:pt x="3635186" y="2692143"/>
                </a:cubicBezTo>
                <a:cubicBezTo>
                  <a:pt x="3536553" y="2631315"/>
                  <a:pt x="3445515" y="2570497"/>
                  <a:pt x="3354477" y="2509678"/>
                </a:cubicBezTo>
                <a:close/>
                <a:moveTo>
                  <a:pt x="3347537" y="2509678"/>
                </a:moveTo>
                <a:cubicBezTo>
                  <a:pt x="3438371" y="2570497"/>
                  <a:pt x="3536783" y="2631315"/>
                  <a:pt x="3635186" y="2692143"/>
                </a:cubicBezTo>
                <a:cubicBezTo>
                  <a:pt x="3517854" y="2631315"/>
                  <a:pt x="3404306" y="2570497"/>
                  <a:pt x="3298335" y="2513480"/>
                </a:cubicBezTo>
                <a:cubicBezTo>
                  <a:pt x="3313471" y="2513480"/>
                  <a:pt x="3332401" y="2513480"/>
                  <a:pt x="3347537" y="2509678"/>
                </a:cubicBezTo>
                <a:close/>
                <a:moveTo>
                  <a:pt x="1361063" y="2467576"/>
                </a:moveTo>
                <a:cubicBezTo>
                  <a:pt x="1440723" y="2494268"/>
                  <a:pt x="1520382" y="2520968"/>
                  <a:pt x="1600041" y="2551479"/>
                </a:cubicBezTo>
                <a:cubicBezTo>
                  <a:pt x="1584870" y="2639202"/>
                  <a:pt x="1577284" y="2726924"/>
                  <a:pt x="1565897" y="2818467"/>
                </a:cubicBezTo>
                <a:cubicBezTo>
                  <a:pt x="1486237" y="2795577"/>
                  <a:pt x="1402785" y="2776506"/>
                  <a:pt x="1319332" y="2757436"/>
                </a:cubicBezTo>
                <a:cubicBezTo>
                  <a:pt x="1330711" y="2662092"/>
                  <a:pt x="1345883" y="2562929"/>
                  <a:pt x="1361063" y="2467576"/>
                </a:cubicBezTo>
                <a:close/>
                <a:moveTo>
                  <a:pt x="2401437" y="2425474"/>
                </a:moveTo>
                <a:cubicBezTo>
                  <a:pt x="2463087" y="2517043"/>
                  <a:pt x="2520873" y="2612431"/>
                  <a:pt x="2582523" y="2711629"/>
                </a:cubicBezTo>
                <a:cubicBezTo>
                  <a:pt x="2578668" y="2749788"/>
                  <a:pt x="2574813" y="2784127"/>
                  <a:pt x="2574813" y="2818467"/>
                </a:cubicBezTo>
                <a:cubicBezTo>
                  <a:pt x="2513172" y="2734528"/>
                  <a:pt x="2447667" y="2654400"/>
                  <a:pt x="2386027" y="2578091"/>
                </a:cubicBezTo>
                <a:cubicBezTo>
                  <a:pt x="2389881" y="2528492"/>
                  <a:pt x="2397582" y="2475073"/>
                  <a:pt x="2401437" y="2425474"/>
                </a:cubicBezTo>
                <a:close/>
                <a:moveTo>
                  <a:pt x="4868927" y="2425465"/>
                </a:moveTo>
                <a:cubicBezTo>
                  <a:pt x="4872781" y="2478875"/>
                  <a:pt x="4880482" y="2528483"/>
                  <a:pt x="4884337" y="2578082"/>
                </a:cubicBezTo>
                <a:cubicBezTo>
                  <a:pt x="4818841" y="2654391"/>
                  <a:pt x="4757191" y="2734519"/>
                  <a:pt x="4695550" y="2818458"/>
                </a:cubicBezTo>
                <a:cubicBezTo>
                  <a:pt x="4691695" y="2784118"/>
                  <a:pt x="4691695" y="2749779"/>
                  <a:pt x="4687840" y="2711620"/>
                </a:cubicBezTo>
                <a:cubicBezTo>
                  <a:pt x="4749490" y="2612422"/>
                  <a:pt x="4807277" y="2517034"/>
                  <a:pt x="4868927" y="2425465"/>
                </a:cubicBezTo>
                <a:close/>
                <a:moveTo>
                  <a:pt x="5362683" y="2411434"/>
                </a:moveTo>
                <a:cubicBezTo>
                  <a:pt x="5374229" y="2485462"/>
                  <a:pt x="5381929" y="2559498"/>
                  <a:pt x="5389621" y="2633535"/>
                </a:cubicBezTo>
                <a:cubicBezTo>
                  <a:pt x="5316505" y="2670544"/>
                  <a:pt x="5243379" y="2707562"/>
                  <a:pt x="5170262" y="2748285"/>
                </a:cubicBezTo>
                <a:cubicBezTo>
                  <a:pt x="5162561" y="2685353"/>
                  <a:pt x="5158715" y="2618726"/>
                  <a:pt x="5151015" y="2555794"/>
                </a:cubicBezTo>
                <a:cubicBezTo>
                  <a:pt x="5220285" y="2503975"/>
                  <a:pt x="5289565" y="2455852"/>
                  <a:pt x="5362683" y="2411434"/>
                </a:cubicBezTo>
                <a:close/>
                <a:moveTo>
                  <a:pt x="1911049" y="2411434"/>
                </a:moveTo>
                <a:cubicBezTo>
                  <a:pt x="1983008" y="2455852"/>
                  <a:pt x="2051183" y="2503975"/>
                  <a:pt x="2119357" y="2555794"/>
                </a:cubicBezTo>
                <a:cubicBezTo>
                  <a:pt x="2111781" y="2618726"/>
                  <a:pt x="2104203" y="2685353"/>
                  <a:pt x="2100419" y="2748285"/>
                </a:cubicBezTo>
                <a:cubicBezTo>
                  <a:pt x="2028461" y="2707562"/>
                  <a:pt x="1956502" y="2670544"/>
                  <a:pt x="1880750" y="2633535"/>
                </a:cubicBezTo>
                <a:cubicBezTo>
                  <a:pt x="1892111" y="2559498"/>
                  <a:pt x="1899688" y="2485462"/>
                  <a:pt x="1911049" y="2411434"/>
                </a:cubicBezTo>
                <a:close/>
                <a:moveTo>
                  <a:pt x="1096516" y="2397403"/>
                </a:moveTo>
                <a:cubicBezTo>
                  <a:pt x="1181436" y="2415872"/>
                  <a:pt x="1266347" y="2438029"/>
                  <a:pt x="1347403" y="2463889"/>
                </a:cubicBezTo>
                <a:cubicBezTo>
                  <a:pt x="1328103" y="2559923"/>
                  <a:pt x="1316521" y="2652260"/>
                  <a:pt x="1304948" y="2748294"/>
                </a:cubicBezTo>
                <a:cubicBezTo>
                  <a:pt x="1216174" y="2729824"/>
                  <a:pt x="1127399" y="2715051"/>
                  <a:pt x="1038624" y="2700277"/>
                </a:cubicBezTo>
                <a:cubicBezTo>
                  <a:pt x="1054060" y="2600548"/>
                  <a:pt x="1073362" y="2497123"/>
                  <a:pt x="1096516" y="2397403"/>
                </a:cubicBezTo>
                <a:close/>
                <a:moveTo>
                  <a:pt x="5097092" y="2355292"/>
                </a:moveTo>
                <a:cubicBezTo>
                  <a:pt x="5108170" y="2419913"/>
                  <a:pt x="5115561" y="2484533"/>
                  <a:pt x="5122943" y="2549154"/>
                </a:cubicBezTo>
                <a:cubicBezTo>
                  <a:pt x="5056457" y="2602369"/>
                  <a:pt x="4989971" y="2659395"/>
                  <a:pt x="4927181" y="2720214"/>
                </a:cubicBezTo>
                <a:cubicBezTo>
                  <a:pt x="4923485" y="2670792"/>
                  <a:pt x="4919799" y="2617576"/>
                  <a:pt x="4912407" y="2564361"/>
                </a:cubicBezTo>
                <a:cubicBezTo>
                  <a:pt x="4975198" y="2492137"/>
                  <a:pt x="5037988" y="2419913"/>
                  <a:pt x="5097092" y="2355292"/>
                </a:cubicBezTo>
                <a:close/>
                <a:moveTo>
                  <a:pt x="2157445" y="2355292"/>
                </a:moveTo>
                <a:cubicBezTo>
                  <a:pt x="2225620" y="2419913"/>
                  <a:pt x="2293795" y="2492137"/>
                  <a:pt x="2357955" y="2564361"/>
                </a:cubicBezTo>
                <a:cubicBezTo>
                  <a:pt x="2353942" y="2617576"/>
                  <a:pt x="2349937" y="2666990"/>
                  <a:pt x="2345923" y="2720214"/>
                </a:cubicBezTo>
                <a:cubicBezTo>
                  <a:pt x="2273743" y="2659395"/>
                  <a:pt x="2205568" y="2602369"/>
                  <a:pt x="2133388" y="2545352"/>
                </a:cubicBezTo>
                <a:cubicBezTo>
                  <a:pt x="2141407" y="2484533"/>
                  <a:pt x="2149426" y="2419913"/>
                  <a:pt x="2157445" y="2355292"/>
                </a:cubicBezTo>
                <a:close/>
                <a:moveTo>
                  <a:pt x="800344" y="2327221"/>
                </a:moveTo>
                <a:cubicBezTo>
                  <a:pt x="885689" y="2342110"/>
                  <a:pt x="967319" y="2360730"/>
                  <a:pt x="1052663" y="2379349"/>
                </a:cubicBezTo>
                <a:cubicBezTo>
                  <a:pt x="1030401" y="2483614"/>
                  <a:pt x="1011843" y="2587879"/>
                  <a:pt x="997009" y="2692143"/>
                </a:cubicBezTo>
                <a:cubicBezTo>
                  <a:pt x="907951" y="2677246"/>
                  <a:pt x="818892" y="2662348"/>
                  <a:pt x="729844" y="2651182"/>
                </a:cubicBezTo>
                <a:cubicBezTo>
                  <a:pt x="748394" y="2543195"/>
                  <a:pt x="770664" y="2435208"/>
                  <a:pt x="800344" y="2327221"/>
                </a:cubicBezTo>
                <a:close/>
                <a:moveTo>
                  <a:pt x="4210051" y="2313182"/>
                </a:moveTo>
                <a:cubicBezTo>
                  <a:pt x="4244267" y="2313182"/>
                  <a:pt x="4274672" y="2316983"/>
                  <a:pt x="4308887" y="2320785"/>
                </a:cubicBezTo>
                <a:cubicBezTo>
                  <a:pt x="4210051" y="2377802"/>
                  <a:pt x="4107423" y="2438621"/>
                  <a:pt x="4000983" y="2495647"/>
                </a:cubicBezTo>
                <a:cubicBezTo>
                  <a:pt x="3981974" y="2495647"/>
                  <a:pt x="3962975" y="2495647"/>
                  <a:pt x="3943966" y="2495647"/>
                </a:cubicBezTo>
                <a:cubicBezTo>
                  <a:pt x="4035199" y="2434819"/>
                  <a:pt x="4126422" y="2374000"/>
                  <a:pt x="4210051" y="2313182"/>
                </a:cubicBezTo>
                <a:close/>
                <a:moveTo>
                  <a:pt x="4098696" y="2313182"/>
                </a:moveTo>
                <a:cubicBezTo>
                  <a:pt x="4128818" y="2313182"/>
                  <a:pt x="4162715" y="2316833"/>
                  <a:pt x="4196604" y="2320475"/>
                </a:cubicBezTo>
                <a:cubicBezTo>
                  <a:pt x="4117528" y="2378863"/>
                  <a:pt x="4030919" y="2437259"/>
                  <a:pt x="3940544" y="2495647"/>
                </a:cubicBezTo>
                <a:cubicBezTo>
                  <a:pt x="3925479" y="2495647"/>
                  <a:pt x="3906647" y="2495647"/>
                  <a:pt x="3887824" y="2495647"/>
                </a:cubicBezTo>
                <a:cubicBezTo>
                  <a:pt x="3959367" y="2433608"/>
                  <a:pt x="4030919" y="2375220"/>
                  <a:pt x="4098696" y="2313182"/>
                </a:cubicBezTo>
                <a:close/>
                <a:moveTo>
                  <a:pt x="3063061" y="2313182"/>
                </a:moveTo>
                <a:lnTo>
                  <a:pt x="3158493" y="2379296"/>
                </a:lnTo>
                <a:lnTo>
                  <a:pt x="3073768" y="2320475"/>
                </a:lnTo>
                <a:cubicBezTo>
                  <a:pt x="3103890" y="2316833"/>
                  <a:pt x="3137779" y="2313182"/>
                  <a:pt x="3171676" y="2313182"/>
                </a:cubicBezTo>
                <a:cubicBezTo>
                  <a:pt x="3239453" y="2375220"/>
                  <a:pt x="3310996" y="2433608"/>
                  <a:pt x="3382548" y="2495647"/>
                </a:cubicBezTo>
                <a:lnTo>
                  <a:pt x="3326406" y="2495647"/>
                </a:lnTo>
                <a:lnTo>
                  <a:pt x="3326061" y="2495647"/>
                </a:lnTo>
                <a:lnTo>
                  <a:pt x="3269973" y="2495647"/>
                </a:lnTo>
                <a:cubicBezTo>
                  <a:pt x="3164638" y="2438621"/>
                  <a:pt x="3059295" y="2377802"/>
                  <a:pt x="2961484" y="2320785"/>
                </a:cubicBezTo>
                <a:cubicBezTo>
                  <a:pt x="2995346" y="2316983"/>
                  <a:pt x="3029199" y="2313182"/>
                  <a:pt x="3063061" y="2313182"/>
                </a:cubicBezTo>
                <a:close/>
                <a:moveTo>
                  <a:pt x="5525800" y="2299432"/>
                </a:moveTo>
                <a:lnTo>
                  <a:pt x="5525800" y="2570123"/>
                </a:lnTo>
                <a:lnTo>
                  <a:pt x="5406959" y="2621961"/>
                </a:lnTo>
                <a:cubicBezTo>
                  <a:pt x="5399117" y="2542134"/>
                  <a:pt x="5387349" y="2466108"/>
                  <a:pt x="5375581" y="2386281"/>
                </a:cubicBezTo>
                <a:close/>
                <a:moveTo>
                  <a:pt x="3868691" y="2299151"/>
                </a:moveTo>
                <a:cubicBezTo>
                  <a:pt x="3903146" y="2299151"/>
                  <a:pt x="3937591" y="2299151"/>
                  <a:pt x="3972045" y="2303005"/>
                </a:cubicBezTo>
                <a:lnTo>
                  <a:pt x="3862211" y="2441194"/>
                </a:lnTo>
                <a:lnTo>
                  <a:pt x="3978438" y="2299151"/>
                </a:lnTo>
                <a:cubicBezTo>
                  <a:pt x="4013741" y="2299151"/>
                  <a:pt x="4049035" y="2299151"/>
                  <a:pt x="4084329" y="2303076"/>
                </a:cubicBezTo>
                <a:cubicBezTo>
                  <a:pt x="4017657" y="2369889"/>
                  <a:pt x="3947069" y="2432768"/>
                  <a:pt x="3872555" y="2495647"/>
                </a:cubicBezTo>
                <a:lnTo>
                  <a:pt x="3818924" y="2495647"/>
                </a:lnTo>
                <a:lnTo>
                  <a:pt x="3817651" y="2495647"/>
                </a:lnTo>
                <a:lnTo>
                  <a:pt x="3761509" y="2495647"/>
                </a:lnTo>
                <a:cubicBezTo>
                  <a:pt x="3799792" y="2430142"/>
                  <a:pt x="3834237" y="2364646"/>
                  <a:pt x="3868691" y="2299151"/>
                </a:cubicBezTo>
                <a:close/>
                <a:moveTo>
                  <a:pt x="3748840" y="2299151"/>
                </a:moveTo>
                <a:cubicBezTo>
                  <a:pt x="3785805" y="2299151"/>
                  <a:pt x="3822779" y="2299151"/>
                  <a:pt x="3859753" y="2302926"/>
                </a:cubicBezTo>
                <a:cubicBezTo>
                  <a:pt x="3826890" y="2367166"/>
                  <a:pt x="3789916" y="2431406"/>
                  <a:pt x="3748840" y="2495647"/>
                </a:cubicBezTo>
                <a:cubicBezTo>
                  <a:pt x="3732404" y="2495647"/>
                  <a:pt x="3711866" y="2495647"/>
                  <a:pt x="3691328" y="2495647"/>
                </a:cubicBezTo>
                <a:cubicBezTo>
                  <a:pt x="3711866" y="2431406"/>
                  <a:pt x="3732404" y="2367166"/>
                  <a:pt x="3748840" y="2299151"/>
                </a:cubicBezTo>
                <a:close/>
                <a:moveTo>
                  <a:pt x="3635186" y="2299151"/>
                </a:moveTo>
                <a:cubicBezTo>
                  <a:pt x="3667934" y="2299151"/>
                  <a:pt x="3700691" y="2299151"/>
                  <a:pt x="3733439" y="2299151"/>
                </a:cubicBezTo>
                <a:cubicBezTo>
                  <a:pt x="3718886" y="2367166"/>
                  <a:pt x="3704324" y="2431406"/>
                  <a:pt x="3686129" y="2495647"/>
                </a:cubicBezTo>
                <a:cubicBezTo>
                  <a:pt x="3667934" y="2495647"/>
                  <a:pt x="3649739" y="2495647"/>
                  <a:pt x="3635186" y="2495647"/>
                </a:cubicBezTo>
                <a:cubicBezTo>
                  <a:pt x="3635186" y="2431406"/>
                  <a:pt x="3635186" y="2367166"/>
                  <a:pt x="3635186" y="2299151"/>
                </a:cubicBezTo>
                <a:close/>
                <a:moveTo>
                  <a:pt x="3522902" y="2299151"/>
                </a:moveTo>
                <a:cubicBezTo>
                  <a:pt x="3558992" y="2299151"/>
                  <a:pt x="3595082" y="2299151"/>
                  <a:pt x="3631172" y="2299151"/>
                </a:cubicBezTo>
                <a:cubicBezTo>
                  <a:pt x="3631172" y="2367166"/>
                  <a:pt x="3631172" y="2431406"/>
                  <a:pt x="3635186" y="2495647"/>
                </a:cubicBezTo>
                <a:cubicBezTo>
                  <a:pt x="3615134" y="2495647"/>
                  <a:pt x="3595082" y="2495647"/>
                  <a:pt x="3575030" y="2495647"/>
                </a:cubicBezTo>
                <a:cubicBezTo>
                  <a:pt x="3558992" y="2431406"/>
                  <a:pt x="3538940" y="2367166"/>
                  <a:pt x="3522902" y="2299151"/>
                </a:cubicBezTo>
                <a:close/>
                <a:moveTo>
                  <a:pt x="3512293" y="2299151"/>
                </a:moveTo>
                <a:cubicBezTo>
                  <a:pt x="3527358" y="2367166"/>
                  <a:pt x="3546181" y="2431406"/>
                  <a:pt x="3565013" y="2495647"/>
                </a:cubicBezTo>
                <a:cubicBezTo>
                  <a:pt x="3549948" y="2495647"/>
                  <a:pt x="3531125" y="2495647"/>
                  <a:pt x="3512293" y="2495647"/>
                </a:cubicBezTo>
                <a:cubicBezTo>
                  <a:pt x="3478405" y="2431406"/>
                  <a:pt x="3444507" y="2367166"/>
                  <a:pt x="3410619" y="2302926"/>
                </a:cubicBezTo>
                <a:cubicBezTo>
                  <a:pt x="3444507" y="2299151"/>
                  <a:pt x="3478405" y="2299151"/>
                  <a:pt x="3512293" y="2299151"/>
                </a:cubicBezTo>
                <a:close/>
                <a:moveTo>
                  <a:pt x="3397861" y="2299151"/>
                </a:moveTo>
                <a:cubicBezTo>
                  <a:pt x="3432315" y="2364646"/>
                  <a:pt x="3470589" y="2430142"/>
                  <a:pt x="3508871" y="2495647"/>
                </a:cubicBezTo>
                <a:cubicBezTo>
                  <a:pt x="3489730" y="2495647"/>
                  <a:pt x="3470589" y="2495647"/>
                  <a:pt x="3451447" y="2495647"/>
                </a:cubicBezTo>
                <a:cubicBezTo>
                  <a:pt x="3397861" y="2433997"/>
                  <a:pt x="3348093" y="2368501"/>
                  <a:pt x="3298335" y="2303005"/>
                </a:cubicBezTo>
                <a:cubicBezTo>
                  <a:pt x="3332789" y="2299151"/>
                  <a:pt x="3367235" y="2299151"/>
                  <a:pt x="3397861" y="2299151"/>
                </a:cubicBezTo>
                <a:close/>
                <a:moveTo>
                  <a:pt x="3282651" y="2299151"/>
                </a:moveTo>
                <a:cubicBezTo>
                  <a:pt x="3334664" y="2365955"/>
                  <a:pt x="3386677" y="2432768"/>
                  <a:pt x="3438689" y="2495647"/>
                </a:cubicBezTo>
                <a:cubicBezTo>
                  <a:pt x="3420114" y="2495647"/>
                  <a:pt x="3405252" y="2495647"/>
                  <a:pt x="3386677" y="2495647"/>
                </a:cubicBezTo>
                <a:cubicBezTo>
                  <a:pt x="3316088" y="2432768"/>
                  <a:pt x="3249213" y="2369889"/>
                  <a:pt x="3186051" y="2303076"/>
                </a:cubicBezTo>
                <a:cubicBezTo>
                  <a:pt x="3219489" y="2299151"/>
                  <a:pt x="3249213" y="2299151"/>
                  <a:pt x="3282651" y="2299151"/>
                </a:cubicBezTo>
                <a:close/>
                <a:moveTo>
                  <a:pt x="507840" y="2285120"/>
                </a:moveTo>
                <a:cubicBezTo>
                  <a:pt x="598392" y="2296180"/>
                  <a:pt x="685179" y="2307231"/>
                  <a:pt x="771954" y="2321979"/>
                </a:cubicBezTo>
                <a:cubicBezTo>
                  <a:pt x="745546" y="2432565"/>
                  <a:pt x="722903" y="2539455"/>
                  <a:pt x="700270" y="2650041"/>
                </a:cubicBezTo>
                <a:cubicBezTo>
                  <a:pt x="609718" y="2638981"/>
                  <a:pt x="515392" y="2627920"/>
                  <a:pt x="421065" y="2620547"/>
                </a:cubicBezTo>
                <a:cubicBezTo>
                  <a:pt x="443697" y="2509970"/>
                  <a:pt x="473881" y="2395697"/>
                  <a:pt x="507840" y="2285120"/>
                </a:cubicBezTo>
                <a:close/>
                <a:moveTo>
                  <a:pt x="1671249" y="2257049"/>
                </a:moveTo>
                <a:cubicBezTo>
                  <a:pt x="1745762" y="2298859"/>
                  <a:pt x="1820276" y="2340678"/>
                  <a:pt x="1894790" y="2386290"/>
                </a:cubicBezTo>
                <a:cubicBezTo>
                  <a:pt x="1883023" y="2466117"/>
                  <a:pt x="1871255" y="2542143"/>
                  <a:pt x="1863413" y="2621970"/>
                </a:cubicBezTo>
                <a:cubicBezTo>
                  <a:pt x="1784982" y="2583953"/>
                  <a:pt x="1706543" y="2549746"/>
                  <a:pt x="1628112" y="2519332"/>
                </a:cubicBezTo>
                <a:cubicBezTo>
                  <a:pt x="1639880" y="2431902"/>
                  <a:pt x="1655564" y="2344479"/>
                  <a:pt x="1671249" y="2257049"/>
                </a:cubicBezTo>
                <a:close/>
                <a:moveTo>
                  <a:pt x="203314" y="2243009"/>
                </a:moveTo>
                <a:cubicBezTo>
                  <a:pt x="297110" y="2250665"/>
                  <a:pt x="387167" y="2258322"/>
                  <a:pt x="477214" y="2269798"/>
                </a:cubicBezTo>
                <a:cubicBezTo>
                  <a:pt x="443441" y="2384636"/>
                  <a:pt x="413425" y="2503303"/>
                  <a:pt x="390915" y="2621970"/>
                </a:cubicBezTo>
                <a:cubicBezTo>
                  <a:pt x="293361" y="2614314"/>
                  <a:pt x="195808" y="2606657"/>
                  <a:pt x="98253" y="2602829"/>
                </a:cubicBezTo>
                <a:cubicBezTo>
                  <a:pt x="128270" y="2480334"/>
                  <a:pt x="162043" y="2361667"/>
                  <a:pt x="203314" y="2243009"/>
                </a:cubicBezTo>
                <a:close/>
                <a:moveTo>
                  <a:pt x="1947307" y="2144765"/>
                </a:moveTo>
                <a:cubicBezTo>
                  <a:pt x="2016578" y="2204797"/>
                  <a:pt x="2082003" y="2264829"/>
                  <a:pt x="2147428" y="2332367"/>
                </a:cubicBezTo>
                <a:cubicBezTo>
                  <a:pt x="2135881" y="2396156"/>
                  <a:pt x="2128181" y="2459937"/>
                  <a:pt x="2120489" y="2523727"/>
                </a:cubicBezTo>
                <a:cubicBezTo>
                  <a:pt x="2051218" y="2471192"/>
                  <a:pt x="1981938" y="2422415"/>
                  <a:pt x="1908821" y="2373638"/>
                </a:cubicBezTo>
                <a:cubicBezTo>
                  <a:pt x="1920368" y="2298602"/>
                  <a:pt x="1935760" y="2223558"/>
                  <a:pt x="1947307" y="2144765"/>
                </a:cubicBezTo>
                <a:close/>
                <a:moveTo>
                  <a:pt x="5310696" y="2144756"/>
                </a:moveTo>
                <a:cubicBezTo>
                  <a:pt x="5325425" y="2225662"/>
                  <a:pt x="5336468" y="2302722"/>
                  <a:pt x="5347511" y="2379782"/>
                </a:cubicBezTo>
                <a:cubicBezTo>
                  <a:pt x="5281246" y="2429868"/>
                  <a:pt x="5214981" y="2479954"/>
                  <a:pt x="5148716" y="2537749"/>
                </a:cubicBezTo>
                <a:cubicBezTo>
                  <a:pt x="5141351" y="2468398"/>
                  <a:pt x="5133987" y="2402894"/>
                  <a:pt x="5122943" y="2337398"/>
                </a:cubicBezTo>
                <a:cubicBezTo>
                  <a:pt x="5185531" y="2268047"/>
                  <a:pt x="5248117" y="2206397"/>
                  <a:pt x="5310696" y="2144756"/>
                </a:cubicBezTo>
                <a:close/>
                <a:moveTo>
                  <a:pt x="5069401" y="2130725"/>
                </a:moveTo>
                <a:cubicBezTo>
                  <a:pt x="5076677" y="2194789"/>
                  <a:pt x="5087597" y="2258861"/>
                  <a:pt x="5094873" y="2322933"/>
                </a:cubicBezTo>
                <a:cubicBezTo>
                  <a:pt x="5036653" y="2390772"/>
                  <a:pt x="4974791" y="2462377"/>
                  <a:pt x="4916571" y="2537758"/>
                </a:cubicBezTo>
                <a:cubicBezTo>
                  <a:pt x="4909295" y="2484993"/>
                  <a:pt x="4905653" y="2435995"/>
                  <a:pt x="4898377" y="2383231"/>
                </a:cubicBezTo>
                <a:cubicBezTo>
                  <a:pt x="4956596" y="2296551"/>
                  <a:pt x="5011181" y="2209872"/>
                  <a:pt x="5069401" y="2130725"/>
                </a:cubicBezTo>
                <a:close/>
                <a:moveTo>
                  <a:pt x="2192085" y="2130725"/>
                </a:moveTo>
                <a:cubicBezTo>
                  <a:pt x="2253329" y="2209872"/>
                  <a:pt x="2310752" y="2296551"/>
                  <a:pt x="2371995" y="2383231"/>
                </a:cubicBezTo>
                <a:cubicBezTo>
                  <a:pt x="2364339" y="2435995"/>
                  <a:pt x="2356683" y="2484993"/>
                  <a:pt x="2352854" y="2537758"/>
                </a:cubicBezTo>
                <a:cubicBezTo>
                  <a:pt x="2291611" y="2462377"/>
                  <a:pt x="2226531" y="2390772"/>
                  <a:pt x="2161459" y="2322933"/>
                </a:cubicBezTo>
                <a:cubicBezTo>
                  <a:pt x="2172944" y="2258861"/>
                  <a:pt x="2180601" y="2194789"/>
                  <a:pt x="2192085" y="2130725"/>
                </a:cubicBezTo>
                <a:close/>
                <a:moveTo>
                  <a:pt x="1432376" y="2130725"/>
                </a:moveTo>
                <a:cubicBezTo>
                  <a:pt x="1508243" y="2168619"/>
                  <a:pt x="1584110" y="2202728"/>
                  <a:pt x="1656183" y="2244415"/>
                </a:cubicBezTo>
                <a:cubicBezTo>
                  <a:pt x="1637219" y="2331571"/>
                  <a:pt x="1625840" y="2422521"/>
                  <a:pt x="1610660" y="2509686"/>
                </a:cubicBezTo>
                <a:cubicBezTo>
                  <a:pt x="1534793" y="2479370"/>
                  <a:pt x="1455134" y="2449054"/>
                  <a:pt x="1375474" y="2422521"/>
                </a:cubicBezTo>
                <a:cubicBezTo>
                  <a:pt x="1390646" y="2323994"/>
                  <a:pt x="1409610" y="2229252"/>
                  <a:pt x="1432376" y="2130725"/>
                </a:cubicBezTo>
                <a:close/>
                <a:moveTo>
                  <a:pt x="4472777" y="2102654"/>
                </a:moveTo>
                <a:cubicBezTo>
                  <a:pt x="4521077" y="2106509"/>
                  <a:pt x="4569377" y="2114210"/>
                  <a:pt x="4617676" y="2118065"/>
                </a:cubicBezTo>
                <a:cubicBezTo>
                  <a:pt x="4528513" y="2179706"/>
                  <a:pt x="4435627" y="2241355"/>
                  <a:pt x="4342741" y="2299151"/>
                </a:cubicBezTo>
                <a:cubicBezTo>
                  <a:pt x="4305589" y="2299151"/>
                  <a:pt x="4272152" y="2295296"/>
                  <a:pt x="4238715" y="2291441"/>
                </a:cubicBezTo>
                <a:cubicBezTo>
                  <a:pt x="4320452" y="2229800"/>
                  <a:pt x="4398475" y="2168150"/>
                  <a:pt x="4472777" y="2102654"/>
                </a:cubicBezTo>
                <a:close/>
                <a:moveTo>
                  <a:pt x="2797603" y="2102654"/>
                </a:moveTo>
                <a:cubicBezTo>
                  <a:pt x="2871905" y="2168150"/>
                  <a:pt x="2949929" y="2229800"/>
                  <a:pt x="3031666" y="2291441"/>
                </a:cubicBezTo>
                <a:cubicBezTo>
                  <a:pt x="2998229" y="2295296"/>
                  <a:pt x="2961078" y="2299151"/>
                  <a:pt x="2927640" y="2299151"/>
                </a:cubicBezTo>
                <a:cubicBezTo>
                  <a:pt x="2831041" y="2241355"/>
                  <a:pt x="2741868" y="2179706"/>
                  <a:pt x="2652705" y="2118065"/>
                </a:cubicBezTo>
                <a:cubicBezTo>
                  <a:pt x="2701004" y="2114210"/>
                  <a:pt x="2749304" y="2106509"/>
                  <a:pt x="2797603" y="2102654"/>
                </a:cubicBezTo>
                <a:close/>
                <a:moveTo>
                  <a:pt x="4303273" y="2088614"/>
                </a:moveTo>
                <a:cubicBezTo>
                  <a:pt x="4351927" y="2092584"/>
                  <a:pt x="4400589" y="2096554"/>
                  <a:pt x="4449242" y="2104502"/>
                </a:cubicBezTo>
                <a:cubicBezTo>
                  <a:pt x="4374383" y="2168062"/>
                  <a:pt x="4299533" y="2235591"/>
                  <a:pt x="4217187" y="2299151"/>
                </a:cubicBezTo>
                <a:cubicBezTo>
                  <a:pt x="4183501" y="2295172"/>
                  <a:pt x="4149816" y="2295172"/>
                  <a:pt x="4112391" y="2291202"/>
                </a:cubicBezTo>
                <a:cubicBezTo>
                  <a:pt x="4179761" y="2227643"/>
                  <a:pt x="4243391" y="2156144"/>
                  <a:pt x="4303273" y="2088614"/>
                </a:cubicBezTo>
                <a:close/>
                <a:moveTo>
                  <a:pt x="4138641" y="2088614"/>
                </a:moveTo>
                <a:cubicBezTo>
                  <a:pt x="4186030" y="2092248"/>
                  <a:pt x="4233419" y="2095891"/>
                  <a:pt x="4280817" y="2099525"/>
                </a:cubicBezTo>
                <a:cubicBezTo>
                  <a:pt x="4222482" y="2161387"/>
                  <a:pt x="4164157" y="2223249"/>
                  <a:pt x="4102179" y="2285111"/>
                </a:cubicBezTo>
                <a:cubicBezTo>
                  <a:pt x="4069370" y="2285111"/>
                  <a:pt x="4032917" y="2281468"/>
                  <a:pt x="4000107" y="2281468"/>
                </a:cubicBezTo>
                <a:cubicBezTo>
                  <a:pt x="4047497" y="2219606"/>
                  <a:pt x="4094895" y="2154110"/>
                  <a:pt x="4138641" y="2088614"/>
                </a:cubicBezTo>
                <a:close/>
                <a:moveTo>
                  <a:pt x="2968734" y="2088614"/>
                </a:moveTo>
                <a:lnTo>
                  <a:pt x="2978716" y="2099295"/>
                </a:lnTo>
                <a:lnTo>
                  <a:pt x="3124808" y="2088614"/>
                </a:lnTo>
                <a:cubicBezTo>
                  <a:pt x="3170747" y="2154110"/>
                  <a:pt x="3216677" y="2219606"/>
                  <a:pt x="3270273" y="2281468"/>
                </a:cubicBezTo>
                <a:cubicBezTo>
                  <a:pt x="3231991" y="2281468"/>
                  <a:pt x="3197545" y="2285111"/>
                  <a:pt x="3163091" y="2285111"/>
                </a:cubicBezTo>
                <a:lnTo>
                  <a:pt x="3020517" y="2144040"/>
                </a:lnTo>
                <a:lnTo>
                  <a:pt x="3157981" y="2291202"/>
                </a:lnTo>
                <a:cubicBezTo>
                  <a:pt x="3123915" y="2295172"/>
                  <a:pt x="3089850" y="2295172"/>
                  <a:pt x="3055785" y="2299151"/>
                </a:cubicBezTo>
                <a:cubicBezTo>
                  <a:pt x="2972518" y="2235591"/>
                  <a:pt x="2896829" y="2168062"/>
                  <a:pt x="2821130" y="2104502"/>
                </a:cubicBezTo>
                <a:cubicBezTo>
                  <a:pt x="2870331" y="2096554"/>
                  <a:pt x="2919533" y="2092584"/>
                  <a:pt x="2968734" y="2088614"/>
                </a:cubicBezTo>
                <a:close/>
                <a:moveTo>
                  <a:pt x="3966997" y="2074583"/>
                </a:moveTo>
                <a:cubicBezTo>
                  <a:pt x="4015465" y="2074583"/>
                  <a:pt x="4063933" y="2078411"/>
                  <a:pt x="4112400" y="2082240"/>
                </a:cubicBezTo>
                <a:cubicBezTo>
                  <a:pt x="4071385" y="2151139"/>
                  <a:pt x="4022918" y="2216211"/>
                  <a:pt x="3974450" y="2285120"/>
                </a:cubicBezTo>
                <a:cubicBezTo>
                  <a:pt x="3940898" y="2281291"/>
                  <a:pt x="3907345" y="2281291"/>
                  <a:pt x="3873793" y="2281291"/>
                </a:cubicBezTo>
                <a:cubicBezTo>
                  <a:pt x="3907345" y="2212383"/>
                  <a:pt x="3937176" y="2143483"/>
                  <a:pt x="3966997" y="2074583"/>
                </a:cubicBezTo>
                <a:close/>
                <a:moveTo>
                  <a:pt x="3810631" y="2074583"/>
                </a:moveTo>
                <a:cubicBezTo>
                  <a:pt x="3859753" y="2078341"/>
                  <a:pt x="3908884" y="2078341"/>
                  <a:pt x="3958006" y="2078341"/>
                </a:cubicBezTo>
                <a:cubicBezTo>
                  <a:pt x="3927777" y="2149769"/>
                  <a:pt x="3897541" y="2217449"/>
                  <a:pt x="3863537" y="2285120"/>
                </a:cubicBezTo>
                <a:cubicBezTo>
                  <a:pt x="3829525" y="2281362"/>
                  <a:pt x="3795521" y="2281362"/>
                  <a:pt x="3761509" y="2281362"/>
                </a:cubicBezTo>
                <a:cubicBezTo>
                  <a:pt x="3776619" y="2213682"/>
                  <a:pt x="3795521" y="2146012"/>
                  <a:pt x="3810631" y="2074583"/>
                </a:cubicBezTo>
                <a:close/>
                <a:moveTo>
                  <a:pt x="3639041" y="2074583"/>
                </a:moveTo>
                <a:cubicBezTo>
                  <a:pt x="3689223" y="2074583"/>
                  <a:pt x="3739397" y="2074583"/>
                  <a:pt x="3789580" y="2074583"/>
                </a:cubicBezTo>
                <a:cubicBezTo>
                  <a:pt x="3774143" y="2142458"/>
                  <a:pt x="3758698" y="2206769"/>
                  <a:pt x="3743261" y="2271080"/>
                </a:cubicBezTo>
                <a:cubicBezTo>
                  <a:pt x="3708524" y="2271080"/>
                  <a:pt x="3673787" y="2271080"/>
                  <a:pt x="3635186" y="2271080"/>
                </a:cubicBezTo>
                <a:cubicBezTo>
                  <a:pt x="3639041" y="2206769"/>
                  <a:pt x="3639041" y="2142458"/>
                  <a:pt x="3639041" y="2074583"/>
                </a:cubicBezTo>
                <a:close/>
                <a:moveTo>
                  <a:pt x="3480801" y="2074583"/>
                </a:moveTo>
                <a:cubicBezTo>
                  <a:pt x="3526412" y="2074583"/>
                  <a:pt x="3572033" y="2074583"/>
                  <a:pt x="3617645" y="2074583"/>
                </a:cubicBezTo>
                <a:cubicBezTo>
                  <a:pt x="3617645" y="2142458"/>
                  <a:pt x="3617645" y="2206769"/>
                  <a:pt x="3621155" y="2271080"/>
                </a:cubicBezTo>
                <a:cubicBezTo>
                  <a:pt x="3586064" y="2271080"/>
                  <a:pt x="3554483" y="2271080"/>
                  <a:pt x="3522902" y="2271080"/>
                </a:cubicBezTo>
                <a:cubicBezTo>
                  <a:pt x="3508871" y="2206769"/>
                  <a:pt x="3494831" y="2142458"/>
                  <a:pt x="3480801" y="2074583"/>
                </a:cubicBezTo>
                <a:close/>
                <a:moveTo>
                  <a:pt x="3459749" y="2074583"/>
                </a:moveTo>
                <a:cubicBezTo>
                  <a:pt x="3474859" y="2146012"/>
                  <a:pt x="3493753" y="2213682"/>
                  <a:pt x="3508871" y="2281362"/>
                </a:cubicBezTo>
                <a:cubicBezTo>
                  <a:pt x="3474859" y="2281362"/>
                  <a:pt x="3440856" y="2281362"/>
                  <a:pt x="3406843" y="2285120"/>
                </a:cubicBezTo>
                <a:cubicBezTo>
                  <a:pt x="3372831" y="2217449"/>
                  <a:pt x="3342603" y="2149769"/>
                  <a:pt x="3312375" y="2082098"/>
                </a:cubicBezTo>
                <a:cubicBezTo>
                  <a:pt x="3361497" y="2078341"/>
                  <a:pt x="3410619" y="2078341"/>
                  <a:pt x="3459749" y="2074583"/>
                </a:cubicBezTo>
                <a:close/>
                <a:moveTo>
                  <a:pt x="3293950" y="2074583"/>
                </a:moveTo>
                <a:cubicBezTo>
                  <a:pt x="3329483" y="2143483"/>
                  <a:pt x="3361064" y="2212383"/>
                  <a:pt x="3396588" y="2281291"/>
                </a:cubicBezTo>
                <a:cubicBezTo>
                  <a:pt x="3361064" y="2281291"/>
                  <a:pt x="3325531" y="2281291"/>
                  <a:pt x="3286055" y="2285120"/>
                </a:cubicBezTo>
                <a:cubicBezTo>
                  <a:pt x="3238683" y="2216211"/>
                  <a:pt x="3187369" y="2151139"/>
                  <a:pt x="3143949" y="2082240"/>
                </a:cubicBezTo>
                <a:cubicBezTo>
                  <a:pt x="3195264" y="2078411"/>
                  <a:pt x="3246579" y="2074583"/>
                  <a:pt x="3293950" y="2074583"/>
                </a:cubicBezTo>
                <a:close/>
                <a:moveTo>
                  <a:pt x="1185044" y="2032481"/>
                </a:moveTo>
                <a:cubicBezTo>
                  <a:pt x="1265100" y="2063302"/>
                  <a:pt x="1341338" y="2094123"/>
                  <a:pt x="1417585" y="2128798"/>
                </a:cubicBezTo>
                <a:cubicBezTo>
                  <a:pt x="1394713" y="2228978"/>
                  <a:pt x="1371841" y="2325294"/>
                  <a:pt x="1356589" y="2425474"/>
                </a:cubicBezTo>
                <a:cubicBezTo>
                  <a:pt x="1272722" y="2398499"/>
                  <a:pt x="1192673" y="2375388"/>
                  <a:pt x="1108805" y="2352268"/>
                </a:cubicBezTo>
                <a:cubicBezTo>
                  <a:pt x="1131678" y="2244388"/>
                  <a:pt x="1154551" y="2140362"/>
                  <a:pt x="1185044" y="2032481"/>
                </a:cubicBezTo>
                <a:close/>
                <a:moveTo>
                  <a:pt x="5525800" y="1965300"/>
                </a:moveTo>
                <a:lnTo>
                  <a:pt x="5525800" y="2260811"/>
                </a:lnTo>
                <a:lnTo>
                  <a:pt x="5374954" y="2355292"/>
                </a:lnTo>
                <a:cubicBezTo>
                  <a:pt x="5359871" y="2279718"/>
                  <a:pt x="5348554" y="2200359"/>
                  <a:pt x="5333471" y="2124784"/>
                </a:cubicBezTo>
                <a:cubicBezTo>
                  <a:pt x="5365520" y="2096443"/>
                  <a:pt x="5398514" y="2068103"/>
                  <a:pt x="5431508" y="2040707"/>
                </a:cubicBezTo>
                <a:close/>
                <a:moveTo>
                  <a:pt x="1740811" y="1962300"/>
                </a:moveTo>
                <a:cubicBezTo>
                  <a:pt x="1804919" y="2011422"/>
                  <a:pt x="1869018" y="2068103"/>
                  <a:pt x="1936892" y="2124784"/>
                </a:cubicBezTo>
                <a:cubicBezTo>
                  <a:pt x="1921809" y="2200359"/>
                  <a:pt x="1906726" y="2279718"/>
                  <a:pt x="1895418" y="2355292"/>
                </a:cubicBezTo>
                <a:cubicBezTo>
                  <a:pt x="1827544" y="2309946"/>
                  <a:pt x="1755895" y="2264599"/>
                  <a:pt x="1684254" y="2223036"/>
                </a:cubicBezTo>
                <a:cubicBezTo>
                  <a:pt x="1699337" y="2136118"/>
                  <a:pt x="1718187" y="2049209"/>
                  <a:pt x="1740811" y="1962300"/>
                </a:cubicBezTo>
                <a:close/>
                <a:moveTo>
                  <a:pt x="909435" y="1948269"/>
                </a:moveTo>
                <a:cubicBezTo>
                  <a:pt x="986469" y="1971159"/>
                  <a:pt x="1063512" y="1997868"/>
                  <a:pt x="1136876" y="2024577"/>
                </a:cubicBezTo>
                <a:cubicBezTo>
                  <a:pt x="1107532" y="2131406"/>
                  <a:pt x="1081849" y="2234424"/>
                  <a:pt x="1059842" y="2341261"/>
                </a:cubicBezTo>
                <a:cubicBezTo>
                  <a:pt x="979131" y="2322182"/>
                  <a:pt x="894760" y="2303102"/>
                  <a:pt x="814056" y="2284023"/>
                </a:cubicBezTo>
                <a:cubicBezTo>
                  <a:pt x="839731" y="2173375"/>
                  <a:pt x="872753" y="2062727"/>
                  <a:pt x="909435" y="1948269"/>
                </a:cubicBezTo>
                <a:close/>
                <a:moveTo>
                  <a:pt x="1996606" y="1892127"/>
                </a:moveTo>
                <a:cubicBezTo>
                  <a:pt x="2057504" y="1960408"/>
                  <a:pt x="2114601" y="2036274"/>
                  <a:pt x="2175499" y="2115934"/>
                </a:cubicBezTo>
                <a:cubicBezTo>
                  <a:pt x="2164076" y="2184215"/>
                  <a:pt x="2152662" y="2248703"/>
                  <a:pt x="2145050" y="2313190"/>
                </a:cubicBezTo>
                <a:cubicBezTo>
                  <a:pt x="2080341" y="2244910"/>
                  <a:pt x="2015641" y="2180422"/>
                  <a:pt x="1950932" y="2119726"/>
                </a:cubicBezTo>
                <a:cubicBezTo>
                  <a:pt x="1966157" y="2043860"/>
                  <a:pt x="1981381" y="1967993"/>
                  <a:pt x="1996606" y="1892127"/>
                </a:cubicBezTo>
                <a:close/>
                <a:moveTo>
                  <a:pt x="639699" y="1892127"/>
                </a:moveTo>
                <a:cubicBezTo>
                  <a:pt x="722470" y="1910517"/>
                  <a:pt x="805234" y="1925237"/>
                  <a:pt x="884239" y="1947314"/>
                </a:cubicBezTo>
                <a:cubicBezTo>
                  <a:pt x="846619" y="2054010"/>
                  <a:pt x="812757" y="2164392"/>
                  <a:pt x="782661" y="2271089"/>
                </a:cubicBezTo>
                <a:cubicBezTo>
                  <a:pt x="696132" y="2256368"/>
                  <a:pt x="609604" y="2241656"/>
                  <a:pt x="519317" y="2230613"/>
                </a:cubicBezTo>
                <a:cubicBezTo>
                  <a:pt x="556937" y="2116562"/>
                  <a:pt x="594555" y="2006179"/>
                  <a:pt x="639699" y="1892127"/>
                </a:cubicBezTo>
                <a:close/>
                <a:moveTo>
                  <a:pt x="5255925" y="1892118"/>
                </a:moveTo>
                <a:cubicBezTo>
                  <a:pt x="5274951" y="1967984"/>
                  <a:pt x="5290175" y="2043851"/>
                  <a:pt x="5305400" y="2119718"/>
                </a:cubicBezTo>
                <a:cubicBezTo>
                  <a:pt x="5240691" y="2180413"/>
                  <a:pt x="5175991" y="2244901"/>
                  <a:pt x="5111282" y="2313182"/>
                </a:cubicBezTo>
                <a:cubicBezTo>
                  <a:pt x="5103669" y="2248694"/>
                  <a:pt x="5092255" y="2184206"/>
                  <a:pt x="5080833" y="2115925"/>
                </a:cubicBezTo>
                <a:cubicBezTo>
                  <a:pt x="5137929" y="2036265"/>
                  <a:pt x="5198828" y="1960399"/>
                  <a:pt x="5255925" y="1892118"/>
                </a:cubicBezTo>
                <a:close/>
                <a:moveTo>
                  <a:pt x="4720420" y="1892118"/>
                </a:moveTo>
                <a:cubicBezTo>
                  <a:pt x="4785704" y="1899775"/>
                  <a:pt x="4850979" y="1911259"/>
                  <a:pt x="4912417" y="1922735"/>
                </a:cubicBezTo>
                <a:cubicBezTo>
                  <a:pt x="4831775" y="1983987"/>
                  <a:pt x="4747297" y="2041402"/>
                  <a:pt x="4658983" y="2102654"/>
                </a:cubicBezTo>
                <a:cubicBezTo>
                  <a:pt x="4609065" y="2094998"/>
                  <a:pt x="4555301" y="2091170"/>
                  <a:pt x="4505384" y="2083513"/>
                </a:cubicBezTo>
                <a:cubicBezTo>
                  <a:pt x="4578341" y="2022270"/>
                  <a:pt x="4651299" y="1957190"/>
                  <a:pt x="4720420" y="1892118"/>
                </a:cubicBezTo>
                <a:close/>
                <a:moveTo>
                  <a:pt x="2545275" y="1892118"/>
                </a:moveTo>
                <a:cubicBezTo>
                  <a:pt x="2611389" y="1957190"/>
                  <a:pt x="2677495" y="2022270"/>
                  <a:pt x="2750957" y="2083513"/>
                </a:cubicBezTo>
                <a:cubicBezTo>
                  <a:pt x="2703205" y="2091170"/>
                  <a:pt x="2651794" y="2094998"/>
                  <a:pt x="2604042" y="2102654"/>
                </a:cubicBezTo>
                <a:cubicBezTo>
                  <a:pt x="2515895" y="2041402"/>
                  <a:pt x="2435095" y="1983987"/>
                  <a:pt x="2357965" y="1922735"/>
                </a:cubicBezTo>
                <a:cubicBezTo>
                  <a:pt x="2420401" y="1911259"/>
                  <a:pt x="2482838" y="1899775"/>
                  <a:pt x="2545275" y="1892118"/>
                </a:cubicBezTo>
                <a:close/>
                <a:moveTo>
                  <a:pt x="4509813" y="1864047"/>
                </a:moveTo>
                <a:cubicBezTo>
                  <a:pt x="4575115" y="1871306"/>
                  <a:pt x="4640425" y="1882198"/>
                  <a:pt x="4701880" y="1889457"/>
                </a:cubicBezTo>
                <a:cubicBezTo>
                  <a:pt x="4636579" y="1951160"/>
                  <a:pt x="4567441" y="2012871"/>
                  <a:pt x="4490610" y="2074583"/>
                </a:cubicBezTo>
                <a:cubicBezTo>
                  <a:pt x="4440675" y="2067325"/>
                  <a:pt x="4386893" y="2063691"/>
                  <a:pt x="4336959" y="2060057"/>
                </a:cubicBezTo>
                <a:cubicBezTo>
                  <a:pt x="4398423" y="1994720"/>
                  <a:pt x="4456041" y="1929384"/>
                  <a:pt x="4509813" y="1864047"/>
                </a:cubicBezTo>
                <a:close/>
                <a:moveTo>
                  <a:pt x="2762353" y="1864047"/>
                </a:moveTo>
                <a:cubicBezTo>
                  <a:pt x="2815569" y="1929384"/>
                  <a:pt x="2872595" y="1994720"/>
                  <a:pt x="2933413" y="2060057"/>
                </a:cubicBezTo>
                <a:cubicBezTo>
                  <a:pt x="2884000" y="2063691"/>
                  <a:pt x="2830775" y="2067325"/>
                  <a:pt x="2777560" y="2074583"/>
                </a:cubicBezTo>
                <a:cubicBezTo>
                  <a:pt x="2705336" y="2012871"/>
                  <a:pt x="2636914" y="1951160"/>
                  <a:pt x="2568492" y="1889457"/>
                </a:cubicBezTo>
                <a:cubicBezTo>
                  <a:pt x="2633112" y="1882198"/>
                  <a:pt x="2697733" y="1871306"/>
                  <a:pt x="2762353" y="1864047"/>
                </a:cubicBezTo>
                <a:close/>
                <a:moveTo>
                  <a:pt x="361721" y="1850016"/>
                </a:moveTo>
                <a:cubicBezTo>
                  <a:pt x="447005" y="1857522"/>
                  <a:pt x="536159" y="1868777"/>
                  <a:pt x="617570" y="1883781"/>
                </a:cubicBezTo>
                <a:cubicBezTo>
                  <a:pt x="571046" y="2000096"/>
                  <a:pt x="528405" y="2112663"/>
                  <a:pt x="493518" y="2228978"/>
                </a:cubicBezTo>
                <a:cubicBezTo>
                  <a:pt x="400481" y="2217723"/>
                  <a:pt x="307445" y="2210217"/>
                  <a:pt x="210536" y="2202710"/>
                </a:cubicBezTo>
                <a:cubicBezTo>
                  <a:pt x="257051" y="2082647"/>
                  <a:pt x="307445" y="1966331"/>
                  <a:pt x="361721" y="1850016"/>
                </a:cubicBezTo>
                <a:close/>
                <a:moveTo>
                  <a:pt x="4285167" y="1835976"/>
                </a:moveTo>
                <a:cubicBezTo>
                  <a:pt x="4350503" y="1839849"/>
                  <a:pt x="4415831" y="1847594"/>
                  <a:pt x="4477322" y="1855330"/>
                </a:cubicBezTo>
                <a:cubicBezTo>
                  <a:pt x="4427360" y="1925025"/>
                  <a:pt x="4369715" y="1994720"/>
                  <a:pt x="4308225" y="2060544"/>
                </a:cubicBezTo>
                <a:cubicBezTo>
                  <a:pt x="4258263" y="2056671"/>
                  <a:pt x="4204464" y="2052799"/>
                  <a:pt x="4154502" y="2048926"/>
                </a:cubicBezTo>
                <a:cubicBezTo>
                  <a:pt x="4200618" y="1979231"/>
                  <a:pt x="4242887" y="1905672"/>
                  <a:pt x="4285167" y="1835976"/>
                </a:cubicBezTo>
                <a:close/>
                <a:moveTo>
                  <a:pt x="2972721" y="1835976"/>
                </a:moveTo>
                <a:cubicBezTo>
                  <a:pt x="3014496" y="1905672"/>
                  <a:pt x="3056271" y="1979231"/>
                  <a:pt x="3101848" y="2048926"/>
                </a:cubicBezTo>
                <a:cubicBezTo>
                  <a:pt x="3048677" y="2052799"/>
                  <a:pt x="2999307" y="2056671"/>
                  <a:pt x="2946136" y="2060544"/>
                </a:cubicBezTo>
                <a:cubicBezTo>
                  <a:pt x="2889163" y="1994720"/>
                  <a:pt x="2832199" y="1925025"/>
                  <a:pt x="2779028" y="1855330"/>
                </a:cubicBezTo>
                <a:cubicBezTo>
                  <a:pt x="2843587" y="1847594"/>
                  <a:pt x="2908154" y="1839849"/>
                  <a:pt x="2972721" y="1835976"/>
                </a:cubicBezTo>
                <a:close/>
                <a:moveTo>
                  <a:pt x="4074515" y="1821945"/>
                </a:moveTo>
                <a:cubicBezTo>
                  <a:pt x="4139887" y="1825685"/>
                  <a:pt x="4205259" y="1833173"/>
                  <a:pt x="4266785" y="1836913"/>
                </a:cubicBezTo>
                <a:cubicBezTo>
                  <a:pt x="4228335" y="1908024"/>
                  <a:pt x="4186030" y="1979142"/>
                  <a:pt x="4143733" y="2046513"/>
                </a:cubicBezTo>
                <a:cubicBezTo>
                  <a:pt x="4089899" y="2042764"/>
                  <a:pt x="4039911" y="2039024"/>
                  <a:pt x="3986077" y="2039024"/>
                </a:cubicBezTo>
                <a:cubicBezTo>
                  <a:pt x="4016835" y="1967914"/>
                  <a:pt x="4047603" y="1896795"/>
                  <a:pt x="4074515" y="1821945"/>
                </a:cubicBezTo>
                <a:close/>
                <a:moveTo>
                  <a:pt x="3197059" y="1821945"/>
                </a:moveTo>
                <a:cubicBezTo>
                  <a:pt x="3223609" y="1896795"/>
                  <a:pt x="3253952" y="1967914"/>
                  <a:pt x="3284304" y="2039024"/>
                </a:cubicBezTo>
                <a:cubicBezTo>
                  <a:pt x="3231195" y="2039024"/>
                  <a:pt x="3181879" y="2042764"/>
                  <a:pt x="3128778" y="2046513"/>
                </a:cubicBezTo>
                <a:cubicBezTo>
                  <a:pt x="3087047" y="1979142"/>
                  <a:pt x="3045317" y="1908024"/>
                  <a:pt x="3003595" y="1836913"/>
                </a:cubicBezTo>
                <a:cubicBezTo>
                  <a:pt x="3068083" y="1833173"/>
                  <a:pt x="3132571" y="1825685"/>
                  <a:pt x="3197059" y="1821945"/>
                </a:cubicBezTo>
                <a:close/>
                <a:moveTo>
                  <a:pt x="1507483" y="1807914"/>
                </a:moveTo>
                <a:cubicBezTo>
                  <a:pt x="1575763" y="1849760"/>
                  <a:pt x="1644044" y="1899209"/>
                  <a:pt x="1712325" y="1948658"/>
                </a:cubicBezTo>
                <a:cubicBezTo>
                  <a:pt x="1689568" y="2036151"/>
                  <a:pt x="1670594" y="2127454"/>
                  <a:pt x="1655423" y="2214947"/>
                </a:cubicBezTo>
                <a:cubicBezTo>
                  <a:pt x="1579556" y="2173101"/>
                  <a:pt x="1507483" y="2135057"/>
                  <a:pt x="1431616" y="2100824"/>
                </a:cubicBezTo>
                <a:cubicBezTo>
                  <a:pt x="1454373" y="2001917"/>
                  <a:pt x="1480932" y="1906821"/>
                  <a:pt x="1507483" y="1807914"/>
                </a:cubicBezTo>
                <a:close/>
                <a:moveTo>
                  <a:pt x="3863829" y="1807905"/>
                </a:moveTo>
                <a:cubicBezTo>
                  <a:pt x="3925408" y="1807905"/>
                  <a:pt x="3990833" y="1811707"/>
                  <a:pt x="4056258" y="1815518"/>
                </a:cubicBezTo>
                <a:cubicBezTo>
                  <a:pt x="4029319" y="1891641"/>
                  <a:pt x="4002380" y="1963962"/>
                  <a:pt x="3971586" y="2032473"/>
                </a:cubicBezTo>
                <a:cubicBezTo>
                  <a:pt x="3921562" y="2032473"/>
                  <a:pt x="3867684" y="2032473"/>
                  <a:pt x="3817651" y="2028662"/>
                </a:cubicBezTo>
                <a:cubicBezTo>
                  <a:pt x="3833044" y="1956350"/>
                  <a:pt x="3848436" y="1884028"/>
                  <a:pt x="3863829" y="1807905"/>
                </a:cubicBezTo>
                <a:close/>
                <a:moveTo>
                  <a:pt x="3639041" y="1807905"/>
                </a:moveTo>
                <a:cubicBezTo>
                  <a:pt x="3700682" y="1807905"/>
                  <a:pt x="3766187" y="1807905"/>
                  <a:pt x="3831682" y="1811707"/>
                </a:cubicBezTo>
                <a:cubicBezTo>
                  <a:pt x="3820127" y="1887830"/>
                  <a:pt x="3804708" y="1960151"/>
                  <a:pt x="3793152" y="2032473"/>
                </a:cubicBezTo>
                <a:cubicBezTo>
                  <a:pt x="3739212" y="2032473"/>
                  <a:pt x="3689126" y="2032473"/>
                  <a:pt x="3635186" y="2032473"/>
                </a:cubicBezTo>
                <a:cubicBezTo>
                  <a:pt x="3635186" y="1960151"/>
                  <a:pt x="3635186" y="1884028"/>
                  <a:pt x="3639041" y="1807905"/>
                </a:cubicBezTo>
                <a:close/>
                <a:moveTo>
                  <a:pt x="3617300" y="1807905"/>
                </a:moveTo>
                <a:cubicBezTo>
                  <a:pt x="3617300" y="1884028"/>
                  <a:pt x="3617300" y="1960151"/>
                  <a:pt x="3621155" y="2032473"/>
                </a:cubicBezTo>
                <a:cubicBezTo>
                  <a:pt x="3567215" y="2032473"/>
                  <a:pt x="3517129" y="2032473"/>
                  <a:pt x="3463189" y="2032473"/>
                </a:cubicBezTo>
                <a:cubicBezTo>
                  <a:pt x="3451624" y="1960151"/>
                  <a:pt x="3436214" y="1887830"/>
                  <a:pt x="3424659" y="1811707"/>
                </a:cubicBezTo>
                <a:cubicBezTo>
                  <a:pt x="3486300" y="1807905"/>
                  <a:pt x="3551804" y="1807905"/>
                  <a:pt x="3617300" y="1807905"/>
                </a:cubicBezTo>
                <a:close/>
                <a:moveTo>
                  <a:pt x="3406543" y="1807905"/>
                </a:moveTo>
                <a:cubicBezTo>
                  <a:pt x="3421944" y="1887441"/>
                  <a:pt x="3437337" y="1962998"/>
                  <a:pt x="3452729" y="2038555"/>
                </a:cubicBezTo>
                <a:cubicBezTo>
                  <a:pt x="3398851" y="2042534"/>
                  <a:pt x="3348819" y="2042534"/>
                  <a:pt x="3294940" y="2046513"/>
                </a:cubicBezTo>
                <a:cubicBezTo>
                  <a:pt x="3268001" y="1970955"/>
                  <a:pt x="3237216" y="1895389"/>
                  <a:pt x="3214123" y="1815854"/>
                </a:cubicBezTo>
                <a:cubicBezTo>
                  <a:pt x="3275701" y="1811884"/>
                  <a:pt x="3341118" y="1807905"/>
                  <a:pt x="3406543" y="1807905"/>
                </a:cubicBezTo>
                <a:close/>
                <a:moveTo>
                  <a:pt x="4929003" y="1681591"/>
                </a:moveTo>
                <a:cubicBezTo>
                  <a:pt x="5003013" y="1696559"/>
                  <a:pt x="5077023" y="1711527"/>
                  <a:pt x="5151023" y="1730244"/>
                </a:cubicBezTo>
                <a:cubicBezTo>
                  <a:pt x="5084423" y="1786386"/>
                  <a:pt x="5010413" y="1846267"/>
                  <a:pt x="4932707" y="1906158"/>
                </a:cubicBezTo>
                <a:cubicBezTo>
                  <a:pt x="4869801" y="1894930"/>
                  <a:pt x="4806896" y="1883701"/>
                  <a:pt x="4743991" y="1872473"/>
                </a:cubicBezTo>
                <a:cubicBezTo>
                  <a:pt x="4810601" y="1808842"/>
                  <a:pt x="4869801" y="1745212"/>
                  <a:pt x="4929003" y="1681591"/>
                </a:cubicBezTo>
                <a:close/>
                <a:moveTo>
                  <a:pt x="2334995" y="1681591"/>
                </a:moveTo>
                <a:cubicBezTo>
                  <a:pt x="2392419" y="1745212"/>
                  <a:pt x="2457490" y="1808842"/>
                  <a:pt x="2526390" y="1872473"/>
                </a:cubicBezTo>
                <a:cubicBezTo>
                  <a:pt x="2461318" y="1883701"/>
                  <a:pt x="2396238" y="1894930"/>
                  <a:pt x="2331167" y="1906158"/>
                </a:cubicBezTo>
                <a:cubicBezTo>
                  <a:pt x="2250782" y="1846267"/>
                  <a:pt x="2174226" y="1786386"/>
                  <a:pt x="2105326" y="1730244"/>
                </a:cubicBezTo>
                <a:cubicBezTo>
                  <a:pt x="2181883" y="1711527"/>
                  <a:pt x="2258439" y="1696559"/>
                  <a:pt x="2334995" y="1681591"/>
                </a:cubicBezTo>
                <a:close/>
                <a:moveTo>
                  <a:pt x="1288813" y="1681591"/>
                </a:moveTo>
                <a:cubicBezTo>
                  <a:pt x="1355131" y="1715506"/>
                  <a:pt x="1425135" y="1756962"/>
                  <a:pt x="1487767" y="1798419"/>
                </a:cubicBezTo>
                <a:cubicBezTo>
                  <a:pt x="1461977" y="1896415"/>
                  <a:pt x="1436187" y="1990636"/>
                  <a:pt x="1414075" y="2088623"/>
                </a:cubicBezTo>
                <a:cubicBezTo>
                  <a:pt x="1340392" y="2054699"/>
                  <a:pt x="1266701" y="2020785"/>
                  <a:pt x="1193018" y="1994402"/>
                </a:cubicBezTo>
                <a:cubicBezTo>
                  <a:pt x="1222494" y="1888873"/>
                  <a:pt x="1255649" y="1787120"/>
                  <a:pt x="1288813" y="1681591"/>
                </a:cubicBezTo>
                <a:close/>
                <a:moveTo>
                  <a:pt x="1811453" y="1667560"/>
                </a:moveTo>
                <a:cubicBezTo>
                  <a:pt x="1870662" y="1729165"/>
                  <a:pt x="1933824" y="1794626"/>
                  <a:pt x="1993034" y="1867778"/>
                </a:cubicBezTo>
                <a:cubicBezTo>
                  <a:pt x="1973300" y="1944794"/>
                  <a:pt x="1957510" y="2025647"/>
                  <a:pt x="1941719" y="2102663"/>
                </a:cubicBezTo>
                <a:cubicBezTo>
                  <a:pt x="1874606" y="2041057"/>
                  <a:pt x="1807501" y="1987143"/>
                  <a:pt x="1740396" y="1933238"/>
                </a:cubicBezTo>
                <a:cubicBezTo>
                  <a:pt x="1760129" y="1844676"/>
                  <a:pt x="1783815" y="1756122"/>
                  <a:pt x="1811453" y="1667560"/>
                </a:cubicBezTo>
                <a:close/>
                <a:moveTo>
                  <a:pt x="5448831" y="1667551"/>
                </a:moveTo>
                <a:cubicBezTo>
                  <a:pt x="5474931" y="1756113"/>
                  <a:pt x="5497299" y="1844667"/>
                  <a:pt x="5515936" y="1933230"/>
                </a:cubicBezTo>
                <a:cubicBezTo>
                  <a:pt x="5452553" y="1987135"/>
                  <a:pt x="5389179" y="2041049"/>
                  <a:pt x="5322065" y="2102654"/>
                </a:cubicBezTo>
                <a:cubicBezTo>
                  <a:pt x="5310881" y="2025638"/>
                  <a:pt x="5292245" y="1944785"/>
                  <a:pt x="5277329" y="1867769"/>
                </a:cubicBezTo>
                <a:cubicBezTo>
                  <a:pt x="5333250" y="1794617"/>
                  <a:pt x="5392901" y="1729157"/>
                  <a:pt x="5448831" y="1667551"/>
                </a:cubicBezTo>
                <a:close/>
                <a:moveTo>
                  <a:pt x="4671007" y="1625449"/>
                </a:moveTo>
                <a:cubicBezTo>
                  <a:pt x="4746803" y="1640841"/>
                  <a:pt x="4822598" y="1652388"/>
                  <a:pt x="4898385" y="1667781"/>
                </a:cubicBezTo>
                <a:cubicBezTo>
                  <a:pt x="4841545" y="1733206"/>
                  <a:pt x="4780912" y="1798631"/>
                  <a:pt x="4712693" y="1864056"/>
                </a:cubicBezTo>
                <a:cubicBezTo>
                  <a:pt x="4648275" y="1856355"/>
                  <a:pt x="4583849" y="1844809"/>
                  <a:pt x="4519423" y="1837117"/>
                </a:cubicBezTo>
                <a:cubicBezTo>
                  <a:pt x="4572480" y="1767837"/>
                  <a:pt x="4621743" y="1698566"/>
                  <a:pt x="4671007" y="1625449"/>
                </a:cubicBezTo>
                <a:close/>
                <a:moveTo>
                  <a:pt x="2595316" y="1625449"/>
                </a:moveTo>
                <a:cubicBezTo>
                  <a:pt x="2642007" y="1698566"/>
                  <a:pt x="2696477" y="1767837"/>
                  <a:pt x="2750957" y="1837117"/>
                </a:cubicBezTo>
                <a:cubicBezTo>
                  <a:pt x="2684807" y="1844809"/>
                  <a:pt x="2618666" y="1856355"/>
                  <a:pt x="2548625" y="1864056"/>
                </a:cubicBezTo>
                <a:cubicBezTo>
                  <a:pt x="2482475" y="1798631"/>
                  <a:pt x="2420224" y="1733206"/>
                  <a:pt x="2357965" y="1667781"/>
                </a:cubicBezTo>
                <a:cubicBezTo>
                  <a:pt x="2435785" y="1652388"/>
                  <a:pt x="2517495" y="1640841"/>
                  <a:pt x="2595316" y="1625449"/>
                </a:cubicBezTo>
                <a:close/>
                <a:moveTo>
                  <a:pt x="5525800" y="1601055"/>
                </a:moveTo>
                <a:lnTo>
                  <a:pt x="5525800" y="1847601"/>
                </a:lnTo>
                <a:lnTo>
                  <a:pt x="5473825" y="1653025"/>
                </a:lnTo>
                <a:close/>
                <a:moveTo>
                  <a:pt x="4411817" y="1597378"/>
                </a:moveTo>
                <a:cubicBezTo>
                  <a:pt x="4489797" y="1608562"/>
                  <a:pt x="4567777" y="1616015"/>
                  <a:pt x="4645747" y="1627199"/>
                </a:cubicBezTo>
                <a:cubicBezTo>
                  <a:pt x="4598959" y="1698035"/>
                  <a:pt x="4548281" y="1765149"/>
                  <a:pt x="4493695" y="1835985"/>
                </a:cubicBezTo>
                <a:cubicBezTo>
                  <a:pt x="4427413" y="1828523"/>
                  <a:pt x="4361139" y="1821070"/>
                  <a:pt x="4294857" y="1813617"/>
                </a:cubicBezTo>
                <a:cubicBezTo>
                  <a:pt x="4337745" y="1742781"/>
                  <a:pt x="4376735" y="1671945"/>
                  <a:pt x="4411817" y="1597378"/>
                </a:cubicBezTo>
                <a:close/>
                <a:moveTo>
                  <a:pt x="2850430" y="1597378"/>
                </a:moveTo>
                <a:cubicBezTo>
                  <a:pt x="2883752" y="1671945"/>
                  <a:pt x="2920762" y="1742781"/>
                  <a:pt x="2961484" y="1813617"/>
                </a:cubicBezTo>
                <a:cubicBezTo>
                  <a:pt x="2898553" y="1821070"/>
                  <a:pt x="2835629" y="1828523"/>
                  <a:pt x="2768993" y="1835985"/>
                </a:cubicBezTo>
                <a:cubicBezTo>
                  <a:pt x="2720879" y="1765149"/>
                  <a:pt x="2672756" y="1698035"/>
                  <a:pt x="2624633" y="1627199"/>
                </a:cubicBezTo>
                <a:cubicBezTo>
                  <a:pt x="2698670" y="1616015"/>
                  <a:pt x="2776402" y="1608562"/>
                  <a:pt x="2850430" y="1597378"/>
                </a:cubicBezTo>
                <a:close/>
                <a:moveTo>
                  <a:pt x="4158003" y="1569307"/>
                </a:moveTo>
                <a:cubicBezTo>
                  <a:pt x="4231695" y="1573250"/>
                  <a:pt x="4305387" y="1581146"/>
                  <a:pt x="4379069" y="1589041"/>
                </a:cubicBezTo>
                <a:cubicBezTo>
                  <a:pt x="4345915" y="1667993"/>
                  <a:pt x="4312751" y="1746945"/>
                  <a:pt x="4272223" y="1821945"/>
                </a:cubicBezTo>
                <a:cubicBezTo>
                  <a:pt x="4209591" y="1814050"/>
                  <a:pt x="4146951" y="1810098"/>
                  <a:pt x="4084320" y="1806155"/>
                </a:cubicBezTo>
                <a:cubicBezTo>
                  <a:pt x="4110110" y="1727203"/>
                  <a:pt x="4135900" y="1648250"/>
                  <a:pt x="4158003" y="1569307"/>
                </a:cubicBezTo>
                <a:close/>
                <a:moveTo>
                  <a:pt x="3105994" y="1569307"/>
                </a:moveTo>
                <a:cubicBezTo>
                  <a:pt x="3132677" y="1648250"/>
                  <a:pt x="3159369" y="1727203"/>
                  <a:pt x="3186051" y="1806155"/>
                </a:cubicBezTo>
                <a:cubicBezTo>
                  <a:pt x="3121245" y="1810098"/>
                  <a:pt x="3056439" y="1814050"/>
                  <a:pt x="2987822" y="1821945"/>
                </a:cubicBezTo>
                <a:cubicBezTo>
                  <a:pt x="2949699" y="1746945"/>
                  <a:pt x="2911575" y="1667993"/>
                  <a:pt x="2877272" y="1589041"/>
                </a:cubicBezTo>
                <a:cubicBezTo>
                  <a:pt x="2953509" y="1581146"/>
                  <a:pt x="3029756" y="1573250"/>
                  <a:pt x="3105994" y="1569307"/>
                </a:cubicBezTo>
                <a:close/>
                <a:moveTo>
                  <a:pt x="1047394" y="1569307"/>
                </a:moveTo>
                <a:cubicBezTo>
                  <a:pt x="1117098" y="1595689"/>
                  <a:pt x="1183126" y="1625838"/>
                  <a:pt x="1249160" y="1663528"/>
                </a:cubicBezTo>
                <a:cubicBezTo>
                  <a:pt x="1212477" y="1765282"/>
                  <a:pt x="1179456" y="1870811"/>
                  <a:pt x="1150112" y="1976339"/>
                </a:cubicBezTo>
                <a:cubicBezTo>
                  <a:pt x="1076747" y="1949957"/>
                  <a:pt x="999705" y="1923575"/>
                  <a:pt x="926341" y="1900959"/>
                </a:cubicBezTo>
                <a:cubicBezTo>
                  <a:pt x="963023" y="1791664"/>
                  <a:pt x="1003375" y="1682369"/>
                  <a:pt x="1047394" y="1569307"/>
                </a:cubicBezTo>
                <a:close/>
                <a:moveTo>
                  <a:pt x="3897850" y="1555267"/>
                </a:moveTo>
                <a:cubicBezTo>
                  <a:pt x="3974044" y="1559211"/>
                  <a:pt x="4050237" y="1563162"/>
                  <a:pt x="4126431" y="1567106"/>
                </a:cubicBezTo>
                <a:cubicBezTo>
                  <a:pt x="4103568" y="1650001"/>
                  <a:pt x="4080713" y="1728953"/>
                  <a:pt x="4054048" y="1807905"/>
                </a:cubicBezTo>
                <a:cubicBezTo>
                  <a:pt x="3989277" y="1803953"/>
                  <a:pt x="3924515" y="1800010"/>
                  <a:pt x="3859753" y="1796058"/>
                </a:cubicBezTo>
                <a:cubicBezTo>
                  <a:pt x="3871185" y="1717115"/>
                  <a:pt x="3886418" y="1638163"/>
                  <a:pt x="3897850" y="1555267"/>
                </a:cubicBezTo>
                <a:close/>
                <a:moveTo>
                  <a:pt x="3649226" y="1555267"/>
                </a:moveTo>
                <a:cubicBezTo>
                  <a:pt x="3724085" y="1555267"/>
                  <a:pt x="3798934" y="1559051"/>
                  <a:pt x="3873793" y="1559051"/>
                </a:cubicBezTo>
                <a:cubicBezTo>
                  <a:pt x="3862565" y="1642380"/>
                  <a:pt x="3851336" y="1718123"/>
                  <a:pt x="3840108" y="1793874"/>
                </a:cubicBezTo>
                <a:cubicBezTo>
                  <a:pt x="3776477" y="1793874"/>
                  <a:pt x="3712856" y="1790081"/>
                  <a:pt x="3649226" y="1790081"/>
                </a:cubicBezTo>
                <a:cubicBezTo>
                  <a:pt x="3649226" y="1714339"/>
                  <a:pt x="3649226" y="1638587"/>
                  <a:pt x="3649226" y="1555267"/>
                </a:cubicBezTo>
                <a:close/>
                <a:moveTo>
                  <a:pt x="3617238" y="1555267"/>
                </a:moveTo>
                <a:cubicBezTo>
                  <a:pt x="3617238" y="1638587"/>
                  <a:pt x="3621155" y="1714339"/>
                  <a:pt x="3621155" y="1790081"/>
                </a:cubicBezTo>
                <a:cubicBezTo>
                  <a:pt x="3554660" y="1790081"/>
                  <a:pt x="3488156" y="1793874"/>
                  <a:pt x="3421661" y="1793874"/>
                </a:cubicBezTo>
                <a:cubicBezTo>
                  <a:pt x="3406013" y="1718123"/>
                  <a:pt x="3394280" y="1642380"/>
                  <a:pt x="3382548" y="1562844"/>
                </a:cubicBezTo>
                <a:cubicBezTo>
                  <a:pt x="3460775" y="1559051"/>
                  <a:pt x="3539011" y="1555267"/>
                  <a:pt x="3617238" y="1555267"/>
                </a:cubicBezTo>
                <a:close/>
                <a:moveTo>
                  <a:pt x="3355273" y="1555267"/>
                </a:moveTo>
                <a:cubicBezTo>
                  <a:pt x="3370294" y="1638163"/>
                  <a:pt x="3381567" y="1717115"/>
                  <a:pt x="3396588" y="1796058"/>
                </a:cubicBezTo>
                <a:cubicBezTo>
                  <a:pt x="3332736" y="1800010"/>
                  <a:pt x="3268885" y="1803953"/>
                  <a:pt x="3205025" y="1807905"/>
                </a:cubicBezTo>
                <a:cubicBezTo>
                  <a:pt x="3178740" y="1728953"/>
                  <a:pt x="3152446" y="1650001"/>
                  <a:pt x="3129910" y="1567106"/>
                </a:cubicBezTo>
                <a:cubicBezTo>
                  <a:pt x="3205025" y="1563162"/>
                  <a:pt x="3280149" y="1559211"/>
                  <a:pt x="3355273" y="1555267"/>
                </a:cubicBezTo>
                <a:close/>
                <a:moveTo>
                  <a:pt x="816063" y="1499134"/>
                </a:moveTo>
                <a:cubicBezTo>
                  <a:pt x="886821" y="1517666"/>
                  <a:pt x="953845" y="1539910"/>
                  <a:pt x="1024593" y="1565868"/>
                </a:cubicBezTo>
                <a:cubicBezTo>
                  <a:pt x="976187" y="1677091"/>
                  <a:pt x="935226" y="1784609"/>
                  <a:pt x="897987" y="1892127"/>
                </a:cubicBezTo>
                <a:cubicBezTo>
                  <a:pt x="819785" y="1873587"/>
                  <a:pt x="741594" y="1855047"/>
                  <a:pt x="659671" y="1840220"/>
                </a:cubicBezTo>
                <a:cubicBezTo>
                  <a:pt x="708077" y="1725284"/>
                  <a:pt x="756482" y="1614062"/>
                  <a:pt x="816063" y="1499134"/>
                </a:cubicBezTo>
                <a:close/>
                <a:moveTo>
                  <a:pt x="1623771" y="1485095"/>
                </a:moveTo>
                <a:cubicBezTo>
                  <a:pt x="1680108" y="1534711"/>
                  <a:pt x="1740201" y="1591958"/>
                  <a:pt x="1796546" y="1653025"/>
                </a:cubicBezTo>
                <a:cubicBezTo>
                  <a:pt x="1774010" y="1740809"/>
                  <a:pt x="1747716" y="1832413"/>
                  <a:pt x="1728937" y="1920198"/>
                </a:cubicBezTo>
                <a:cubicBezTo>
                  <a:pt x="1661329" y="1866761"/>
                  <a:pt x="1597478" y="1820964"/>
                  <a:pt x="1529869" y="1775158"/>
                </a:cubicBezTo>
                <a:cubicBezTo>
                  <a:pt x="1559920" y="1679743"/>
                  <a:pt x="1589962" y="1580509"/>
                  <a:pt x="1623771" y="1485095"/>
                </a:cubicBezTo>
                <a:close/>
                <a:moveTo>
                  <a:pt x="5109911" y="1457024"/>
                </a:moveTo>
                <a:cubicBezTo>
                  <a:pt x="5198474" y="1480338"/>
                  <a:pt x="5287028" y="1503661"/>
                  <a:pt x="5375591" y="1530866"/>
                </a:cubicBezTo>
                <a:cubicBezTo>
                  <a:pt x="5313985" y="1589173"/>
                  <a:pt x="5248525" y="1651363"/>
                  <a:pt x="5175363" y="1709662"/>
                </a:cubicBezTo>
                <a:cubicBezTo>
                  <a:pt x="5098356" y="1694110"/>
                  <a:pt x="5021349" y="1674677"/>
                  <a:pt x="4940487" y="1659134"/>
                </a:cubicBezTo>
                <a:cubicBezTo>
                  <a:pt x="5002093" y="1593055"/>
                  <a:pt x="5059853" y="1526984"/>
                  <a:pt x="5109911" y="1457024"/>
                </a:cubicBezTo>
                <a:close/>
                <a:moveTo>
                  <a:pt x="2150434" y="1457024"/>
                </a:moveTo>
                <a:cubicBezTo>
                  <a:pt x="2203066" y="1526984"/>
                  <a:pt x="2259464" y="1593055"/>
                  <a:pt x="2315854" y="1659134"/>
                </a:cubicBezTo>
                <a:cubicBezTo>
                  <a:pt x="2240659" y="1674677"/>
                  <a:pt x="2165473" y="1694110"/>
                  <a:pt x="2086521" y="1709662"/>
                </a:cubicBezTo>
                <a:cubicBezTo>
                  <a:pt x="2018850" y="1651363"/>
                  <a:pt x="1954946" y="1589173"/>
                  <a:pt x="1894790" y="1530866"/>
                </a:cubicBezTo>
                <a:cubicBezTo>
                  <a:pt x="1981257" y="1503661"/>
                  <a:pt x="2067725" y="1480338"/>
                  <a:pt x="2150434" y="1457024"/>
                </a:cubicBezTo>
                <a:close/>
                <a:moveTo>
                  <a:pt x="583194" y="1442993"/>
                </a:moveTo>
                <a:cubicBezTo>
                  <a:pt x="655472" y="1454433"/>
                  <a:pt x="727749" y="1469702"/>
                  <a:pt x="800025" y="1488773"/>
                </a:cubicBezTo>
                <a:cubicBezTo>
                  <a:pt x="742964" y="1603240"/>
                  <a:pt x="689705" y="1721518"/>
                  <a:pt x="640255" y="1835985"/>
                </a:cubicBezTo>
                <a:cubicBezTo>
                  <a:pt x="560367" y="1820725"/>
                  <a:pt x="476684" y="1809276"/>
                  <a:pt x="392993" y="1801646"/>
                </a:cubicBezTo>
                <a:cubicBezTo>
                  <a:pt x="450055" y="1679548"/>
                  <a:pt x="514720" y="1561270"/>
                  <a:pt x="583194" y="1442993"/>
                </a:cubicBezTo>
                <a:close/>
                <a:moveTo>
                  <a:pt x="4821387" y="1400882"/>
                </a:moveTo>
                <a:cubicBezTo>
                  <a:pt x="4909145" y="1419457"/>
                  <a:pt x="4996903" y="1438033"/>
                  <a:pt x="5080841" y="1456608"/>
                </a:cubicBezTo>
                <a:cubicBezTo>
                  <a:pt x="5031243" y="1523483"/>
                  <a:pt x="4977823" y="1590358"/>
                  <a:pt x="4920595" y="1653520"/>
                </a:cubicBezTo>
                <a:cubicBezTo>
                  <a:pt x="4840467" y="1638658"/>
                  <a:pt x="4764157" y="1623796"/>
                  <a:pt x="4687849" y="1612647"/>
                </a:cubicBezTo>
                <a:cubicBezTo>
                  <a:pt x="4733638" y="1545772"/>
                  <a:pt x="4779417" y="1475183"/>
                  <a:pt x="4821387" y="1400882"/>
                </a:cubicBezTo>
                <a:close/>
                <a:moveTo>
                  <a:pt x="2450276" y="1400882"/>
                </a:moveTo>
                <a:cubicBezTo>
                  <a:pt x="2491838" y="1475183"/>
                  <a:pt x="2537185" y="1545772"/>
                  <a:pt x="2582531" y="1612647"/>
                </a:cubicBezTo>
                <a:cubicBezTo>
                  <a:pt x="2506957" y="1623796"/>
                  <a:pt x="2427598" y="1638658"/>
                  <a:pt x="2352023" y="1653520"/>
                </a:cubicBezTo>
                <a:cubicBezTo>
                  <a:pt x="2295342" y="1590358"/>
                  <a:pt x="2242445" y="1523483"/>
                  <a:pt x="2189539" y="1456608"/>
                </a:cubicBezTo>
                <a:cubicBezTo>
                  <a:pt x="2276448" y="1438033"/>
                  <a:pt x="2363367" y="1419457"/>
                  <a:pt x="2450276" y="1400882"/>
                </a:cubicBezTo>
                <a:close/>
                <a:moveTo>
                  <a:pt x="4521041" y="1344740"/>
                </a:moveTo>
                <a:cubicBezTo>
                  <a:pt x="4609392" y="1360195"/>
                  <a:pt x="4697743" y="1371794"/>
                  <a:pt x="4786093" y="1391112"/>
                </a:cubicBezTo>
                <a:cubicBezTo>
                  <a:pt x="4743841" y="1464548"/>
                  <a:pt x="4701589" y="1537983"/>
                  <a:pt x="4655490" y="1611418"/>
                </a:cubicBezTo>
                <a:cubicBezTo>
                  <a:pt x="4574823" y="1599818"/>
                  <a:pt x="4498001" y="1588227"/>
                  <a:pt x="4421171" y="1580500"/>
                </a:cubicBezTo>
                <a:cubicBezTo>
                  <a:pt x="4455741" y="1503201"/>
                  <a:pt x="4490319" y="1425902"/>
                  <a:pt x="4521041" y="1344740"/>
                </a:cubicBezTo>
                <a:close/>
                <a:moveTo>
                  <a:pt x="2735441" y="1344740"/>
                </a:moveTo>
                <a:cubicBezTo>
                  <a:pt x="2768684" y="1425902"/>
                  <a:pt x="2801927" y="1503201"/>
                  <a:pt x="2835170" y="1580500"/>
                </a:cubicBezTo>
                <a:cubicBezTo>
                  <a:pt x="2761301" y="1588227"/>
                  <a:pt x="2683728" y="1599818"/>
                  <a:pt x="2609860" y="1611418"/>
                </a:cubicBezTo>
                <a:cubicBezTo>
                  <a:pt x="2565539" y="1537983"/>
                  <a:pt x="2524905" y="1464548"/>
                  <a:pt x="2484279" y="1391112"/>
                </a:cubicBezTo>
                <a:cubicBezTo>
                  <a:pt x="2569235" y="1371794"/>
                  <a:pt x="2654181" y="1360195"/>
                  <a:pt x="2735441" y="1344740"/>
                </a:cubicBezTo>
                <a:close/>
                <a:moveTo>
                  <a:pt x="1426223" y="1330709"/>
                </a:moveTo>
                <a:cubicBezTo>
                  <a:pt x="1486688" y="1372687"/>
                  <a:pt x="1543369" y="1418493"/>
                  <a:pt x="1600050" y="1471921"/>
                </a:cubicBezTo>
                <a:cubicBezTo>
                  <a:pt x="1566038" y="1567344"/>
                  <a:pt x="1535810" y="1666578"/>
                  <a:pt x="1505582" y="1765812"/>
                </a:cubicBezTo>
                <a:cubicBezTo>
                  <a:pt x="1441341" y="1720006"/>
                  <a:pt x="1373317" y="1681847"/>
                  <a:pt x="1305301" y="1643680"/>
                </a:cubicBezTo>
                <a:cubicBezTo>
                  <a:pt x="1343089" y="1540626"/>
                  <a:pt x="1384660" y="1433754"/>
                  <a:pt x="1426223" y="1330709"/>
                </a:cubicBezTo>
                <a:close/>
                <a:moveTo>
                  <a:pt x="4236097" y="1316669"/>
                </a:moveTo>
                <a:cubicBezTo>
                  <a:pt x="4322433" y="1323990"/>
                  <a:pt x="4405018" y="1334970"/>
                  <a:pt x="4491353" y="1345960"/>
                </a:cubicBezTo>
                <a:cubicBezTo>
                  <a:pt x="4461328" y="1422852"/>
                  <a:pt x="4431295" y="1496075"/>
                  <a:pt x="4397512" y="1569307"/>
                </a:cubicBezTo>
                <a:cubicBezTo>
                  <a:pt x="4322433" y="1561978"/>
                  <a:pt x="4243604" y="1554657"/>
                  <a:pt x="4168533" y="1547337"/>
                </a:cubicBezTo>
                <a:cubicBezTo>
                  <a:pt x="4191051" y="1470445"/>
                  <a:pt x="4213579" y="1393552"/>
                  <a:pt x="4236097" y="1316669"/>
                </a:cubicBezTo>
                <a:close/>
                <a:moveTo>
                  <a:pt x="3035052" y="1316669"/>
                </a:moveTo>
                <a:cubicBezTo>
                  <a:pt x="3053610" y="1393552"/>
                  <a:pt x="3075872" y="1470445"/>
                  <a:pt x="3101848" y="1547337"/>
                </a:cubicBezTo>
                <a:cubicBezTo>
                  <a:pt x="3023921" y="1554657"/>
                  <a:pt x="2949717" y="1561978"/>
                  <a:pt x="2875503" y="1569307"/>
                </a:cubicBezTo>
                <a:cubicBezTo>
                  <a:pt x="2842110" y="1496075"/>
                  <a:pt x="2808708" y="1422852"/>
                  <a:pt x="2779028" y="1345960"/>
                </a:cubicBezTo>
                <a:cubicBezTo>
                  <a:pt x="2864372" y="1334970"/>
                  <a:pt x="2949717" y="1323990"/>
                  <a:pt x="3035052" y="1316669"/>
                </a:cubicBezTo>
                <a:close/>
                <a:moveTo>
                  <a:pt x="3935876" y="1288598"/>
                </a:moveTo>
                <a:cubicBezTo>
                  <a:pt x="4022785" y="1292312"/>
                  <a:pt x="4109695" y="1299738"/>
                  <a:pt x="4196613" y="1307174"/>
                </a:cubicBezTo>
                <a:cubicBezTo>
                  <a:pt x="4173935" y="1388911"/>
                  <a:pt x="4155041" y="1466926"/>
                  <a:pt x="4132373" y="1541236"/>
                </a:cubicBezTo>
                <a:cubicBezTo>
                  <a:pt x="4056797" y="1537523"/>
                  <a:pt x="3977439" y="1533801"/>
                  <a:pt x="3901864" y="1530088"/>
                </a:cubicBezTo>
                <a:cubicBezTo>
                  <a:pt x="3913198" y="1452064"/>
                  <a:pt x="3924533" y="1370335"/>
                  <a:pt x="3935876" y="1288598"/>
                </a:cubicBezTo>
                <a:close/>
                <a:moveTo>
                  <a:pt x="3652886" y="1288598"/>
                </a:moveTo>
                <a:cubicBezTo>
                  <a:pt x="3733439" y="1288598"/>
                  <a:pt x="3817651" y="1292365"/>
                  <a:pt x="3901864" y="1296140"/>
                </a:cubicBezTo>
                <a:cubicBezTo>
                  <a:pt x="3894543" y="1379097"/>
                  <a:pt x="3883554" y="1458279"/>
                  <a:pt x="3872573" y="1541236"/>
                </a:cubicBezTo>
                <a:cubicBezTo>
                  <a:pt x="3799341" y="1537461"/>
                  <a:pt x="3722449" y="1533695"/>
                  <a:pt x="3649226" y="1533695"/>
                </a:cubicBezTo>
                <a:cubicBezTo>
                  <a:pt x="3649226" y="1454504"/>
                  <a:pt x="3649226" y="1371556"/>
                  <a:pt x="3652886" y="1288598"/>
                </a:cubicBezTo>
                <a:close/>
                <a:moveTo>
                  <a:pt x="3621155" y="1288598"/>
                </a:moveTo>
                <a:cubicBezTo>
                  <a:pt x="3621155" y="1371556"/>
                  <a:pt x="3621155" y="1454504"/>
                  <a:pt x="3621155" y="1533695"/>
                </a:cubicBezTo>
                <a:cubicBezTo>
                  <a:pt x="3543856" y="1533695"/>
                  <a:pt x="3466557" y="1537461"/>
                  <a:pt x="3385395" y="1541236"/>
                </a:cubicBezTo>
                <a:cubicBezTo>
                  <a:pt x="3373804" y="1462045"/>
                  <a:pt x="3366068" y="1379097"/>
                  <a:pt x="3354477" y="1296140"/>
                </a:cubicBezTo>
                <a:cubicBezTo>
                  <a:pt x="3443367" y="1292365"/>
                  <a:pt x="3532265" y="1288598"/>
                  <a:pt x="3621155" y="1288598"/>
                </a:cubicBezTo>
                <a:close/>
                <a:moveTo>
                  <a:pt x="3320473" y="1288598"/>
                </a:moveTo>
                <a:cubicBezTo>
                  <a:pt x="3331808" y="1373624"/>
                  <a:pt x="3343151" y="1458650"/>
                  <a:pt x="3354486" y="1539813"/>
                </a:cubicBezTo>
                <a:cubicBezTo>
                  <a:pt x="3278911" y="1543676"/>
                  <a:pt x="3203327" y="1547540"/>
                  <a:pt x="3127753" y="1555276"/>
                </a:cubicBezTo>
                <a:cubicBezTo>
                  <a:pt x="3101299" y="1474114"/>
                  <a:pt x="3082406" y="1392951"/>
                  <a:pt x="3059737" y="1307916"/>
                </a:cubicBezTo>
                <a:cubicBezTo>
                  <a:pt x="3146646" y="1300189"/>
                  <a:pt x="3233564" y="1292462"/>
                  <a:pt x="3320473" y="1288598"/>
                </a:cubicBezTo>
                <a:close/>
                <a:moveTo>
                  <a:pt x="5267975" y="1246488"/>
                </a:moveTo>
                <a:lnTo>
                  <a:pt x="5525800" y="1326611"/>
                </a:lnTo>
                <a:lnTo>
                  <a:pt x="5525800" y="1369778"/>
                </a:lnTo>
                <a:lnTo>
                  <a:pt x="5386297" y="1513165"/>
                </a:lnTo>
                <a:cubicBezTo>
                  <a:pt x="5298513" y="1486872"/>
                  <a:pt x="5210728" y="1464335"/>
                  <a:pt x="5122943" y="1445556"/>
                </a:cubicBezTo>
                <a:cubicBezTo>
                  <a:pt x="5176380" y="1377948"/>
                  <a:pt x="5222177" y="1310339"/>
                  <a:pt x="5267975" y="1246488"/>
                </a:cubicBezTo>
                <a:close/>
                <a:moveTo>
                  <a:pt x="1993043" y="1246488"/>
                </a:moveTo>
                <a:cubicBezTo>
                  <a:pt x="2037364" y="1310339"/>
                  <a:pt x="2081685" y="1377948"/>
                  <a:pt x="2133397" y="1445556"/>
                </a:cubicBezTo>
                <a:cubicBezTo>
                  <a:pt x="2048442" y="1464335"/>
                  <a:pt x="1959800" y="1486872"/>
                  <a:pt x="1874853" y="1513165"/>
                </a:cubicBezTo>
                <a:cubicBezTo>
                  <a:pt x="1819445" y="1456820"/>
                  <a:pt x="1764046" y="1396726"/>
                  <a:pt x="1712334" y="1336633"/>
                </a:cubicBezTo>
                <a:cubicBezTo>
                  <a:pt x="1804671" y="1302824"/>
                  <a:pt x="1900705" y="1272781"/>
                  <a:pt x="1993043" y="1246488"/>
                </a:cubicBezTo>
                <a:close/>
                <a:moveTo>
                  <a:pt x="1223636" y="1190354"/>
                </a:moveTo>
                <a:cubicBezTo>
                  <a:pt x="1284878" y="1225003"/>
                  <a:pt x="1342302" y="1259661"/>
                  <a:pt x="1403545" y="1302019"/>
                </a:cubicBezTo>
                <a:cubicBezTo>
                  <a:pt x="1357606" y="1409829"/>
                  <a:pt x="1315504" y="1517639"/>
                  <a:pt x="1273393" y="1625458"/>
                </a:cubicBezTo>
                <a:cubicBezTo>
                  <a:pt x="1204494" y="1586954"/>
                  <a:pt x="1135594" y="1556151"/>
                  <a:pt x="1066695" y="1529195"/>
                </a:cubicBezTo>
                <a:cubicBezTo>
                  <a:pt x="1116453" y="1417530"/>
                  <a:pt x="1166220" y="1302019"/>
                  <a:pt x="1223636" y="1190354"/>
                </a:cubicBezTo>
                <a:close/>
                <a:moveTo>
                  <a:pt x="4943405" y="1162275"/>
                </a:moveTo>
                <a:cubicBezTo>
                  <a:pt x="5039403" y="1184192"/>
                  <a:pt x="5139238" y="1206110"/>
                  <a:pt x="5235236" y="1235339"/>
                </a:cubicBezTo>
                <a:cubicBezTo>
                  <a:pt x="5193001" y="1301091"/>
                  <a:pt x="5143075" y="1366843"/>
                  <a:pt x="5093157" y="1428953"/>
                </a:cubicBezTo>
                <a:cubicBezTo>
                  <a:pt x="5004843" y="1410687"/>
                  <a:pt x="4916527" y="1392421"/>
                  <a:pt x="4828203" y="1374155"/>
                </a:cubicBezTo>
                <a:cubicBezTo>
                  <a:pt x="4870447" y="1304742"/>
                  <a:pt x="4908845" y="1231678"/>
                  <a:pt x="4943405" y="1162275"/>
                </a:cubicBezTo>
                <a:close/>
                <a:moveTo>
                  <a:pt x="2316915" y="1162275"/>
                </a:moveTo>
                <a:cubicBezTo>
                  <a:pt x="2350281" y="1231678"/>
                  <a:pt x="2387353" y="1304742"/>
                  <a:pt x="2428137" y="1374155"/>
                </a:cubicBezTo>
                <a:cubicBezTo>
                  <a:pt x="2342863" y="1392421"/>
                  <a:pt x="2257590" y="1410687"/>
                  <a:pt x="2172325" y="1428953"/>
                </a:cubicBezTo>
                <a:cubicBezTo>
                  <a:pt x="2120418" y="1366843"/>
                  <a:pt x="2075929" y="1301091"/>
                  <a:pt x="2035145" y="1235339"/>
                </a:cubicBezTo>
                <a:cubicBezTo>
                  <a:pt x="2127827" y="1206110"/>
                  <a:pt x="2220519" y="1184192"/>
                  <a:pt x="2316915" y="1162275"/>
                </a:cubicBezTo>
                <a:close/>
                <a:moveTo>
                  <a:pt x="1030234" y="1106142"/>
                </a:moveTo>
                <a:cubicBezTo>
                  <a:pt x="1090424" y="1129102"/>
                  <a:pt x="1146859" y="1155900"/>
                  <a:pt x="1207049" y="1190354"/>
                </a:cubicBezTo>
                <a:cubicBezTo>
                  <a:pt x="1150615" y="1301356"/>
                  <a:pt x="1097949" y="1412366"/>
                  <a:pt x="1049039" y="1527205"/>
                </a:cubicBezTo>
                <a:cubicBezTo>
                  <a:pt x="981324" y="1500407"/>
                  <a:pt x="909842" y="1477438"/>
                  <a:pt x="842127" y="1454477"/>
                </a:cubicBezTo>
                <a:cubicBezTo>
                  <a:pt x="898561" y="1339639"/>
                  <a:pt x="962509" y="1220972"/>
                  <a:pt x="1030234" y="1106142"/>
                </a:cubicBezTo>
                <a:close/>
                <a:moveTo>
                  <a:pt x="4618525" y="1092102"/>
                </a:moveTo>
                <a:cubicBezTo>
                  <a:pt x="4719067" y="1107273"/>
                  <a:pt x="4815747" y="1126238"/>
                  <a:pt x="4912417" y="1149004"/>
                </a:cubicBezTo>
                <a:cubicBezTo>
                  <a:pt x="4877617" y="1224871"/>
                  <a:pt x="4838945" y="1300737"/>
                  <a:pt x="4800274" y="1372811"/>
                </a:cubicBezTo>
                <a:cubicBezTo>
                  <a:pt x="4711331" y="1357639"/>
                  <a:pt x="4622397" y="1342459"/>
                  <a:pt x="4533455" y="1331080"/>
                </a:cubicBezTo>
                <a:cubicBezTo>
                  <a:pt x="4564390" y="1251421"/>
                  <a:pt x="4591462" y="1171761"/>
                  <a:pt x="4618525" y="1092102"/>
                </a:cubicBezTo>
                <a:close/>
                <a:moveTo>
                  <a:pt x="2647983" y="1092102"/>
                </a:moveTo>
                <a:cubicBezTo>
                  <a:pt x="2675055" y="1171761"/>
                  <a:pt x="2705991" y="1251421"/>
                  <a:pt x="2736926" y="1331080"/>
                </a:cubicBezTo>
                <a:cubicBezTo>
                  <a:pt x="2647983" y="1342459"/>
                  <a:pt x="2559049" y="1357639"/>
                  <a:pt x="2470107" y="1372811"/>
                </a:cubicBezTo>
                <a:cubicBezTo>
                  <a:pt x="2427571" y="1300737"/>
                  <a:pt x="2392763" y="1224871"/>
                  <a:pt x="2357965" y="1149004"/>
                </a:cubicBezTo>
                <a:cubicBezTo>
                  <a:pt x="2454635" y="1126238"/>
                  <a:pt x="2551313" y="1107273"/>
                  <a:pt x="2647983" y="1092102"/>
                </a:cubicBezTo>
                <a:close/>
                <a:moveTo>
                  <a:pt x="4297942" y="1035960"/>
                </a:moveTo>
                <a:cubicBezTo>
                  <a:pt x="4390483" y="1047339"/>
                  <a:pt x="4483025" y="1058717"/>
                  <a:pt x="4575565" y="1077682"/>
                </a:cubicBezTo>
                <a:cubicBezTo>
                  <a:pt x="4553357" y="1157341"/>
                  <a:pt x="4523747" y="1237010"/>
                  <a:pt x="4497833" y="1316669"/>
                </a:cubicBezTo>
                <a:cubicBezTo>
                  <a:pt x="4408988" y="1305290"/>
                  <a:pt x="4323855" y="1293903"/>
                  <a:pt x="4238715" y="1286317"/>
                </a:cubicBezTo>
                <a:cubicBezTo>
                  <a:pt x="4260924" y="1202865"/>
                  <a:pt x="4279429" y="1119412"/>
                  <a:pt x="4297942" y="1035960"/>
                </a:cubicBezTo>
                <a:close/>
                <a:moveTo>
                  <a:pt x="2973827" y="1035960"/>
                </a:moveTo>
                <a:cubicBezTo>
                  <a:pt x="2993109" y="1119412"/>
                  <a:pt x="3012383" y="1202865"/>
                  <a:pt x="3031666" y="1286317"/>
                </a:cubicBezTo>
                <a:cubicBezTo>
                  <a:pt x="2942980" y="1293903"/>
                  <a:pt x="2854293" y="1305290"/>
                  <a:pt x="2765607" y="1316669"/>
                </a:cubicBezTo>
                <a:cubicBezTo>
                  <a:pt x="2734760" y="1237010"/>
                  <a:pt x="2707767" y="1157341"/>
                  <a:pt x="2680775" y="1077682"/>
                </a:cubicBezTo>
                <a:cubicBezTo>
                  <a:pt x="2781026" y="1058717"/>
                  <a:pt x="2877431" y="1047339"/>
                  <a:pt x="2973827" y="1035960"/>
                </a:cubicBezTo>
                <a:close/>
                <a:moveTo>
                  <a:pt x="833428" y="1035960"/>
                </a:moveTo>
                <a:cubicBezTo>
                  <a:pt x="893725" y="1051317"/>
                  <a:pt x="950255" y="1066675"/>
                  <a:pt x="1010561" y="1089715"/>
                </a:cubicBezTo>
                <a:cubicBezTo>
                  <a:pt x="938957" y="1208753"/>
                  <a:pt x="874884" y="1323954"/>
                  <a:pt x="814578" y="1442993"/>
                </a:cubicBezTo>
                <a:cubicBezTo>
                  <a:pt x="746739" y="1423789"/>
                  <a:pt x="675135" y="1408432"/>
                  <a:pt x="603529" y="1396912"/>
                </a:cubicBezTo>
                <a:cubicBezTo>
                  <a:pt x="675135" y="1274037"/>
                  <a:pt x="750514" y="1154999"/>
                  <a:pt x="833428" y="1035960"/>
                </a:cubicBezTo>
                <a:close/>
                <a:moveTo>
                  <a:pt x="5396703" y="1021920"/>
                </a:moveTo>
                <a:lnTo>
                  <a:pt x="5525800" y="1068027"/>
                </a:lnTo>
                <a:lnTo>
                  <a:pt x="5525800" y="1301744"/>
                </a:lnTo>
                <a:lnTo>
                  <a:pt x="5423656" y="1267233"/>
                </a:lnTo>
                <a:cubicBezTo>
                  <a:pt x="5374563" y="1251377"/>
                  <a:pt x="5325470" y="1236453"/>
                  <a:pt x="5277338" y="1223394"/>
                </a:cubicBezTo>
                <a:cubicBezTo>
                  <a:pt x="5319697" y="1156236"/>
                  <a:pt x="5362046" y="1089078"/>
                  <a:pt x="5396703" y="1021920"/>
                </a:cubicBezTo>
                <a:close/>
                <a:moveTo>
                  <a:pt x="1863492" y="1021920"/>
                </a:moveTo>
                <a:cubicBezTo>
                  <a:pt x="1897027" y="1089078"/>
                  <a:pt x="1934284" y="1156236"/>
                  <a:pt x="1979003" y="1223394"/>
                </a:cubicBezTo>
                <a:cubicBezTo>
                  <a:pt x="1882121" y="1249511"/>
                  <a:pt x="1788961" y="1283090"/>
                  <a:pt x="1692087" y="1316669"/>
                </a:cubicBezTo>
                <a:cubicBezTo>
                  <a:pt x="1643646" y="1256973"/>
                  <a:pt x="1598927" y="1201008"/>
                  <a:pt x="1557940" y="1141312"/>
                </a:cubicBezTo>
                <a:cubicBezTo>
                  <a:pt x="1658544" y="1096540"/>
                  <a:pt x="1759157" y="1059230"/>
                  <a:pt x="1863492" y="1021920"/>
                </a:cubicBezTo>
                <a:close/>
                <a:moveTo>
                  <a:pt x="3974707" y="1007889"/>
                </a:moveTo>
                <a:cubicBezTo>
                  <a:pt x="4070785" y="1011735"/>
                  <a:pt x="4166862" y="1023264"/>
                  <a:pt x="4266785" y="1034802"/>
                </a:cubicBezTo>
                <a:cubicBezTo>
                  <a:pt x="4247565" y="1119404"/>
                  <a:pt x="4228353" y="1203997"/>
                  <a:pt x="4209141" y="1288598"/>
                </a:cubicBezTo>
                <a:cubicBezTo>
                  <a:pt x="4120746" y="1280906"/>
                  <a:pt x="4032351" y="1273215"/>
                  <a:pt x="3943966" y="1269368"/>
                </a:cubicBezTo>
                <a:cubicBezTo>
                  <a:pt x="3955495" y="1184776"/>
                  <a:pt x="3963178" y="1096328"/>
                  <a:pt x="3974707" y="1007889"/>
                </a:cubicBezTo>
                <a:close/>
                <a:moveTo>
                  <a:pt x="3281625" y="1007889"/>
                </a:moveTo>
                <a:cubicBezTo>
                  <a:pt x="3293154" y="1096328"/>
                  <a:pt x="3300846" y="1184776"/>
                  <a:pt x="3312375" y="1269368"/>
                </a:cubicBezTo>
                <a:cubicBezTo>
                  <a:pt x="3223981" y="1273215"/>
                  <a:pt x="3135595" y="1280906"/>
                  <a:pt x="3047200" y="1288598"/>
                </a:cubicBezTo>
                <a:cubicBezTo>
                  <a:pt x="3027988" y="1203997"/>
                  <a:pt x="3008767" y="1119404"/>
                  <a:pt x="2989555" y="1034802"/>
                </a:cubicBezTo>
                <a:cubicBezTo>
                  <a:pt x="3089479" y="1023264"/>
                  <a:pt x="3185547" y="1015581"/>
                  <a:pt x="3281625" y="1007889"/>
                </a:cubicBezTo>
                <a:close/>
                <a:moveTo>
                  <a:pt x="3649226" y="993849"/>
                </a:moveTo>
                <a:cubicBezTo>
                  <a:pt x="3741563" y="993849"/>
                  <a:pt x="3833901" y="997607"/>
                  <a:pt x="3929935" y="1001356"/>
                </a:cubicBezTo>
                <a:cubicBezTo>
                  <a:pt x="3922543" y="1091501"/>
                  <a:pt x="3911465" y="1174140"/>
                  <a:pt x="3904083" y="1260527"/>
                </a:cubicBezTo>
                <a:cubicBezTo>
                  <a:pt x="3819128" y="1253012"/>
                  <a:pt x="3734172" y="1253012"/>
                  <a:pt x="3649226" y="1253012"/>
                </a:cubicBezTo>
                <a:cubicBezTo>
                  <a:pt x="3649226" y="1166625"/>
                  <a:pt x="3649226" y="1083995"/>
                  <a:pt x="3649226" y="993849"/>
                </a:cubicBezTo>
                <a:close/>
                <a:moveTo>
                  <a:pt x="3617327" y="993849"/>
                </a:moveTo>
                <a:cubicBezTo>
                  <a:pt x="3617327" y="1083995"/>
                  <a:pt x="3617327" y="1166625"/>
                  <a:pt x="3621155" y="1253012"/>
                </a:cubicBezTo>
                <a:cubicBezTo>
                  <a:pt x="3533114" y="1253012"/>
                  <a:pt x="3441245" y="1256770"/>
                  <a:pt x="3353204" y="1260527"/>
                </a:cubicBezTo>
                <a:cubicBezTo>
                  <a:pt x="3345547" y="1174140"/>
                  <a:pt x="3334063" y="1091501"/>
                  <a:pt x="3326406" y="1001356"/>
                </a:cubicBezTo>
                <a:cubicBezTo>
                  <a:pt x="3422103" y="997607"/>
                  <a:pt x="3521629" y="993849"/>
                  <a:pt x="3617327" y="993849"/>
                </a:cubicBezTo>
                <a:close/>
                <a:moveTo>
                  <a:pt x="5052505" y="909637"/>
                </a:moveTo>
                <a:cubicBezTo>
                  <a:pt x="5154268" y="940130"/>
                  <a:pt x="5256022" y="970632"/>
                  <a:pt x="5361551" y="1008747"/>
                </a:cubicBezTo>
                <a:cubicBezTo>
                  <a:pt x="5323861" y="1077364"/>
                  <a:pt x="5286179" y="1149800"/>
                  <a:pt x="5244723" y="1218417"/>
                </a:cubicBezTo>
                <a:cubicBezTo>
                  <a:pt x="5146727" y="1187914"/>
                  <a:pt x="5052505" y="1161232"/>
                  <a:pt x="4954518" y="1138359"/>
                </a:cubicBezTo>
                <a:cubicBezTo>
                  <a:pt x="4992209" y="1062121"/>
                  <a:pt x="5022357" y="985875"/>
                  <a:pt x="5052505" y="909637"/>
                </a:cubicBezTo>
                <a:close/>
                <a:moveTo>
                  <a:pt x="2220757" y="909637"/>
                </a:moveTo>
                <a:cubicBezTo>
                  <a:pt x="2251189" y="985875"/>
                  <a:pt x="2281629" y="1062121"/>
                  <a:pt x="2315863" y="1138359"/>
                </a:cubicBezTo>
                <a:cubicBezTo>
                  <a:pt x="2220757" y="1161232"/>
                  <a:pt x="2121859" y="1187914"/>
                  <a:pt x="2026754" y="1218417"/>
                </a:cubicBezTo>
                <a:cubicBezTo>
                  <a:pt x="1984909" y="1149800"/>
                  <a:pt x="1943063" y="1077364"/>
                  <a:pt x="1908830" y="1008747"/>
                </a:cubicBezTo>
                <a:cubicBezTo>
                  <a:pt x="2011539" y="970632"/>
                  <a:pt x="2118049" y="940130"/>
                  <a:pt x="2220757" y="909637"/>
                </a:cubicBezTo>
                <a:close/>
                <a:moveTo>
                  <a:pt x="4702994" y="811393"/>
                </a:moveTo>
                <a:cubicBezTo>
                  <a:pt x="4804305" y="833982"/>
                  <a:pt x="4909366" y="860347"/>
                  <a:pt x="5010669" y="890469"/>
                </a:cubicBezTo>
                <a:cubicBezTo>
                  <a:pt x="4984401" y="965779"/>
                  <a:pt x="4950637" y="1044854"/>
                  <a:pt x="4920621" y="1120173"/>
                </a:cubicBezTo>
                <a:cubicBezTo>
                  <a:pt x="4823067" y="1097575"/>
                  <a:pt x="4729261" y="1074985"/>
                  <a:pt x="4631707" y="1059920"/>
                </a:cubicBezTo>
                <a:cubicBezTo>
                  <a:pt x="4657975" y="977078"/>
                  <a:pt x="4680485" y="894235"/>
                  <a:pt x="4702994" y="811393"/>
                </a:cubicBezTo>
                <a:close/>
                <a:moveTo>
                  <a:pt x="2567387" y="811393"/>
                </a:moveTo>
                <a:cubicBezTo>
                  <a:pt x="2586139" y="894235"/>
                  <a:pt x="2612406" y="977078"/>
                  <a:pt x="2638673" y="1059920"/>
                </a:cubicBezTo>
                <a:cubicBezTo>
                  <a:pt x="2541119" y="1074985"/>
                  <a:pt x="2447314" y="1097575"/>
                  <a:pt x="2349760" y="1120173"/>
                </a:cubicBezTo>
                <a:cubicBezTo>
                  <a:pt x="2315995" y="1044854"/>
                  <a:pt x="2285979" y="965779"/>
                  <a:pt x="2259712" y="890469"/>
                </a:cubicBezTo>
                <a:cubicBezTo>
                  <a:pt x="2361015" y="860347"/>
                  <a:pt x="2462326" y="833982"/>
                  <a:pt x="2567387" y="811393"/>
                </a:cubicBezTo>
                <a:close/>
                <a:moveTo>
                  <a:pt x="5508731" y="783322"/>
                </a:moveTo>
                <a:lnTo>
                  <a:pt x="5525800" y="791544"/>
                </a:lnTo>
                <a:lnTo>
                  <a:pt x="5525800" y="1033253"/>
                </a:lnTo>
                <a:lnTo>
                  <a:pt x="5417693" y="991489"/>
                </a:lnTo>
                <a:cubicBezTo>
                  <a:pt x="5451837" y="923358"/>
                  <a:pt x="5482181" y="855228"/>
                  <a:pt x="5508731" y="783322"/>
                </a:cubicBezTo>
                <a:close/>
                <a:moveTo>
                  <a:pt x="1755567" y="783322"/>
                </a:moveTo>
                <a:cubicBezTo>
                  <a:pt x="1786644" y="855228"/>
                  <a:pt x="1817721" y="923358"/>
                  <a:pt x="1852688" y="991489"/>
                </a:cubicBezTo>
                <a:cubicBezTo>
                  <a:pt x="1743915" y="1029338"/>
                  <a:pt x="1639022" y="1070971"/>
                  <a:pt x="1530249" y="1120173"/>
                </a:cubicBezTo>
                <a:cubicBezTo>
                  <a:pt x="1487510" y="1059611"/>
                  <a:pt x="1452552" y="999057"/>
                  <a:pt x="1417585" y="942287"/>
                </a:cubicBezTo>
                <a:cubicBezTo>
                  <a:pt x="1530249" y="885509"/>
                  <a:pt x="1642904" y="832524"/>
                  <a:pt x="1755567" y="783322"/>
                </a:cubicBezTo>
                <a:close/>
                <a:moveTo>
                  <a:pt x="4341441" y="755251"/>
                </a:moveTo>
                <a:cubicBezTo>
                  <a:pt x="4450144" y="770494"/>
                  <a:pt x="4554965" y="789555"/>
                  <a:pt x="4659778" y="812428"/>
                </a:cubicBezTo>
                <a:cubicBezTo>
                  <a:pt x="4640371" y="896295"/>
                  <a:pt x="4617075" y="980163"/>
                  <a:pt x="4589897" y="1064031"/>
                </a:cubicBezTo>
                <a:cubicBezTo>
                  <a:pt x="4492847" y="1044969"/>
                  <a:pt x="4391915" y="1029718"/>
                  <a:pt x="4294857" y="1018287"/>
                </a:cubicBezTo>
                <a:cubicBezTo>
                  <a:pt x="4310391" y="934419"/>
                  <a:pt x="4329797" y="846740"/>
                  <a:pt x="4341441" y="755251"/>
                </a:cubicBezTo>
                <a:close/>
                <a:moveTo>
                  <a:pt x="2913477" y="755251"/>
                </a:moveTo>
                <a:cubicBezTo>
                  <a:pt x="2928250" y="846740"/>
                  <a:pt x="2943024" y="934419"/>
                  <a:pt x="2961493" y="1018287"/>
                </a:cubicBezTo>
                <a:cubicBezTo>
                  <a:pt x="2865460" y="1029718"/>
                  <a:pt x="2773122" y="1044969"/>
                  <a:pt x="2680775" y="1064031"/>
                </a:cubicBezTo>
                <a:cubicBezTo>
                  <a:pt x="2654923" y="980163"/>
                  <a:pt x="2632759" y="896295"/>
                  <a:pt x="2610603" y="812428"/>
                </a:cubicBezTo>
                <a:cubicBezTo>
                  <a:pt x="2714018" y="789555"/>
                  <a:pt x="2813747" y="770494"/>
                  <a:pt x="2913477" y="755251"/>
                </a:cubicBezTo>
                <a:close/>
                <a:moveTo>
                  <a:pt x="5525800" y="734652"/>
                </a:moveTo>
                <a:lnTo>
                  <a:pt x="5525800" y="765976"/>
                </a:lnTo>
                <a:lnTo>
                  <a:pt x="5515936" y="761263"/>
                </a:lnTo>
                <a:close/>
                <a:moveTo>
                  <a:pt x="3998534" y="713140"/>
                </a:moveTo>
                <a:cubicBezTo>
                  <a:pt x="4100721" y="720700"/>
                  <a:pt x="4202907" y="732034"/>
                  <a:pt x="4308887" y="747144"/>
                </a:cubicBezTo>
                <a:cubicBezTo>
                  <a:pt x="4293751" y="834062"/>
                  <a:pt x="4278607" y="924755"/>
                  <a:pt x="4263470" y="1007889"/>
                </a:cubicBezTo>
                <a:cubicBezTo>
                  <a:pt x="4165059" y="996555"/>
                  <a:pt x="4070439" y="988996"/>
                  <a:pt x="3972037" y="981436"/>
                </a:cubicBezTo>
                <a:cubicBezTo>
                  <a:pt x="3983389" y="894518"/>
                  <a:pt x="3990957" y="803834"/>
                  <a:pt x="3998534" y="713140"/>
                </a:cubicBezTo>
                <a:close/>
                <a:moveTo>
                  <a:pt x="3257807" y="713140"/>
                </a:moveTo>
                <a:cubicBezTo>
                  <a:pt x="3265375" y="803834"/>
                  <a:pt x="3272952" y="894518"/>
                  <a:pt x="3284304" y="985211"/>
                </a:cubicBezTo>
                <a:cubicBezTo>
                  <a:pt x="3185901" y="988996"/>
                  <a:pt x="3091273" y="1000330"/>
                  <a:pt x="2992871" y="1007889"/>
                </a:cubicBezTo>
                <a:cubicBezTo>
                  <a:pt x="2977735" y="924755"/>
                  <a:pt x="2962589" y="837837"/>
                  <a:pt x="2947453" y="747144"/>
                </a:cubicBezTo>
                <a:cubicBezTo>
                  <a:pt x="3049640" y="732034"/>
                  <a:pt x="3155620" y="720700"/>
                  <a:pt x="3257807" y="713140"/>
                </a:cubicBezTo>
                <a:close/>
                <a:moveTo>
                  <a:pt x="3649226" y="699109"/>
                </a:moveTo>
                <a:cubicBezTo>
                  <a:pt x="3754657" y="702849"/>
                  <a:pt x="3856331" y="706589"/>
                  <a:pt x="3958006" y="710338"/>
                </a:cubicBezTo>
                <a:cubicBezTo>
                  <a:pt x="3950473" y="803904"/>
                  <a:pt x="3942940" y="889991"/>
                  <a:pt x="3935407" y="979818"/>
                </a:cubicBezTo>
                <a:cubicBezTo>
                  <a:pt x="3841275" y="972330"/>
                  <a:pt x="3743367" y="972330"/>
                  <a:pt x="3649226" y="972330"/>
                </a:cubicBezTo>
                <a:cubicBezTo>
                  <a:pt x="3649226" y="882503"/>
                  <a:pt x="3649226" y="792676"/>
                  <a:pt x="3649226" y="699109"/>
                </a:cubicBezTo>
                <a:close/>
                <a:moveTo>
                  <a:pt x="3607115" y="699109"/>
                </a:moveTo>
                <a:cubicBezTo>
                  <a:pt x="3607115" y="792676"/>
                  <a:pt x="3607115" y="882503"/>
                  <a:pt x="3607115" y="972330"/>
                </a:cubicBezTo>
                <a:cubicBezTo>
                  <a:pt x="3512973" y="972330"/>
                  <a:pt x="3415066" y="972330"/>
                  <a:pt x="3320925" y="979818"/>
                </a:cubicBezTo>
                <a:cubicBezTo>
                  <a:pt x="3309634" y="893731"/>
                  <a:pt x="3302101" y="803904"/>
                  <a:pt x="3298335" y="710338"/>
                </a:cubicBezTo>
                <a:cubicBezTo>
                  <a:pt x="3400009" y="706589"/>
                  <a:pt x="3501675" y="702849"/>
                  <a:pt x="3607115" y="699109"/>
                </a:cubicBezTo>
                <a:close/>
                <a:moveTo>
                  <a:pt x="5142881" y="628928"/>
                </a:moveTo>
                <a:cubicBezTo>
                  <a:pt x="5253201" y="670093"/>
                  <a:pt x="5363523" y="711266"/>
                  <a:pt x="5473835" y="756179"/>
                </a:cubicBezTo>
                <a:cubicBezTo>
                  <a:pt x="5447205" y="827290"/>
                  <a:pt x="5416773" y="898408"/>
                  <a:pt x="5382539" y="965779"/>
                </a:cubicBezTo>
                <a:cubicBezTo>
                  <a:pt x="5276029" y="928345"/>
                  <a:pt x="5173312" y="894660"/>
                  <a:pt x="5066802" y="864723"/>
                </a:cubicBezTo>
                <a:cubicBezTo>
                  <a:pt x="5097233" y="786125"/>
                  <a:pt x="5120061" y="711266"/>
                  <a:pt x="5142881" y="628928"/>
                </a:cubicBezTo>
                <a:close/>
                <a:moveTo>
                  <a:pt x="2130621" y="628928"/>
                </a:moveTo>
                <a:cubicBezTo>
                  <a:pt x="2153661" y="711266"/>
                  <a:pt x="2176701" y="786125"/>
                  <a:pt x="2203579" y="864723"/>
                </a:cubicBezTo>
                <a:cubicBezTo>
                  <a:pt x="2099898" y="894660"/>
                  <a:pt x="1992380" y="928345"/>
                  <a:pt x="1888707" y="965779"/>
                </a:cubicBezTo>
                <a:cubicBezTo>
                  <a:pt x="1854147" y="898408"/>
                  <a:pt x="1823424" y="827290"/>
                  <a:pt x="1796546" y="756179"/>
                </a:cubicBezTo>
                <a:cubicBezTo>
                  <a:pt x="1907902" y="711266"/>
                  <a:pt x="2019266" y="670093"/>
                  <a:pt x="2130621" y="628928"/>
                </a:cubicBezTo>
                <a:close/>
                <a:moveTo>
                  <a:pt x="1673185" y="544715"/>
                </a:moveTo>
                <a:cubicBezTo>
                  <a:pt x="1691858" y="618186"/>
                  <a:pt x="1714261" y="691656"/>
                  <a:pt x="1740405" y="761263"/>
                </a:cubicBezTo>
                <a:cubicBezTo>
                  <a:pt x="1632109" y="811534"/>
                  <a:pt x="1523821" y="865669"/>
                  <a:pt x="1415525" y="923677"/>
                </a:cubicBezTo>
                <a:cubicBezTo>
                  <a:pt x="1385651" y="865669"/>
                  <a:pt x="1355776" y="803798"/>
                  <a:pt x="1333372" y="741927"/>
                </a:cubicBezTo>
                <a:cubicBezTo>
                  <a:pt x="1449131" y="672320"/>
                  <a:pt x="1561158" y="606586"/>
                  <a:pt x="1673185" y="544715"/>
                </a:cubicBezTo>
                <a:close/>
                <a:moveTo>
                  <a:pt x="4771655" y="516644"/>
                </a:moveTo>
                <a:cubicBezTo>
                  <a:pt x="4879395" y="546581"/>
                  <a:pt x="4987143" y="580266"/>
                  <a:pt x="5094881" y="617699"/>
                </a:cubicBezTo>
                <a:cubicBezTo>
                  <a:pt x="5072593" y="696298"/>
                  <a:pt x="5050295" y="774896"/>
                  <a:pt x="5024293" y="853495"/>
                </a:cubicBezTo>
                <a:cubicBezTo>
                  <a:pt x="4920267" y="823550"/>
                  <a:pt x="4816233" y="797353"/>
                  <a:pt x="4715920" y="771148"/>
                </a:cubicBezTo>
                <a:cubicBezTo>
                  <a:pt x="4734495" y="688809"/>
                  <a:pt x="4753071" y="602722"/>
                  <a:pt x="4771655" y="516644"/>
                </a:cubicBezTo>
                <a:close/>
                <a:moveTo>
                  <a:pt x="2498725" y="516644"/>
                </a:moveTo>
                <a:cubicBezTo>
                  <a:pt x="2517310" y="602722"/>
                  <a:pt x="2532172" y="688809"/>
                  <a:pt x="2554461" y="771148"/>
                </a:cubicBezTo>
                <a:cubicBezTo>
                  <a:pt x="2450435" y="797353"/>
                  <a:pt x="2350122" y="823550"/>
                  <a:pt x="2246087" y="853495"/>
                </a:cubicBezTo>
                <a:cubicBezTo>
                  <a:pt x="2220085" y="774896"/>
                  <a:pt x="2197788" y="696298"/>
                  <a:pt x="2175499" y="617699"/>
                </a:cubicBezTo>
                <a:cubicBezTo>
                  <a:pt x="2283238" y="580266"/>
                  <a:pt x="2390987" y="546581"/>
                  <a:pt x="2498725" y="516644"/>
                </a:cubicBezTo>
                <a:close/>
                <a:moveTo>
                  <a:pt x="4388617" y="432432"/>
                </a:moveTo>
                <a:cubicBezTo>
                  <a:pt x="4497719" y="451785"/>
                  <a:pt x="4606819" y="475020"/>
                  <a:pt x="4715920" y="502127"/>
                </a:cubicBezTo>
                <a:cubicBezTo>
                  <a:pt x="4700872" y="595048"/>
                  <a:pt x="4682058" y="684097"/>
                  <a:pt x="4663253" y="769282"/>
                </a:cubicBezTo>
                <a:cubicBezTo>
                  <a:pt x="4557909" y="746047"/>
                  <a:pt x="4456341" y="726694"/>
                  <a:pt x="4350999" y="711204"/>
                </a:cubicBezTo>
                <a:cubicBezTo>
                  <a:pt x="4366046" y="618274"/>
                  <a:pt x="4377337" y="525353"/>
                  <a:pt x="4388617" y="432432"/>
                </a:cubicBezTo>
                <a:close/>
                <a:moveTo>
                  <a:pt x="2867723" y="432432"/>
                </a:moveTo>
                <a:cubicBezTo>
                  <a:pt x="2879005" y="525353"/>
                  <a:pt x="2894052" y="618274"/>
                  <a:pt x="2905343" y="711204"/>
                </a:cubicBezTo>
                <a:cubicBezTo>
                  <a:pt x="2803766" y="726694"/>
                  <a:pt x="2698431" y="746047"/>
                  <a:pt x="2596855" y="769282"/>
                </a:cubicBezTo>
                <a:cubicBezTo>
                  <a:pt x="2574283" y="684097"/>
                  <a:pt x="2559226" y="595048"/>
                  <a:pt x="2540421" y="502127"/>
                </a:cubicBezTo>
                <a:cubicBezTo>
                  <a:pt x="2649521" y="475020"/>
                  <a:pt x="2758622" y="451785"/>
                  <a:pt x="2867723" y="432432"/>
                </a:cubicBezTo>
                <a:close/>
                <a:moveTo>
                  <a:pt x="4019178" y="390330"/>
                </a:moveTo>
                <a:cubicBezTo>
                  <a:pt x="4129782" y="397765"/>
                  <a:pt x="4240395" y="412645"/>
                  <a:pt x="4350999" y="431247"/>
                </a:cubicBezTo>
                <a:cubicBezTo>
                  <a:pt x="4339557" y="520534"/>
                  <a:pt x="4328117" y="613544"/>
                  <a:pt x="4312857" y="699109"/>
                </a:cubicBezTo>
                <a:cubicBezTo>
                  <a:pt x="4209875" y="684230"/>
                  <a:pt x="4103081" y="673063"/>
                  <a:pt x="4000107" y="665628"/>
                </a:cubicBezTo>
                <a:cubicBezTo>
                  <a:pt x="4007737" y="576340"/>
                  <a:pt x="4011548" y="483330"/>
                  <a:pt x="4019178" y="390330"/>
                </a:cubicBezTo>
                <a:close/>
                <a:moveTo>
                  <a:pt x="3237163" y="390330"/>
                </a:moveTo>
                <a:cubicBezTo>
                  <a:pt x="3240973" y="482225"/>
                  <a:pt x="3248603" y="574121"/>
                  <a:pt x="3256233" y="662348"/>
                </a:cubicBezTo>
                <a:cubicBezTo>
                  <a:pt x="3149440" y="673373"/>
                  <a:pt x="3046457" y="684406"/>
                  <a:pt x="2939664" y="699109"/>
                </a:cubicBezTo>
                <a:cubicBezTo>
                  <a:pt x="2928224" y="610883"/>
                  <a:pt x="2916783" y="522665"/>
                  <a:pt x="2905343" y="430760"/>
                </a:cubicBezTo>
                <a:cubicBezTo>
                  <a:pt x="3015946" y="412380"/>
                  <a:pt x="3126559" y="397676"/>
                  <a:pt x="3237163" y="390330"/>
                </a:cubicBezTo>
                <a:close/>
                <a:moveTo>
                  <a:pt x="5203417" y="362259"/>
                </a:moveTo>
                <a:cubicBezTo>
                  <a:pt x="5261429" y="385458"/>
                  <a:pt x="5318505" y="410594"/>
                  <a:pt x="5375114" y="437179"/>
                </a:cubicBezTo>
                <a:lnTo>
                  <a:pt x="5525800" y="511785"/>
                </a:lnTo>
                <a:lnTo>
                  <a:pt x="5525800" y="580369"/>
                </a:lnTo>
                <a:lnTo>
                  <a:pt x="5476637" y="741220"/>
                </a:lnTo>
                <a:cubicBezTo>
                  <a:pt x="5368093" y="690949"/>
                  <a:pt x="5259559" y="648414"/>
                  <a:pt x="5151015" y="609742"/>
                </a:cubicBezTo>
                <a:cubicBezTo>
                  <a:pt x="5169731" y="528536"/>
                  <a:pt x="5188439" y="443465"/>
                  <a:pt x="5203417" y="362259"/>
                </a:cubicBezTo>
                <a:close/>
                <a:moveTo>
                  <a:pt x="3649226" y="362259"/>
                </a:moveTo>
                <a:cubicBezTo>
                  <a:pt x="3764065" y="362259"/>
                  <a:pt x="3875066" y="366166"/>
                  <a:pt x="3986077" y="377890"/>
                </a:cubicBezTo>
                <a:cubicBezTo>
                  <a:pt x="3978420" y="475603"/>
                  <a:pt x="3974592" y="573325"/>
                  <a:pt x="3966935" y="671039"/>
                </a:cubicBezTo>
                <a:cubicBezTo>
                  <a:pt x="3859753" y="663223"/>
                  <a:pt x="3756408" y="659306"/>
                  <a:pt x="3649226" y="659306"/>
                </a:cubicBezTo>
                <a:cubicBezTo>
                  <a:pt x="3649226" y="561593"/>
                  <a:pt x="3649226" y="463880"/>
                  <a:pt x="3649226" y="362259"/>
                </a:cubicBezTo>
                <a:close/>
                <a:moveTo>
                  <a:pt x="3603287" y="362259"/>
                </a:moveTo>
                <a:cubicBezTo>
                  <a:pt x="3603287" y="463880"/>
                  <a:pt x="3603287" y="561593"/>
                  <a:pt x="3607115" y="659306"/>
                </a:cubicBezTo>
                <a:cubicBezTo>
                  <a:pt x="3499933" y="659306"/>
                  <a:pt x="3392751" y="663223"/>
                  <a:pt x="3289405" y="671039"/>
                </a:cubicBezTo>
                <a:cubicBezTo>
                  <a:pt x="3281749" y="573325"/>
                  <a:pt x="3277921" y="475603"/>
                  <a:pt x="3270264" y="377890"/>
                </a:cubicBezTo>
                <a:cubicBezTo>
                  <a:pt x="3381275" y="366166"/>
                  <a:pt x="3492276" y="362259"/>
                  <a:pt x="3603287" y="362259"/>
                </a:cubicBezTo>
                <a:close/>
                <a:moveTo>
                  <a:pt x="2063215" y="362259"/>
                </a:moveTo>
                <a:cubicBezTo>
                  <a:pt x="2081932" y="443465"/>
                  <a:pt x="2100641" y="528536"/>
                  <a:pt x="2119357" y="609742"/>
                </a:cubicBezTo>
                <a:cubicBezTo>
                  <a:pt x="2010814" y="648414"/>
                  <a:pt x="1902279" y="690949"/>
                  <a:pt x="1793735" y="741220"/>
                </a:cubicBezTo>
                <a:cubicBezTo>
                  <a:pt x="1767538" y="667750"/>
                  <a:pt x="1745082" y="594270"/>
                  <a:pt x="1726365" y="520800"/>
                </a:cubicBezTo>
                <a:cubicBezTo>
                  <a:pt x="1838648" y="462801"/>
                  <a:pt x="1950932" y="408657"/>
                  <a:pt x="2063215" y="362259"/>
                </a:cubicBezTo>
                <a:close/>
                <a:moveTo>
                  <a:pt x="1625734" y="306117"/>
                </a:moveTo>
                <a:cubicBezTo>
                  <a:pt x="1636856" y="379508"/>
                  <a:pt x="1651683" y="452908"/>
                  <a:pt x="1670223" y="526308"/>
                </a:cubicBezTo>
                <a:cubicBezTo>
                  <a:pt x="1555287" y="588108"/>
                  <a:pt x="1444065" y="653780"/>
                  <a:pt x="1332842" y="727180"/>
                </a:cubicBezTo>
                <a:cubicBezTo>
                  <a:pt x="1310597" y="665371"/>
                  <a:pt x="1292057" y="607426"/>
                  <a:pt x="1277231" y="545617"/>
                </a:cubicBezTo>
                <a:cubicBezTo>
                  <a:pt x="1395871" y="460635"/>
                  <a:pt x="1510798" y="379508"/>
                  <a:pt x="1625734" y="306117"/>
                </a:cubicBezTo>
                <a:close/>
                <a:moveTo>
                  <a:pt x="4812935" y="221904"/>
                </a:moveTo>
                <a:cubicBezTo>
                  <a:pt x="4924387" y="260576"/>
                  <a:pt x="5035849" y="303111"/>
                  <a:pt x="5151023" y="349510"/>
                </a:cubicBezTo>
                <a:cubicBezTo>
                  <a:pt x="5132448" y="434589"/>
                  <a:pt x="5117586" y="515787"/>
                  <a:pt x="5095297" y="600866"/>
                </a:cubicBezTo>
                <a:cubicBezTo>
                  <a:pt x="4987549" y="562194"/>
                  <a:pt x="4879810" y="527395"/>
                  <a:pt x="4772062" y="496460"/>
                </a:cubicBezTo>
                <a:cubicBezTo>
                  <a:pt x="4786924" y="407517"/>
                  <a:pt x="4801786" y="314710"/>
                  <a:pt x="4812935" y="221904"/>
                </a:cubicBezTo>
                <a:close/>
                <a:moveTo>
                  <a:pt x="2455934" y="221904"/>
                </a:moveTo>
                <a:cubicBezTo>
                  <a:pt x="2467499" y="314710"/>
                  <a:pt x="2482909" y="407517"/>
                  <a:pt x="2498319" y="496460"/>
                </a:cubicBezTo>
                <a:cubicBezTo>
                  <a:pt x="2386583" y="527395"/>
                  <a:pt x="2274848" y="562194"/>
                  <a:pt x="2159267" y="600866"/>
                </a:cubicBezTo>
                <a:cubicBezTo>
                  <a:pt x="2140001" y="515787"/>
                  <a:pt x="2120737" y="434589"/>
                  <a:pt x="2105326" y="349510"/>
                </a:cubicBezTo>
                <a:cubicBezTo>
                  <a:pt x="2220908" y="303111"/>
                  <a:pt x="2340353" y="260576"/>
                  <a:pt x="2455934" y="221904"/>
                </a:cubicBezTo>
                <a:close/>
                <a:moveTo>
                  <a:pt x="4420172" y="123652"/>
                </a:moveTo>
                <a:cubicBezTo>
                  <a:pt x="4540041" y="146047"/>
                  <a:pt x="4656056" y="175912"/>
                  <a:pt x="4772062" y="209509"/>
                </a:cubicBezTo>
                <a:cubicBezTo>
                  <a:pt x="4760462" y="299097"/>
                  <a:pt x="4748863" y="388685"/>
                  <a:pt x="4729527" y="474542"/>
                </a:cubicBezTo>
                <a:cubicBezTo>
                  <a:pt x="4617385" y="444677"/>
                  <a:pt x="4505243" y="422282"/>
                  <a:pt x="4393100" y="403618"/>
                </a:cubicBezTo>
                <a:cubicBezTo>
                  <a:pt x="4404700" y="310290"/>
                  <a:pt x="4412436" y="216971"/>
                  <a:pt x="4420172" y="123652"/>
                </a:cubicBezTo>
                <a:close/>
                <a:moveTo>
                  <a:pt x="2846345" y="123652"/>
                </a:moveTo>
                <a:cubicBezTo>
                  <a:pt x="2854081" y="216971"/>
                  <a:pt x="2865681" y="310290"/>
                  <a:pt x="2877281" y="403618"/>
                </a:cubicBezTo>
                <a:cubicBezTo>
                  <a:pt x="2765138" y="422282"/>
                  <a:pt x="2649133" y="444677"/>
                  <a:pt x="2536991" y="474542"/>
                </a:cubicBezTo>
                <a:cubicBezTo>
                  <a:pt x="2521518" y="388685"/>
                  <a:pt x="2509919" y="299097"/>
                  <a:pt x="2498319" y="209509"/>
                </a:cubicBezTo>
                <a:cubicBezTo>
                  <a:pt x="2614325" y="175912"/>
                  <a:pt x="2730339" y="146047"/>
                  <a:pt x="2846345" y="123652"/>
                </a:cubicBezTo>
                <a:close/>
                <a:moveTo>
                  <a:pt x="5245315" y="95581"/>
                </a:moveTo>
                <a:cubicBezTo>
                  <a:pt x="5304454" y="123846"/>
                  <a:pt x="5363593" y="153997"/>
                  <a:pt x="5422732" y="185561"/>
                </a:cubicBezTo>
                <a:lnTo>
                  <a:pt x="5525800" y="242761"/>
                </a:lnTo>
                <a:lnTo>
                  <a:pt x="5525800" y="488546"/>
                </a:lnTo>
                <a:lnTo>
                  <a:pt x="5382191" y="417810"/>
                </a:lnTo>
                <a:cubicBezTo>
                  <a:pt x="5324482" y="391428"/>
                  <a:pt x="5266296" y="366931"/>
                  <a:pt x="5207157" y="344320"/>
                </a:cubicBezTo>
                <a:cubicBezTo>
                  <a:pt x="5222417" y="261407"/>
                  <a:pt x="5237685" y="178494"/>
                  <a:pt x="5245315" y="95581"/>
                </a:cubicBezTo>
                <a:close/>
                <a:moveTo>
                  <a:pt x="2028540" y="95581"/>
                </a:moveTo>
                <a:cubicBezTo>
                  <a:pt x="2036241" y="178494"/>
                  <a:pt x="2047805" y="261407"/>
                  <a:pt x="2063215" y="344320"/>
                </a:cubicBezTo>
                <a:cubicBezTo>
                  <a:pt x="1947625" y="389543"/>
                  <a:pt x="1832044" y="442307"/>
                  <a:pt x="1712608" y="502613"/>
                </a:cubicBezTo>
                <a:cubicBezTo>
                  <a:pt x="1697189" y="430999"/>
                  <a:pt x="1681779" y="359394"/>
                  <a:pt x="1670223" y="284023"/>
                </a:cubicBezTo>
                <a:cubicBezTo>
                  <a:pt x="1789659" y="216184"/>
                  <a:pt x="1909104" y="152112"/>
                  <a:pt x="2028540" y="95581"/>
                </a:cubicBezTo>
                <a:close/>
                <a:moveTo>
                  <a:pt x="3213229" y="67510"/>
                </a:moveTo>
                <a:cubicBezTo>
                  <a:pt x="3220691" y="165913"/>
                  <a:pt x="3224431" y="264316"/>
                  <a:pt x="3228162" y="362727"/>
                </a:cubicBezTo>
                <a:cubicBezTo>
                  <a:pt x="3119910" y="370295"/>
                  <a:pt x="3011658" y="385432"/>
                  <a:pt x="2903397" y="404361"/>
                </a:cubicBezTo>
                <a:cubicBezTo>
                  <a:pt x="2892205" y="313526"/>
                  <a:pt x="2884734" y="215114"/>
                  <a:pt x="2877272" y="120495"/>
                </a:cubicBezTo>
                <a:cubicBezTo>
                  <a:pt x="2989255" y="97782"/>
                  <a:pt x="3101247" y="78862"/>
                  <a:pt x="3213229" y="67510"/>
                </a:cubicBezTo>
                <a:close/>
                <a:moveTo>
                  <a:pt x="4042952" y="53479"/>
                </a:moveTo>
                <a:cubicBezTo>
                  <a:pt x="4153759" y="69075"/>
                  <a:pt x="4268262" y="84671"/>
                  <a:pt x="4379069" y="108056"/>
                </a:cubicBezTo>
                <a:cubicBezTo>
                  <a:pt x="4371687" y="209429"/>
                  <a:pt x="4360600" y="306895"/>
                  <a:pt x="4353217" y="404369"/>
                </a:cubicBezTo>
                <a:cubicBezTo>
                  <a:pt x="4246097" y="384875"/>
                  <a:pt x="4135290" y="369279"/>
                  <a:pt x="4028179" y="357582"/>
                </a:cubicBezTo>
                <a:cubicBezTo>
                  <a:pt x="4035561" y="260116"/>
                  <a:pt x="4039257" y="158743"/>
                  <a:pt x="4042952" y="53479"/>
                </a:cubicBezTo>
                <a:close/>
                <a:moveTo>
                  <a:pt x="3653081" y="39439"/>
                </a:moveTo>
                <a:cubicBezTo>
                  <a:pt x="3768759" y="39439"/>
                  <a:pt x="3884438" y="43205"/>
                  <a:pt x="4000117" y="54495"/>
                </a:cubicBezTo>
                <a:cubicBezTo>
                  <a:pt x="3996262" y="156170"/>
                  <a:pt x="3992407" y="254077"/>
                  <a:pt x="3988543" y="348219"/>
                </a:cubicBezTo>
                <a:cubicBezTo>
                  <a:pt x="3876728" y="340686"/>
                  <a:pt x="3764905" y="336920"/>
                  <a:pt x="3649226" y="336920"/>
                </a:cubicBezTo>
                <a:cubicBezTo>
                  <a:pt x="3653081" y="239012"/>
                  <a:pt x="3653081" y="141104"/>
                  <a:pt x="3653081" y="39439"/>
                </a:cubicBezTo>
                <a:close/>
                <a:moveTo>
                  <a:pt x="3607124" y="39439"/>
                </a:moveTo>
                <a:cubicBezTo>
                  <a:pt x="3607124" y="144446"/>
                  <a:pt x="3607124" y="245572"/>
                  <a:pt x="3607124" y="346698"/>
                </a:cubicBezTo>
                <a:cubicBezTo>
                  <a:pt x="3495300" y="346698"/>
                  <a:pt x="3383476" y="350588"/>
                  <a:pt x="3271652" y="362259"/>
                </a:cubicBezTo>
                <a:cubicBezTo>
                  <a:pt x="3263943" y="261133"/>
                  <a:pt x="3260088" y="160007"/>
                  <a:pt x="3256233" y="54991"/>
                </a:cubicBezTo>
                <a:cubicBezTo>
                  <a:pt x="3371912" y="47219"/>
                  <a:pt x="3491445" y="39439"/>
                  <a:pt x="3607124" y="39439"/>
                </a:cubicBezTo>
                <a:close/>
                <a:moveTo>
                  <a:pt x="4833555" y="0"/>
                </a:moveTo>
                <a:lnTo>
                  <a:pt x="5030746" y="0"/>
                </a:lnTo>
                <a:lnTo>
                  <a:pt x="5193125" y="71745"/>
                </a:lnTo>
                <a:cubicBezTo>
                  <a:pt x="5185549" y="153305"/>
                  <a:pt x="5174179" y="238579"/>
                  <a:pt x="5159016" y="320148"/>
                </a:cubicBezTo>
                <a:cubicBezTo>
                  <a:pt x="5041543" y="271946"/>
                  <a:pt x="4927853" y="231170"/>
                  <a:pt x="4814163" y="197803"/>
                </a:cubicBezTo>
                <a:close/>
                <a:moveTo>
                  <a:pt x="4427218" y="0"/>
                </a:moveTo>
                <a:lnTo>
                  <a:pt x="4790766" y="0"/>
                </a:lnTo>
                <a:lnTo>
                  <a:pt x="4773061" y="179802"/>
                </a:lnTo>
                <a:cubicBezTo>
                  <a:pt x="4657055" y="146365"/>
                  <a:pt x="4537177" y="116641"/>
                  <a:pt x="4421171" y="90630"/>
                </a:cubicBezTo>
                <a:close/>
                <a:moveTo>
                  <a:pt x="4043356" y="0"/>
                </a:moveTo>
                <a:lnTo>
                  <a:pt x="4393512" y="0"/>
                </a:lnTo>
                <a:lnTo>
                  <a:pt x="4388131" y="81550"/>
                </a:lnTo>
                <a:cubicBezTo>
                  <a:pt x="4274097" y="59385"/>
                  <a:pt x="4160054" y="40915"/>
                  <a:pt x="4042219" y="29837"/>
                </a:cubicBezTo>
                <a:close/>
                <a:moveTo>
                  <a:pt x="3649226" y="0"/>
                </a:moveTo>
                <a:lnTo>
                  <a:pt x="3993197" y="0"/>
                </a:lnTo>
                <a:lnTo>
                  <a:pt x="3992566" y="25408"/>
                </a:lnTo>
                <a:cubicBezTo>
                  <a:pt x="3875605" y="14277"/>
                  <a:pt x="3762411" y="6850"/>
                  <a:pt x="3649226" y="6850"/>
                </a:cubicBezTo>
                <a:close/>
                <a:moveTo>
                  <a:pt x="3263137" y="0"/>
                </a:moveTo>
                <a:lnTo>
                  <a:pt x="3607124" y="0"/>
                </a:lnTo>
                <a:lnTo>
                  <a:pt x="3607124" y="6850"/>
                </a:lnTo>
                <a:cubicBezTo>
                  <a:pt x="3493929" y="6850"/>
                  <a:pt x="3376969" y="14277"/>
                  <a:pt x="3263775" y="25408"/>
                </a:cubicBezTo>
                <a:close/>
                <a:moveTo>
                  <a:pt x="2859676" y="0"/>
                </a:moveTo>
                <a:lnTo>
                  <a:pt x="3213161" y="0"/>
                </a:lnTo>
                <a:lnTo>
                  <a:pt x="3214123" y="38564"/>
                </a:lnTo>
                <a:cubicBezTo>
                  <a:pt x="3098886" y="53762"/>
                  <a:pt x="2983641" y="68969"/>
                  <a:pt x="2864567" y="95581"/>
                </a:cubicBezTo>
                <a:close/>
                <a:moveTo>
                  <a:pt x="2479267" y="0"/>
                </a:moveTo>
                <a:lnTo>
                  <a:pt x="2829347" y="0"/>
                </a:lnTo>
                <a:lnTo>
                  <a:pt x="2835170" y="90630"/>
                </a:lnTo>
                <a:cubicBezTo>
                  <a:pt x="2719730" y="116641"/>
                  <a:pt x="2608021" y="146365"/>
                  <a:pt x="2496312" y="179802"/>
                </a:cubicBezTo>
                <a:close/>
                <a:moveTo>
                  <a:pt x="2239635" y="0"/>
                </a:moveTo>
                <a:lnTo>
                  <a:pt x="2436832" y="0"/>
                </a:lnTo>
                <a:lnTo>
                  <a:pt x="2456217" y="197803"/>
                </a:lnTo>
                <a:cubicBezTo>
                  <a:pt x="2342527" y="231170"/>
                  <a:pt x="2225054" y="271946"/>
                  <a:pt x="2111365" y="320148"/>
                </a:cubicBezTo>
                <a:cubicBezTo>
                  <a:pt x="2096202" y="238579"/>
                  <a:pt x="2084832" y="153305"/>
                  <a:pt x="2077255" y="71745"/>
                </a:cubicBezTo>
                <a:close/>
              </a:path>
            </a:pathLst>
          </a:custGeom>
          <a:solidFill>
            <a:schemeClr val="bg1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9BFD0BC-29FF-4111-AE3E-1C541EF1750E}"/>
              </a:ext>
            </a:extLst>
          </p:cNvPr>
          <p:cNvSpPr/>
          <p:nvPr userDrawn="1"/>
        </p:nvSpPr>
        <p:spPr bwMode="gray">
          <a:xfrm rot="5400000">
            <a:off x="178640" y="-178640"/>
            <a:ext cx="6858000" cy="7215279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8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8" name="Rectángulo 7">
            <a:extLst>
              <a:ext uri="{FF2B5EF4-FFF2-40B4-BE49-F238E27FC236}">
                <a16:creationId xmlns:a16="http://schemas.microsoft.com/office/drawing/2014/main" id="{8497076C-0FFE-4260-BDF3-D5C7A0103695}"/>
              </a:ext>
            </a:extLst>
          </p:cNvPr>
          <p:cNvSpPr/>
          <p:nvPr userDrawn="1"/>
        </p:nvSpPr>
        <p:spPr bwMode="gray">
          <a:xfrm>
            <a:off x="1" y="5949283"/>
            <a:ext cx="9143045" cy="9245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97BED6-7F87-4FCC-9A3A-6277B2943E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54347" y="1310452"/>
            <a:ext cx="5737834" cy="1326460"/>
          </a:xfrm>
        </p:spPr>
        <p:txBody>
          <a:bodyPr anchor="b">
            <a:noAutofit/>
          </a:bodyPr>
          <a:lstStyle>
            <a:lvl1pPr>
              <a:defRPr sz="3200" cap="all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title over two lines maximum</a:t>
            </a:r>
            <a:endParaRPr lang="en-GB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2BB50A6A-C001-4E60-8069-8D74742116B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54819" y="3068960"/>
            <a:ext cx="3333750" cy="1440000"/>
          </a:xfrm>
        </p:spPr>
        <p:txBody>
          <a:bodyPr>
            <a:noAutofit/>
          </a:bodyPr>
          <a:lstStyle>
            <a:lvl1pPr>
              <a:spcBef>
                <a:spcPts val="200"/>
              </a:spcBef>
              <a:spcAft>
                <a:spcPts val="200"/>
              </a:spcAft>
              <a:defRPr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90E679-CD3A-4FDA-A20B-71E75CC0C7C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70AEA83-FBAC-48B5-93A4-90C8596B8DA9}" type="datetime4">
              <a:rPr lang="en-US" smtClean="0"/>
              <a:t>July 20, 2020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C99074-3C71-4561-BC3F-80BDB5AC957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15B09C-A135-4EBF-824F-93183B23C62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1D04F9A-0280-45EB-95F0-6DA7BDF0AC7E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F0A17E9-B865-40A7-90E1-E1F1216084D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6093296"/>
            <a:ext cx="2201317" cy="70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84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8 placeholder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74AAAF7-1F47-4163-8FFF-7CECE6165CF9}"/>
              </a:ext>
            </a:extLst>
          </p:cNvPr>
          <p:cNvSpPr/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Freeform: Shape 47">
            <a:extLst>
              <a:ext uri="{FF2B5EF4-FFF2-40B4-BE49-F238E27FC236}">
                <a16:creationId xmlns:a16="http://schemas.microsoft.com/office/drawing/2014/main" id="{42B87378-3709-40ED-A5E2-5C2A3D377CFB}"/>
              </a:ext>
            </a:extLst>
          </p:cNvPr>
          <p:cNvSpPr>
            <a:spLocks/>
          </p:cNvSpPr>
          <p:nvPr userDrawn="1"/>
        </p:nvSpPr>
        <p:spPr bwMode="gray">
          <a:xfrm>
            <a:off x="0" y="0"/>
            <a:ext cx="2201317" cy="2714472"/>
          </a:xfrm>
          <a:custGeom>
            <a:avLst/>
            <a:gdLst>
              <a:gd name="connsiteX0" fmla="*/ 421640 w 4027599"/>
              <a:gd name="connsiteY0" fmla="*/ 4594315 h 4966483"/>
              <a:gd name="connsiteX1" fmla="*/ 429982 w 4027599"/>
              <a:gd name="connsiteY1" fmla="*/ 4940822 h 4966483"/>
              <a:gd name="connsiteX2" fmla="*/ 42302 w 4027599"/>
              <a:gd name="connsiteY2" fmla="*/ 4966483 h 4966483"/>
              <a:gd name="connsiteX3" fmla="*/ 42302 w 4027599"/>
              <a:gd name="connsiteY3" fmla="*/ 4615707 h 4966483"/>
              <a:gd name="connsiteX4" fmla="*/ 421640 w 4027599"/>
              <a:gd name="connsiteY4" fmla="*/ 4594315 h 4966483"/>
              <a:gd name="connsiteX5" fmla="*/ 843177 w 4027599"/>
              <a:gd name="connsiteY5" fmla="*/ 4532287 h 4966483"/>
              <a:gd name="connsiteX6" fmla="*/ 864179 w 4027599"/>
              <a:gd name="connsiteY6" fmla="*/ 4864073 h 4966483"/>
              <a:gd name="connsiteX7" fmla="*/ 473597 w 4027599"/>
              <a:gd name="connsiteY7" fmla="*/ 4935469 h 4966483"/>
              <a:gd name="connsiteX8" fmla="*/ 460996 w 4027599"/>
              <a:gd name="connsiteY8" fmla="*/ 4595282 h 4966483"/>
              <a:gd name="connsiteX9" fmla="*/ 843177 w 4027599"/>
              <a:gd name="connsiteY9" fmla="*/ 4532287 h 4966483"/>
              <a:gd name="connsiteX10" fmla="*/ 1268465 w 4027599"/>
              <a:gd name="connsiteY10" fmla="*/ 4423733 h 4966483"/>
              <a:gd name="connsiteX11" fmla="*/ 1298375 w 4027599"/>
              <a:gd name="connsiteY11" fmla="*/ 4738738 h 4966483"/>
              <a:gd name="connsiteX12" fmla="*/ 901044 w 4027599"/>
              <a:gd name="connsiteY12" fmla="*/ 4857929 h 4966483"/>
              <a:gd name="connsiteX13" fmla="*/ 879681 w 4027599"/>
              <a:gd name="connsiteY13" fmla="*/ 4525899 h 4966483"/>
              <a:gd name="connsiteX14" fmla="*/ 1268465 w 4027599"/>
              <a:gd name="connsiteY14" fmla="*/ 4423733 h 4966483"/>
              <a:gd name="connsiteX15" fmla="*/ 1694886 w 4027599"/>
              <a:gd name="connsiteY15" fmla="*/ 4268663 h 4966483"/>
              <a:gd name="connsiteX16" fmla="*/ 1732571 w 4027599"/>
              <a:gd name="connsiteY16" fmla="*/ 4552917 h 4966483"/>
              <a:gd name="connsiteX17" fmla="*/ 1343191 w 4027599"/>
              <a:gd name="connsiteY17" fmla="*/ 4718371 h 4966483"/>
              <a:gd name="connsiteX18" fmla="*/ 1313877 w 4027599"/>
              <a:gd name="connsiteY18" fmla="*/ 4408670 h 4966483"/>
              <a:gd name="connsiteX19" fmla="*/ 1694886 w 4027599"/>
              <a:gd name="connsiteY19" fmla="*/ 4268663 h 4966483"/>
              <a:gd name="connsiteX20" fmla="*/ 402065 w 4027599"/>
              <a:gd name="connsiteY20" fmla="*/ 4237649 h 4966483"/>
              <a:gd name="connsiteX21" fmla="*/ 414470 w 4027599"/>
              <a:gd name="connsiteY21" fmla="*/ 4562363 h 4966483"/>
              <a:gd name="connsiteX22" fmla="*/ 42302 w 4027599"/>
              <a:gd name="connsiteY22" fmla="*/ 4578803 h 4966483"/>
              <a:gd name="connsiteX23" fmla="*/ 42302 w 4027599"/>
              <a:gd name="connsiteY23" fmla="*/ 4254089 h 4966483"/>
              <a:gd name="connsiteX24" fmla="*/ 402065 w 4027599"/>
              <a:gd name="connsiteY24" fmla="*/ 4237649 h 4966483"/>
              <a:gd name="connsiteX25" fmla="*/ 818962 w 4027599"/>
              <a:gd name="connsiteY25" fmla="*/ 4191133 h 4966483"/>
              <a:gd name="connsiteX26" fmla="*/ 848667 w 4027599"/>
              <a:gd name="connsiteY26" fmla="*/ 4504760 h 4966483"/>
              <a:gd name="connsiteX27" fmla="*/ 462462 w 4027599"/>
              <a:gd name="connsiteY27" fmla="*/ 4563301 h 4966483"/>
              <a:gd name="connsiteX28" fmla="*/ 445484 w 4027599"/>
              <a:gd name="connsiteY28" fmla="*/ 4237131 h 4966483"/>
              <a:gd name="connsiteX29" fmla="*/ 818962 w 4027599"/>
              <a:gd name="connsiteY29" fmla="*/ 4191133 h 4966483"/>
              <a:gd name="connsiteX30" fmla="*/ 1220366 w 4027599"/>
              <a:gd name="connsiteY30" fmla="*/ 4098091 h 4966483"/>
              <a:gd name="connsiteX31" fmla="*/ 1267361 w 4027599"/>
              <a:gd name="connsiteY31" fmla="*/ 4399420 h 4966483"/>
              <a:gd name="connsiteX32" fmla="*/ 878577 w 4027599"/>
              <a:gd name="connsiteY32" fmla="*/ 4501273 h 4966483"/>
              <a:gd name="connsiteX33" fmla="*/ 848667 w 4027599"/>
              <a:gd name="connsiteY33" fmla="*/ 4178727 h 4966483"/>
              <a:gd name="connsiteX34" fmla="*/ 1220366 w 4027599"/>
              <a:gd name="connsiteY34" fmla="*/ 4098091 h 4966483"/>
              <a:gd name="connsiteX35" fmla="*/ 2131680 w 4027599"/>
              <a:gd name="connsiteY35" fmla="*/ 4067077 h 4966483"/>
              <a:gd name="connsiteX36" fmla="*/ 2182270 w 4027599"/>
              <a:gd name="connsiteY36" fmla="*/ 4316918 h 4966483"/>
              <a:gd name="connsiteX37" fmla="*/ 1790233 w 4027599"/>
              <a:gd name="connsiteY37" fmla="*/ 4532287 h 4966483"/>
              <a:gd name="connsiteX38" fmla="*/ 1748073 w 4027599"/>
              <a:gd name="connsiteY38" fmla="*/ 4252301 h 4966483"/>
              <a:gd name="connsiteX39" fmla="*/ 2131680 w 4027599"/>
              <a:gd name="connsiteY39" fmla="*/ 4067077 h 4966483"/>
              <a:gd name="connsiteX40" fmla="*/ 1624486 w 4027599"/>
              <a:gd name="connsiteY40" fmla="*/ 3974035 h 4966483"/>
              <a:gd name="connsiteX41" fmla="*/ 1686055 w 4027599"/>
              <a:gd name="connsiteY41" fmla="*/ 4241459 h 4966483"/>
              <a:gd name="connsiteX42" fmla="*/ 1312519 w 4027599"/>
              <a:gd name="connsiteY42" fmla="*/ 4377217 h 4966483"/>
              <a:gd name="connsiteX43" fmla="*/ 1267361 w 4027599"/>
              <a:gd name="connsiteY43" fmla="*/ 4085119 h 4966483"/>
              <a:gd name="connsiteX44" fmla="*/ 1624486 w 4027599"/>
              <a:gd name="connsiteY44" fmla="*/ 3974035 h 4966483"/>
              <a:gd name="connsiteX45" fmla="*/ 377820 w 4027599"/>
              <a:gd name="connsiteY45" fmla="*/ 3896495 h 4966483"/>
              <a:gd name="connsiteX46" fmla="*/ 398968 w 4027599"/>
              <a:gd name="connsiteY46" fmla="*/ 4205658 h 4966483"/>
              <a:gd name="connsiteX47" fmla="*/ 26800 w 4027599"/>
              <a:gd name="connsiteY47" fmla="*/ 4222147 h 4966483"/>
              <a:gd name="connsiteX48" fmla="*/ 26800 w 4027599"/>
              <a:gd name="connsiteY48" fmla="*/ 3912983 h 4966483"/>
              <a:gd name="connsiteX49" fmla="*/ 377820 w 4027599"/>
              <a:gd name="connsiteY49" fmla="*/ 3896495 h 4966483"/>
              <a:gd name="connsiteX50" fmla="*/ 775523 w 4027599"/>
              <a:gd name="connsiteY50" fmla="*/ 3849979 h 4966483"/>
              <a:gd name="connsiteX51" fmla="*/ 817663 w 4027599"/>
              <a:gd name="connsiteY51" fmla="*/ 4159943 h 4966483"/>
              <a:gd name="connsiteX52" fmla="*/ 451052 w 4027599"/>
              <a:gd name="connsiteY52" fmla="*/ 4206645 h 4966483"/>
              <a:gd name="connsiteX53" fmla="*/ 429982 w 4027599"/>
              <a:gd name="connsiteY53" fmla="*/ 3892441 h 4966483"/>
              <a:gd name="connsiteX54" fmla="*/ 775523 w 4027599"/>
              <a:gd name="connsiteY54" fmla="*/ 3849979 h 4966483"/>
              <a:gd name="connsiteX55" fmla="*/ 2558570 w 4027599"/>
              <a:gd name="connsiteY55" fmla="*/ 3834467 h 4966483"/>
              <a:gd name="connsiteX56" fmla="*/ 2616466 w 4027599"/>
              <a:gd name="connsiteY56" fmla="*/ 4028375 h 4966483"/>
              <a:gd name="connsiteX57" fmla="*/ 2231892 w 4027599"/>
              <a:gd name="connsiteY57" fmla="*/ 4284175 h 4966483"/>
              <a:gd name="connsiteX58" fmla="*/ 2182270 w 4027599"/>
              <a:gd name="connsiteY58" fmla="*/ 4049006 h 4966483"/>
              <a:gd name="connsiteX59" fmla="*/ 2558570 w 4027599"/>
              <a:gd name="connsiteY59" fmla="*/ 3834467 h 4966483"/>
              <a:gd name="connsiteX60" fmla="*/ 2045808 w 4027599"/>
              <a:gd name="connsiteY60" fmla="*/ 3818965 h 4966483"/>
              <a:gd name="connsiteX61" fmla="*/ 2120242 w 4027599"/>
              <a:gd name="connsiteY61" fmla="*/ 4051106 h 4966483"/>
              <a:gd name="connsiteX62" fmla="*/ 1743941 w 4027599"/>
              <a:gd name="connsiteY62" fmla="*/ 4222147 h 4966483"/>
              <a:gd name="connsiteX63" fmla="*/ 1686045 w 4027599"/>
              <a:gd name="connsiteY63" fmla="*/ 3957438 h 4966483"/>
              <a:gd name="connsiteX64" fmla="*/ 2045808 w 4027599"/>
              <a:gd name="connsiteY64" fmla="*/ 3818965 h 4966483"/>
              <a:gd name="connsiteX65" fmla="*/ 1147144 w 4027599"/>
              <a:gd name="connsiteY65" fmla="*/ 3787951 h 4966483"/>
              <a:gd name="connsiteX66" fmla="*/ 1205333 w 4027599"/>
              <a:gd name="connsiteY66" fmla="*/ 4070828 h 4966483"/>
              <a:gd name="connsiteX67" fmla="*/ 843714 w 4027599"/>
              <a:gd name="connsiteY67" fmla="*/ 4144617 h 4966483"/>
              <a:gd name="connsiteX68" fmla="*/ 802151 w 4027599"/>
              <a:gd name="connsiteY68" fmla="*/ 3849451 h 4966483"/>
              <a:gd name="connsiteX69" fmla="*/ 1147144 w 4027599"/>
              <a:gd name="connsiteY69" fmla="*/ 3787951 h 4966483"/>
              <a:gd name="connsiteX70" fmla="*/ 1541935 w 4027599"/>
              <a:gd name="connsiteY70" fmla="*/ 3679397 h 4966483"/>
              <a:gd name="connsiteX71" fmla="*/ 1624027 w 4027599"/>
              <a:gd name="connsiteY71" fmla="*/ 3955084 h 4966483"/>
              <a:gd name="connsiteX72" fmla="*/ 1266912 w 4027599"/>
              <a:gd name="connsiteY72" fmla="*/ 4067077 h 4966483"/>
              <a:gd name="connsiteX73" fmla="*/ 1205333 w 4027599"/>
              <a:gd name="connsiteY73" fmla="*/ 3774168 h 4966483"/>
              <a:gd name="connsiteX74" fmla="*/ 1541935 w 4027599"/>
              <a:gd name="connsiteY74" fmla="*/ 3679397 h 4966483"/>
              <a:gd name="connsiteX75" fmla="*/ 2464815 w 4027599"/>
              <a:gd name="connsiteY75" fmla="*/ 3617369 h 4966483"/>
              <a:gd name="connsiteX76" fmla="*/ 2554438 w 4027599"/>
              <a:gd name="connsiteY76" fmla="*/ 3810730 h 4966483"/>
              <a:gd name="connsiteX77" fmla="*/ 2170323 w 4027599"/>
              <a:gd name="connsiteY77" fmla="*/ 4020551 h 4966483"/>
              <a:gd name="connsiteX78" fmla="*/ 2089228 w 4027599"/>
              <a:gd name="connsiteY78" fmla="*/ 3790168 h 4966483"/>
              <a:gd name="connsiteX79" fmla="*/ 2464815 w 4027599"/>
              <a:gd name="connsiteY79" fmla="*/ 3617369 h 4966483"/>
              <a:gd name="connsiteX80" fmla="*/ 1941845 w 4027599"/>
              <a:gd name="connsiteY80" fmla="*/ 3555340 h 4966483"/>
              <a:gd name="connsiteX81" fmla="*/ 2042712 w 4027599"/>
              <a:gd name="connsiteY81" fmla="*/ 3786915 h 4966483"/>
              <a:gd name="connsiteX82" fmla="*/ 1677059 w 4027599"/>
              <a:gd name="connsiteY82" fmla="*/ 3927509 h 4966483"/>
              <a:gd name="connsiteX83" fmla="*/ 1593003 w 4027599"/>
              <a:gd name="connsiteY83" fmla="*/ 3666991 h 4966483"/>
              <a:gd name="connsiteX84" fmla="*/ 1941845 w 4027599"/>
              <a:gd name="connsiteY84" fmla="*/ 3555340 h 4966483"/>
              <a:gd name="connsiteX85" fmla="*/ 357366 w 4027599"/>
              <a:gd name="connsiteY85" fmla="*/ 3539838 h 4966483"/>
              <a:gd name="connsiteX86" fmla="*/ 383466 w 4027599"/>
              <a:gd name="connsiteY86" fmla="*/ 3852469 h 4966483"/>
              <a:gd name="connsiteX87" fmla="*/ 26800 w 4027599"/>
              <a:gd name="connsiteY87" fmla="*/ 3865490 h 4966483"/>
              <a:gd name="connsiteX88" fmla="*/ 26800 w 4027599"/>
              <a:gd name="connsiteY88" fmla="*/ 3552869 h 4966483"/>
              <a:gd name="connsiteX89" fmla="*/ 357366 w 4027599"/>
              <a:gd name="connsiteY89" fmla="*/ 3539838 h 4966483"/>
              <a:gd name="connsiteX90" fmla="*/ 720957 w 4027599"/>
              <a:gd name="connsiteY90" fmla="*/ 3508824 h 4966483"/>
              <a:gd name="connsiteX91" fmla="*/ 771137 w 4027599"/>
              <a:gd name="connsiteY91" fmla="*/ 3796908 h 4966483"/>
              <a:gd name="connsiteX92" fmla="*/ 428244 w 4027599"/>
              <a:gd name="connsiteY92" fmla="*/ 3834476 h 4966483"/>
              <a:gd name="connsiteX93" fmla="*/ 398968 w 4027599"/>
              <a:gd name="connsiteY93" fmla="*/ 3538051 h 4966483"/>
              <a:gd name="connsiteX94" fmla="*/ 720957 w 4027599"/>
              <a:gd name="connsiteY94" fmla="*/ 3508824 h 4966483"/>
              <a:gd name="connsiteX95" fmla="*/ 1066097 w 4027599"/>
              <a:gd name="connsiteY95" fmla="*/ 3462298 h 4966483"/>
              <a:gd name="connsiteX96" fmla="*/ 1143305 w 4027599"/>
              <a:gd name="connsiteY96" fmla="*/ 3740282 h 4966483"/>
              <a:gd name="connsiteX97" fmla="*/ 791591 w 4027599"/>
              <a:gd name="connsiteY97" fmla="*/ 3803453 h 4966483"/>
              <a:gd name="connsiteX98" fmla="*/ 740123 w 4027599"/>
              <a:gd name="connsiteY98" fmla="*/ 3512839 h 4966483"/>
              <a:gd name="connsiteX99" fmla="*/ 1066097 w 4027599"/>
              <a:gd name="connsiteY99" fmla="*/ 3462298 h 4966483"/>
              <a:gd name="connsiteX100" fmla="*/ 2324358 w 4027599"/>
              <a:gd name="connsiteY100" fmla="*/ 3400270 h 4966483"/>
              <a:gd name="connsiteX101" fmla="*/ 2445894 w 4027599"/>
              <a:gd name="connsiteY101" fmla="*/ 3594814 h 4966483"/>
              <a:gd name="connsiteX102" fmla="*/ 2081267 w 4027599"/>
              <a:gd name="connsiteY102" fmla="*/ 3772439 h 4966483"/>
              <a:gd name="connsiteX103" fmla="*/ 1980683 w 4027599"/>
              <a:gd name="connsiteY103" fmla="*/ 3539838 h 4966483"/>
              <a:gd name="connsiteX104" fmla="*/ 2324358 w 4027599"/>
              <a:gd name="connsiteY104" fmla="*/ 3400270 h 4966483"/>
              <a:gd name="connsiteX105" fmla="*/ 1431486 w 4027599"/>
              <a:gd name="connsiteY105" fmla="*/ 3384768 h 4966483"/>
              <a:gd name="connsiteX106" fmla="*/ 1530975 w 4027599"/>
              <a:gd name="connsiteY106" fmla="*/ 3642717 h 4966483"/>
              <a:gd name="connsiteX107" fmla="*/ 1191042 w 4027599"/>
              <a:gd name="connsiteY107" fmla="*/ 3725922 h 4966483"/>
              <a:gd name="connsiteX108" fmla="*/ 1112281 w 4027599"/>
              <a:gd name="connsiteY108" fmla="*/ 3451339 h 4966483"/>
              <a:gd name="connsiteX109" fmla="*/ 1431486 w 4027599"/>
              <a:gd name="connsiteY109" fmla="*/ 3384768 h 4966483"/>
              <a:gd name="connsiteX110" fmla="*/ 1788367 w 4027599"/>
              <a:gd name="connsiteY110" fmla="*/ 3291726 h 4966483"/>
              <a:gd name="connsiteX111" fmla="*/ 1918655 w 4027599"/>
              <a:gd name="connsiteY111" fmla="*/ 3523379 h 4966483"/>
              <a:gd name="connsiteX112" fmla="*/ 1574024 w 4027599"/>
              <a:gd name="connsiteY112" fmla="*/ 3632880 h 4966483"/>
              <a:gd name="connsiteX113" fmla="*/ 1468947 w 4027599"/>
              <a:gd name="connsiteY113" fmla="*/ 3380177 h 4966483"/>
              <a:gd name="connsiteX114" fmla="*/ 1788367 w 4027599"/>
              <a:gd name="connsiteY114" fmla="*/ 3291726 h 4966483"/>
              <a:gd name="connsiteX115" fmla="*/ 318615 w 4027599"/>
              <a:gd name="connsiteY115" fmla="*/ 3229698 h 4966483"/>
              <a:gd name="connsiteX116" fmla="*/ 352452 w 4027599"/>
              <a:gd name="connsiteY116" fmla="*/ 3516043 h 4966483"/>
              <a:gd name="connsiteX117" fmla="*/ 31030 w 4027599"/>
              <a:gd name="connsiteY117" fmla="*/ 3524336 h 4966483"/>
              <a:gd name="connsiteX118" fmla="*/ 26800 w 4027599"/>
              <a:gd name="connsiteY118" fmla="*/ 3238001 h 4966483"/>
              <a:gd name="connsiteX119" fmla="*/ 318615 w 4027599"/>
              <a:gd name="connsiteY119" fmla="*/ 3229698 h 4966483"/>
              <a:gd name="connsiteX120" fmla="*/ 649659 w 4027599"/>
              <a:gd name="connsiteY120" fmla="*/ 3214186 h 4966483"/>
              <a:gd name="connsiteX121" fmla="*/ 709109 w 4027599"/>
              <a:gd name="connsiteY121" fmla="*/ 3480575 h 4966483"/>
              <a:gd name="connsiteX122" fmla="*/ 386406 w 4027599"/>
              <a:gd name="connsiteY122" fmla="*/ 3508824 h 4966483"/>
              <a:gd name="connsiteX123" fmla="*/ 352442 w 4027599"/>
              <a:gd name="connsiteY123" fmla="*/ 3234367 h 4966483"/>
              <a:gd name="connsiteX124" fmla="*/ 649659 w 4027599"/>
              <a:gd name="connsiteY124" fmla="*/ 3214186 h 4966483"/>
              <a:gd name="connsiteX125" fmla="*/ 2148921 w 4027599"/>
              <a:gd name="connsiteY125" fmla="*/ 3167670 h 4966483"/>
              <a:gd name="connsiteX126" fmla="*/ 2306326 w 4027599"/>
              <a:gd name="connsiteY126" fmla="*/ 3370634 h 4966483"/>
              <a:gd name="connsiteX127" fmla="*/ 1957484 w 4027599"/>
              <a:gd name="connsiteY127" fmla="*/ 3508824 h 4966483"/>
              <a:gd name="connsiteX128" fmla="*/ 1825604 w 4027599"/>
              <a:gd name="connsiteY128" fmla="*/ 3275628 h 4966483"/>
              <a:gd name="connsiteX129" fmla="*/ 2148921 w 4027599"/>
              <a:gd name="connsiteY129" fmla="*/ 3167670 h 4966483"/>
              <a:gd name="connsiteX130" fmla="*/ 964381 w 4027599"/>
              <a:gd name="connsiteY130" fmla="*/ 3167670 h 4966483"/>
              <a:gd name="connsiteX131" fmla="*/ 1050263 w 4027599"/>
              <a:gd name="connsiteY131" fmla="*/ 3431714 h 4966483"/>
              <a:gd name="connsiteX132" fmla="*/ 739439 w 4027599"/>
              <a:gd name="connsiteY132" fmla="*/ 3477810 h 4966483"/>
              <a:gd name="connsiteX133" fmla="*/ 678095 w 4027599"/>
              <a:gd name="connsiteY133" fmla="*/ 3201204 h 4966483"/>
              <a:gd name="connsiteX134" fmla="*/ 964381 w 4027599"/>
              <a:gd name="connsiteY134" fmla="*/ 3167670 h 4966483"/>
              <a:gd name="connsiteX135" fmla="*/ 1298531 w 4027599"/>
              <a:gd name="connsiteY135" fmla="*/ 3121154 h 4966483"/>
              <a:gd name="connsiteX136" fmla="*/ 1422431 w 4027599"/>
              <a:gd name="connsiteY136" fmla="*/ 3365134 h 4966483"/>
              <a:gd name="connsiteX137" fmla="*/ 1097726 w 4027599"/>
              <a:gd name="connsiteY137" fmla="*/ 3431294 h 4966483"/>
              <a:gd name="connsiteX138" fmla="*/ 1003737 w 4027599"/>
              <a:gd name="connsiteY138" fmla="*/ 3170776 h 4966483"/>
              <a:gd name="connsiteX139" fmla="*/ 1298531 w 4027599"/>
              <a:gd name="connsiteY139" fmla="*/ 3121154 h 4966483"/>
              <a:gd name="connsiteX140" fmla="*/ 1622113 w 4027599"/>
              <a:gd name="connsiteY140" fmla="*/ 3043614 h 4966483"/>
              <a:gd name="connsiteX141" fmla="*/ 1779087 w 4027599"/>
              <a:gd name="connsiteY141" fmla="*/ 3265743 h 4966483"/>
              <a:gd name="connsiteX142" fmla="*/ 1456659 w 4027599"/>
              <a:gd name="connsiteY142" fmla="*/ 3353754 h 4966483"/>
              <a:gd name="connsiteX143" fmla="*/ 1329379 w 4027599"/>
              <a:gd name="connsiteY143" fmla="*/ 3106482 h 4966483"/>
              <a:gd name="connsiteX144" fmla="*/ 1622113 w 4027599"/>
              <a:gd name="connsiteY144" fmla="*/ 3043614 h 4966483"/>
              <a:gd name="connsiteX145" fmla="*/ 3118053 w 4027599"/>
              <a:gd name="connsiteY145" fmla="*/ 3028102 h 4966483"/>
              <a:gd name="connsiteX146" fmla="*/ 3345291 w 4027599"/>
              <a:gd name="connsiteY146" fmla="*/ 3079014 h 4966483"/>
              <a:gd name="connsiteX147" fmla="*/ 3097755 w 4027599"/>
              <a:gd name="connsiteY147" fmla="*/ 3477810 h 4966483"/>
              <a:gd name="connsiteX148" fmla="*/ 2911094 w 4027599"/>
              <a:gd name="connsiteY148" fmla="*/ 3418420 h 4966483"/>
              <a:gd name="connsiteX149" fmla="*/ 3118053 w 4027599"/>
              <a:gd name="connsiteY149" fmla="*/ 3028102 h 4966483"/>
              <a:gd name="connsiteX150" fmla="*/ 2868573 w 4027599"/>
              <a:gd name="connsiteY150" fmla="*/ 2950572 h 4966483"/>
              <a:gd name="connsiteX151" fmla="*/ 3097179 w 4027599"/>
              <a:gd name="connsiteY151" fmla="*/ 3030925 h 4966483"/>
              <a:gd name="connsiteX152" fmla="*/ 2885199 w 4027599"/>
              <a:gd name="connsiteY152" fmla="*/ 3415782 h 4966483"/>
              <a:gd name="connsiteX153" fmla="*/ 2693996 w 4027599"/>
              <a:gd name="connsiteY153" fmla="*/ 3322740 h 4966483"/>
              <a:gd name="connsiteX154" fmla="*/ 2868573 w 4027599"/>
              <a:gd name="connsiteY154" fmla="*/ 2950572 h 4966483"/>
              <a:gd name="connsiteX155" fmla="*/ 1945997 w 4027599"/>
              <a:gd name="connsiteY155" fmla="*/ 2950572 h 4966483"/>
              <a:gd name="connsiteX156" fmla="*/ 2135754 w 4027599"/>
              <a:gd name="connsiteY156" fmla="*/ 3155880 h 4966483"/>
              <a:gd name="connsiteX157" fmla="*/ 1815269 w 4027599"/>
              <a:gd name="connsiteY157" fmla="*/ 3260712 h 4966483"/>
              <a:gd name="connsiteX158" fmla="*/ 1655031 w 4027599"/>
              <a:gd name="connsiteY158" fmla="*/ 3033572 h 4966483"/>
              <a:gd name="connsiteX159" fmla="*/ 1945997 w 4027599"/>
              <a:gd name="connsiteY159" fmla="*/ 2950572 h 4966483"/>
              <a:gd name="connsiteX160" fmla="*/ 283557 w 4027599"/>
              <a:gd name="connsiteY160" fmla="*/ 2935060 h 4966483"/>
              <a:gd name="connsiteX161" fmla="*/ 321438 w 4027599"/>
              <a:gd name="connsiteY161" fmla="*/ 3205854 h 4966483"/>
              <a:gd name="connsiteX162" fmla="*/ 31010 w 4027599"/>
              <a:gd name="connsiteY162" fmla="*/ 3214186 h 4966483"/>
              <a:gd name="connsiteX163" fmla="*/ 26800 w 4027599"/>
              <a:gd name="connsiteY163" fmla="*/ 2943392 h 4966483"/>
              <a:gd name="connsiteX164" fmla="*/ 283557 w 4027599"/>
              <a:gd name="connsiteY164" fmla="*/ 2935060 h 4966483"/>
              <a:gd name="connsiteX165" fmla="*/ 576105 w 4027599"/>
              <a:gd name="connsiteY165" fmla="*/ 2919558 h 4966483"/>
              <a:gd name="connsiteX166" fmla="*/ 647080 w 4027599"/>
              <a:gd name="connsiteY166" fmla="*/ 3178161 h 4966483"/>
              <a:gd name="connsiteX167" fmla="*/ 363178 w 4027599"/>
              <a:gd name="connsiteY167" fmla="*/ 3198684 h 4966483"/>
              <a:gd name="connsiteX168" fmla="*/ 321428 w 4027599"/>
              <a:gd name="connsiteY168" fmla="*/ 2931876 h 4966483"/>
              <a:gd name="connsiteX169" fmla="*/ 576105 w 4027599"/>
              <a:gd name="connsiteY169" fmla="*/ 2919558 h 4966483"/>
              <a:gd name="connsiteX170" fmla="*/ 853541 w 4027599"/>
              <a:gd name="connsiteY170" fmla="*/ 2888544 h 4966483"/>
              <a:gd name="connsiteX171" fmla="*/ 957221 w 4027599"/>
              <a:gd name="connsiteY171" fmla="*/ 3149023 h 4966483"/>
              <a:gd name="connsiteX172" fmla="*/ 675203 w 4027599"/>
              <a:gd name="connsiteY172" fmla="*/ 3183182 h 4966483"/>
              <a:gd name="connsiteX173" fmla="*/ 600555 w 4027599"/>
              <a:gd name="connsiteY173" fmla="*/ 2914166 h 4966483"/>
              <a:gd name="connsiteX174" fmla="*/ 853541 w 4027599"/>
              <a:gd name="connsiteY174" fmla="*/ 2888544 h 4966483"/>
              <a:gd name="connsiteX175" fmla="*/ 1138567 w 4027599"/>
              <a:gd name="connsiteY175" fmla="*/ 2857530 h 4966483"/>
              <a:gd name="connsiteX176" fmla="*/ 1282863 w 4027599"/>
              <a:gd name="connsiteY176" fmla="*/ 3088118 h 4966483"/>
              <a:gd name="connsiteX177" fmla="*/ 990022 w 4027599"/>
              <a:gd name="connsiteY177" fmla="*/ 3136656 h 4966483"/>
              <a:gd name="connsiteX178" fmla="*/ 879681 w 4027599"/>
              <a:gd name="connsiteY178" fmla="*/ 2889892 h 4966483"/>
              <a:gd name="connsiteX179" fmla="*/ 1138567 w 4027599"/>
              <a:gd name="connsiteY179" fmla="*/ 2857530 h 4966483"/>
              <a:gd name="connsiteX180" fmla="*/ 2616466 w 4027599"/>
              <a:gd name="connsiteY180" fmla="*/ 2842018 h 4966483"/>
              <a:gd name="connsiteX181" fmla="*/ 2849066 w 4027599"/>
              <a:gd name="connsiteY181" fmla="*/ 2944946 h 4966483"/>
              <a:gd name="connsiteX182" fmla="*/ 2675671 w 4027599"/>
              <a:gd name="connsiteY182" fmla="*/ 3307228 h 4966483"/>
              <a:gd name="connsiteX183" fmla="*/ 2476898 w 4027599"/>
              <a:gd name="connsiteY183" fmla="*/ 3187841 h 4966483"/>
              <a:gd name="connsiteX184" fmla="*/ 2616466 w 4027599"/>
              <a:gd name="connsiteY184" fmla="*/ 2842018 h 4966483"/>
              <a:gd name="connsiteX185" fmla="*/ 1427237 w 4027599"/>
              <a:gd name="connsiteY185" fmla="*/ 2795502 h 4966483"/>
              <a:gd name="connsiteX186" fmla="*/ 1608505 w 4027599"/>
              <a:gd name="connsiteY186" fmla="*/ 3025152 h 4966483"/>
              <a:gd name="connsiteX187" fmla="*/ 1321848 w 4027599"/>
              <a:gd name="connsiteY187" fmla="*/ 3090140 h 4966483"/>
              <a:gd name="connsiteX188" fmla="*/ 1174309 w 4027599"/>
              <a:gd name="connsiteY188" fmla="*/ 2843171 h 4966483"/>
              <a:gd name="connsiteX189" fmla="*/ 1427237 w 4027599"/>
              <a:gd name="connsiteY189" fmla="*/ 2795502 h 4966483"/>
              <a:gd name="connsiteX190" fmla="*/ 1712937 w 4027599"/>
              <a:gd name="connsiteY190" fmla="*/ 2748986 h 4966483"/>
              <a:gd name="connsiteX191" fmla="*/ 1934158 w 4027599"/>
              <a:gd name="connsiteY191" fmla="*/ 2939612 h 4966483"/>
              <a:gd name="connsiteX192" fmla="*/ 1640623 w 4027599"/>
              <a:gd name="connsiteY192" fmla="*/ 3012610 h 4966483"/>
              <a:gd name="connsiteX193" fmla="*/ 1453435 w 4027599"/>
              <a:gd name="connsiteY193" fmla="*/ 2801714 h 4966483"/>
              <a:gd name="connsiteX194" fmla="*/ 1712937 w 4027599"/>
              <a:gd name="connsiteY194" fmla="*/ 2748986 h 4966483"/>
              <a:gd name="connsiteX195" fmla="*/ 2352256 w 4027599"/>
              <a:gd name="connsiteY195" fmla="*/ 2686948 h 4966483"/>
              <a:gd name="connsiteX196" fmla="*/ 2585452 w 4027599"/>
              <a:gd name="connsiteY196" fmla="*/ 2821886 h 4966483"/>
              <a:gd name="connsiteX197" fmla="*/ 2447261 w 4027599"/>
              <a:gd name="connsiteY197" fmla="*/ 3167670 h 4966483"/>
              <a:gd name="connsiteX198" fmla="*/ 2244298 w 4027599"/>
              <a:gd name="connsiteY198" fmla="*/ 3011653 h 4966483"/>
              <a:gd name="connsiteX199" fmla="*/ 2352256 w 4027599"/>
              <a:gd name="connsiteY199" fmla="*/ 2686948 h 4966483"/>
              <a:gd name="connsiteX200" fmla="*/ 234237 w 4027599"/>
              <a:gd name="connsiteY200" fmla="*/ 2655934 h 4966483"/>
              <a:gd name="connsiteX201" fmla="*/ 274912 w 4027599"/>
              <a:gd name="connsiteY201" fmla="*/ 2915377 h 4966483"/>
              <a:gd name="connsiteX202" fmla="*/ 26800 w 4027599"/>
              <a:gd name="connsiteY202" fmla="*/ 2919558 h 4966483"/>
              <a:gd name="connsiteX203" fmla="*/ 26800 w 4027599"/>
              <a:gd name="connsiteY203" fmla="*/ 2660124 h 4966483"/>
              <a:gd name="connsiteX204" fmla="*/ 234237 w 4027599"/>
              <a:gd name="connsiteY204" fmla="*/ 2655934 h 4966483"/>
              <a:gd name="connsiteX205" fmla="*/ 486550 w 4027599"/>
              <a:gd name="connsiteY205" fmla="*/ 2640432 h 4966483"/>
              <a:gd name="connsiteX206" fmla="*/ 569550 w 4027599"/>
              <a:gd name="connsiteY206" fmla="*/ 2891699 h 4966483"/>
              <a:gd name="connsiteX207" fmla="*/ 316408 w 4027599"/>
              <a:gd name="connsiteY207" fmla="*/ 2904056 h 4966483"/>
              <a:gd name="connsiteX208" fmla="*/ 274912 w 4027599"/>
              <a:gd name="connsiteY208" fmla="*/ 2652789 h 4966483"/>
              <a:gd name="connsiteX209" fmla="*/ 486550 w 4027599"/>
              <a:gd name="connsiteY209" fmla="*/ 2640432 h 4966483"/>
              <a:gd name="connsiteX210" fmla="*/ 715116 w 4027599"/>
              <a:gd name="connsiteY210" fmla="*/ 2624930 h 4966483"/>
              <a:gd name="connsiteX211" fmla="*/ 833165 w 4027599"/>
              <a:gd name="connsiteY211" fmla="*/ 2867962 h 4966483"/>
              <a:gd name="connsiteX212" fmla="*/ 588921 w 4027599"/>
              <a:gd name="connsiteY212" fmla="*/ 2888554 h 4966483"/>
              <a:gd name="connsiteX213" fmla="*/ 507513 w 4027599"/>
              <a:gd name="connsiteY213" fmla="*/ 2641409 h 4966483"/>
              <a:gd name="connsiteX214" fmla="*/ 715116 w 4027599"/>
              <a:gd name="connsiteY214" fmla="*/ 2624930 h 4966483"/>
              <a:gd name="connsiteX215" fmla="*/ 959800 w 4027599"/>
              <a:gd name="connsiteY215" fmla="*/ 2593916 h 4966483"/>
              <a:gd name="connsiteX216" fmla="*/ 1127793 w 4027599"/>
              <a:gd name="connsiteY216" fmla="*/ 2824592 h 4966483"/>
              <a:gd name="connsiteX217" fmla="*/ 869336 w 4027599"/>
              <a:gd name="connsiteY217" fmla="*/ 2857540 h 4966483"/>
              <a:gd name="connsiteX218" fmla="*/ 740113 w 4027599"/>
              <a:gd name="connsiteY218" fmla="*/ 2618629 h 4966483"/>
              <a:gd name="connsiteX219" fmla="*/ 959800 w 4027599"/>
              <a:gd name="connsiteY219" fmla="*/ 2593916 h 4966483"/>
              <a:gd name="connsiteX220" fmla="*/ 3318594 w 4027599"/>
              <a:gd name="connsiteY220" fmla="*/ 2593906 h 4966483"/>
              <a:gd name="connsiteX221" fmla="*/ 3593413 w 4027599"/>
              <a:gd name="connsiteY221" fmla="*/ 2631846 h 4966483"/>
              <a:gd name="connsiteX222" fmla="*/ 3385213 w 4027599"/>
              <a:gd name="connsiteY222" fmla="*/ 3028102 h 4966483"/>
              <a:gd name="connsiteX223" fmla="*/ 3143704 w 4027599"/>
              <a:gd name="connsiteY223" fmla="*/ 2977522 h 4966483"/>
              <a:gd name="connsiteX224" fmla="*/ 3318594 w 4027599"/>
              <a:gd name="connsiteY224" fmla="*/ 2593906 h 4966483"/>
              <a:gd name="connsiteX225" fmla="*/ 1201758 w 4027599"/>
              <a:gd name="connsiteY225" fmla="*/ 2562902 h 4966483"/>
              <a:gd name="connsiteX226" fmla="*/ 1406919 w 4027599"/>
              <a:gd name="connsiteY226" fmla="*/ 2779756 h 4966483"/>
              <a:gd name="connsiteX227" fmla="*/ 1155701 w 4027599"/>
              <a:gd name="connsiteY227" fmla="*/ 2826526 h 4966483"/>
              <a:gd name="connsiteX228" fmla="*/ 988225 w 4027599"/>
              <a:gd name="connsiteY228" fmla="*/ 2592665 h 4966483"/>
              <a:gd name="connsiteX229" fmla="*/ 1201758 w 4027599"/>
              <a:gd name="connsiteY229" fmla="*/ 2562902 h 4966483"/>
              <a:gd name="connsiteX230" fmla="*/ 1444839 w 4027599"/>
              <a:gd name="connsiteY230" fmla="*/ 2531888 h 4966483"/>
              <a:gd name="connsiteX231" fmla="*/ 1686045 w 4027599"/>
              <a:gd name="connsiteY231" fmla="*/ 2726245 h 4966483"/>
              <a:gd name="connsiteX232" fmla="*/ 1440746 w 4027599"/>
              <a:gd name="connsiteY232" fmla="*/ 2780000 h 4966483"/>
              <a:gd name="connsiteX233" fmla="*/ 1236337 w 4027599"/>
              <a:gd name="connsiteY233" fmla="*/ 2569104 h 4966483"/>
              <a:gd name="connsiteX234" fmla="*/ 1444839 w 4027599"/>
              <a:gd name="connsiteY234" fmla="*/ 2531888 h 4966483"/>
              <a:gd name="connsiteX235" fmla="*/ 3025343 w 4027599"/>
              <a:gd name="connsiteY235" fmla="*/ 2531878 h 4966483"/>
              <a:gd name="connsiteX236" fmla="*/ 3298775 w 4027599"/>
              <a:gd name="connsiteY236" fmla="*/ 2591278 h 4966483"/>
              <a:gd name="connsiteX237" fmla="*/ 3119333 w 4027599"/>
              <a:gd name="connsiteY237" fmla="*/ 2981586 h 4966483"/>
              <a:gd name="connsiteX238" fmla="*/ 2880080 w 4027599"/>
              <a:gd name="connsiteY238" fmla="*/ 2905218 h 4966483"/>
              <a:gd name="connsiteX239" fmla="*/ 3025343 w 4027599"/>
              <a:gd name="connsiteY239" fmla="*/ 2531878 h 4966483"/>
              <a:gd name="connsiteX240" fmla="*/ 2121551 w 4027599"/>
              <a:gd name="connsiteY240" fmla="*/ 2516376 h 4966483"/>
              <a:gd name="connsiteX241" fmla="*/ 2337340 w 4027599"/>
              <a:gd name="connsiteY241" fmla="*/ 2675226 h 4966483"/>
              <a:gd name="connsiteX242" fmla="*/ 2237743 w 4027599"/>
              <a:gd name="connsiteY242" fmla="*/ 2997098 h 4966483"/>
              <a:gd name="connsiteX243" fmla="*/ 2042702 w 4027599"/>
              <a:gd name="connsiteY243" fmla="*/ 2808992 h 4966483"/>
              <a:gd name="connsiteX244" fmla="*/ 2121551 w 4027599"/>
              <a:gd name="connsiteY244" fmla="*/ 2516376 h 4966483"/>
              <a:gd name="connsiteX245" fmla="*/ 2744879 w 4027599"/>
              <a:gd name="connsiteY245" fmla="*/ 2438836 h 4966483"/>
              <a:gd name="connsiteX246" fmla="*/ 3004136 w 4027599"/>
              <a:gd name="connsiteY246" fmla="*/ 2522119 h 4966483"/>
              <a:gd name="connsiteX247" fmla="*/ 2866141 w 4027599"/>
              <a:gd name="connsiteY247" fmla="*/ 2888544 h 4966483"/>
              <a:gd name="connsiteX248" fmla="*/ 2631968 w 4027599"/>
              <a:gd name="connsiteY248" fmla="*/ 2788615 h 4966483"/>
              <a:gd name="connsiteX249" fmla="*/ 2744879 w 4027599"/>
              <a:gd name="connsiteY249" fmla="*/ 2438836 h 4966483"/>
              <a:gd name="connsiteX250" fmla="*/ 382958 w 4027599"/>
              <a:gd name="connsiteY250" fmla="*/ 2376808 h 4966483"/>
              <a:gd name="connsiteX251" fmla="*/ 476508 w 4027599"/>
              <a:gd name="connsiteY251" fmla="*/ 2616509 h 4966483"/>
              <a:gd name="connsiteX252" fmla="*/ 263903 w 4027599"/>
              <a:gd name="connsiteY252" fmla="*/ 2624920 h 4966483"/>
              <a:gd name="connsiteX253" fmla="*/ 212884 w 4027599"/>
              <a:gd name="connsiteY253" fmla="*/ 2381018 h 4966483"/>
              <a:gd name="connsiteX254" fmla="*/ 382958 w 4027599"/>
              <a:gd name="connsiteY254" fmla="*/ 2376808 h 4966483"/>
              <a:gd name="connsiteX255" fmla="*/ 26800 w 4027599"/>
              <a:gd name="connsiteY255" fmla="*/ 2376808 h 4966483"/>
              <a:gd name="connsiteX256" fmla="*/ 184918 w 4027599"/>
              <a:gd name="connsiteY256" fmla="*/ 2376808 h 4966483"/>
              <a:gd name="connsiteX257" fmla="*/ 228396 w 4027599"/>
              <a:gd name="connsiteY257" fmla="*/ 2620720 h 4966483"/>
              <a:gd name="connsiteX258" fmla="*/ 30756 w 4027599"/>
              <a:gd name="connsiteY258" fmla="*/ 2624920 h 4966483"/>
              <a:gd name="connsiteX259" fmla="*/ 26800 w 4027599"/>
              <a:gd name="connsiteY259" fmla="*/ 2376808 h 4966483"/>
              <a:gd name="connsiteX260" fmla="*/ 573145 w 4027599"/>
              <a:gd name="connsiteY260" fmla="*/ 2361306 h 4966483"/>
              <a:gd name="connsiteX261" fmla="*/ 709099 w 4027599"/>
              <a:gd name="connsiteY261" fmla="*/ 2592880 h 4966483"/>
              <a:gd name="connsiteX262" fmla="*/ 496670 w 4027599"/>
              <a:gd name="connsiteY262" fmla="*/ 2609418 h 4966483"/>
              <a:gd name="connsiteX263" fmla="*/ 398959 w 4027599"/>
              <a:gd name="connsiteY263" fmla="*/ 2369579 h 4966483"/>
              <a:gd name="connsiteX264" fmla="*/ 573145 w 4027599"/>
              <a:gd name="connsiteY264" fmla="*/ 2361306 h 4966483"/>
              <a:gd name="connsiteX265" fmla="*/ 754882 w 4027599"/>
              <a:gd name="connsiteY265" fmla="*/ 2345804 h 4966483"/>
              <a:gd name="connsiteX266" fmla="*/ 941709 w 4027599"/>
              <a:gd name="connsiteY266" fmla="*/ 2572533 h 4966483"/>
              <a:gd name="connsiteX267" fmla="*/ 729407 w 4027599"/>
              <a:gd name="connsiteY267" fmla="*/ 2593916 h 4966483"/>
              <a:gd name="connsiteX268" fmla="*/ 585043 w 4027599"/>
              <a:gd name="connsiteY268" fmla="*/ 2358639 h 4966483"/>
              <a:gd name="connsiteX269" fmla="*/ 754882 w 4027599"/>
              <a:gd name="connsiteY269" fmla="*/ 2345804 h 4966483"/>
              <a:gd name="connsiteX270" fmla="*/ 956400 w 4027599"/>
              <a:gd name="connsiteY270" fmla="*/ 2330292 h 4966483"/>
              <a:gd name="connsiteX271" fmla="*/ 1189821 w 4027599"/>
              <a:gd name="connsiteY271" fmla="*/ 2547937 h 4966483"/>
              <a:gd name="connsiteX272" fmla="*/ 977617 w 4027599"/>
              <a:gd name="connsiteY272" fmla="*/ 2578404 h 4966483"/>
              <a:gd name="connsiteX273" fmla="*/ 786639 w 4027599"/>
              <a:gd name="connsiteY273" fmla="*/ 2343352 h 4966483"/>
              <a:gd name="connsiteX274" fmla="*/ 956400 w 4027599"/>
              <a:gd name="connsiteY274" fmla="*/ 2330292 h 4966483"/>
              <a:gd name="connsiteX275" fmla="*/ 1142426 w 4027599"/>
              <a:gd name="connsiteY275" fmla="*/ 2314789 h 4966483"/>
              <a:gd name="connsiteX276" fmla="*/ 1422431 w 4027599"/>
              <a:gd name="connsiteY276" fmla="*/ 2513572 h 4966483"/>
              <a:gd name="connsiteX277" fmla="*/ 1210305 w 4027599"/>
              <a:gd name="connsiteY277" fmla="*/ 2547400 h 4966483"/>
              <a:gd name="connsiteX278" fmla="*/ 972723 w 4027599"/>
              <a:gd name="connsiteY278" fmla="*/ 2335938 h 4966483"/>
              <a:gd name="connsiteX279" fmla="*/ 1142426 w 4027599"/>
              <a:gd name="connsiteY279" fmla="*/ 2314789 h 4966483"/>
              <a:gd name="connsiteX280" fmla="*/ 2456805 w 4027599"/>
              <a:gd name="connsiteY280" fmla="*/ 2314780 h 4966483"/>
              <a:gd name="connsiteX281" fmla="*/ 2709508 w 4027599"/>
              <a:gd name="connsiteY281" fmla="*/ 2418879 h 4966483"/>
              <a:gd name="connsiteX282" fmla="*/ 2595787 w 4027599"/>
              <a:gd name="connsiteY282" fmla="*/ 2764488 h 4966483"/>
              <a:gd name="connsiteX283" fmla="*/ 2368354 w 4027599"/>
              <a:gd name="connsiteY283" fmla="*/ 2635411 h 4966483"/>
              <a:gd name="connsiteX284" fmla="*/ 2456805 w 4027599"/>
              <a:gd name="connsiteY284" fmla="*/ 2314780 h 4966483"/>
              <a:gd name="connsiteX285" fmla="*/ 1875031 w 4027599"/>
              <a:gd name="connsiteY285" fmla="*/ 2314780 h 4966483"/>
              <a:gd name="connsiteX286" fmla="*/ 2089228 w 4027599"/>
              <a:gd name="connsiteY286" fmla="*/ 2495921 h 4966483"/>
              <a:gd name="connsiteX287" fmla="*/ 2015087 w 4027599"/>
              <a:gd name="connsiteY287" fmla="*/ 2779990 h 4966483"/>
              <a:gd name="connsiteX288" fmla="*/ 1825604 w 4027599"/>
              <a:gd name="connsiteY288" fmla="*/ 2565910 h 4966483"/>
              <a:gd name="connsiteX289" fmla="*/ 1875031 w 4027599"/>
              <a:gd name="connsiteY289" fmla="*/ 2314780 h 4966483"/>
              <a:gd name="connsiteX290" fmla="*/ 2183969 w 4027599"/>
              <a:gd name="connsiteY290" fmla="*/ 2175222 h 4966483"/>
              <a:gd name="connsiteX291" fmla="*/ 2430382 w 4027599"/>
              <a:gd name="connsiteY291" fmla="*/ 2305510 h 4966483"/>
              <a:gd name="connsiteX292" fmla="*/ 2345408 w 4027599"/>
              <a:gd name="connsiteY292" fmla="*/ 2624930 h 4966483"/>
              <a:gd name="connsiteX293" fmla="*/ 2120242 w 4027599"/>
              <a:gd name="connsiteY293" fmla="*/ 2469430 h 4966483"/>
              <a:gd name="connsiteX294" fmla="*/ 2183969 w 4027599"/>
              <a:gd name="connsiteY294" fmla="*/ 2175222 h 4966483"/>
              <a:gd name="connsiteX295" fmla="*/ 3481752 w 4027599"/>
              <a:gd name="connsiteY295" fmla="*/ 2159710 h 4966483"/>
              <a:gd name="connsiteX296" fmla="*/ 3779487 w 4027599"/>
              <a:gd name="connsiteY296" fmla="*/ 2189805 h 4966483"/>
              <a:gd name="connsiteX297" fmla="*/ 3622346 w 4027599"/>
              <a:gd name="connsiteY297" fmla="*/ 2593906 h 4966483"/>
              <a:gd name="connsiteX298" fmla="*/ 3345291 w 4027599"/>
              <a:gd name="connsiteY298" fmla="*/ 2555214 h 4966483"/>
              <a:gd name="connsiteX299" fmla="*/ 3481752 w 4027599"/>
              <a:gd name="connsiteY299" fmla="*/ 2159710 h 4966483"/>
              <a:gd name="connsiteX300" fmla="*/ 3159861 w 4027599"/>
              <a:gd name="connsiteY300" fmla="*/ 2113193 h 4966483"/>
              <a:gd name="connsiteX301" fmla="*/ 3453845 w 4027599"/>
              <a:gd name="connsiteY301" fmla="*/ 2159563 h 4966483"/>
              <a:gd name="connsiteX302" fmla="*/ 3319454 w 4027599"/>
              <a:gd name="connsiteY302" fmla="*/ 2547390 h 4966483"/>
              <a:gd name="connsiteX303" fmla="*/ 3050662 w 4027599"/>
              <a:gd name="connsiteY303" fmla="*/ 2484160 h 4966483"/>
              <a:gd name="connsiteX304" fmla="*/ 3159861 w 4027599"/>
              <a:gd name="connsiteY304" fmla="*/ 2113193 h 4966483"/>
              <a:gd name="connsiteX305" fmla="*/ 265545 w 4027599"/>
              <a:gd name="connsiteY305" fmla="*/ 2113193 h 4966483"/>
              <a:gd name="connsiteX306" fmla="*/ 367954 w 4027599"/>
              <a:gd name="connsiteY306" fmla="*/ 2341652 h 4966483"/>
              <a:gd name="connsiteX307" fmla="*/ 208205 w 4027599"/>
              <a:gd name="connsiteY307" fmla="*/ 2345804 h 4966483"/>
              <a:gd name="connsiteX308" fmla="*/ 150856 w 4027599"/>
              <a:gd name="connsiteY308" fmla="*/ 2117345 h 4966483"/>
              <a:gd name="connsiteX309" fmla="*/ 265545 w 4027599"/>
              <a:gd name="connsiteY309" fmla="*/ 2113193 h 4966483"/>
              <a:gd name="connsiteX310" fmla="*/ 11288 w 4027599"/>
              <a:gd name="connsiteY310" fmla="*/ 2113193 h 4966483"/>
              <a:gd name="connsiteX311" fmla="*/ 130694 w 4027599"/>
              <a:gd name="connsiteY311" fmla="*/ 2113193 h 4966483"/>
              <a:gd name="connsiteX312" fmla="*/ 181870 w 4027599"/>
              <a:gd name="connsiteY312" fmla="*/ 2345804 h 4966483"/>
              <a:gd name="connsiteX313" fmla="*/ 15547 w 4027599"/>
              <a:gd name="connsiteY313" fmla="*/ 2345804 h 4966483"/>
              <a:gd name="connsiteX314" fmla="*/ 11288 w 4027599"/>
              <a:gd name="connsiteY314" fmla="*/ 2113193 h 4966483"/>
              <a:gd name="connsiteX315" fmla="*/ 654309 w 4027599"/>
              <a:gd name="connsiteY315" fmla="*/ 2097691 h 4966483"/>
              <a:gd name="connsiteX316" fmla="*/ 910695 w 4027599"/>
              <a:gd name="connsiteY316" fmla="*/ 2302501 h 4966483"/>
              <a:gd name="connsiteX317" fmla="*/ 749422 w 4027599"/>
              <a:gd name="connsiteY317" fmla="*/ 2314789 h 4966483"/>
              <a:gd name="connsiteX318" fmla="*/ 538527 w 4027599"/>
              <a:gd name="connsiteY318" fmla="*/ 2105887 h 4966483"/>
              <a:gd name="connsiteX319" fmla="*/ 654309 w 4027599"/>
              <a:gd name="connsiteY319" fmla="*/ 2097691 h 4966483"/>
              <a:gd name="connsiteX320" fmla="*/ 527244 w 4027599"/>
              <a:gd name="connsiteY320" fmla="*/ 2097691 h 4966483"/>
              <a:gd name="connsiteX321" fmla="*/ 724611 w 4027599"/>
              <a:gd name="connsiteY321" fmla="*/ 2317378 h 4966483"/>
              <a:gd name="connsiteX322" fmla="*/ 567528 w 4027599"/>
              <a:gd name="connsiteY322" fmla="*/ 2330301 h 4966483"/>
              <a:gd name="connsiteX323" fmla="*/ 414470 w 4027599"/>
              <a:gd name="connsiteY323" fmla="*/ 2101999 h 4966483"/>
              <a:gd name="connsiteX324" fmla="*/ 527244 w 4027599"/>
              <a:gd name="connsiteY324" fmla="*/ 2097691 h 4966483"/>
              <a:gd name="connsiteX325" fmla="*/ 386113 w 4027599"/>
              <a:gd name="connsiteY325" fmla="*/ 2097691 h 4966483"/>
              <a:gd name="connsiteX326" fmla="*/ 538527 w 4027599"/>
              <a:gd name="connsiteY326" fmla="*/ 2321842 h 4966483"/>
              <a:gd name="connsiteX327" fmla="*/ 377879 w 4027599"/>
              <a:gd name="connsiteY327" fmla="*/ 2330301 h 4966483"/>
              <a:gd name="connsiteX328" fmla="*/ 274902 w 4027599"/>
              <a:gd name="connsiteY328" fmla="*/ 2101921 h 4966483"/>
              <a:gd name="connsiteX329" fmla="*/ 386113 w 4027599"/>
              <a:gd name="connsiteY329" fmla="*/ 2097691 h 4966483"/>
              <a:gd name="connsiteX330" fmla="*/ 1642147 w 4027599"/>
              <a:gd name="connsiteY330" fmla="*/ 2082179 h 4966483"/>
              <a:gd name="connsiteX331" fmla="*/ 1856618 w 4027599"/>
              <a:gd name="connsiteY331" fmla="*/ 2295927 h 4966483"/>
              <a:gd name="connsiteX332" fmla="*/ 1801955 w 4027599"/>
              <a:gd name="connsiteY332" fmla="*/ 2547390 h 4966483"/>
              <a:gd name="connsiteX333" fmla="*/ 1608505 w 4027599"/>
              <a:gd name="connsiteY333" fmla="*/ 2300118 h 4966483"/>
              <a:gd name="connsiteX334" fmla="*/ 1642147 w 4027599"/>
              <a:gd name="connsiteY334" fmla="*/ 2082179 h 4966483"/>
              <a:gd name="connsiteX335" fmla="*/ 788915 w 4027599"/>
              <a:gd name="connsiteY335" fmla="*/ 2082179 h 4966483"/>
              <a:gd name="connsiteX336" fmla="*/ 1096779 w 4027599"/>
              <a:gd name="connsiteY336" fmla="*/ 2282252 h 4966483"/>
              <a:gd name="connsiteX337" fmla="*/ 936688 w 4027599"/>
              <a:gd name="connsiteY337" fmla="*/ 2299278 h 4966483"/>
              <a:gd name="connsiteX338" fmla="*/ 678085 w 4027599"/>
              <a:gd name="connsiteY338" fmla="*/ 2090697 h 4966483"/>
              <a:gd name="connsiteX339" fmla="*/ 788915 w 4027599"/>
              <a:gd name="connsiteY339" fmla="*/ 2082179 h 4966483"/>
              <a:gd name="connsiteX340" fmla="*/ 2844837 w 4027599"/>
              <a:gd name="connsiteY340" fmla="*/ 2051165 h 4966483"/>
              <a:gd name="connsiteX341" fmla="*/ 3128193 w 4027599"/>
              <a:gd name="connsiteY341" fmla="*/ 2114405 h 4966483"/>
              <a:gd name="connsiteX342" fmla="*/ 3018232 w 4027599"/>
              <a:gd name="connsiteY342" fmla="*/ 2485362 h 4966483"/>
              <a:gd name="connsiteX343" fmla="*/ 2756024 w 4027599"/>
              <a:gd name="connsiteY343" fmla="*/ 2401052 h 4966483"/>
              <a:gd name="connsiteX344" fmla="*/ 2844837 w 4027599"/>
              <a:gd name="connsiteY344" fmla="*/ 2051165 h 4966483"/>
              <a:gd name="connsiteX345" fmla="*/ 1933464 w 4027599"/>
              <a:gd name="connsiteY345" fmla="*/ 2020151 h 4966483"/>
              <a:gd name="connsiteX346" fmla="*/ 2166758 w 4027599"/>
              <a:gd name="connsiteY346" fmla="*/ 2166274 h 4966483"/>
              <a:gd name="connsiteX347" fmla="*/ 2104270 w 4027599"/>
              <a:gd name="connsiteY347" fmla="*/ 2454348 h 4966483"/>
              <a:gd name="connsiteX348" fmla="*/ 1887631 w 4027599"/>
              <a:gd name="connsiteY348" fmla="*/ 2274828 h 4966483"/>
              <a:gd name="connsiteX349" fmla="*/ 1933464 w 4027599"/>
              <a:gd name="connsiteY349" fmla="*/ 2020151 h 4966483"/>
              <a:gd name="connsiteX350" fmla="*/ 2528787 w 4027599"/>
              <a:gd name="connsiteY350" fmla="*/ 1958123 h 4966483"/>
              <a:gd name="connsiteX351" fmla="*/ 2802550 w 4027599"/>
              <a:gd name="connsiteY351" fmla="*/ 2036122 h 4966483"/>
              <a:gd name="connsiteX352" fmla="*/ 2718319 w 4027599"/>
              <a:gd name="connsiteY352" fmla="*/ 2376818 h 4966483"/>
              <a:gd name="connsiteX353" fmla="*/ 2461396 w 4027599"/>
              <a:gd name="connsiteY353" fmla="*/ 2274203 h 4966483"/>
              <a:gd name="connsiteX354" fmla="*/ 2528787 w 4027599"/>
              <a:gd name="connsiteY354" fmla="*/ 1958123 h 4966483"/>
              <a:gd name="connsiteX355" fmla="*/ 150846 w 4027599"/>
              <a:gd name="connsiteY355" fmla="*/ 1880593 h 4966483"/>
              <a:gd name="connsiteX356" fmla="*/ 212874 w 4027599"/>
              <a:gd name="connsiteY356" fmla="*/ 1880593 h 4966483"/>
              <a:gd name="connsiteX357" fmla="*/ 214281 w 4027599"/>
              <a:gd name="connsiteY357" fmla="*/ 1880593 h 4966483"/>
              <a:gd name="connsiteX358" fmla="*/ 276924 w 4027599"/>
              <a:gd name="connsiteY358" fmla="*/ 1880593 h 4966483"/>
              <a:gd name="connsiteX359" fmla="*/ 507513 w 4027599"/>
              <a:gd name="connsiteY359" fmla="*/ 2078155 h 4966483"/>
              <a:gd name="connsiteX360" fmla="*/ 392218 w 4027599"/>
              <a:gd name="connsiteY360" fmla="*/ 2082189 h 4966483"/>
              <a:gd name="connsiteX361" fmla="*/ 237754 w 4027599"/>
              <a:gd name="connsiteY361" fmla="*/ 1908569 h 4966483"/>
              <a:gd name="connsiteX362" fmla="*/ 383456 w 4027599"/>
              <a:gd name="connsiteY362" fmla="*/ 2082189 h 4966483"/>
              <a:gd name="connsiteX363" fmla="*/ 269266 w 4027599"/>
              <a:gd name="connsiteY363" fmla="*/ 2082189 h 4966483"/>
              <a:gd name="connsiteX364" fmla="*/ 150846 w 4027599"/>
              <a:gd name="connsiteY364" fmla="*/ 1880593 h 4966483"/>
              <a:gd name="connsiteX365" fmla="*/ 73316 w 4027599"/>
              <a:gd name="connsiteY365" fmla="*/ 1880583 h 4966483"/>
              <a:gd name="connsiteX366" fmla="*/ 139769 w 4027599"/>
              <a:gd name="connsiteY366" fmla="*/ 1880583 h 4966483"/>
              <a:gd name="connsiteX367" fmla="*/ 259400 w 4027599"/>
              <a:gd name="connsiteY367" fmla="*/ 2093511 h 4966483"/>
              <a:gd name="connsiteX368" fmla="*/ 139769 w 4027599"/>
              <a:gd name="connsiteY368" fmla="*/ 2097682 h 4966483"/>
              <a:gd name="connsiteX369" fmla="*/ 73316 w 4027599"/>
              <a:gd name="connsiteY369" fmla="*/ 1880583 h 4966483"/>
              <a:gd name="connsiteX370" fmla="*/ 11288 w 4027599"/>
              <a:gd name="connsiteY370" fmla="*/ 1880583 h 4966483"/>
              <a:gd name="connsiteX371" fmla="*/ 73316 w 4027599"/>
              <a:gd name="connsiteY371" fmla="*/ 1880583 h 4966483"/>
              <a:gd name="connsiteX372" fmla="*/ 135344 w 4027599"/>
              <a:gd name="connsiteY372" fmla="*/ 2097682 h 4966483"/>
              <a:gd name="connsiteX373" fmla="*/ 15713 w 4027599"/>
              <a:gd name="connsiteY373" fmla="*/ 2097682 h 4966483"/>
              <a:gd name="connsiteX374" fmla="*/ 11288 w 4027599"/>
              <a:gd name="connsiteY374" fmla="*/ 1880583 h 4966483"/>
              <a:gd name="connsiteX375" fmla="*/ 0 w 4027599"/>
              <a:gd name="connsiteY375" fmla="*/ 1880583 h 4966483"/>
              <a:gd name="connsiteX376" fmla="*/ 11288 w 4027599"/>
              <a:gd name="connsiteY376" fmla="*/ 1880583 h 4966483"/>
              <a:gd name="connsiteX377" fmla="*/ 6697 w 4027599"/>
              <a:gd name="connsiteY377" fmla="*/ 2097682 h 4966483"/>
              <a:gd name="connsiteX378" fmla="*/ 0 w 4027599"/>
              <a:gd name="connsiteY378" fmla="*/ 2097682 h 4966483"/>
              <a:gd name="connsiteX379" fmla="*/ 352442 w 4027599"/>
              <a:gd name="connsiteY379" fmla="*/ 1865081 h 4966483"/>
              <a:gd name="connsiteX380" fmla="*/ 415437 w 4027599"/>
              <a:gd name="connsiteY380" fmla="*/ 1865081 h 4966483"/>
              <a:gd name="connsiteX381" fmla="*/ 755625 w 4027599"/>
              <a:gd name="connsiteY381" fmla="*/ 2058277 h 4966483"/>
              <a:gd name="connsiteX382" fmla="*/ 646426 w 4027599"/>
              <a:gd name="connsiteY382" fmla="*/ 2066677 h 4966483"/>
              <a:gd name="connsiteX383" fmla="*/ 352442 w 4027599"/>
              <a:gd name="connsiteY383" fmla="*/ 1865081 h 4966483"/>
              <a:gd name="connsiteX384" fmla="*/ 348662 w 4027599"/>
              <a:gd name="connsiteY384" fmla="*/ 1865081 h 4966483"/>
              <a:gd name="connsiteX385" fmla="*/ 631569 w 4027599"/>
              <a:gd name="connsiteY385" fmla="*/ 2077842 h 4966483"/>
              <a:gd name="connsiteX386" fmla="*/ 519234 w 4027599"/>
              <a:gd name="connsiteY386" fmla="*/ 2082179 h 4966483"/>
              <a:gd name="connsiteX387" fmla="*/ 290414 w 4027599"/>
              <a:gd name="connsiteY387" fmla="*/ 1869428 h 4966483"/>
              <a:gd name="connsiteX388" fmla="*/ 348662 w 4027599"/>
              <a:gd name="connsiteY388" fmla="*/ 1865081 h 4966483"/>
              <a:gd name="connsiteX389" fmla="*/ 2248068 w 4027599"/>
              <a:gd name="connsiteY389" fmla="*/ 1849569 h 4966483"/>
              <a:gd name="connsiteX390" fmla="*/ 2507912 w 4027599"/>
              <a:gd name="connsiteY390" fmla="*/ 1945874 h 4966483"/>
              <a:gd name="connsiteX391" fmla="*/ 2445044 w 4027599"/>
              <a:gd name="connsiteY391" fmla="*/ 2268264 h 4966483"/>
              <a:gd name="connsiteX392" fmla="*/ 2197772 w 4027599"/>
              <a:gd name="connsiteY392" fmla="*/ 2142654 h 4966483"/>
              <a:gd name="connsiteX393" fmla="*/ 2248068 w 4027599"/>
              <a:gd name="connsiteY393" fmla="*/ 1849569 h 4966483"/>
              <a:gd name="connsiteX394" fmla="*/ 1683506 w 4027599"/>
              <a:gd name="connsiteY394" fmla="*/ 1834067 h 4966483"/>
              <a:gd name="connsiteX395" fmla="*/ 1903144 w 4027599"/>
              <a:gd name="connsiteY395" fmla="*/ 1999892 h 4966483"/>
              <a:gd name="connsiteX396" fmla="*/ 1862468 w 4027599"/>
              <a:gd name="connsiteY396" fmla="*/ 2252761 h 4966483"/>
              <a:gd name="connsiteX397" fmla="*/ 1655031 w 4027599"/>
              <a:gd name="connsiteY397" fmla="*/ 2045490 h 4966483"/>
              <a:gd name="connsiteX398" fmla="*/ 1683506 w 4027599"/>
              <a:gd name="connsiteY398" fmla="*/ 1834067 h 4966483"/>
              <a:gd name="connsiteX399" fmla="*/ 1427022 w 4027599"/>
              <a:gd name="connsiteY399" fmla="*/ 1818555 h 4966483"/>
              <a:gd name="connsiteX400" fmla="*/ 1624017 w 4027599"/>
              <a:gd name="connsiteY400" fmla="*/ 2055903 h 4966483"/>
              <a:gd name="connsiteX401" fmla="*/ 1595875 w 4027599"/>
              <a:gd name="connsiteY401" fmla="*/ 2268264 h 4966483"/>
              <a:gd name="connsiteX402" fmla="*/ 1406919 w 4027599"/>
              <a:gd name="connsiteY402" fmla="*/ 1989284 h 4966483"/>
              <a:gd name="connsiteX403" fmla="*/ 1427022 w 4027599"/>
              <a:gd name="connsiteY403" fmla="*/ 1818555 h 4966483"/>
              <a:gd name="connsiteX404" fmla="*/ 3595708 w 4027599"/>
              <a:gd name="connsiteY404" fmla="*/ 1725513 h 4966483"/>
              <a:gd name="connsiteX405" fmla="*/ 3919055 w 4027599"/>
              <a:gd name="connsiteY405" fmla="*/ 1746661 h 4966483"/>
              <a:gd name="connsiteX406" fmla="*/ 3802980 w 4027599"/>
              <a:gd name="connsiteY406" fmla="*/ 2144207 h 4966483"/>
              <a:gd name="connsiteX407" fmla="*/ 3500361 w 4027599"/>
              <a:gd name="connsiteY407" fmla="*/ 2114610 h 4966483"/>
              <a:gd name="connsiteX408" fmla="*/ 3595708 w 4027599"/>
              <a:gd name="connsiteY408" fmla="*/ 1725513 h 4966483"/>
              <a:gd name="connsiteX409" fmla="*/ 1968825 w 4027599"/>
              <a:gd name="connsiteY409" fmla="*/ 1725513 h 4966483"/>
              <a:gd name="connsiteX410" fmla="*/ 2228796 w 4027599"/>
              <a:gd name="connsiteY410" fmla="*/ 1838912 h 4966483"/>
              <a:gd name="connsiteX411" fmla="*/ 2181137 w 4027599"/>
              <a:gd name="connsiteY411" fmla="*/ 2128696 h 4966483"/>
              <a:gd name="connsiteX412" fmla="*/ 1934158 w 4027599"/>
              <a:gd name="connsiteY412" fmla="*/ 1985904 h 4966483"/>
              <a:gd name="connsiteX413" fmla="*/ 1968825 w 4027599"/>
              <a:gd name="connsiteY413" fmla="*/ 1725513 h 4966483"/>
              <a:gd name="connsiteX414" fmla="*/ 3253079 w 4027599"/>
              <a:gd name="connsiteY414" fmla="*/ 1694499 h 4966483"/>
              <a:gd name="connsiteX415" fmla="*/ 3562399 w 4027599"/>
              <a:gd name="connsiteY415" fmla="*/ 1728336 h 4966483"/>
              <a:gd name="connsiteX416" fmla="*/ 3467540 w 4027599"/>
              <a:gd name="connsiteY416" fmla="*/ 2113193 h 4966483"/>
              <a:gd name="connsiteX417" fmla="*/ 3174718 w 4027599"/>
              <a:gd name="connsiteY417" fmla="*/ 2070907 h 4966483"/>
              <a:gd name="connsiteX418" fmla="*/ 3253079 w 4027599"/>
              <a:gd name="connsiteY418" fmla="*/ 1694499 h 4966483"/>
              <a:gd name="connsiteX419" fmla="*/ 2926069 w 4027599"/>
              <a:gd name="connsiteY419" fmla="*/ 1647983 h 4966483"/>
              <a:gd name="connsiteX420" fmla="*/ 3221244 w 4027599"/>
              <a:gd name="connsiteY420" fmla="*/ 1691149 h 4966483"/>
              <a:gd name="connsiteX421" fmla="*/ 3143353 w 4027599"/>
              <a:gd name="connsiteY421" fmla="*/ 2066677 h 4966483"/>
              <a:gd name="connsiteX422" fmla="*/ 2864578 w 4027599"/>
              <a:gd name="connsiteY422" fmla="*/ 2006251 h 4966483"/>
              <a:gd name="connsiteX423" fmla="*/ 2926069 w 4027599"/>
              <a:gd name="connsiteY423" fmla="*/ 1647983 h 4966483"/>
              <a:gd name="connsiteX424" fmla="*/ 11288 w 4027599"/>
              <a:gd name="connsiteY424" fmla="*/ 1647983 h 4966483"/>
              <a:gd name="connsiteX425" fmla="*/ 0 w 4027599"/>
              <a:gd name="connsiteY425" fmla="*/ 1655005 h 4966483"/>
              <a:gd name="connsiteX426" fmla="*/ 0 w 4027599"/>
              <a:gd name="connsiteY426" fmla="*/ 1653916 h 4966483"/>
              <a:gd name="connsiteX427" fmla="*/ 11288 w 4027599"/>
              <a:gd name="connsiteY427" fmla="*/ 1647983 h 4966483"/>
              <a:gd name="connsiteX428" fmla="*/ 0 w 4027599"/>
              <a:gd name="connsiteY428" fmla="*/ 1656884 h 4966483"/>
              <a:gd name="connsiteX429" fmla="*/ 0 w 4027599"/>
              <a:gd name="connsiteY429" fmla="*/ 1655175 h 4966483"/>
              <a:gd name="connsiteX430" fmla="*/ 11288 w 4027599"/>
              <a:gd name="connsiteY430" fmla="*/ 1647983 h 4966483"/>
              <a:gd name="connsiteX431" fmla="*/ 0 w 4027599"/>
              <a:gd name="connsiteY431" fmla="*/ 1659747 h 4966483"/>
              <a:gd name="connsiteX432" fmla="*/ 0 w 4027599"/>
              <a:gd name="connsiteY432" fmla="*/ 1656928 h 4966483"/>
              <a:gd name="connsiteX433" fmla="*/ 11288 w 4027599"/>
              <a:gd name="connsiteY433" fmla="*/ 1647983 h 4966483"/>
              <a:gd name="connsiteX434" fmla="*/ 0 w 4027599"/>
              <a:gd name="connsiteY434" fmla="*/ 1666675 h 4966483"/>
              <a:gd name="connsiteX435" fmla="*/ 0 w 4027599"/>
              <a:gd name="connsiteY435" fmla="*/ 1660884 h 4966483"/>
              <a:gd name="connsiteX436" fmla="*/ 11288 w 4027599"/>
              <a:gd name="connsiteY436" fmla="*/ 1647983 h 4966483"/>
              <a:gd name="connsiteX437" fmla="*/ 0 w 4027599"/>
              <a:gd name="connsiteY437" fmla="*/ 1683787 h 4966483"/>
              <a:gd name="connsiteX438" fmla="*/ 0 w 4027599"/>
              <a:gd name="connsiteY438" fmla="*/ 1667737 h 4966483"/>
              <a:gd name="connsiteX439" fmla="*/ 11288 w 4027599"/>
              <a:gd name="connsiteY439" fmla="*/ 1647983 h 4966483"/>
              <a:gd name="connsiteX440" fmla="*/ 6853 w 4027599"/>
              <a:gd name="connsiteY440" fmla="*/ 1865081 h 4966483"/>
              <a:gd name="connsiteX441" fmla="*/ 0 w 4027599"/>
              <a:gd name="connsiteY441" fmla="*/ 1865081 h 4966483"/>
              <a:gd name="connsiteX442" fmla="*/ 0 w 4027599"/>
              <a:gd name="connsiteY442" fmla="*/ 1687491 h 4966483"/>
              <a:gd name="connsiteX443" fmla="*/ 11288 w 4027599"/>
              <a:gd name="connsiteY443" fmla="*/ 1647983 h 4966483"/>
              <a:gd name="connsiteX444" fmla="*/ 73316 w 4027599"/>
              <a:gd name="connsiteY444" fmla="*/ 1865081 h 4966483"/>
              <a:gd name="connsiteX445" fmla="*/ 15713 w 4027599"/>
              <a:gd name="connsiteY445" fmla="*/ 1865081 h 4966483"/>
              <a:gd name="connsiteX446" fmla="*/ 11288 w 4027599"/>
              <a:gd name="connsiteY446" fmla="*/ 1647983 h 4966483"/>
              <a:gd name="connsiteX447" fmla="*/ 11288 w 4027599"/>
              <a:gd name="connsiteY447" fmla="*/ 1647983 h 4966483"/>
              <a:gd name="connsiteX448" fmla="*/ 135344 w 4027599"/>
              <a:gd name="connsiteY448" fmla="*/ 1865081 h 4966483"/>
              <a:gd name="connsiteX449" fmla="*/ 79734 w 4027599"/>
              <a:gd name="connsiteY449" fmla="*/ 1865081 h 4966483"/>
              <a:gd name="connsiteX450" fmla="*/ 11288 w 4027599"/>
              <a:gd name="connsiteY450" fmla="*/ 1647983 h 4966483"/>
              <a:gd name="connsiteX451" fmla="*/ 11288 w 4027599"/>
              <a:gd name="connsiteY451" fmla="*/ 1647983 h 4966483"/>
              <a:gd name="connsiteX452" fmla="*/ 197372 w 4027599"/>
              <a:gd name="connsiteY452" fmla="*/ 1860656 h 4966483"/>
              <a:gd name="connsiteX453" fmla="*/ 138167 w 4027599"/>
              <a:gd name="connsiteY453" fmla="*/ 1865081 h 4966483"/>
              <a:gd name="connsiteX454" fmla="*/ 11288 w 4027599"/>
              <a:gd name="connsiteY454" fmla="*/ 1647983 h 4966483"/>
              <a:gd name="connsiteX455" fmla="*/ 11288 w 4027599"/>
              <a:gd name="connsiteY455" fmla="*/ 1647983 h 4966483"/>
              <a:gd name="connsiteX456" fmla="*/ 259400 w 4027599"/>
              <a:gd name="connsiteY456" fmla="*/ 1849579 h 4966483"/>
              <a:gd name="connsiteX457" fmla="*/ 200527 w 4027599"/>
              <a:gd name="connsiteY457" fmla="*/ 1849579 h 4966483"/>
              <a:gd name="connsiteX458" fmla="*/ 11288 w 4027599"/>
              <a:gd name="connsiteY458" fmla="*/ 1647983 h 4966483"/>
              <a:gd name="connsiteX459" fmla="*/ 11288 w 4027599"/>
              <a:gd name="connsiteY459" fmla="*/ 1647983 h 4966483"/>
              <a:gd name="connsiteX460" fmla="*/ 321428 w 4027599"/>
              <a:gd name="connsiteY460" fmla="*/ 1849579 h 4966483"/>
              <a:gd name="connsiteX461" fmla="*/ 262751 w 4027599"/>
              <a:gd name="connsiteY461" fmla="*/ 1849579 h 4966483"/>
              <a:gd name="connsiteX462" fmla="*/ 11288 w 4027599"/>
              <a:gd name="connsiteY462" fmla="*/ 1647983 h 4966483"/>
              <a:gd name="connsiteX463" fmla="*/ 11288 w 4027599"/>
              <a:gd name="connsiteY463" fmla="*/ 1647983 h 4966483"/>
              <a:gd name="connsiteX464" fmla="*/ 383456 w 4027599"/>
              <a:gd name="connsiteY464" fmla="*/ 1845379 h 4966483"/>
              <a:gd name="connsiteX465" fmla="*/ 324916 w 4027599"/>
              <a:gd name="connsiteY465" fmla="*/ 1849579 h 4966483"/>
              <a:gd name="connsiteX466" fmla="*/ 11288 w 4027599"/>
              <a:gd name="connsiteY466" fmla="*/ 1647983 h 4966483"/>
              <a:gd name="connsiteX467" fmla="*/ 1438744 w 4027599"/>
              <a:gd name="connsiteY467" fmla="*/ 1632471 h 4966483"/>
              <a:gd name="connsiteX468" fmla="*/ 1655031 w 4027599"/>
              <a:gd name="connsiteY468" fmla="*/ 1825667 h 4966483"/>
              <a:gd name="connsiteX469" fmla="*/ 1626469 w 4027599"/>
              <a:gd name="connsiteY469" fmla="*/ 2035654 h 4966483"/>
              <a:gd name="connsiteX470" fmla="*/ 1422421 w 4027599"/>
              <a:gd name="connsiteY470" fmla="*/ 1804665 h 4966483"/>
              <a:gd name="connsiteX471" fmla="*/ 1438744 w 4027599"/>
              <a:gd name="connsiteY471" fmla="*/ 1632471 h 4966483"/>
              <a:gd name="connsiteX472" fmla="*/ 2585833 w 4027599"/>
              <a:gd name="connsiteY472" fmla="*/ 1585955 h 4966483"/>
              <a:gd name="connsiteX473" fmla="*/ 2880080 w 4027599"/>
              <a:gd name="connsiteY473" fmla="*/ 1641126 h 4966483"/>
              <a:gd name="connsiteX474" fmla="*/ 2816118 w 4027599"/>
              <a:gd name="connsiteY474" fmla="*/ 1989137 h 4966483"/>
              <a:gd name="connsiteX475" fmla="*/ 2538926 w 4027599"/>
              <a:gd name="connsiteY475" fmla="*/ 1912750 h 4966483"/>
              <a:gd name="connsiteX476" fmla="*/ 2585833 w 4027599"/>
              <a:gd name="connsiteY476" fmla="*/ 1585955 h 4966483"/>
              <a:gd name="connsiteX477" fmla="*/ 1707310 w 4027599"/>
              <a:gd name="connsiteY477" fmla="*/ 1585955 h 4966483"/>
              <a:gd name="connsiteX478" fmla="*/ 1949669 w 4027599"/>
              <a:gd name="connsiteY478" fmla="*/ 1718021 h 4966483"/>
              <a:gd name="connsiteX479" fmla="*/ 1919906 w 4027599"/>
              <a:gd name="connsiteY479" fmla="*/ 1973635 h 4966483"/>
              <a:gd name="connsiteX480" fmla="*/ 1686045 w 4027599"/>
              <a:gd name="connsiteY480" fmla="*/ 1807488 h 4966483"/>
              <a:gd name="connsiteX481" fmla="*/ 1707310 w 4027599"/>
              <a:gd name="connsiteY481" fmla="*/ 1585955 h 4966483"/>
              <a:gd name="connsiteX482" fmla="*/ 2277832 w 4027599"/>
              <a:gd name="connsiteY482" fmla="*/ 1523927 h 4966483"/>
              <a:gd name="connsiteX483" fmla="*/ 2554438 w 4027599"/>
              <a:gd name="connsiteY483" fmla="*/ 1591357 h 4966483"/>
              <a:gd name="connsiteX484" fmla="*/ 2508342 w 4027599"/>
              <a:gd name="connsiteY484" fmla="*/ 1911607 h 4966483"/>
              <a:gd name="connsiteX485" fmla="*/ 2244298 w 4027599"/>
              <a:gd name="connsiteY485" fmla="*/ 1818907 h 4966483"/>
              <a:gd name="connsiteX486" fmla="*/ 2277832 w 4027599"/>
              <a:gd name="connsiteY486" fmla="*/ 1523927 h 4966483"/>
              <a:gd name="connsiteX487" fmla="*/ 1182827 w 4027599"/>
              <a:gd name="connsiteY487" fmla="*/ 1508415 h 4966483"/>
              <a:gd name="connsiteX488" fmla="*/ 1391407 w 4027599"/>
              <a:gd name="connsiteY488" fmla="*/ 1773993 h 4966483"/>
              <a:gd name="connsiteX489" fmla="*/ 1374381 w 4027599"/>
              <a:gd name="connsiteY489" fmla="*/ 1942611 h 4966483"/>
              <a:gd name="connsiteX490" fmla="*/ 1174309 w 4027599"/>
              <a:gd name="connsiteY490" fmla="*/ 1626454 h 4966483"/>
              <a:gd name="connsiteX491" fmla="*/ 1182827 w 4027599"/>
              <a:gd name="connsiteY491" fmla="*/ 1508415 h 4966483"/>
              <a:gd name="connsiteX492" fmla="*/ 2005299 w 4027599"/>
              <a:gd name="connsiteY492" fmla="*/ 1430885 h 4966483"/>
              <a:gd name="connsiteX493" fmla="*/ 2259800 w 4027599"/>
              <a:gd name="connsiteY493" fmla="*/ 1507888 h 4966483"/>
              <a:gd name="connsiteX494" fmla="*/ 2226959 w 4027599"/>
              <a:gd name="connsiteY494" fmla="*/ 1803053 h 4966483"/>
              <a:gd name="connsiteX495" fmla="*/ 1980674 w 4027599"/>
              <a:gd name="connsiteY495" fmla="*/ 1691833 h 4966483"/>
              <a:gd name="connsiteX496" fmla="*/ 2005299 w 4027599"/>
              <a:gd name="connsiteY496" fmla="*/ 1430885 h 4966483"/>
              <a:gd name="connsiteX497" fmla="*/ 1450768 w 4027599"/>
              <a:gd name="connsiteY497" fmla="*/ 1430885 h 4966483"/>
              <a:gd name="connsiteX498" fmla="*/ 1686045 w 4027599"/>
              <a:gd name="connsiteY498" fmla="*/ 1573550 h 4966483"/>
              <a:gd name="connsiteX499" fmla="*/ 1664653 w 4027599"/>
              <a:gd name="connsiteY499" fmla="*/ 1787551 h 4966483"/>
              <a:gd name="connsiteX500" fmla="*/ 1437933 w 4027599"/>
              <a:gd name="connsiteY500" fmla="*/ 1602923 h 4966483"/>
              <a:gd name="connsiteX501" fmla="*/ 1450768 w 4027599"/>
              <a:gd name="connsiteY501" fmla="*/ 1430885 h 4966483"/>
              <a:gd name="connsiteX502" fmla="*/ 1198017 w 4027599"/>
              <a:gd name="connsiteY502" fmla="*/ 1384359 h 4966483"/>
              <a:gd name="connsiteX503" fmla="*/ 1406919 w 4027599"/>
              <a:gd name="connsiteY503" fmla="*/ 1595254 h 4966483"/>
              <a:gd name="connsiteX504" fmla="*/ 1390538 w 4027599"/>
              <a:gd name="connsiteY504" fmla="*/ 1756527 h 4966483"/>
              <a:gd name="connsiteX505" fmla="*/ 1189821 w 4027599"/>
              <a:gd name="connsiteY505" fmla="*/ 1500151 h 4966483"/>
              <a:gd name="connsiteX506" fmla="*/ 1198017 w 4027599"/>
              <a:gd name="connsiteY506" fmla="*/ 1384359 h 4966483"/>
              <a:gd name="connsiteX507" fmla="*/ 1729612 w 4027599"/>
              <a:gd name="connsiteY507" fmla="*/ 1353345 h 4966483"/>
              <a:gd name="connsiteX508" fmla="*/ 1980683 w 4027599"/>
              <a:gd name="connsiteY508" fmla="*/ 1433757 h 4966483"/>
              <a:gd name="connsiteX509" fmla="*/ 1955579 w 4027599"/>
              <a:gd name="connsiteY509" fmla="*/ 1678997 h 4966483"/>
              <a:gd name="connsiteX510" fmla="*/ 1717059 w 4027599"/>
              <a:gd name="connsiteY510" fmla="*/ 1558389 h 4966483"/>
              <a:gd name="connsiteX511" fmla="*/ 1729612 w 4027599"/>
              <a:gd name="connsiteY511" fmla="*/ 1353345 h 4966483"/>
              <a:gd name="connsiteX512" fmla="*/ 3652823 w 4027599"/>
              <a:gd name="connsiteY512" fmla="*/ 1306829 h 4966483"/>
              <a:gd name="connsiteX513" fmla="*/ 3996585 w 4027599"/>
              <a:gd name="connsiteY513" fmla="*/ 1319430 h 4966483"/>
              <a:gd name="connsiteX514" fmla="*/ 3924437 w 4027599"/>
              <a:gd name="connsiteY514" fmla="*/ 1710011 h 4966483"/>
              <a:gd name="connsiteX515" fmla="*/ 3593403 w 4027599"/>
              <a:gd name="connsiteY515" fmla="*/ 1693210 h 4966483"/>
              <a:gd name="connsiteX516" fmla="*/ 3652823 w 4027599"/>
              <a:gd name="connsiteY516" fmla="*/ 1306829 h 4966483"/>
              <a:gd name="connsiteX517" fmla="*/ 3302428 w 4027599"/>
              <a:gd name="connsiteY517" fmla="*/ 1275815 h 4966483"/>
              <a:gd name="connsiteX518" fmla="*/ 3624417 w 4027599"/>
              <a:gd name="connsiteY518" fmla="*/ 1292792 h 4966483"/>
              <a:gd name="connsiteX519" fmla="*/ 3565876 w 4027599"/>
              <a:gd name="connsiteY519" fmla="*/ 1678997 h 4966483"/>
              <a:gd name="connsiteX520" fmla="*/ 3252249 w 4027599"/>
              <a:gd name="connsiteY520" fmla="*/ 1649292 h 4966483"/>
              <a:gd name="connsiteX521" fmla="*/ 3302428 w 4027599"/>
              <a:gd name="connsiteY521" fmla="*/ 1275815 h 4966483"/>
              <a:gd name="connsiteX522" fmla="*/ 2964819 w 4027599"/>
              <a:gd name="connsiteY522" fmla="*/ 1260303 h 4966483"/>
              <a:gd name="connsiteX523" fmla="*/ 3283272 w 4027599"/>
              <a:gd name="connsiteY523" fmla="*/ 1281148 h 4966483"/>
              <a:gd name="connsiteX524" fmla="*/ 3232322 w 4027599"/>
              <a:gd name="connsiteY524" fmla="*/ 1647983 h 4966483"/>
              <a:gd name="connsiteX525" fmla="*/ 2926606 w 4027599"/>
              <a:gd name="connsiteY525" fmla="*/ 1610464 h 4966483"/>
              <a:gd name="connsiteX526" fmla="*/ 2964819 w 4027599"/>
              <a:gd name="connsiteY526" fmla="*/ 1260303 h 4966483"/>
              <a:gd name="connsiteX527" fmla="*/ 1461846 w 4027599"/>
              <a:gd name="connsiteY527" fmla="*/ 1244801 h 4966483"/>
              <a:gd name="connsiteX528" fmla="*/ 1701548 w 4027599"/>
              <a:gd name="connsiteY528" fmla="*/ 1341193 h 4966483"/>
              <a:gd name="connsiteX529" fmla="*/ 1684727 w 4027599"/>
              <a:gd name="connsiteY529" fmla="*/ 1554941 h 4966483"/>
              <a:gd name="connsiteX530" fmla="*/ 1453435 w 4027599"/>
              <a:gd name="connsiteY530" fmla="*/ 1416633 h 4966483"/>
              <a:gd name="connsiteX531" fmla="*/ 1461846 w 4027599"/>
              <a:gd name="connsiteY531" fmla="*/ 1244801 h 4966483"/>
              <a:gd name="connsiteX532" fmla="*/ 1194129 w 4027599"/>
              <a:gd name="connsiteY532" fmla="*/ 1244801 h 4966483"/>
              <a:gd name="connsiteX533" fmla="*/ 1422431 w 4027599"/>
              <a:gd name="connsiteY533" fmla="*/ 1405517 h 4966483"/>
              <a:gd name="connsiteX534" fmla="*/ 1409508 w 4027599"/>
              <a:gd name="connsiteY534" fmla="*/ 1570453 h 4966483"/>
              <a:gd name="connsiteX535" fmla="*/ 1189821 w 4027599"/>
              <a:gd name="connsiteY535" fmla="*/ 1363221 h 4966483"/>
              <a:gd name="connsiteX536" fmla="*/ 1194129 w 4027599"/>
              <a:gd name="connsiteY536" fmla="*/ 1244801 h 4966483"/>
              <a:gd name="connsiteX537" fmla="*/ 2614679 w 4027599"/>
              <a:gd name="connsiteY537" fmla="*/ 1229289 h 4966483"/>
              <a:gd name="connsiteX538" fmla="*/ 2911104 w 4027599"/>
              <a:gd name="connsiteY538" fmla="*/ 1254384 h 4966483"/>
              <a:gd name="connsiteX539" fmla="*/ 2873526 w 4027599"/>
              <a:gd name="connsiteY539" fmla="*/ 1601457 h 4966483"/>
              <a:gd name="connsiteX540" fmla="*/ 2585452 w 4027599"/>
              <a:gd name="connsiteY540" fmla="*/ 1551278 h 4966483"/>
              <a:gd name="connsiteX541" fmla="*/ 2614679 w 4027599"/>
              <a:gd name="connsiteY541" fmla="*/ 1229289 h 4966483"/>
              <a:gd name="connsiteX542" fmla="*/ 2312060 w 4027599"/>
              <a:gd name="connsiteY542" fmla="*/ 1198275 h 4966483"/>
              <a:gd name="connsiteX543" fmla="*/ 2600954 w 4027599"/>
              <a:gd name="connsiteY543" fmla="*/ 1231848 h 4966483"/>
              <a:gd name="connsiteX544" fmla="*/ 2571220 w 4027599"/>
              <a:gd name="connsiteY544" fmla="*/ 1554941 h 4966483"/>
              <a:gd name="connsiteX545" fmla="*/ 2290814 w 4027599"/>
              <a:gd name="connsiteY545" fmla="*/ 1492005 h 4966483"/>
              <a:gd name="connsiteX546" fmla="*/ 2312060 w 4027599"/>
              <a:gd name="connsiteY546" fmla="*/ 1198275 h 4966483"/>
              <a:gd name="connsiteX547" fmla="*/ 961323 w 4027599"/>
              <a:gd name="connsiteY547" fmla="*/ 1198275 h 4966483"/>
              <a:gd name="connsiteX548" fmla="*/ 1158807 w 4027599"/>
              <a:gd name="connsiteY548" fmla="*/ 1489230 h 4966483"/>
              <a:gd name="connsiteX549" fmla="*/ 1150582 w 4027599"/>
              <a:gd name="connsiteY549" fmla="*/ 1601457 h 4966483"/>
              <a:gd name="connsiteX550" fmla="*/ 957211 w 4027599"/>
              <a:gd name="connsiteY550" fmla="*/ 1256464 h 4966483"/>
              <a:gd name="connsiteX551" fmla="*/ 961323 w 4027599"/>
              <a:gd name="connsiteY551" fmla="*/ 1198275 h 4966483"/>
              <a:gd name="connsiteX552" fmla="*/ 2013514 w 4027599"/>
              <a:gd name="connsiteY552" fmla="*/ 1151759 h 4966483"/>
              <a:gd name="connsiteX553" fmla="*/ 2290824 w 4027599"/>
              <a:gd name="connsiteY553" fmla="*/ 1188858 h 4966483"/>
              <a:gd name="connsiteX554" fmla="*/ 2269158 w 4027599"/>
              <a:gd name="connsiteY554" fmla="*/ 1477411 h 4966483"/>
              <a:gd name="connsiteX555" fmla="*/ 1996186 w 4027599"/>
              <a:gd name="connsiteY555" fmla="*/ 1407334 h 4966483"/>
              <a:gd name="connsiteX556" fmla="*/ 2013514 w 4027599"/>
              <a:gd name="connsiteY556" fmla="*/ 1151759 h 4966483"/>
              <a:gd name="connsiteX557" fmla="*/ 1205323 w 4027599"/>
              <a:gd name="connsiteY557" fmla="*/ 1120745 h 4966483"/>
              <a:gd name="connsiteX558" fmla="*/ 1422421 w 4027599"/>
              <a:gd name="connsiteY558" fmla="*/ 1226193 h 4966483"/>
              <a:gd name="connsiteX559" fmla="*/ 1414382 w 4027599"/>
              <a:gd name="connsiteY559" fmla="*/ 1384369 h 4966483"/>
              <a:gd name="connsiteX560" fmla="*/ 1205323 w 4027599"/>
              <a:gd name="connsiteY560" fmla="*/ 1234310 h 4966483"/>
              <a:gd name="connsiteX561" fmla="*/ 1205323 w 4027599"/>
              <a:gd name="connsiteY561" fmla="*/ 1120745 h 4966483"/>
              <a:gd name="connsiteX562" fmla="*/ 1740933 w 4027599"/>
              <a:gd name="connsiteY562" fmla="*/ 1105233 h 4966483"/>
              <a:gd name="connsiteX563" fmla="*/ 1996186 w 4027599"/>
              <a:gd name="connsiteY563" fmla="*/ 1146738 h 4966483"/>
              <a:gd name="connsiteX564" fmla="*/ 1983633 w 4027599"/>
              <a:gd name="connsiteY564" fmla="*/ 1399871 h 4966483"/>
              <a:gd name="connsiteX565" fmla="*/ 1732562 w 4027599"/>
              <a:gd name="connsiteY565" fmla="*/ 1321022 h 4966483"/>
              <a:gd name="connsiteX566" fmla="*/ 1740933 w 4027599"/>
              <a:gd name="connsiteY566" fmla="*/ 1105233 h 4966483"/>
              <a:gd name="connsiteX567" fmla="*/ 961470 w 4027599"/>
              <a:gd name="connsiteY567" fmla="*/ 1058717 h 4966483"/>
              <a:gd name="connsiteX568" fmla="*/ 1174309 w 4027599"/>
              <a:gd name="connsiteY568" fmla="*/ 1238061 h 4966483"/>
              <a:gd name="connsiteX569" fmla="*/ 1165889 w 4027599"/>
              <a:gd name="connsiteY569" fmla="*/ 1352065 h 4966483"/>
              <a:gd name="connsiteX570" fmla="*/ 1174309 w 4027599"/>
              <a:gd name="connsiteY570" fmla="*/ 1361394 h 4966483"/>
              <a:gd name="connsiteX571" fmla="*/ 1169884 w 4027599"/>
              <a:gd name="connsiteY571" fmla="*/ 1477411 h 4966483"/>
              <a:gd name="connsiteX572" fmla="*/ 957211 w 4027599"/>
              <a:gd name="connsiteY572" fmla="*/ 1185205 h 4966483"/>
              <a:gd name="connsiteX573" fmla="*/ 957211 w 4027599"/>
              <a:gd name="connsiteY573" fmla="*/ 1120745 h 4966483"/>
              <a:gd name="connsiteX574" fmla="*/ 1085643 w 4027599"/>
              <a:gd name="connsiteY574" fmla="*/ 1263107 h 4966483"/>
              <a:gd name="connsiteX575" fmla="*/ 957211 w 4027599"/>
              <a:gd name="connsiteY575" fmla="*/ 1118498 h 4966483"/>
              <a:gd name="connsiteX576" fmla="*/ 961470 w 4027599"/>
              <a:gd name="connsiteY576" fmla="*/ 1058717 h 4966483"/>
              <a:gd name="connsiteX577" fmla="*/ 1477357 w 4027599"/>
              <a:gd name="connsiteY577" fmla="*/ 1043204 h 4966483"/>
              <a:gd name="connsiteX578" fmla="*/ 1717059 w 4027599"/>
              <a:gd name="connsiteY578" fmla="*/ 1093423 h 4966483"/>
              <a:gd name="connsiteX579" fmla="*/ 1708649 w 4027599"/>
              <a:gd name="connsiteY579" fmla="*/ 1306829 h 4966483"/>
              <a:gd name="connsiteX580" fmla="*/ 1468947 w 4027599"/>
              <a:gd name="connsiteY580" fmla="*/ 1214774 h 4966483"/>
              <a:gd name="connsiteX581" fmla="*/ 1477357 w 4027599"/>
              <a:gd name="connsiteY581" fmla="*/ 1043204 h 4966483"/>
              <a:gd name="connsiteX582" fmla="*/ 1205323 w 4027599"/>
              <a:gd name="connsiteY582" fmla="*/ 981176 h 4966483"/>
              <a:gd name="connsiteX583" fmla="*/ 1422421 w 4027599"/>
              <a:gd name="connsiteY583" fmla="*/ 1035448 h 4966483"/>
              <a:gd name="connsiteX584" fmla="*/ 1418407 w 4027599"/>
              <a:gd name="connsiteY584" fmla="*/ 1198275 h 4966483"/>
              <a:gd name="connsiteX585" fmla="*/ 1205323 w 4027599"/>
              <a:gd name="connsiteY585" fmla="*/ 1098083 h 4966483"/>
              <a:gd name="connsiteX586" fmla="*/ 1205323 w 4027599"/>
              <a:gd name="connsiteY586" fmla="*/ 981176 h 4966483"/>
              <a:gd name="connsiteX587" fmla="*/ 972723 w 4027599"/>
              <a:gd name="connsiteY587" fmla="*/ 981176 h 4966483"/>
              <a:gd name="connsiteX588" fmla="*/ 1189821 w 4027599"/>
              <a:gd name="connsiteY588" fmla="*/ 1099597 h 4966483"/>
              <a:gd name="connsiteX589" fmla="*/ 1185562 w 4027599"/>
              <a:gd name="connsiteY589" fmla="*/ 1213787 h 4966483"/>
              <a:gd name="connsiteX590" fmla="*/ 972723 w 4027599"/>
              <a:gd name="connsiteY590" fmla="*/ 1044621 h 4966483"/>
              <a:gd name="connsiteX591" fmla="*/ 972723 w 4027599"/>
              <a:gd name="connsiteY591" fmla="*/ 981176 h 4966483"/>
              <a:gd name="connsiteX592" fmla="*/ 972723 w 4027599"/>
              <a:gd name="connsiteY592" fmla="*/ 919149 h 4966483"/>
              <a:gd name="connsiteX593" fmla="*/ 1189821 w 4027599"/>
              <a:gd name="connsiteY593" fmla="*/ 977397 h 4966483"/>
              <a:gd name="connsiteX594" fmla="*/ 1189821 w 4027599"/>
              <a:gd name="connsiteY594" fmla="*/ 1089731 h 4966483"/>
              <a:gd name="connsiteX595" fmla="*/ 972723 w 4027599"/>
              <a:gd name="connsiteY595" fmla="*/ 977397 h 4966483"/>
              <a:gd name="connsiteX596" fmla="*/ 972723 w 4027599"/>
              <a:gd name="connsiteY596" fmla="*/ 919149 h 4966483"/>
              <a:gd name="connsiteX597" fmla="*/ 3676823 w 4027599"/>
              <a:gd name="connsiteY597" fmla="*/ 857121 h 4966483"/>
              <a:gd name="connsiteX598" fmla="*/ 4027599 w 4027599"/>
              <a:gd name="connsiteY598" fmla="*/ 861409 h 4966483"/>
              <a:gd name="connsiteX599" fmla="*/ 4001938 w 4027599"/>
              <a:gd name="connsiteY599" fmla="*/ 1260303 h 4966483"/>
              <a:gd name="connsiteX600" fmla="*/ 3655431 w 4027599"/>
              <a:gd name="connsiteY600" fmla="*/ 1251727 h 4966483"/>
              <a:gd name="connsiteX601" fmla="*/ 3676823 w 4027599"/>
              <a:gd name="connsiteY601" fmla="*/ 857121 h 4966483"/>
              <a:gd name="connsiteX602" fmla="*/ 3326760 w 4027599"/>
              <a:gd name="connsiteY602" fmla="*/ 857121 h 4966483"/>
              <a:gd name="connsiteX603" fmla="*/ 3655431 w 4027599"/>
              <a:gd name="connsiteY603" fmla="*/ 857121 h 4966483"/>
              <a:gd name="connsiteX604" fmla="*/ 3634634 w 4027599"/>
              <a:gd name="connsiteY604" fmla="*/ 1244801 h 4966483"/>
              <a:gd name="connsiteX605" fmla="*/ 3314277 w 4027599"/>
              <a:gd name="connsiteY605" fmla="*/ 1227951 h 4966483"/>
              <a:gd name="connsiteX606" fmla="*/ 3326760 w 4027599"/>
              <a:gd name="connsiteY606" fmla="*/ 857121 h 4966483"/>
              <a:gd name="connsiteX607" fmla="*/ 2985645 w 4027599"/>
              <a:gd name="connsiteY607" fmla="*/ 857121 h 4966483"/>
              <a:gd name="connsiteX608" fmla="*/ 3298775 w 4027599"/>
              <a:gd name="connsiteY608" fmla="*/ 857121 h 4966483"/>
              <a:gd name="connsiteX609" fmla="*/ 3282071 w 4027599"/>
              <a:gd name="connsiteY609" fmla="*/ 1229289 h 4966483"/>
              <a:gd name="connsiteX610" fmla="*/ 2973122 w 4027599"/>
              <a:gd name="connsiteY610" fmla="*/ 1208141 h 4966483"/>
              <a:gd name="connsiteX611" fmla="*/ 2985645 w 4027599"/>
              <a:gd name="connsiteY611" fmla="*/ 857121 h 4966483"/>
              <a:gd name="connsiteX612" fmla="*/ 2624964 w 4027599"/>
              <a:gd name="connsiteY612" fmla="*/ 857121 h 4966483"/>
              <a:gd name="connsiteX613" fmla="*/ 2926606 w 4027599"/>
              <a:gd name="connsiteY613" fmla="*/ 857121 h 4966483"/>
              <a:gd name="connsiteX614" fmla="*/ 2913859 w 4027599"/>
              <a:gd name="connsiteY614" fmla="*/ 1213787 h 4966483"/>
              <a:gd name="connsiteX615" fmla="*/ 2616466 w 4027599"/>
              <a:gd name="connsiteY615" fmla="*/ 1188009 h 4966483"/>
              <a:gd name="connsiteX616" fmla="*/ 2624964 w 4027599"/>
              <a:gd name="connsiteY616" fmla="*/ 857121 h 4966483"/>
              <a:gd name="connsiteX617" fmla="*/ 2310595 w 4027599"/>
              <a:gd name="connsiteY617" fmla="*/ 857121 h 4966483"/>
              <a:gd name="connsiteX618" fmla="*/ 2600964 w 4027599"/>
              <a:gd name="connsiteY618" fmla="*/ 861350 h 4966483"/>
              <a:gd name="connsiteX619" fmla="*/ 2592427 w 4027599"/>
              <a:gd name="connsiteY619" fmla="*/ 1182773 h 4966483"/>
              <a:gd name="connsiteX620" fmla="*/ 2306326 w 4027599"/>
              <a:gd name="connsiteY620" fmla="*/ 1153175 h 4966483"/>
              <a:gd name="connsiteX621" fmla="*/ 2310595 w 4027599"/>
              <a:gd name="connsiteY621" fmla="*/ 857121 h 4966483"/>
              <a:gd name="connsiteX622" fmla="*/ 2015917 w 4027599"/>
              <a:gd name="connsiteY622" fmla="*/ 857121 h 4966483"/>
              <a:gd name="connsiteX623" fmla="*/ 2290814 w 4027599"/>
              <a:gd name="connsiteY623" fmla="*/ 857121 h 4966483"/>
              <a:gd name="connsiteX624" fmla="*/ 2282355 w 4027599"/>
              <a:gd name="connsiteY624" fmla="*/ 1151759 h 4966483"/>
              <a:gd name="connsiteX625" fmla="*/ 2011688 w 4027599"/>
              <a:gd name="connsiteY625" fmla="*/ 1117600 h 4966483"/>
              <a:gd name="connsiteX626" fmla="*/ 2015917 w 4027599"/>
              <a:gd name="connsiteY626" fmla="*/ 857121 h 4966483"/>
              <a:gd name="connsiteX627" fmla="*/ 1736811 w 4027599"/>
              <a:gd name="connsiteY627" fmla="*/ 857121 h 4966483"/>
              <a:gd name="connsiteX628" fmla="*/ 1996186 w 4027599"/>
              <a:gd name="connsiteY628" fmla="*/ 861194 h 4966483"/>
              <a:gd name="connsiteX629" fmla="*/ 1991936 w 4027599"/>
              <a:gd name="connsiteY629" fmla="*/ 1105233 h 4966483"/>
              <a:gd name="connsiteX630" fmla="*/ 1732562 w 4027599"/>
              <a:gd name="connsiteY630" fmla="*/ 1068632 h 4966483"/>
              <a:gd name="connsiteX631" fmla="*/ 1736811 w 4027599"/>
              <a:gd name="connsiteY631" fmla="*/ 857121 h 4966483"/>
              <a:gd name="connsiteX632" fmla="*/ 1468947 w 4027599"/>
              <a:gd name="connsiteY632" fmla="*/ 857121 h 4966483"/>
              <a:gd name="connsiteX633" fmla="*/ 1717059 w 4027599"/>
              <a:gd name="connsiteY633" fmla="*/ 857121 h 4966483"/>
              <a:gd name="connsiteX634" fmla="*/ 1717059 w 4027599"/>
              <a:gd name="connsiteY634" fmla="*/ 1074219 h 4966483"/>
              <a:gd name="connsiteX635" fmla="*/ 1468947 w 4027599"/>
              <a:gd name="connsiteY635" fmla="*/ 1031649 h 4966483"/>
              <a:gd name="connsiteX636" fmla="*/ 1468947 w 4027599"/>
              <a:gd name="connsiteY636" fmla="*/ 857121 h 4966483"/>
              <a:gd name="connsiteX637" fmla="*/ 1205323 w 4027599"/>
              <a:gd name="connsiteY637" fmla="*/ 857121 h 4966483"/>
              <a:gd name="connsiteX638" fmla="*/ 1437933 w 4027599"/>
              <a:gd name="connsiteY638" fmla="*/ 860999 h 4966483"/>
              <a:gd name="connsiteX639" fmla="*/ 1437933 w 4027599"/>
              <a:gd name="connsiteY639" fmla="*/ 1012191 h 4966483"/>
              <a:gd name="connsiteX640" fmla="*/ 1205323 w 4027599"/>
              <a:gd name="connsiteY640" fmla="*/ 965675 h 4966483"/>
              <a:gd name="connsiteX641" fmla="*/ 1205323 w 4027599"/>
              <a:gd name="connsiteY641" fmla="*/ 857121 h 4966483"/>
              <a:gd name="connsiteX642" fmla="*/ 972723 w 4027599"/>
              <a:gd name="connsiteY642" fmla="*/ 841619 h 4966483"/>
              <a:gd name="connsiteX643" fmla="*/ 1189821 w 4027599"/>
              <a:gd name="connsiteY643" fmla="*/ 846053 h 4966483"/>
              <a:gd name="connsiteX644" fmla="*/ 1189821 w 4027599"/>
              <a:gd name="connsiteY644" fmla="*/ 965675 h 4966483"/>
              <a:gd name="connsiteX645" fmla="*/ 972723 w 4027599"/>
              <a:gd name="connsiteY645" fmla="*/ 908081 h 4966483"/>
              <a:gd name="connsiteX646" fmla="*/ 972723 w 4027599"/>
              <a:gd name="connsiteY646" fmla="*/ 841619 h 4966483"/>
              <a:gd name="connsiteX647" fmla="*/ 740113 w 4027599"/>
              <a:gd name="connsiteY647" fmla="*/ 841619 h 4966483"/>
              <a:gd name="connsiteX648" fmla="*/ 941709 w 4027599"/>
              <a:gd name="connsiteY648" fmla="*/ 1159427 h 4966483"/>
              <a:gd name="connsiteX649" fmla="*/ 941709 w 4027599"/>
              <a:gd name="connsiteY649" fmla="*/ 1213787 h 4966483"/>
              <a:gd name="connsiteX650" fmla="*/ 740113 w 4027599"/>
              <a:gd name="connsiteY650" fmla="*/ 841619 h 4966483"/>
              <a:gd name="connsiteX651" fmla="*/ 740113 w 4027599"/>
              <a:gd name="connsiteY651" fmla="*/ 841619 h 4966483"/>
              <a:gd name="connsiteX652" fmla="*/ 941709 w 4027599"/>
              <a:gd name="connsiteY652" fmla="*/ 1097282 h 4966483"/>
              <a:gd name="connsiteX653" fmla="*/ 937509 w 4027599"/>
              <a:gd name="connsiteY653" fmla="*/ 1151759 h 4966483"/>
              <a:gd name="connsiteX654" fmla="*/ 740113 w 4027599"/>
              <a:gd name="connsiteY654" fmla="*/ 841619 h 4966483"/>
              <a:gd name="connsiteX655" fmla="*/ 740113 w 4027599"/>
              <a:gd name="connsiteY655" fmla="*/ 841619 h 4966483"/>
              <a:gd name="connsiteX656" fmla="*/ 941709 w 4027599"/>
              <a:gd name="connsiteY656" fmla="*/ 1035068 h 4966483"/>
              <a:gd name="connsiteX657" fmla="*/ 941709 w 4027599"/>
              <a:gd name="connsiteY657" fmla="*/ 1089731 h 4966483"/>
              <a:gd name="connsiteX658" fmla="*/ 740113 w 4027599"/>
              <a:gd name="connsiteY658" fmla="*/ 841619 h 4966483"/>
              <a:gd name="connsiteX659" fmla="*/ 740113 w 4027599"/>
              <a:gd name="connsiteY659" fmla="*/ 841619 h 4966483"/>
              <a:gd name="connsiteX660" fmla="*/ 941709 w 4027599"/>
              <a:gd name="connsiteY660" fmla="*/ 968498 h 4966483"/>
              <a:gd name="connsiteX661" fmla="*/ 941709 w 4027599"/>
              <a:gd name="connsiteY661" fmla="*/ 1027703 h 4966483"/>
              <a:gd name="connsiteX662" fmla="*/ 740113 w 4027599"/>
              <a:gd name="connsiteY662" fmla="*/ 841619 h 4966483"/>
              <a:gd name="connsiteX663" fmla="*/ 740113 w 4027599"/>
              <a:gd name="connsiteY663" fmla="*/ 841619 h 4966483"/>
              <a:gd name="connsiteX664" fmla="*/ 941709 w 4027599"/>
              <a:gd name="connsiteY664" fmla="*/ 905786 h 4966483"/>
              <a:gd name="connsiteX665" fmla="*/ 941709 w 4027599"/>
              <a:gd name="connsiteY665" fmla="*/ 965675 h 4966483"/>
              <a:gd name="connsiteX666" fmla="*/ 740113 w 4027599"/>
              <a:gd name="connsiteY666" fmla="*/ 841619 h 4966483"/>
              <a:gd name="connsiteX667" fmla="*/ 740113 w 4027599"/>
              <a:gd name="connsiteY667" fmla="*/ 841619 h 4966483"/>
              <a:gd name="connsiteX668" fmla="*/ 941709 w 4027599"/>
              <a:gd name="connsiteY668" fmla="*/ 841619 h 4966483"/>
              <a:gd name="connsiteX669" fmla="*/ 941709 w 4027599"/>
              <a:gd name="connsiteY669" fmla="*/ 903647 h 4966483"/>
              <a:gd name="connsiteX670" fmla="*/ 740113 w 4027599"/>
              <a:gd name="connsiteY670" fmla="*/ 841619 h 4966483"/>
              <a:gd name="connsiteX671" fmla="*/ 941709 w 4027599"/>
              <a:gd name="connsiteY671" fmla="*/ 779591 h 4966483"/>
              <a:gd name="connsiteX672" fmla="*/ 941709 w 4027599"/>
              <a:gd name="connsiteY672" fmla="*/ 837477 h 4966483"/>
              <a:gd name="connsiteX673" fmla="*/ 740113 w 4027599"/>
              <a:gd name="connsiteY673" fmla="*/ 841619 h 4966483"/>
              <a:gd name="connsiteX674" fmla="*/ 941709 w 4027599"/>
              <a:gd name="connsiteY674" fmla="*/ 779591 h 4966483"/>
              <a:gd name="connsiteX675" fmla="*/ 1189821 w 4027599"/>
              <a:gd name="connsiteY675" fmla="*/ 717562 h 4966483"/>
              <a:gd name="connsiteX676" fmla="*/ 1189821 w 4027599"/>
              <a:gd name="connsiteY676" fmla="*/ 837018 h 4966483"/>
              <a:gd name="connsiteX677" fmla="*/ 972723 w 4027599"/>
              <a:gd name="connsiteY677" fmla="*/ 841619 h 4966483"/>
              <a:gd name="connsiteX678" fmla="*/ 972723 w 4027599"/>
              <a:gd name="connsiteY678" fmla="*/ 777295 h 4966483"/>
              <a:gd name="connsiteX679" fmla="*/ 1189821 w 4027599"/>
              <a:gd name="connsiteY679" fmla="*/ 717562 h 4966483"/>
              <a:gd name="connsiteX680" fmla="*/ 941709 w 4027599"/>
              <a:gd name="connsiteY680" fmla="*/ 717562 h 4966483"/>
              <a:gd name="connsiteX681" fmla="*/ 941709 w 4027599"/>
              <a:gd name="connsiteY681" fmla="*/ 771317 h 4966483"/>
              <a:gd name="connsiteX682" fmla="*/ 740113 w 4027599"/>
              <a:gd name="connsiteY682" fmla="*/ 841619 h 4966483"/>
              <a:gd name="connsiteX683" fmla="*/ 941709 w 4027599"/>
              <a:gd name="connsiteY683" fmla="*/ 717562 h 4966483"/>
              <a:gd name="connsiteX684" fmla="*/ 1437933 w 4027599"/>
              <a:gd name="connsiteY684" fmla="*/ 671037 h 4966483"/>
              <a:gd name="connsiteX685" fmla="*/ 1437933 w 4027599"/>
              <a:gd name="connsiteY685" fmla="*/ 841619 h 4966483"/>
              <a:gd name="connsiteX686" fmla="*/ 1205323 w 4027599"/>
              <a:gd name="connsiteY686" fmla="*/ 841619 h 4966483"/>
              <a:gd name="connsiteX687" fmla="*/ 1205323 w 4027599"/>
              <a:gd name="connsiteY687" fmla="*/ 722212 h 4966483"/>
              <a:gd name="connsiteX688" fmla="*/ 1437933 w 4027599"/>
              <a:gd name="connsiteY688" fmla="*/ 671037 h 4966483"/>
              <a:gd name="connsiteX689" fmla="*/ 941709 w 4027599"/>
              <a:gd name="connsiteY689" fmla="*/ 655534 h 4966483"/>
              <a:gd name="connsiteX690" fmla="*/ 941709 w 4027599"/>
              <a:gd name="connsiteY690" fmla="*/ 713421 h 4966483"/>
              <a:gd name="connsiteX691" fmla="*/ 740113 w 4027599"/>
              <a:gd name="connsiteY691" fmla="*/ 841619 h 4966483"/>
              <a:gd name="connsiteX692" fmla="*/ 941709 w 4027599"/>
              <a:gd name="connsiteY692" fmla="*/ 655534 h 4966483"/>
              <a:gd name="connsiteX693" fmla="*/ 1717059 w 4027599"/>
              <a:gd name="connsiteY693" fmla="*/ 609009 h 4966483"/>
              <a:gd name="connsiteX694" fmla="*/ 1717059 w 4027599"/>
              <a:gd name="connsiteY694" fmla="*/ 826107 h 4966483"/>
              <a:gd name="connsiteX695" fmla="*/ 1468947 w 4027599"/>
              <a:gd name="connsiteY695" fmla="*/ 826107 h 4966483"/>
              <a:gd name="connsiteX696" fmla="*/ 1468947 w 4027599"/>
              <a:gd name="connsiteY696" fmla="*/ 655827 h 4966483"/>
              <a:gd name="connsiteX697" fmla="*/ 1717059 w 4027599"/>
              <a:gd name="connsiteY697" fmla="*/ 609009 h 4966483"/>
              <a:gd name="connsiteX698" fmla="*/ 1189821 w 4027599"/>
              <a:gd name="connsiteY698" fmla="*/ 593506 h 4966483"/>
              <a:gd name="connsiteX699" fmla="*/ 1189821 w 4027599"/>
              <a:gd name="connsiteY699" fmla="*/ 703164 h 4966483"/>
              <a:gd name="connsiteX700" fmla="*/ 972723 w 4027599"/>
              <a:gd name="connsiteY700" fmla="*/ 764088 h 4966483"/>
              <a:gd name="connsiteX701" fmla="*/ 972723 w 4027599"/>
              <a:gd name="connsiteY701" fmla="*/ 703164 h 4966483"/>
              <a:gd name="connsiteX702" fmla="*/ 1189821 w 4027599"/>
              <a:gd name="connsiteY702" fmla="*/ 593506 h 4966483"/>
              <a:gd name="connsiteX703" fmla="*/ 941709 w 4027599"/>
              <a:gd name="connsiteY703" fmla="*/ 593506 h 4966483"/>
              <a:gd name="connsiteX704" fmla="*/ 941709 w 4027599"/>
              <a:gd name="connsiteY704" fmla="*/ 651392 h 4966483"/>
              <a:gd name="connsiteX705" fmla="*/ 740113 w 4027599"/>
              <a:gd name="connsiteY705" fmla="*/ 841619 h 4966483"/>
              <a:gd name="connsiteX706" fmla="*/ 941709 w 4027599"/>
              <a:gd name="connsiteY706" fmla="*/ 593506 h 4966483"/>
              <a:gd name="connsiteX707" fmla="*/ 1991936 w 4027599"/>
              <a:gd name="connsiteY707" fmla="*/ 562492 h 4966483"/>
              <a:gd name="connsiteX708" fmla="*/ 1996186 w 4027599"/>
              <a:gd name="connsiteY708" fmla="*/ 821858 h 4966483"/>
              <a:gd name="connsiteX709" fmla="*/ 1736811 w 4027599"/>
              <a:gd name="connsiteY709" fmla="*/ 826116 h 4966483"/>
              <a:gd name="connsiteX710" fmla="*/ 1732562 w 4027599"/>
              <a:gd name="connsiteY710" fmla="*/ 605013 h 4966483"/>
              <a:gd name="connsiteX711" fmla="*/ 1991936 w 4027599"/>
              <a:gd name="connsiteY711" fmla="*/ 562492 h 4966483"/>
              <a:gd name="connsiteX712" fmla="*/ 2282355 w 4027599"/>
              <a:gd name="connsiteY712" fmla="*/ 531478 h 4966483"/>
              <a:gd name="connsiteX713" fmla="*/ 2290814 w 4027599"/>
              <a:gd name="connsiteY713" fmla="*/ 821906 h 4966483"/>
              <a:gd name="connsiteX714" fmla="*/ 2015917 w 4027599"/>
              <a:gd name="connsiteY714" fmla="*/ 826116 h 4966483"/>
              <a:gd name="connsiteX715" fmla="*/ 2011688 w 4027599"/>
              <a:gd name="connsiteY715" fmla="*/ 565149 h 4966483"/>
              <a:gd name="connsiteX716" fmla="*/ 2282355 w 4027599"/>
              <a:gd name="connsiteY716" fmla="*/ 531478 h 4966483"/>
              <a:gd name="connsiteX717" fmla="*/ 937509 w 4027599"/>
              <a:gd name="connsiteY717" fmla="*/ 531478 h 4966483"/>
              <a:gd name="connsiteX718" fmla="*/ 941709 w 4027599"/>
              <a:gd name="connsiteY718" fmla="*/ 585233 h 4966483"/>
              <a:gd name="connsiteX719" fmla="*/ 740113 w 4027599"/>
              <a:gd name="connsiteY719" fmla="*/ 841619 h 4966483"/>
              <a:gd name="connsiteX720" fmla="*/ 937509 w 4027599"/>
              <a:gd name="connsiteY720" fmla="*/ 531478 h 4966483"/>
              <a:gd name="connsiteX721" fmla="*/ 2592544 w 4027599"/>
              <a:gd name="connsiteY721" fmla="*/ 500464 h 4966483"/>
              <a:gd name="connsiteX722" fmla="*/ 2600964 w 4027599"/>
              <a:gd name="connsiteY722" fmla="*/ 826116 h 4966483"/>
              <a:gd name="connsiteX723" fmla="*/ 2314746 w 4027599"/>
              <a:gd name="connsiteY723" fmla="*/ 826116 h 4966483"/>
              <a:gd name="connsiteX724" fmla="*/ 2306326 w 4027599"/>
              <a:gd name="connsiteY724" fmla="*/ 530062 h 4966483"/>
              <a:gd name="connsiteX725" fmla="*/ 2592544 w 4027599"/>
              <a:gd name="connsiteY725" fmla="*/ 500464 h 4966483"/>
              <a:gd name="connsiteX726" fmla="*/ 1418407 w 4027599"/>
              <a:gd name="connsiteY726" fmla="*/ 484952 h 4966483"/>
              <a:gd name="connsiteX727" fmla="*/ 1422421 w 4027599"/>
              <a:gd name="connsiteY727" fmla="*/ 644701 h 4966483"/>
              <a:gd name="connsiteX728" fmla="*/ 1205323 w 4027599"/>
              <a:gd name="connsiteY728" fmla="*/ 702051 h 4966483"/>
              <a:gd name="connsiteX729" fmla="*/ 1205323 w 4027599"/>
              <a:gd name="connsiteY729" fmla="*/ 587352 h 4966483"/>
              <a:gd name="connsiteX730" fmla="*/ 1418407 w 4027599"/>
              <a:gd name="connsiteY730" fmla="*/ 484952 h 4966483"/>
              <a:gd name="connsiteX731" fmla="*/ 2914035 w 4027599"/>
              <a:gd name="connsiteY731" fmla="*/ 469450 h 4966483"/>
              <a:gd name="connsiteX732" fmla="*/ 2926606 w 4027599"/>
              <a:gd name="connsiteY732" fmla="*/ 821818 h 4966483"/>
              <a:gd name="connsiteX733" fmla="*/ 2629038 w 4027599"/>
              <a:gd name="connsiteY733" fmla="*/ 826116 h 4966483"/>
              <a:gd name="connsiteX734" fmla="*/ 2616466 w 4027599"/>
              <a:gd name="connsiteY734" fmla="*/ 495229 h 4966483"/>
              <a:gd name="connsiteX735" fmla="*/ 2914035 w 4027599"/>
              <a:gd name="connsiteY735" fmla="*/ 469450 h 4966483"/>
              <a:gd name="connsiteX736" fmla="*/ 1185562 w 4027599"/>
              <a:gd name="connsiteY736" fmla="*/ 469450 h 4966483"/>
              <a:gd name="connsiteX737" fmla="*/ 1189821 w 4027599"/>
              <a:gd name="connsiteY737" fmla="*/ 583641 h 4966483"/>
              <a:gd name="connsiteX738" fmla="*/ 972723 w 4027599"/>
              <a:gd name="connsiteY738" fmla="*/ 702060 h 4966483"/>
              <a:gd name="connsiteX739" fmla="*/ 972723 w 4027599"/>
              <a:gd name="connsiteY739" fmla="*/ 638616 h 4966483"/>
              <a:gd name="connsiteX740" fmla="*/ 1185562 w 4027599"/>
              <a:gd name="connsiteY740" fmla="*/ 469450 h 4966483"/>
              <a:gd name="connsiteX741" fmla="*/ 941709 w 4027599"/>
              <a:gd name="connsiteY741" fmla="*/ 469450 h 4966483"/>
              <a:gd name="connsiteX742" fmla="*/ 941709 w 4027599"/>
              <a:gd name="connsiteY742" fmla="*/ 523205 h 4966483"/>
              <a:gd name="connsiteX743" fmla="*/ 740113 w 4027599"/>
              <a:gd name="connsiteY743" fmla="*/ 841619 h 4966483"/>
              <a:gd name="connsiteX744" fmla="*/ 941709 w 4027599"/>
              <a:gd name="connsiteY744" fmla="*/ 469450 h 4966483"/>
              <a:gd name="connsiteX745" fmla="*/ 3282071 w 4027599"/>
              <a:gd name="connsiteY745" fmla="*/ 453938 h 4966483"/>
              <a:gd name="connsiteX746" fmla="*/ 3298775 w 4027599"/>
              <a:gd name="connsiteY746" fmla="*/ 810605 h 4966483"/>
              <a:gd name="connsiteX747" fmla="*/ 2985645 w 4027599"/>
              <a:gd name="connsiteY747" fmla="*/ 810605 h 4966483"/>
              <a:gd name="connsiteX748" fmla="*/ 2973122 w 4027599"/>
              <a:gd name="connsiteY748" fmla="*/ 474198 h 4966483"/>
              <a:gd name="connsiteX749" fmla="*/ 3282071 w 4027599"/>
              <a:gd name="connsiteY749" fmla="*/ 453938 h 4966483"/>
              <a:gd name="connsiteX750" fmla="*/ 3634879 w 4027599"/>
              <a:gd name="connsiteY750" fmla="*/ 438436 h 4966483"/>
              <a:gd name="connsiteX751" fmla="*/ 3655431 w 4027599"/>
              <a:gd name="connsiteY751" fmla="*/ 810605 h 4966483"/>
              <a:gd name="connsiteX752" fmla="*/ 3330717 w 4027599"/>
              <a:gd name="connsiteY752" fmla="*/ 810605 h 4966483"/>
              <a:gd name="connsiteX753" fmla="*/ 3314277 w 4027599"/>
              <a:gd name="connsiteY753" fmla="*/ 454612 h 4966483"/>
              <a:gd name="connsiteX754" fmla="*/ 3634879 w 4027599"/>
              <a:gd name="connsiteY754" fmla="*/ 438436 h 4966483"/>
              <a:gd name="connsiteX755" fmla="*/ 4001938 w 4027599"/>
              <a:gd name="connsiteY755" fmla="*/ 422924 h 4966483"/>
              <a:gd name="connsiteX756" fmla="*/ 4027599 w 4027599"/>
              <a:gd name="connsiteY756" fmla="*/ 806482 h 4966483"/>
              <a:gd name="connsiteX757" fmla="*/ 3676823 w 4027599"/>
              <a:gd name="connsiteY757" fmla="*/ 810605 h 4966483"/>
              <a:gd name="connsiteX758" fmla="*/ 3655431 w 4027599"/>
              <a:gd name="connsiteY758" fmla="*/ 431169 h 4966483"/>
              <a:gd name="connsiteX759" fmla="*/ 4001938 w 4027599"/>
              <a:gd name="connsiteY759" fmla="*/ 422924 h 4966483"/>
              <a:gd name="connsiteX760" fmla="*/ 1708649 w 4027599"/>
              <a:gd name="connsiteY760" fmla="*/ 376408 h 4966483"/>
              <a:gd name="connsiteX761" fmla="*/ 1717059 w 4027599"/>
              <a:gd name="connsiteY761" fmla="*/ 589814 h 4966483"/>
              <a:gd name="connsiteX762" fmla="*/ 1477357 w 4027599"/>
              <a:gd name="connsiteY762" fmla="*/ 640032 h 4966483"/>
              <a:gd name="connsiteX763" fmla="*/ 1468947 w 4027599"/>
              <a:gd name="connsiteY763" fmla="*/ 468464 h 4966483"/>
              <a:gd name="connsiteX764" fmla="*/ 1708649 w 4027599"/>
              <a:gd name="connsiteY764" fmla="*/ 376408 h 4966483"/>
              <a:gd name="connsiteX765" fmla="*/ 1165801 w 4027599"/>
              <a:gd name="connsiteY765" fmla="*/ 345394 h 4966483"/>
              <a:gd name="connsiteX766" fmla="*/ 1174309 w 4027599"/>
              <a:gd name="connsiteY766" fmla="*/ 460688 h 4966483"/>
              <a:gd name="connsiteX767" fmla="*/ 961470 w 4027599"/>
              <a:gd name="connsiteY767" fmla="*/ 640032 h 4966483"/>
              <a:gd name="connsiteX768" fmla="*/ 957211 w 4027599"/>
              <a:gd name="connsiteY768" fmla="*/ 580251 h 4966483"/>
              <a:gd name="connsiteX769" fmla="*/ 1165801 w 4027599"/>
              <a:gd name="connsiteY769" fmla="*/ 345394 h 4966483"/>
              <a:gd name="connsiteX770" fmla="*/ 1414382 w 4027599"/>
              <a:gd name="connsiteY770" fmla="*/ 298868 h 4966483"/>
              <a:gd name="connsiteX771" fmla="*/ 1422421 w 4027599"/>
              <a:gd name="connsiteY771" fmla="*/ 466344 h 4966483"/>
              <a:gd name="connsiteX772" fmla="*/ 1205323 w 4027599"/>
              <a:gd name="connsiteY772" fmla="*/ 577995 h 4966483"/>
              <a:gd name="connsiteX773" fmla="*/ 1205323 w 4027599"/>
              <a:gd name="connsiteY773" fmla="*/ 457758 h 4966483"/>
              <a:gd name="connsiteX774" fmla="*/ 1414382 w 4027599"/>
              <a:gd name="connsiteY774" fmla="*/ 298868 h 4966483"/>
              <a:gd name="connsiteX775" fmla="*/ 1979453 w 4027599"/>
              <a:gd name="connsiteY775" fmla="*/ 283366 h 4966483"/>
              <a:gd name="connsiteX776" fmla="*/ 1996186 w 4027599"/>
              <a:gd name="connsiteY776" fmla="*/ 532358 h 4966483"/>
              <a:gd name="connsiteX777" fmla="*/ 1740933 w 4027599"/>
              <a:gd name="connsiteY777" fmla="*/ 578004 h 4966483"/>
              <a:gd name="connsiteX778" fmla="*/ 1732562 w 4027599"/>
              <a:gd name="connsiteY778" fmla="*/ 362215 h 4966483"/>
              <a:gd name="connsiteX779" fmla="*/ 1979453 w 4027599"/>
              <a:gd name="connsiteY779" fmla="*/ 283366 h 4966483"/>
              <a:gd name="connsiteX780" fmla="*/ 2269158 w 4027599"/>
              <a:gd name="connsiteY780" fmla="*/ 205826 h 4966483"/>
              <a:gd name="connsiteX781" fmla="*/ 2290824 w 4027599"/>
              <a:gd name="connsiteY781" fmla="*/ 493900 h 4966483"/>
              <a:gd name="connsiteX782" fmla="*/ 2013514 w 4027599"/>
              <a:gd name="connsiteY782" fmla="*/ 531478 h 4966483"/>
              <a:gd name="connsiteX783" fmla="*/ 1996186 w 4027599"/>
              <a:gd name="connsiteY783" fmla="*/ 276802 h 4966483"/>
              <a:gd name="connsiteX784" fmla="*/ 2269158 w 4027599"/>
              <a:gd name="connsiteY784" fmla="*/ 205826 h 4966483"/>
              <a:gd name="connsiteX785" fmla="*/ 2560905 w 4027599"/>
              <a:gd name="connsiteY785" fmla="*/ 143798 h 4966483"/>
              <a:gd name="connsiteX786" fmla="*/ 2585452 w 4027599"/>
              <a:gd name="connsiteY786" fmla="*/ 452463 h 4966483"/>
              <a:gd name="connsiteX787" fmla="*/ 2311278 w 4027599"/>
              <a:gd name="connsiteY787" fmla="*/ 484952 h 4966483"/>
              <a:gd name="connsiteX788" fmla="*/ 2290814 w 4027599"/>
              <a:gd name="connsiteY788" fmla="*/ 200659 h 4966483"/>
              <a:gd name="connsiteX789" fmla="*/ 2560905 w 4027599"/>
              <a:gd name="connsiteY789" fmla="*/ 143798 h 4966483"/>
              <a:gd name="connsiteX790" fmla="*/ 1684727 w 4027599"/>
              <a:gd name="connsiteY790" fmla="*/ 143798 h 4966483"/>
              <a:gd name="connsiteX791" fmla="*/ 1701548 w 4027599"/>
              <a:gd name="connsiteY791" fmla="*/ 356217 h 4966483"/>
              <a:gd name="connsiteX792" fmla="*/ 1461846 w 4027599"/>
              <a:gd name="connsiteY792" fmla="*/ 453938 h 4966483"/>
              <a:gd name="connsiteX793" fmla="*/ 1453435 w 4027599"/>
              <a:gd name="connsiteY793" fmla="*/ 283991 h 4966483"/>
              <a:gd name="connsiteX794" fmla="*/ 1684727 w 4027599"/>
              <a:gd name="connsiteY794" fmla="*/ 143798 h 4966483"/>
              <a:gd name="connsiteX795" fmla="*/ 1150582 w 4027599"/>
              <a:gd name="connsiteY795" fmla="*/ 97282 h 4966483"/>
              <a:gd name="connsiteX796" fmla="*/ 1158807 w 4027599"/>
              <a:gd name="connsiteY796" fmla="*/ 205348 h 4966483"/>
              <a:gd name="connsiteX797" fmla="*/ 989260 w 4027599"/>
              <a:gd name="connsiteY797" fmla="*/ 458715 h 4966483"/>
              <a:gd name="connsiteX798" fmla="*/ 1169884 w 4027599"/>
              <a:gd name="connsiteY798" fmla="*/ 221338 h 4966483"/>
              <a:gd name="connsiteX799" fmla="*/ 1174309 w 4027599"/>
              <a:gd name="connsiteY799" fmla="*/ 332315 h 4966483"/>
              <a:gd name="connsiteX800" fmla="*/ 957211 w 4027599"/>
              <a:gd name="connsiteY800" fmla="*/ 562492 h 4966483"/>
              <a:gd name="connsiteX801" fmla="*/ 957211 w 4027599"/>
              <a:gd name="connsiteY801" fmla="*/ 500836 h 4966483"/>
              <a:gd name="connsiteX802" fmla="*/ 961021 w 4027599"/>
              <a:gd name="connsiteY802" fmla="*/ 495834 h 4966483"/>
              <a:gd name="connsiteX803" fmla="*/ 957211 w 4027599"/>
              <a:gd name="connsiteY803" fmla="*/ 438114 h 4966483"/>
              <a:gd name="connsiteX804" fmla="*/ 1150582 w 4027599"/>
              <a:gd name="connsiteY804" fmla="*/ 97282 h 4966483"/>
              <a:gd name="connsiteX805" fmla="*/ 2873526 w 4027599"/>
              <a:gd name="connsiteY805" fmla="*/ 81770 h 4966483"/>
              <a:gd name="connsiteX806" fmla="*/ 2911104 w 4027599"/>
              <a:gd name="connsiteY806" fmla="*/ 424986 h 4966483"/>
              <a:gd name="connsiteX807" fmla="*/ 2614679 w 4027599"/>
              <a:gd name="connsiteY807" fmla="*/ 453938 h 4966483"/>
              <a:gd name="connsiteX808" fmla="*/ 2585452 w 4027599"/>
              <a:gd name="connsiteY808" fmla="*/ 131393 h 4966483"/>
              <a:gd name="connsiteX809" fmla="*/ 2873526 w 4027599"/>
              <a:gd name="connsiteY809" fmla="*/ 81770 h 4966483"/>
              <a:gd name="connsiteX810" fmla="*/ 3222553 w 4027599"/>
              <a:gd name="connsiteY810" fmla="*/ 35254 h 4966483"/>
              <a:gd name="connsiteX811" fmla="*/ 3267761 w 4027599"/>
              <a:gd name="connsiteY811" fmla="*/ 402089 h 4966483"/>
              <a:gd name="connsiteX812" fmla="*/ 2963598 w 4027599"/>
              <a:gd name="connsiteY812" fmla="*/ 422934 h 4966483"/>
              <a:gd name="connsiteX813" fmla="*/ 2926606 w 4027599"/>
              <a:gd name="connsiteY813" fmla="*/ 72774 h 4966483"/>
              <a:gd name="connsiteX814" fmla="*/ 3222553 w 4027599"/>
              <a:gd name="connsiteY814" fmla="*/ 35254 h 4966483"/>
              <a:gd name="connsiteX815" fmla="*/ 0 w 4027599"/>
              <a:gd name="connsiteY815" fmla="*/ 28232 h 4966483"/>
              <a:gd name="connsiteX816" fmla="*/ 11288 w 4027599"/>
              <a:gd name="connsiteY816" fmla="*/ 35254 h 4966483"/>
              <a:gd name="connsiteX817" fmla="*/ 0 w 4027599"/>
              <a:gd name="connsiteY817" fmla="*/ 29321 h 4966483"/>
              <a:gd name="connsiteX818" fmla="*/ 0 w 4027599"/>
              <a:gd name="connsiteY818" fmla="*/ 26353 h 4966483"/>
              <a:gd name="connsiteX819" fmla="*/ 11288 w 4027599"/>
              <a:gd name="connsiteY819" fmla="*/ 35254 h 4966483"/>
              <a:gd name="connsiteX820" fmla="*/ 0 w 4027599"/>
              <a:gd name="connsiteY820" fmla="*/ 28062 h 4966483"/>
              <a:gd name="connsiteX821" fmla="*/ 0 w 4027599"/>
              <a:gd name="connsiteY821" fmla="*/ 23491 h 4966483"/>
              <a:gd name="connsiteX822" fmla="*/ 11288 w 4027599"/>
              <a:gd name="connsiteY822" fmla="*/ 35254 h 4966483"/>
              <a:gd name="connsiteX823" fmla="*/ 0 w 4027599"/>
              <a:gd name="connsiteY823" fmla="*/ 26082 h 4966483"/>
              <a:gd name="connsiteX824" fmla="*/ 0 w 4027599"/>
              <a:gd name="connsiteY824" fmla="*/ 17897 h 4966483"/>
              <a:gd name="connsiteX825" fmla="*/ 11288 w 4027599"/>
              <a:gd name="connsiteY825" fmla="*/ 35254 h 4966483"/>
              <a:gd name="connsiteX826" fmla="*/ 0 w 4027599"/>
              <a:gd name="connsiteY826" fmla="*/ 23025 h 4966483"/>
              <a:gd name="connsiteX827" fmla="*/ 3565876 w 4027599"/>
              <a:gd name="connsiteY827" fmla="*/ 4240 h 4966483"/>
              <a:gd name="connsiteX828" fmla="*/ 3624417 w 4027599"/>
              <a:gd name="connsiteY828" fmla="*/ 375598 h 4966483"/>
              <a:gd name="connsiteX829" fmla="*/ 3298247 w 4027599"/>
              <a:gd name="connsiteY829" fmla="*/ 391920 h 4966483"/>
              <a:gd name="connsiteX830" fmla="*/ 3252249 w 4027599"/>
              <a:gd name="connsiteY830" fmla="*/ 32802 h 4966483"/>
              <a:gd name="connsiteX831" fmla="*/ 3565876 w 4027599"/>
              <a:gd name="connsiteY831" fmla="*/ 4240 h 4966483"/>
              <a:gd name="connsiteX832" fmla="*/ 1955579 w 4027599"/>
              <a:gd name="connsiteY832" fmla="*/ 4240 h 4966483"/>
              <a:gd name="connsiteX833" fmla="*/ 1980683 w 4027599"/>
              <a:gd name="connsiteY833" fmla="*/ 261153 h 4966483"/>
              <a:gd name="connsiteX834" fmla="*/ 1729612 w 4027599"/>
              <a:gd name="connsiteY834" fmla="*/ 345394 h 4966483"/>
              <a:gd name="connsiteX835" fmla="*/ 1717059 w 4027599"/>
              <a:gd name="connsiteY835" fmla="*/ 130592 h 4966483"/>
              <a:gd name="connsiteX836" fmla="*/ 1955579 w 4027599"/>
              <a:gd name="connsiteY836" fmla="*/ 4240 h 4966483"/>
              <a:gd name="connsiteX837" fmla="*/ 0 w 4027599"/>
              <a:gd name="connsiteY837" fmla="*/ 2006 h 4966483"/>
              <a:gd name="connsiteX838" fmla="*/ 11288 w 4027599"/>
              <a:gd name="connsiteY838" fmla="*/ 35254 h 4966483"/>
              <a:gd name="connsiteX839" fmla="*/ 0 w 4027599"/>
              <a:gd name="connsiteY839" fmla="*/ 16911 h 4966483"/>
              <a:gd name="connsiteX840" fmla="*/ 3595183 w 4027599"/>
              <a:gd name="connsiteY840" fmla="*/ 0 h 4966483"/>
              <a:gd name="connsiteX841" fmla="*/ 3930037 w 4027599"/>
              <a:gd name="connsiteY841" fmla="*/ 0 h 4966483"/>
              <a:gd name="connsiteX842" fmla="*/ 3965284 w 4027599"/>
              <a:gd name="connsiteY842" fmla="*/ 168517 h 4966483"/>
              <a:gd name="connsiteX843" fmla="*/ 3996585 w 4027599"/>
              <a:gd name="connsiteY843" fmla="*/ 363807 h 4966483"/>
              <a:gd name="connsiteX844" fmla="*/ 3652823 w 4027599"/>
              <a:gd name="connsiteY844" fmla="*/ 376408 h 4966483"/>
              <a:gd name="connsiteX845" fmla="*/ 3627886 w 4027599"/>
              <a:gd name="connsiteY845" fmla="*/ 183214 h 4966483"/>
              <a:gd name="connsiteX846" fmla="*/ 2919796 w 4027599"/>
              <a:gd name="connsiteY846" fmla="*/ 0 h 4966483"/>
              <a:gd name="connsiteX847" fmla="*/ 3156008 w 4027599"/>
              <a:gd name="connsiteY847" fmla="*/ 0 h 4966483"/>
              <a:gd name="connsiteX848" fmla="*/ 2926069 w 4027599"/>
              <a:gd name="connsiteY848" fmla="*/ 35254 h 4966483"/>
              <a:gd name="connsiteX849" fmla="*/ 2571311 w 4027599"/>
              <a:gd name="connsiteY849" fmla="*/ 0 h 4966483"/>
              <a:gd name="connsiteX850" fmla="*/ 2871626 w 4027599"/>
              <a:gd name="connsiteY850" fmla="*/ 0 h 4966483"/>
              <a:gd name="connsiteX851" fmla="*/ 2880080 w 4027599"/>
              <a:gd name="connsiteY851" fmla="*/ 44231 h 4966483"/>
              <a:gd name="connsiteX852" fmla="*/ 2585833 w 4027599"/>
              <a:gd name="connsiteY852" fmla="*/ 97282 h 4966483"/>
              <a:gd name="connsiteX853" fmla="*/ 2257958 w 4027599"/>
              <a:gd name="connsiteY853" fmla="*/ 0 h 4966483"/>
              <a:gd name="connsiteX854" fmla="*/ 2538980 w 4027599"/>
              <a:gd name="connsiteY854" fmla="*/ 0 h 4966483"/>
              <a:gd name="connsiteX855" fmla="*/ 2554438 w 4027599"/>
              <a:gd name="connsiteY855" fmla="*/ 107392 h 4966483"/>
              <a:gd name="connsiteX856" fmla="*/ 2277832 w 4027599"/>
              <a:gd name="connsiteY856" fmla="*/ 174822 h 4966483"/>
              <a:gd name="connsiteX857" fmla="*/ 1981485 w 4027599"/>
              <a:gd name="connsiteY857" fmla="*/ 0 h 4966483"/>
              <a:gd name="connsiteX858" fmla="*/ 2240290 w 4027599"/>
              <a:gd name="connsiteY858" fmla="*/ 0 h 4966483"/>
              <a:gd name="connsiteX859" fmla="*/ 2259800 w 4027599"/>
              <a:gd name="connsiteY859" fmla="*/ 175350 h 4966483"/>
              <a:gd name="connsiteX860" fmla="*/ 2005299 w 4027599"/>
              <a:gd name="connsiteY860" fmla="*/ 252352 h 4966483"/>
              <a:gd name="connsiteX861" fmla="*/ 1697583 w 4027599"/>
              <a:gd name="connsiteY861" fmla="*/ 0 h 4966483"/>
              <a:gd name="connsiteX862" fmla="*/ 1893277 w 4027599"/>
              <a:gd name="connsiteY862" fmla="*/ 0 h 4966483"/>
              <a:gd name="connsiteX863" fmla="*/ 1707310 w 4027599"/>
              <a:gd name="connsiteY863" fmla="*/ 97282 h 4966483"/>
              <a:gd name="connsiteX864" fmla="*/ 1536558 w 4027599"/>
              <a:gd name="connsiteY864" fmla="*/ 0 h 4966483"/>
              <a:gd name="connsiteX865" fmla="*/ 1675080 w 4027599"/>
              <a:gd name="connsiteY865" fmla="*/ 0 h 4966483"/>
              <a:gd name="connsiteX866" fmla="*/ 1686045 w 4027599"/>
              <a:gd name="connsiteY866" fmla="*/ 109688 h 4966483"/>
              <a:gd name="connsiteX867" fmla="*/ 1450768 w 4027599"/>
              <a:gd name="connsiteY867" fmla="*/ 252352 h 4966483"/>
              <a:gd name="connsiteX868" fmla="*/ 1437933 w 4027599"/>
              <a:gd name="connsiteY868" fmla="*/ 80315 h 4966483"/>
              <a:gd name="connsiteX869" fmla="*/ 1432462 w 4027599"/>
              <a:gd name="connsiteY869" fmla="*/ 0 h 4966483"/>
              <a:gd name="connsiteX870" fmla="*/ 1514581 w 4027599"/>
              <a:gd name="connsiteY870" fmla="*/ 0 h 4966483"/>
              <a:gd name="connsiteX871" fmla="*/ 1438744 w 4027599"/>
              <a:gd name="connsiteY871" fmla="*/ 66268 h 4966483"/>
              <a:gd name="connsiteX872" fmla="*/ 1334082 w 4027599"/>
              <a:gd name="connsiteY872" fmla="*/ 0 h 4966483"/>
              <a:gd name="connsiteX873" fmla="*/ 1397685 w 4027599"/>
              <a:gd name="connsiteY873" fmla="*/ 0 h 4966483"/>
              <a:gd name="connsiteX874" fmla="*/ 1406919 w 4027599"/>
              <a:gd name="connsiteY874" fmla="*/ 94694 h 4966483"/>
              <a:gd name="connsiteX875" fmla="*/ 1204229 w 4027599"/>
              <a:gd name="connsiteY875" fmla="*/ 307845 h 4966483"/>
              <a:gd name="connsiteX876" fmla="*/ 1409508 w 4027599"/>
              <a:gd name="connsiteY876" fmla="*/ 112784 h 4966483"/>
              <a:gd name="connsiteX877" fmla="*/ 1422431 w 4027599"/>
              <a:gd name="connsiteY877" fmla="*/ 275610 h 4966483"/>
              <a:gd name="connsiteX878" fmla="*/ 1194129 w 4027599"/>
              <a:gd name="connsiteY878" fmla="*/ 438436 h 4966483"/>
              <a:gd name="connsiteX879" fmla="*/ 1189821 w 4027599"/>
              <a:gd name="connsiteY879" fmla="*/ 321531 h 4966483"/>
              <a:gd name="connsiteX880" fmla="*/ 1197977 w 4027599"/>
              <a:gd name="connsiteY880" fmla="*/ 313784 h 4966483"/>
              <a:gd name="connsiteX881" fmla="*/ 1189821 w 4027599"/>
              <a:gd name="connsiteY881" fmla="*/ 193763 h 4966483"/>
              <a:gd name="connsiteX882" fmla="*/ 1290180 w 4027599"/>
              <a:gd name="connsiteY882" fmla="*/ 57001 h 4966483"/>
              <a:gd name="connsiteX883" fmla="*/ 1210237 w 4027599"/>
              <a:gd name="connsiteY883" fmla="*/ 0 h 4966483"/>
              <a:gd name="connsiteX884" fmla="*/ 1320122 w 4027599"/>
              <a:gd name="connsiteY884" fmla="*/ 0 h 4966483"/>
              <a:gd name="connsiteX885" fmla="*/ 1182827 w 4027599"/>
              <a:gd name="connsiteY885" fmla="*/ 174812 h 4966483"/>
              <a:gd name="connsiteX886" fmla="*/ 1174309 w 4027599"/>
              <a:gd name="connsiteY886" fmla="*/ 56773 h 4966483"/>
              <a:gd name="connsiteX887" fmla="*/ 66865 w 4027599"/>
              <a:gd name="connsiteY887" fmla="*/ 0 h 4966483"/>
              <a:gd name="connsiteX888" fmla="*/ 77812 w 4027599"/>
              <a:gd name="connsiteY888" fmla="*/ 0 h 4966483"/>
              <a:gd name="connsiteX889" fmla="*/ 11288 w 4027599"/>
              <a:gd name="connsiteY889" fmla="*/ 35254 h 4966483"/>
              <a:gd name="connsiteX890" fmla="*/ 55995 w 4027599"/>
              <a:gd name="connsiteY890" fmla="*/ 0 h 4966483"/>
              <a:gd name="connsiteX891" fmla="*/ 65524 w 4027599"/>
              <a:gd name="connsiteY891" fmla="*/ 0 h 4966483"/>
              <a:gd name="connsiteX892" fmla="*/ 11288 w 4027599"/>
              <a:gd name="connsiteY892" fmla="*/ 35254 h 4966483"/>
              <a:gd name="connsiteX893" fmla="*/ 44381 w 4027599"/>
              <a:gd name="connsiteY893" fmla="*/ 0 h 4966483"/>
              <a:gd name="connsiteX894" fmla="*/ 54677 w 4027599"/>
              <a:gd name="connsiteY894" fmla="*/ 0 h 4966483"/>
              <a:gd name="connsiteX895" fmla="*/ 11288 w 4027599"/>
              <a:gd name="connsiteY895" fmla="*/ 35254 h 4966483"/>
              <a:gd name="connsiteX896" fmla="*/ 34029 w 4027599"/>
              <a:gd name="connsiteY896" fmla="*/ 0 h 4966483"/>
              <a:gd name="connsiteX897" fmla="*/ 43830 w 4027599"/>
              <a:gd name="connsiteY897" fmla="*/ 0 h 4966483"/>
              <a:gd name="connsiteX898" fmla="*/ 11288 w 4027599"/>
              <a:gd name="connsiteY898" fmla="*/ 35254 h 4966483"/>
              <a:gd name="connsiteX899" fmla="*/ 23258 w 4027599"/>
              <a:gd name="connsiteY899" fmla="*/ 0 h 4966483"/>
              <a:gd name="connsiteX900" fmla="*/ 32982 w 4027599"/>
              <a:gd name="connsiteY900" fmla="*/ 0 h 4966483"/>
              <a:gd name="connsiteX901" fmla="*/ 11288 w 4027599"/>
              <a:gd name="connsiteY901" fmla="*/ 35254 h 4966483"/>
              <a:gd name="connsiteX902" fmla="*/ 12062 w 4027599"/>
              <a:gd name="connsiteY902" fmla="*/ 0 h 4966483"/>
              <a:gd name="connsiteX903" fmla="*/ 22135 w 4027599"/>
              <a:gd name="connsiteY903" fmla="*/ 0 h 4966483"/>
              <a:gd name="connsiteX904" fmla="*/ 11288 w 4027599"/>
              <a:gd name="connsiteY904" fmla="*/ 35254 h 4966483"/>
              <a:gd name="connsiteX905" fmla="*/ 441 w 4027599"/>
              <a:gd name="connsiteY905" fmla="*/ 0 h 4966483"/>
              <a:gd name="connsiteX906" fmla="*/ 10513 w 4027599"/>
              <a:gd name="connsiteY906" fmla="*/ 0 h 4966483"/>
              <a:gd name="connsiteX907" fmla="*/ 11288 w 4027599"/>
              <a:gd name="connsiteY907" fmla="*/ 35254 h 496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</a:cxnLst>
            <a:rect l="l" t="t" r="r" b="b"/>
            <a:pathLst>
              <a:path w="4027599" h="4966483">
                <a:moveTo>
                  <a:pt x="421640" y="4594315"/>
                </a:moveTo>
                <a:cubicBezTo>
                  <a:pt x="425811" y="4709814"/>
                  <a:pt x="425811" y="4825323"/>
                  <a:pt x="429982" y="4940822"/>
                </a:cubicBezTo>
                <a:cubicBezTo>
                  <a:pt x="300759" y="4957926"/>
                  <a:pt x="171526" y="4966483"/>
                  <a:pt x="42302" y="4966483"/>
                </a:cubicBezTo>
                <a:cubicBezTo>
                  <a:pt x="42302" y="4846706"/>
                  <a:pt x="42302" y="4731207"/>
                  <a:pt x="42302" y="4615707"/>
                </a:cubicBezTo>
                <a:cubicBezTo>
                  <a:pt x="167354" y="4615707"/>
                  <a:pt x="292417" y="4607150"/>
                  <a:pt x="421640" y="4594315"/>
                </a:cubicBezTo>
                <a:close/>
                <a:moveTo>
                  <a:pt x="843177" y="4532287"/>
                </a:moveTo>
                <a:cubicBezTo>
                  <a:pt x="851578" y="4641486"/>
                  <a:pt x="859978" y="4750684"/>
                  <a:pt x="864179" y="4864073"/>
                </a:cubicBezTo>
                <a:cubicBezTo>
                  <a:pt x="733978" y="4893476"/>
                  <a:pt x="603788" y="4918668"/>
                  <a:pt x="473597" y="4935469"/>
                </a:cubicBezTo>
                <a:cubicBezTo>
                  <a:pt x="469397" y="4817880"/>
                  <a:pt x="469397" y="4704481"/>
                  <a:pt x="460996" y="4595282"/>
                </a:cubicBezTo>
                <a:cubicBezTo>
                  <a:pt x="591187" y="4578491"/>
                  <a:pt x="717187" y="4561689"/>
                  <a:pt x="843177" y="4532287"/>
                </a:cubicBezTo>
                <a:close/>
                <a:moveTo>
                  <a:pt x="1268465" y="4423733"/>
                </a:moveTo>
                <a:cubicBezTo>
                  <a:pt x="1281290" y="4525899"/>
                  <a:pt x="1289828" y="4632323"/>
                  <a:pt x="1298375" y="4738738"/>
                </a:cubicBezTo>
                <a:cubicBezTo>
                  <a:pt x="1165928" y="4785567"/>
                  <a:pt x="1033491" y="4823877"/>
                  <a:pt x="901044" y="4857929"/>
                </a:cubicBezTo>
                <a:cubicBezTo>
                  <a:pt x="896775" y="4742997"/>
                  <a:pt x="888228" y="4632323"/>
                  <a:pt x="879681" y="4525899"/>
                </a:cubicBezTo>
                <a:cubicBezTo>
                  <a:pt x="1007849" y="4496106"/>
                  <a:pt x="1140296" y="4462044"/>
                  <a:pt x="1268465" y="4423733"/>
                </a:cubicBezTo>
                <a:close/>
                <a:moveTo>
                  <a:pt x="1694886" y="4268663"/>
                </a:moveTo>
                <a:cubicBezTo>
                  <a:pt x="1711638" y="4361998"/>
                  <a:pt x="1724200" y="4459582"/>
                  <a:pt x="1732571" y="4552917"/>
                </a:cubicBezTo>
                <a:cubicBezTo>
                  <a:pt x="1602781" y="4616557"/>
                  <a:pt x="1472981" y="4671708"/>
                  <a:pt x="1343191" y="4718371"/>
                </a:cubicBezTo>
                <a:cubicBezTo>
                  <a:pt x="1334810" y="4616557"/>
                  <a:pt x="1326439" y="4510494"/>
                  <a:pt x="1313877" y="4408670"/>
                </a:cubicBezTo>
                <a:cubicBezTo>
                  <a:pt x="1439486" y="4370487"/>
                  <a:pt x="1565096" y="4323814"/>
                  <a:pt x="1694886" y="4268663"/>
                </a:cubicBezTo>
                <a:close/>
                <a:moveTo>
                  <a:pt x="402065" y="4237649"/>
                </a:moveTo>
                <a:cubicBezTo>
                  <a:pt x="406197" y="4344523"/>
                  <a:pt x="410338" y="4451387"/>
                  <a:pt x="414470" y="4562363"/>
                </a:cubicBezTo>
                <a:cubicBezTo>
                  <a:pt x="290414" y="4574691"/>
                  <a:pt x="166358" y="4578803"/>
                  <a:pt x="42302" y="4578803"/>
                </a:cubicBezTo>
                <a:cubicBezTo>
                  <a:pt x="42302" y="4471939"/>
                  <a:pt x="42302" y="4360963"/>
                  <a:pt x="42302" y="4254089"/>
                </a:cubicBezTo>
                <a:cubicBezTo>
                  <a:pt x="162226" y="4254089"/>
                  <a:pt x="282141" y="4249986"/>
                  <a:pt x="402065" y="4237649"/>
                </a:cubicBezTo>
                <a:close/>
                <a:moveTo>
                  <a:pt x="818962" y="4191133"/>
                </a:moveTo>
                <a:cubicBezTo>
                  <a:pt x="831690" y="4291491"/>
                  <a:pt x="840178" y="4400221"/>
                  <a:pt x="848667" y="4504760"/>
                </a:cubicBezTo>
                <a:cubicBezTo>
                  <a:pt x="721348" y="4529855"/>
                  <a:pt x="589780" y="4550759"/>
                  <a:pt x="462462" y="4563301"/>
                </a:cubicBezTo>
                <a:cubicBezTo>
                  <a:pt x="458212" y="4454581"/>
                  <a:pt x="453973" y="4345861"/>
                  <a:pt x="445484" y="4237131"/>
                </a:cubicBezTo>
                <a:cubicBezTo>
                  <a:pt x="568564" y="4228770"/>
                  <a:pt x="695882" y="4212046"/>
                  <a:pt x="818962" y="4191133"/>
                </a:cubicBezTo>
                <a:close/>
                <a:moveTo>
                  <a:pt x="1220366" y="4098091"/>
                </a:moveTo>
                <a:cubicBezTo>
                  <a:pt x="1241729" y="4199953"/>
                  <a:pt x="1254545" y="4297567"/>
                  <a:pt x="1267361" y="4399420"/>
                </a:cubicBezTo>
                <a:cubicBezTo>
                  <a:pt x="1139192" y="4437614"/>
                  <a:pt x="1011014" y="4471568"/>
                  <a:pt x="878577" y="4501273"/>
                </a:cubicBezTo>
                <a:cubicBezTo>
                  <a:pt x="870030" y="4390931"/>
                  <a:pt x="861483" y="4284829"/>
                  <a:pt x="848667" y="4178727"/>
                </a:cubicBezTo>
                <a:cubicBezTo>
                  <a:pt x="972567" y="4157511"/>
                  <a:pt x="1096466" y="4132045"/>
                  <a:pt x="1220366" y="4098091"/>
                </a:cubicBezTo>
                <a:close/>
                <a:moveTo>
                  <a:pt x="2131680" y="4067077"/>
                </a:moveTo>
                <a:cubicBezTo>
                  <a:pt x="2152760" y="4148924"/>
                  <a:pt x="2169620" y="4235070"/>
                  <a:pt x="2182270" y="4316918"/>
                </a:cubicBezTo>
                <a:cubicBezTo>
                  <a:pt x="2051591" y="4394448"/>
                  <a:pt x="1920912" y="4467680"/>
                  <a:pt x="1790233" y="4532287"/>
                </a:cubicBezTo>
                <a:cubicBezTo>
                  <a:pt x="1781803" y="4437526"/>
                  <a:pt x="1764933" y="4342755"/>
                  <a:pt x="1748073" y="4252301"/>
                </a:cubicBezTo>
                <a:cubicBezTo>
                  <a:pt x="1878752" y="4196300"/>
                  <a:pt x="2005221" y="4136001"/>
                  <a:pt x="2131680" y="4067077"/>
                </a:cubicBezTo>
                <a:close/>
                <a:moveTo>
                  <a:pt x="1624486" y="3974035"/>
                </a:moveTo>
                <a:cubicBezTo>
                  <a:pt x="1649112" y="4064547"/>
                  <a:pt x="1665532" y="4150946"/>
                  <a:pt x="1686055" y="4241459"/>
                </a:cubicBezTo>
                <a:cubicBezTo>
                  <a:pt x="1558805" y="4294939"/>
                  <a:pt x="1435657" y="4336083"/>
                  <a:pt x="1312519" y="4377217"/>
                </a:cubicBezTo>
                <a:cubicBezTo>
                  <a:pt x="1300202" y="4278480"/>
                  <a:pt x="1283781" y="4179743"/>
                  <a:pt x="1267361" y="4085119"/>
                </a:cubicBezTo>
                <a:cubicBezTo>
                  <a:pt x="1386406" y="4052209"/>
                  <a:pt x="1505441" y="4015178"/>
                  <a:pt x="1624486" y="3974035"/>
                </a:cubicBezTo>
                <a:close/>
                <a:moveTo>
                  <a:pt x="377820" y="3896495"/>
                </a:moveTo>
                <a:cubicBezTo>
                  <a:pt x="386279" y="3999549"/>
                  <a:pt x="390509" y="4102604"/>
                  <a:pt x="398968" y="4205658"/>
                </a:cubicBezTo>
                <a:cubicBezTo>
                  <a:pt x="276319" y="4218025"/>
                  <a:pt x="153679" y="4222147"/>
                  <a:pt x="26800" y="4222147"/>
                </a:cubicBezTo>
                <a:cubicBezTo>
                  <a:pt x="26800" y="4114970"/>
                  <a:pt x="26800" y="4011916"/>
                  <a:pt x="26800" y="3912983"/>
                </a:cubicBezTo>
                <a:cubicBezTo>
                  <a:pt x="145220" y="3908861"/>
                  <a:pt x="259400" y="3904739"/>
                  <a:pt x="377820" y="3896495"/>
                </a:cubicBezTo>
                <a:close/>
                <a:moveTo>
                  <a:pt x="775523" y="3849979"/>
                </a:moveTo>
                <a:cubicBezTo>
                  <a:pt x="792382" y="3951890"/>
                  <a:pt x="805022" y="4053792"/>
                  <a:pt x="817663" y="4159943"/>
                </a:cubicBezTo>
                <a:cubicBezTo>
                  <a:pt x="695462" y="4181169"/>
                  <a:pt x="573252" y="4198156"/>
                  <a:pt x="451052" y="4206645"/>
                </a:cubicBezTo>
                <a:cubicBezTo>
                  <a:pt x="442622" y="4100494"/>
                  <a:pt x="438412" y="3994343"/>
                  <a:pt x="429982" y="3892441"/>
                </a:cubicBezTo>
                <a:cubicBezTo>
                  <a:pt x="543753" y="3879703"/>
                  <a:pt x="661743" y="3866965"/>
                  <a:pt x="775523" y="3849979"/>
                </a:cubicBezTo>
                <a:close/>
                <a:moveTo>
                  <a:pt x="2558570" y="3834467"/>
                </a:moveTo>
                <a:cubicBezTo>
                  <a:pt x="2583381" y="3900480"/>
                  <a:pt x="2604060" y="3962371"/>
                  <a:pt x="2616466" y="4028375"/>
                </a:cubicBezTo>
                <a:cubicBezTo>
                  <a:pt x="2488278" y="4119151"/>
                  <a:pt x="2360080" y="4205785"/>
                  <a:pt x="2231892" y="4284175"/>
                </a:cubicBezTo>
                <a:cubicBezTo>
                  <a:pt x="2219487" y="4205785"/>
                  <a:pt x="2202949" y="4127395"/>
                  <a:pt x="2182270" y="4049006"/>
                </a:cubicBezTo>
                <a:cubicBezTo>
                  <a:pt x="2306326" y="3982992"/>
                  <a:pt x="2434514" y="3912856"/>
                  <a:pt x="2558570" y="3834467"/>
                </a:cubicBezTo>
                <a:close/>
                <a:moveTo>
                  <a:pt x="2045808" y="3818965"/>
                </a:moveTo>
                <a:cubicBezTo>
                  <a:pt x="2074751" y="3896348"/>
                  <a:pt x="2099562" y="3973722"/>
                  <a:pt x="2120242" y="4051106"/>
                </a:cubicBezTo>
                <a:cubicBezTo>
                  <a:pt x="1996186" y="4112186"/>
                  <a:pt x="1872130" y="4169203"/>
                  <a:pt x="1743941" y="4222147"/>
                </a:cubicBezTo>
                <a:cubicBezTo>
                  <a:pt x="1727394" y="4132553"/>
                  <a:pt x="1706724" y="4047032"/>
                  <a:pt x="1686045" y="3957438"/>
                </a:cubicBezTo>
                <a:cubicBezTo>
                  <a:pt x="1805970" y="3916705"/>
                  <a:pt x="1925884" y="3871908"/>
                  <a:pt x="2045808" y="3818965"/>
                </a:cubicBezTo>
                <a:close/>
                <a:moveTo>
                  <a:pt x="1147144" y="3787951"/>
                </a:moveTo>
                <a:cubicBezTo>
                  <a:pt x="1167921" y="3882243"/>
                  <a:pt x="1188707" y="3972433"/>
                  <a:pt x="1205333" y="4070828"/>
                </a:cubicBezTo>
                <a:cubicBezTo>
                  <a:pt x="1084793" y="4099527"/>
                  <a:pt x="964254" y="4124123"/>
                  <a:pt x="843714" y="4144617"/>
                </a:cubicBezTo>
                <a:cubicBezTo>
                  <a:pt x="831250" y="4046231"/>
                  <a:pt x="818776" y="3947836"/>
                  <a:pt x="802151" y="3849451"/>
                </a:cubicBezTo>
                <a:cubicBezTo>
                  <a:pt x="918539" y="3833050"/>
                  <a:pt x="1030756" y="3812547"/>
                  <a:pt x="1147144" y="3787951"/>
                </a:cubicBezTo>
                <a:close/>
                <a:moveTo>
                  <a:pt x="1541935" y="3679397"/>
                </a:moveTo>
                <a:cubicBezTo>
                  <a:pt x="1574766" y="3769860"/>
                  <a:pt x="1599401" y="3860313"/>
                  <a:pt x="1624027" y="3955084"/>
                </a:cubicBezTo>
                <a:cubicBezTo>
                  <a:pt x="1504992" y="3993854"/>
                  <a:pt x="1385947" y="4032614"/>
                  <a:pt x="1266912" y="4067077"/>
                </a:cubicBezTo>
                <a:cubicBezTo>
                  <a:pt x="1246379" y="3968008"/>
                  <a:pt x="1225856" y="3868929"/>
                  <a:pt x="1205333" y="3774168"/>
                </a:cubicBezTo>
                <a:cubicBezTo>
                  <a:pt x="1316163" y="3748321"/>
                  <a:pt x="1431105" y="3713859"/>
                  <a:pt x="1541935" y="3679397"/>
                </a:cubicBezTo>
                <a:close/>
                <a:moveTo>
                  <a:pt x="2464815" y="3617369"/>
                </a:moveTo>
                <a:cubicBezTo>
                  <a:pt x="2498955" y="3679084"/>
                  <a:pt x="2528836" y="3744912"/>
                  <a:pt x="2554438" y="3810730"/>
                </a:cubicBezTo>
                <a:cubicBezTo>
                  <a:pt x="2426397" y="3884792"/>
                  <a:pt x="2298365" y="3954723"/>
                  <a:pt x="2170323" y="4020551"/>
                </a:cubicBezTo>
                <a:cubicBezTo>
                  <a:pt x="2148980" y="3942386"/>
                  <a:pt x="2119109" y="3864221"/>
                  <a:pt x="2089228" y="3790168"/>
                </a:cubicBezTo>
                <a:cubicBezTo>
                  <a:pt x="2213001" y="3736677"/>
                  <a:pt x="2341042" y="3679084"/>
                  <a:pt x="2464815" y="3617369"/>
                </a:cubicBezTo>
                <a:close/>
                <a:moveTo>
                  <a:pt x="1941845" y="3555340"/>
                </a:moveTo>
                <a:cubicBezTo>
                  <a:pt x="1979668" y="3629774"/>
                  <a:pt x="2013290" y="3708349"/>
                  <a:pt x="2042712" y="3786915"/>
                </a:cubicBezTo>
                <a:cubicBezTo>
                  <a:pt x="1920834" y="3836538"/>
                  <a:pt x="1798946" y="3882028"/>
                  <a:pt x="1677059" y="3927509"/>
                </a:cubicBezTo>
                <a:cubicBezTo>
                  <a:pt x="1651846" y="3840669"/>
                  <a:pt x="1626625" y="3753830"/>
                  <a:pt x="1593003" y="3666991"/>
                </a:cubicBezTo>
                <a:cubicBezTo>
                  <a:pt x="1710681" y="3633916"/>
                  <a:pt x="1824168" y="3596699"/>
                  <a:pt x="1941845" y="3555340"/>
                </a:cubicBezTo>
                <a:close/>
                <a:moveTo>
                  <a:pt x="357366" y="3539838"/>
                </a:moveTo>
                <a:cubicBezTo>
                  <a:pt x="366069" y="3644045"/>
                  <a:pt x="374763" y="3743915"/>
                  <a:pt x="383466" y="3852469"/>
                </a:cubicBezTo>
                <a:cubicBezTo>
                  <a:pt x="266023" y="3856807"/>
                  <a:pt x="144233" y="3861153"/>
                  <a:pt x="26800" y="3865490"/>
                </a:cubicBezTo>
                <a:cubicBezTo>
                  <a:pt x="26800" y="3756946"/>
                  <a:pt x="26800" y="3652729"/>
                  <a:pt x="26800" y="3552869"/>
                </a:cubicBezTo>
                <a:cubicBezTo>
                  <a:pt x="135539" y="3548522"/>
                  <a:pt x="248626" y="3548522"/>
                  <a:pt x="357366" y="3539838"/>
                </a:cubicBezTo>
                <a:close/>
                <a:moveTo>
                  <a:pt x="720957" y="3508824"/>
                </a:moveTo>
                <a:cubicBezTo>
                  <a:pt x="737681" y="3600675"/>
                  <a:pt x="754413" y="3696706"/>
                  <a:pt x="771137" y="3796908"/>
                </a:cubicBezTo>
                <a:cubicBezTo>
                  <a:pt x="654045" y="3813602"/>
                  <a:pt x="541144" y="3826125"/>
                  <a:pt x="428244" y="3834476"/>
                </a:cubicBezTo>
                <a:cubicBezTo>
                  <a:pt x="419872" y="3734274"/>
                  <a:pt x="407330" y="3634082"/>
                  <a:pt x="398968" y="3538051"/>
                </a:cubicBezTo>
                <a:cubicBezTo>
                  <a:pt x="507688" y="3529699"/>
                  <a:pt x="612228" y="3521347"/>
                  <a:pt x="720957" y="3508824"/>
                </a:cubicBezTo>
                <a:close/>
                <a:moveTo>
                  <a:pt x="1066097" y="3462298"/>
                </a:moveTo>
                <a:cubicBezTo>
                  <a:pt x="1096124" y="3554960"/>
                  <a:pt x="1121864" y="3647621"/>
                  <a:pt x="1143305" y="3740282"/>
                </a:cubicBezTo>
                <a:cubicBezTo>
                  <a:pt x="1027503" y="3765552"/>
                  <a:pt x="911691" y="3786612"/>
                  <a:pt x="791591" y="3803453"/>
                </a:cubicBezTo>
                <a:cubicBezTo>
                  <a:pt x="778726" y="3702371"/>
                  <a:pt x="757285" y="3605500"/>
                  <a:pt x="740123" y="3512839"/>
                </a:cubicBezTo>
                <a:cubicBezTo>
                  <a:pt x="847358" y="3500209"/>
                  <a:pt x="958872" y="3483359"/>
                  <a:pt x="1066097" y="3462298"/>
                </a:cubicBezTo>
                <a:close/>
                <a:moveTo>
                  <a:pt x="2324358" y="3400270"/>
                </a:moveTo>
                <a:cubicBezTo>
                  <a:pt x="2370454" y="3463715"/>
                  <a:pt x="2412369" y="3531379"/>
                  <a:pt x="2445894" y="3594814"/>
                </a:cubicBezTo>
                <a:cubicBezTo>
                  <a:pt x="2324358" y="3658248"/>
                  <a:pt x="2202812" y="3717463"/>
                  <a:pt x="2081267" y="3772439"/>
                </a:cubicBezTo>
                <a:cubicBezTo>
                  <a:pt x="2051933" y="3692085"/>
                  <a:pt x="2018408" y="3615962"/>
                  <a:pt x="1980683" y="3539838"/>
                </a:cubicBezTo>
                <a:cubicBezTo>
                  <a:pt x="2093848" y="3497542"/>
                  <a:pt x="2211193" y="3451026"/>
                  <a:pt x="2324358" y="3400270"/>
                </a:cubicBezTo>
                <a:close/>
                <a:moveTo>
                  <a:pt x="1431486" y="3384768"/>
                </a:moveTo>
                <a:cubicBezTo>
                  <a:pt x="1464649" y="3472135"/>
                  <a:pt x="1501954" y="3555350"/>
                  <a:pt x="1530975" y="3642717"/>
                </a:cubicBezTo>
                <a:cubicBezTo>
                  <a:pt x="1419051" y="3671836"/>
                  <a:pt x="1302976" y="3700965"/>
                  <a:pt x="1191042" y="3725922"/>
                </a:cubicBezTo>
                <a:cubicBezTo>
                  <a:pt x="1166172" y="3634394"/>
                  <a:pt x="1141302" y="3542867"/>
                  <a:pt x="1112281" y="3451339"/>
                </a:cubicBezTo>
                <a:cubicBezTo>
                  <a:pt x="1220063" y="3434694"/>
                  <a:pt x="1323704" y="3409736"/>
                  <a:pt x="1431486" y="3384768"/>
                </a:cubicBezTo>
                <a:close/>
                <a:moveTo>
                  <a:pt x="1788367" y="3291726"/>
                </a:moveTo>
                <a:cubicBezTo>
                  <a:pt x="1834600" y="3367537"/>
                  <a:pt x="1876633" y="3447568"/>
                  <a:pt x="1918655" y="3523379"/>
                </a:cubicBezTo>
                <a:cubicBezTo>
                  <a:pt x="1800978" y="3565490"/>
                  <a:pt x="1687501" y="3603400"/>
                  <a:pt x="1574024" y="3632880"/>
                </a:cubicBezTo>
                <a:cubicBezTo>
                  <a:pt x="1540402" y="3548649"/>
                  <a:pt x="1506769" y="3464408"/>
                  <a:pt x="1468947" y="3380177"/>
                </a:cubicBezTo>
                <a:cubicBezTo>
                  <a:pt x="1574024" y="3354907"/>
                  <a:pt x="1679090" y="3325426"/>
                  <a:pt x="1788367" y="3291726"/>
                </a:cubicBezTo>
                <a:close/>
                <a:moveTo>
                  <a:pt x="318615" y="3229698"/>
                </a:moveTo>
                <a:cubicBezTo>
                  <a:pt x="331304" y="3325143"/>
                  <a:pt x="339763" y="3416447"/>
                  <a:pt x="352452" y="3516043"/>
                </a:cubicBezTo>
                <a:cubicBezTo>
                  <a:pt x="242492" y="3520185"/>
                  <a:pt x="136760" y="3524336"/>
                  <a:pt x="31030" y="3524336"/>
                </a:cubicBezTo>
                <a:cubicBezTo>
                  <a:pt x="26800" y="3428891"/>
                  <a:pt x="26800" y="3333446"/>
                  <a:pt x="26800" y="3238001"/>
                </a:cubicBezTo>
                <a:cubicBezTo>
                  <a:pt x="124072" y="3238001"/>
                  <a:pt x="221343" y="3238001"/>
                  <a:pt x="318615" y="3229698"/>
                </a:cubicBezTo>
                <a:close/>
                <a:moveTo>
                  <a:pt x="649659" y="3214186"/>
                </a:moveTo>
                <a:cubicBezTo>
                  <a:pt x="670895" y="3302979"/>
                  <a:pt x="692122" y="3391782"/>
                  <a:pt x="709109" y="3480575"/>
                </a:cubicBezTo>
                <a:cubicBezTo>
                  <a:pt x="602958" y="3492678"/>
                  <a:pt x="496807" y="3504790"/>
                  <a:pt x="386406" y="3508824"/>
                </a:cubicBezTo>
                <a:cubicBezTo>
                  <a:pt x="377918" y="3415997"/>
                  <a:pt x="365180" y="3323160"/>
                  <a:pt x="352442" y="3234367"/>
                </a:cubicBezTo>
                <a:cubicBezTo>
                  <a:pt x="450095" y="3230333"/>
                  <a:pt x="552007" y="3222265"/>
                  <a:pt x="649659" y="3214186"/>
                </a:cubicBezTo>
                <a:close/>
                <a:moveTo>
                  <a:pt x="2148921" y="3167670"/>
                </a:moveTo>
                <a:cubicBezTo>
                  <a:pt x="2208478" y="3236770"/>
                  <a:pt x="2259526" y="3301543"/>
                  <a:pt x="2306326" y="3370634"/>
                </a:cubicBezTo>
                <a:cubicBezTo>
                  <a:pt x="2191462" y="3422454"/>
                  <a:pt x="2076597" y="3465639"/>
                  <a:pt x="1957484" y="3508824"/>
                </a:cubicBezTo>
                <a:cubicBezTo>
                  <a:pt x="1919193" y="3431099"/>
                  <a:pt x="1872403" y="3353364"/>
                  <a:pt x="1825604" y="3275628"/>
                </a:cubicBezTo>
                <a:cubicBezTo>
                  <a:pt x="1931959" y="3245405"/>
                  <a:pt x="2042565" y="3206538"/>
                  <a:pt x="2148921" y="3167670"/>
                </a:cubicBezTo>
                <a:close/>
                <a:moveTo>
                  <a:pt x="964381" y="3167670"/>
                </a:moveTo>
                <a:cubicBezTo>
                  <a:pt x="993011" y="3255682"/>
                  <a:pt x="1025725" y="3343703"/>
                  <a:pt x="1050263" y="3431714"/>
                </a:cubicBezTo>
                <a:cubicBezTo>
                  <a:pt x="948019" y="3452667"/>
                  <a:pt x="845775" y="3465239"/>
                  <a:pt x="739439" y="3477810"/>
                </a:cubicBezTo>
                <a:cubicBezTo>
                  <a:pt x="723077" y="3385608"/>
                  <a:pt x="702632" y="3293406"/>
                  <a:pt x="678095" y="3201204"/>
                </a:cubicBezTo>
                <a:cubicBezTo>
                  <a:pt x="772162" y="3192823"/>
                  <a:pt x="866220" y="3180242"/>
                  <a:pt x="964381" y="3167670"/>
                </a:cubicBezTo>
                <a:close/>
                <a:moveTo>
                  <a:pt x="1298531" y="3121154"/>
                </a:moveTo>
                <a:cubicBezTo>
                  <a:pt x="1341257" y="3199729"/>
                  <a:pt x="1383983" y="3282427"/>
                  <a:pt x="1422431" y="3365134"/>
                </a:cubicBezTo>
                <a:cubicBezTo>
                  <a:pt x="1315626" y="3389945"/>
                  <a:pt x="1208810" y="3410625"/>
                  <a:pt x="1097726" y="3431294"/>
                </a:cubicBezTo>
                <a:cubicBezTo>
                  <a:pt x="1067826" y="3340323"/>
                  <a:pt x="1037916" y="3253484"/>
                  <a:pt x="1003737" y="3170776"/>
                </a:cubicBezTo>
                <a:cubicBezTo>
                  <a:pt x="1102005" y="3154239"/>
                  <a:pt x="1200263" y="3137701"/>
                  <a:pt x="1298531" y="3121154"/>
                </a:cubicBezTo>
                <a:close/>
                <a:moveTo>
                  <a:pt x="1622113" y="3043614"/>
                </a:moveTo>
                <a:cubicBezTo>
                  <a:pt x="1677264" y="3114863"/>
                  <a:pt x="1732424" y="3190303"/>
                  <a:pt x="1779087" y="3265743"/>
                </a:cubicBezTo>
                <a:cubicBezTo>
                  <a:pt x="1673024" y="3299277"/>
                  <a:pt x="1562721" y="3324420"/>
                  <a:pt x="1456659" y="3353754"/>
                </a:cubicBezTo>
                <a:cubicBezTo>
                  <a:pt x="1418475" y="3269933"/>
                  <a:pt x="1376052" y="3186112"/>
                  <a:pt x="1329379" y="3106482"/>
                </a:cubicBezTo>
                <a:cubicBezTo>
                  <a:pt x="1426964" y="3085529"/>
                  <a:pt x="1524538" y="3064577"/>
                  <a:pt x="1622113" y="3043614"/>
                </a:cubicBezTo>
                <a:close/>
                <a:moveTo>
                  <a:pt x="3118053" y="3028102"/>
                </a:moveTo>
                <a:cubicBezTo>
                  <a:pt x="3195154" y="3049319"/>
                  <a:pt x="3272254" y="3066286"/>
                  <a:pt x="3345291" y="3079014"/>
                </a:cubicBezTo>
                <a:cubicBezTo>
                  <a:pt x="3272254" y="3214772"/>
                  <a:pt x="3187036" y="3346291"/>
                  <a:pt x="3097755" y="3477810"/>
                </a:cubicBezTo>
                <a:cubicBezTo>
                  <a:pt x="3036889" y="3465082"/>
                  <a:pt x="2971960" y="3443876"/>
                  <a:pt x="2911094" y="3418420"/>
                </a:cubicBezTo>
                <a:cubicBezTo>
                  <a:pt x="2984141" y="3286901"/>
                  <a:pt x="3057178" y="3159621"/>
                  <a:pt x="3118053" y="3028102"/>
                </a:cubicBezTo>
                <a:close/>
                <a:moveTo>
                  <a:pt x="2868573" y="2950572"/>
                </a:moveTo>
                <a:cubicBezTo>
                  <a:pt x="2943388" y="2980179"/>
                  <a:pt x="3022364" y="3009787"/>
                  <a:pt x="3097179" y="3030925"/>
                </a:cubicBezTo>
                <a:cubicBezTo>
                  <a:pt x="3034828" y="3157804"/>
                  <a:pt x="2964175" y="3288913"/>
                  <a:pt x="2885199" y="3415782"/>
                </a:cubicBezTo>
                <a:cubicBezTo>
                  <a:pt x="2822849" y="3390414"/>
                  <a:pt x="2756347" y="3360807"/>
                  <a:pt x="2693996" y="3322740"/>
                </a:cubicBezTo>
                <a:cubicBezTo>
                  <a:pt x="2756347" y="3200101"/>
                  <a:pt x="2814536" y="3077451"/>
                  <a:pt x="2868573" y="2950572"/>
                </a:cubicBezTo>
                <a:close/>
                <a:moveTo>
                  <a:pt x="1945997" y="2950572"/>
                </a:moveTo>
                <a:cubicBezTo>
                  <a:pt x="2013466" y="3020463"/>
                  <a:pt x="2076715" y="3085988"/>
                  <a:pt x="2135754" y="3155880"/>
                </a:cubicBezTo>
                <a:cubicBezTo>
                  <a:pt x="2026115" y="3195197"/>
                  <a:pt x="1920697" y="3230138"/>
                  <a:pt x="1815269" y="3260712"/>
                </a:cubicBezTo>
                <a:cubicBezTo>
                  <a:pt x="1764670" y="3186454"/>
                  <a:pt x="1714070" y="3107830"/>
                  <a:pt x="1655031" y="3033572"/>
                </a:cubicBezTo>
                <a:cubicBezTo>
                  <a:pt x="1752020" y="3007364"/>
                  <a:pt x="1849008" y="2981156"/>
                  <a:pt x="1945997" y="2950572"/>
                </a:cubicBezTo>
                <a:close/>
                <a:moveTo>
                  <a:pt x="283557" y="2935060"/>
                </a:moveTo>
                <a:cubicBezTo>
                  <a:pt x="296178" y="3026715"/>
                  <a:pt x="308808" y="3114199"/>
                  <a:pt x="321438" y="3205854"/>
                </a:cubicBezTo>
                <a:cubicBezTo>
                  <a:pt x="224626" y="3210025"/>
                  <a:pt x="127813" y="3214186"/>
                  <a:pt x="31010" y="3214186"/>
                </a:cubicBezTo>
                <a:cubicBezTo>
                  <a:pt x="31010" y="3122531"/>
                  <a:pt x="31010" y="3030886"/>
                  <a:pt x="26800" y="2943392"/>
                </a:cubicBezTo>
                <a:cubicBezTo>
                  <a:pt x="115192" y="2943392"/>
                  <a:pt x="199375" y="2939231"/>
                  <a:pt x="283557" y="2935060"/>
                </a:cubicBezTo>
                <a:close/>
                <a:moveTo>
                  <a:pt x="576105" y="2919558"/>
                </a:moveTo>
                <a:cubicBezTo>
                  <a:pt x="601150" y="3001660"/>
                  <a:pt x="626206" y="3087854"/>
                  <a:pt x="647080" y="3178161"/>
                </a:cubicBezTo>
                <a:cubicBezTo>
                  <a:pt x="551049" y="3186376"/>
                  <a:pt x="455028" y="3194582"/>
                  <a:pt x="363178" y="3198684"/>
                </a:cubicBezTo>
                <a:cubicBezTo>
                  <a:pt x="350655" y="3108377"/>
                  <a:pt x="338132" y="3018080"/>
                  <a:pt x="321428" y="2931876"/>
                </a:cubicBezTo>
                <a:cubicBezTo>
                  <a:pt x="409098" y="2927773"/>
                  <a:pt x="492606" y="2923661"/>
                  <a:pt x="576105" y="2919558"/>
                </a:cubicBezTo>
                <a:close/>
                <a:moveTo>
                  <a:pt x="853541" y="2888544"/>
                </a:moveTo>
                <a:cubicBezTo>
                  <a:pt x="890865" y="2973947"/>
                  <a:pt x="924048" y="3059351"/>
                  <a:pt x="957221" y="3149023"/>
                </a:cubicBezTo>
                <a:cubicBezTo>
                  <a:pt x="865986" y="3161839"/>
                  <a:pt x="770590" y="3174645"/>
                  <a:pt x="675203" y="3183182"/>
                </a:cubicBezTo>
                <a:cubicBezTo>
                  <a:pt x="650324" y="3093510"/>
                  <a:pt x="625434" y="3003838"/>
                  <a:pt x="600555" y="2914166"/>
                </a:cubicBezTo>
                <a:cubicBezTo>
                  <a:pt x="683496" y="2909897"/>
                  <a:pt x="770590" y="2901360"/>
                  <a:pt x="853541" y="2888544"/>
                </a:cubicBezTo>
                <a:close/>
                <a:moveTo>
                  <a:pt x="1138567" y="2857530"/>
                </a:moveTo>
                <a:cubicBezTo>
                  <a:pt x="1189499" y="2934396"/>
                  <a:pt x="1236181" y="3011252"/>
                  <a:pt x="1282863" y="3088118"/>
                </a:cubicBezTo>
                <a:cubicBezTo>
                  <a:pt x="1185249" y="3108338"/>
                  <a:pt x="1087636" y="3120480"/>
                  <a:pt x="990022" y="3136656"/>
                </a:cubicBezTo>
                <a:cubicBezTo>
                  <a:pt x="956078" y="3051712"/>
                  <a:pt x="917874" y="2970802"/>
                  <a:pt x="879681" y="2889892"/>
                </a:cubicBezTo>
                <a:cubicBezTo>
                  <a:pt x="964566" y="2881804"/>
                  <a:pt x="1049442" y="2869672"/>
                  <a:pt x="1138567" y="2857530"/>
                </a:cubicBezTo>
                <a:close/>
                <a:moveTo>
                  <a:pt x="2616466" y="2842018"/>
                </a:moveTo>
                <a:cubicBezTo>
                  <a:pt x="2692590" y="2883191"/>
                  <a:pt x="2768713" y="2916129"/>
                  <a:pt x="2849066" y="2944946"/>
                </a:cubicBezTo>
                <a:cubicBezTo>
                  <a:pt x="2794091" y="3068455"/>
                  <a:pt x="2734876" y="3187841"/>
                  <a:pt x="2675671" y="3307228"/>
                </a:cubicBezTo>
                <a:cubicBezTo>
                  <a:pt x="2608007" y="3270178"/>
                  <a:pt x="2544562" y="3233127"/>
                  <a:pt x="2476898" y="3187841"/>
                </a:cubicBezTo>
                <a:cubicBezTo>
                  <a:pt x="2527654" y="3072567"/>
                  <a:pt x="2574170" y="2957293"/>
                  <a:pt x="2616466" y="2842018"/>
                </a:cubicBezTo>
                <a:close/>
                <a:moveTo>
                  <a:pt x="1427237" y="2795502"/>
                </a:moveTo>
                <a:cubicBezTo>
                  <a:pt x="1494686" y="2873501"/>
                  <a:pt x="1553706" y="2947153"/>
                  <a:pt x="1608505" y="3025152"/>
                </a:cubicBezTo>
                <a:cubicBezTo>
                  <a:pt x="1515766" y="3046818"/>
                  <a:pt x="1418807" y="3068474"/>
                  <a:pt x="1321848" y="3090140"/>
                </a:cubicBezTo>
                <a:cubicBezTo>
                  <a:pt x="1275478" y="3003486"/>
                  <a:pt x="1224899" y="2921160"/>
                  <a:pt x="1174309" y="2843171"/>
                </a:cubicBezTo>
                <a:cubicBezTo>
                  <a:pt x="1258618" y="2830169"/>
                  <a:pt x="1342928" y="2812840"/>
                  <a:pt x="1427237" y="2795502"/>
                </a:cubicBezTo>
                <a:close/>
                <a:moveTo>
                  <a:pt x="1712937" y="2748986"/>
                </a:moveTo>
                <a:cubicBezTo>
                  <a:pt x="1793769" y="2809822"/>
                  <a:pt x="1866093" y="2874712"/>
                  <a:pt x="1934158" y="2939612"/>
                </a:cubicBezTo>
                <a:cubicBezTo>
                  <a:pt x="1836310" y="2963945"/>
                  <a:pt x="1738471" y="2988277"/>
                  <a:pt x="1640623" y="3012610"/>
                </a:cubicBezTo>
                <a:cubicBezTo>
                  <a:pt x="1585316" y="2939612"/>
                  <a:pt x="1521500" y="2870658"/>
                  <a:pt x="1453435" y="2801714"/>
                </a:cubicBezTo>
                <a:cubicBezTo>
                  <a:pt x="1542775" y="2785490"/>
                  <a:pt x="1627856" y="2765211"/>
                  <a:pt x="1712937" y="2748986"/>
                </a:cubicBezTo>
                <a:close/>
                <a:moveTo>
                  <a:pt x="2352256" y="2686948"/>
                </a:moveTo>
                <a:cubicBezTo>
                  <a:pt x="2429991" y="2737557"/>
                  <a:pt x="2507727" y="2779716"/>
                  <a:pt x="2585452" y="2821886"/>
                </a:cubicBezTo>
                <a:cubicBezTo>
                  <a:pt x="2542267" y="2935744"/>
                  <a:pt x="2494764" y="3053822"/>
                  <a:pt x="2447261" y="3167670"/>
                </a:cubicBezTo>
                <a:cubicBezTo>
                  <a:pt x="2378171" y="3121291"/>
                  <a:pt x="2313398" y="3070682"/>
                  <a:pt x="2244298" y="3011653"/>
                </a:cubicBezTo>
                <a:cubicBezTo>
                  <a:pt x="2283165" y="2906224"/>
                  <a:pt x="2322033" y="2796586"/>
                  <a:pt x="2352256" y="2686948"/>
                </a:cubicBezTo>
                <a:close/>
                <a:moveTo>
                  <a:pt x="234237" y="2655934"/>
                </a:moveTo>
                <a:cubicBezTo>
                  <a:pt x="246438" y="2739628"/>
                  <a:pt x="262712" y="2827503"/>
                  <a:pt x="274912" y="2915377"/>
                </a:cubicBezTo>
                <a:cubicBezTo>
                  <a:pt x="193563" y="2915377"/>
                  <a:pt x="112213" y="2919558"/>
                  <a:pt x="26800" y="2919558"/>
                </a:cubicBezTo>
                <a:cubicBezTo>
                  <a:pt x="26800" y="2831683"/>
                  <a:pt x="26800" y="2743809"/>
                  <a:pt x="26800" y="2660124"/>
                </a:cubicBezTo>
                <a:cubicBezTo>
                  <a:pt x="95949" y="2660124"/>
                  <a:pt x="165088" y="2655934"/>
                  <a:pt x="234237" y="2655934"/>
                </a:cubicBezTo>
                <a:close/>
                <a:moveTo>
                  <a:pt x="486550" y="2640432"/>
                </a:moveTo>
                <a:cubicBezTo>
                  <a:pt x="515601" y="2722817"/>
                  <a:pt x="540500" y="2805202"/>
                  <a:pt x="569550" y="2891699"/>
                </a:cubicBezTo>
                <a:cubicBezTo>
                  <a:pt x="482398" y="2895821"/>
                  <a:pt x="399408" y="2899943"/>
                  <a:pt x="316408" y="2904056"/>
                </a:cubicBezTo>
                <a:cubicBezTo>
                  <a:pt x="303963" y="2817558"/>
                  <a:pt x="287357" y="2735174"/>
                  <a:pt x="274912" y="2652789"/>
                </a:cubicBezTo>
                <a:cubicBezTo>
                  <a:pt x="345458" y="2648676"/>
                  <a:pt x="416004" y="2644554"/>
                  <a:pt x="486550" y="2640432"/>
                </a:cubicBezTo>
                <a:close/>
                <a:moveTo>
                  <a:pt x="715116" y="2624930"/>
                </a:moveTo>
                <a:cubicBezTo>
                  <a:pt x="759893" y="2703192"/>
                  <a:pt x="796534" y="2785577"/>
                  <a:pt x="833165" y="2867962"/>
                </a:cubicBezTo>
                <a:cubicBezTo>
                  <a:pt x="751756" y="2876197"/>
                  <a:pt x="670339" y="2884441"/>
                  <a:pt x="588921" y="2888554"/>
                </a:cubicBezTo>
                <a:cubicBezTo>
                  <a:pt x="564500" y="2806169"/>
                  <a:pt x="536006" y="2723794"/>
                  <a:pt x="507513" y="2641409"/>
                </a:cubicBezTo>
                <a:cubicBezTo>
                  <a:pt x="576710" y="2637286"/>
                  <a:pt x="645918" y="2633174"/>
                  <a:pt x="715116" y="2624930"/>
                </a:cubicBezTo>
                <a:close/>
                <a:moveTo>
                  <a:pt x="959800" y="2593916"/>
                </a:moveTo>
                <a:cubicBezTo>
                  <a:pt x="1020108" y="2672178"/>
                  <a:pt x="1076100" y="2746329"/>
                  <a:pt x="1127793" y="2824592"/>
                </a:cubicBezTo>
                <a:cubicBezTo>
                  <a:pt x="1041647" y="2836948"/>
                  <a:pt x="955492" y="2845183"/>
                  <a:pt x="869336" y="2857540"/>
                </a:cubicBezTo>
                <a:cubicBezTo>
                  <a:pt x="830576" y="2775155"/>
                  <a:pt x="787498" y="2696892"/>
                  <a:pt x="740113" y="2618629"/>
                </a:cubicBezTo>
                <a:cubicBezTo>
                  <a:pt x="813345" y="2610395"/>
                  <a:pt x="886567" y="2602160"/>
                  <a:pt x="959800" y="2593916"/>
                </a:cubicBezTo>
                <a:close/>
                <a:moveTo>
                  <a:pt x="3318594" y="2593906"/>
                </a:moveTo>
                <a:cubicBezTo>
                  <a:pt x="3410200" y="2610766"/>
                  <a:pt x="3501807" y="2623416"/>
                  <a:pt x="3593413" y="2631846"/>
                </a:cubicBezTo>
                <a:cubicBezTo>
                  <a:pt x="3530955" y="2766744"/>
                  <a:pt x="3460165" y="2897423"/>
                  <a:pt x="3385213" y="3028102"/>
                </a:cubicBezTo>
                <a:cubicBezTo>
                  <a:pt x="3301939" y="3015462"/>
                  <a:pt x="3222817" y="2998592"/>
                  <a:pt x="3143704" y="2977522"/>
                </a:cubicBezTo>
                <a:cubicBezTo>
                  <a:pt x="3210333" y="2851054"/>
                  <a:pt x="3268620" y="2720375"/>
                  <a:pt x="3318594" y="2593906"/>
                </a:cubicBezTo>
                <a:close/>
                <a:moveTo>
                  <a:pt x="1201758" y="2562902"/>
                </a:moveTo>
                <a:cubicBezTo>
                  <a:pt x="1277129" y="2635186"/>
                  <a:pt x="1344119" y="2707471"/>
                  <a:pt x="1406919" y="2779756"/>
                </a:cubicBezTo>
                <a:cubicBezTo>
                  <a:pt x="1323186" y="2796762"/>
                  <a:pt x="1239443" y="2813768"/>
                  <a:pt x="1155701" y="2826526"/>
                </a:cubicBezTo>
                <a:cubicBezTo>
                  <a:pt x="1101272" y="2745743"/>
                  <a:pt x="1046844" y="2669209"/>
                  <a:pt x="988225" y="2592665"/>
                </a:cubicBezTo>
                <a:cubicBezTo>
                  <a:pt x="1059406" y="2584167"/>
                  <a:pt x="1130587" y="2571410"/>
                  <a:pt x="1201758" y="2562902"/>
                </a:cubicBezTo>
                <a:close/>
                <a:moveTo>
                  <a:pt x="1444839" y="2531888"/>
                </a:moveTo>
                <a:cubicBezTo>
                  <a:pt x="1530692" y="2598057"/>
                  <a:pt x="1612461" y="2664217"/>
                  <a:pt x="1686045" y="2726245"/>
                </a:cubicBezTo>
                <a:cubicBezTo>
                  <a:pt x="1604286" y="2746925"/>
                  <a:pt x="1522516" y="2763462"/>
                  <a:pt x="1440746" y="2780000"/>
                </a:cubicBezTo>
                <a:cubicBezTo>
                  <a:pt x="1375339" y="2709708"/>
                  <a:pt x="1309931" y="2639406"/>
                  <a:pt x="1236337" y="2569104"/>
                </a:cubicBezTo>
                <a:cubicBezTo>
                  <a:pt x="1305838" y="2556699"/>
                  <a:pt x="1375339" y="2544293"/>
                  <a:pt x="1444839" y="2531888"/>
                </a:cubicBezTo>
                <a:close/>
                <a:moveTo>
                  <a:pt x="3025343" y="2531878"/>
                </a:moveTo>
                <a:cubicBezTo>
                  <a:pt x="3115064" y="2553094"/>
                  <a:pt x="3204785" y="2574301"/>
                  <a:pt x="3298775" y="2591278"/>
                </a:cubicBezTo>
                <a:cubicBezTo>
                  <a:pt x="3243233" y="2722797"/>
                  <a:pt x="3183422" y="2850067"/>
                  <a:pt x="3119333" y="2981586"/>
                </a:cubicBezTo>
                <a:cubicBezTo>
                  <a:pt x="3038159" y="2960379"/>
                  <a:pt x="2956985" y="2934923"/>
                  <a:pt x="2880080" y="2905218"/>
                </a:cubicBezTo>
                <a:cubicBezTo>
                  <a:pt x="2931354" y="2777948"/>
                  <a:pt x="2982617" y="2654918"/>
                  <a:pt x="3025343" y="2531878"/>
                </a:cubicBezTo>
                <a:close/>
                <a:moveTo>
                  <a:pt x="2121551" y="2516376"/>
                </a:moveTo>
                <a:cubicBezTo>
                  <a:pt x="2192097" y="2574897"/>
                  <a:pt x="2266794" y="2625066"/>
                  <a:pt x="2337340" y="2675226"/>
                </a:cubicBezTo>
                <a:cubicBezTo>
                  <a:pt x="2308289" y="2783907"/>
                  <a:pt x="2275097" y="2888417"/>
                  <a:pt x="2237743" y="2997098"/>
                </a:cubicBezTo>
                <a:cubicBezTo>
                  <a:pt x="2171349" y="2938577"/>
                  <a:pt x="2109096" y="2875875"/>
                  <a:pt x="2042702" y="2808992"/>
                </a:cubicBezTo>
                <a:cubicBezTo>
                  <a:pt x="2071752" y="2712843"/>
                  <a:pt x="2096651" y="2612524"/>
                  <a:pt x="2121551" y="2516376"/>
                </a:cubicBezTo>
                <a:close/>
                <a:moveTo>
                  <a:pt x="2744879" y="2438836"/>
                </a:moveTo>
                <a:cubicBezTo>
                  <a:pt x="2832685" y="2467984"/>
                  <a:pt x="2916320" y="2497132"/>
                  <a:pt x="3004136" y="2522119"/>
                </a:cubicBezTo>
                <a:cubicBezTo>
                  <a:pt x="2962319" y="2642874"/>
                  <a:pt x="2916320" y="2767790"/>
                  <a:pt x="2866141" y="2888544"/>
                </a:cubicBezTo>
                <a:cubicBezTo>
                  <a:pt x="2786687" y="2859396"/>
                  <a:pt x="2711423" y="2826086"/>
                  <a:pt x="2631968" y="2788615"/>
                </a:cubicBezTo>
                <a:cubicBezTo>
                  <a:pt x="2673786" y="2672022"/>
                  <a:pt x="2711423" y="2555429"/>
                  <a:pt x="2744879" y="2438836"/>
                </a:cubicBezTo>
                <a:close/>
                <a:moveTo>
                  <a:pt x="382958" y="2376808"/>
                </a:moveTo>
                <a:cubicBezTo>
                  <a:pt x="416981" y="2452502"/>
                  <a:pt x="446745" y="2532405"/>
                  <a:pt x="476508" y="2616509"/>
                </a:cubicBezTo>
                <a:cubicBezTo>
                  <a:pt x="404224" y="2620720"/>
                  <a:pt x="336188" y="2624920"/>
                  <a:pt x="263903" y="2624920"/>
                </a:cubicBezTo>
                <a:cubicBezTo>
                  <a:pt x="246897" y="2540816"/>
                  <a:pt x="229891" y="2460912"/>
                  <a:pt x="212884" y="2381018"/>
                </a:cubicBezTo>
                <a:cubicBezTo>
                  <a:pt x="268162" y="2381018"/>
                  <a:pt x="327690" y="2376808"/>
                  <a:pt x="382958" y="2376808"/>
                </a:cubicBezTo>
                <a:close/>
                <a:moveTo>
                  <a:pt x="26800" y="2376808"/>
                </a:moveTo>
                <a:cubicBezTo>
                  <a:pt x="78190" y="2376808"/>
                  <a:pt x="133527" y="2376808"/>
                  <a:pt x="184918" y="2376808"/>
                </a:cubicBezTo>
                <a:cubicBezTo>
                  <a:pt x="200723" y="2456712"/>
                  <a:pt x="216537" y="2536615"/>
                  <a:pt x="228396" y="2620720"/>
                </a:cubicBezTo>
                <a:cubicBezTo>
                  <a:pt x="161201" y="2624920"/>
                  <a:pt x="97951" y="2624920"/>
                  <a:pt x="30756" y="2624920"/>
                </a:cubicBezTo>
                <a:cubicBezTo>
                  <a:pt x="26800" y="2540816"/>
                  <a:pt x="26800" y="2456712"/>
                  <a:pt x="26800" y="2376808"/>
                </a:cubicBezTo>
                <a:close/>
                <a:moveTo>
                  <a:pt x="573145" y="2361306"/>
                </a:moveTo>
                <a:cubicBezTo>
                  <a:pt x="619876" y="2435739"/>
                  <a:pt x="666617" y="2514315"/>
                  <a:pt x="709099" y="2592880"/>
                </a:cubicBezTo>
                <a:cubicBezTo>
                  <a:pt x="641122" y="2597012"/>
                  <a:pt x="568896" y="2605286"/>
                  <a:pt x="496670" y="2609418"/>
                </a:cubicBezTo>
                <a:cubicBezTo>
                  <a:pt x="466935" y="2526720"/>
                  <a:pt x="432942" y="2448145"/>
                  <a:pt x="398959" y="2369579"/>
                </a:cubicBezTo>
                <a:cubicBezTo>
                  <a:pt x="458437" y="2369579"/>
                  <a:pt x="513666" y="2365447"/>
                  <a:pt x="573145" y="2361306"/>
                </a:cubicBezTo>
                <a:close/>
                <a:moveTo>
                  <a:pt x="754882" y="2345804"/>
                </a:moveTo>
                <a:cubicBezTo>
                  <a:pt x="822820" y="2418528"/>
                  <a:pt x="886509" y="2495530"/>
                  <a:pt x="941709" y="2572533"/>
                </a:cubicBezTo>
                <a:cubicBezTo>
                  <a:pt x="873771" y="2581080"/>
                  <a:pt x="801594" y="2589637"/>
                  <a:pt x="729407" y="2593916"/>
                </a:cubicBezTo>
                <a:cubicBezTo>
                  <a:pt x="682695" y="2516913"/>
                  <a:pt x="635994" y="2435642"/>
                  <a:pt x="585043" y="2358639"/>
                </a:cubicBezTo>
                <a:cubicBezTo>
                  <a:pt x="640243" y="2354360"/>
                  <a:pt x="699682" y="2350082"/>
                  <a:pt x="754882" y="2345804"/>
                </a:cubicBezTo>
                <a:close/>
                <a:moveTo>
                  <a:pt x="956400" y="2330292"/>
                </a:moveTo>
                <a:cubicBezTo>
                  <a:pt x="1041286" y="2399939"/>
                  <a:pt x="1117673" y="2473943"/>
                  <a:pt x="1189821" y="2547937"/>
                </a:cubicBezTo>
                <a:cubicBezTo>
                  <a:pt x="1121922" y="2556640"/>
                  <a:pt x="1049765" y="2569700"/>
                  <a:pt x="977617" y="2578404"/>
                </a:cubicBezTo>
                <a:cubicBezTo>
                  <a:pt x="918207" y="2500053"/>
                  <a:pt x="854547" y="2421702"/>
                  <a:pt x="786639" y="2343352"/>
                </a:cubicBezTo>
                <a:cubicBezTo>
                  <a:pt x="841809" y="2338995"/>
                  <a:pt x="901229" y="2334648"/>
                  <a:pt x="956400" y="2330292"/>
                </a:cubicBezTo>
                <a:close/>
                <a:moveTo>
                  <a:pt x="1142426" y="2314789"/>
                </a:moveTo>
                <a:cubicBezTo>
                  <a:pt x="1240000" y="2382464"/>
                  <a:pt x="1333335" y="2445898"/>
                  <a:pt x="1422431" y="2513572"/>
                </a:cubicBezTo>
                <a:cubicBezTo>
                  <a:pt x="1354552" y="2526251"/>
                  <a:pt x="1282433" y="2538940"/>
                  <a:pt x="1210305" y="2547400"/>
                </a:cubicBezTo>
                <a:cubicBezTo>
                  <a:pt x="1133937" y="2475506"/>
                  <a:pt x="1053330" y="2407832"/>
                  <a:pt x="972723" y="2335938"/>
                </a:cubicBezTo>
                <a:cubicBezTo>
                  <a:pt x="1027874" y="2331708"/>
                  <a:pt x="1087274" y="2323249"/>
                  <a:pt x="1142426" y="2314789"/>
                </a:cubicBezTo>
                <a:close/>
                <a:moveTo>
                  <a:pt x="2456805" y="2314780"/>
                </a:moveTo>
                <a:cubicBezTo>
                  <a:pt x="2536826" y="2352260"/>
                  <a:pt x="2621057" y="2389731"/>
                  <a:pt x="2709508" y="2418879"/>
                </a:cubicBezTo>
                <a:cubicBezTo>
                  <a:pt x="2675818" y="2535473"/>
                  <a:pt x="2637907" y="2652066"/>
                  <a:pt x="2595787" y="2764488"/>
                </a:cubicBezTo>
                <a:cubicBezTo>
                  <a:pt x="2519976" y="2727017"/>
                  <a:pt x="2444165" y="2681214"/>
                  <a:pt x="2368354" y="2635411"/>
                </a:cubicBezTo>
                <a:cubicBezTo>
                  <a:pt x="2402054" y="2531311"/>
                  <a:pt x="2431535" y="2423041"/>
                  <a:pt x="2456805" y="2314780"/>
                </a:cubicBezTo>
                <a:close/>
                <a:moveTo>
                  <a:pt x="1875031" y="2314780"/>
                </a:moveTo>
                <a:cubicBezTo>
                  <a:pt x="1949181" y="2380656"/>
                  <a:pt x="2019199" y="2438289"/>
                  <a:pt x="2089228" y="2495921"/>
                </a:cubicBezTo>
                <a:cubicBezTo>
                  <a:pt x="2068636" y="2590614"/>
                  <a:pt x="2043923" y="2685307"/>
                  <a:pt x="2015087" y="2779990"/>
                </a:cubicBezTo>
                <a:cubicBezTo>
                  <a:pt x="1953293" y="2714123"/>
                  <a:pt x="1887387" y="2644134"/>
                  <a:pt x="1825604" y="2565910"/>
                </a:cubicBezTo>
                <a:cubicBezTo>
                  <a:pt x="1842083" y="2483574"/>
                  <a:pt x="1862674" y="2401238"/>
                  <a:pt x="1875031" y="2314780"/>
                </a:cubicBezTo>
                <a:close/>
                <a:moveTo>
                  <a:pt x="2183969" y="2175222"/>
                </a:moveTo>
                <a:cubicBezTo>
                  <a:pt x="2264694" y="2221454"/>
                  <a:pt x="2349658" y="2263487"/>
                  <a:pt x="2430382" y="2305510"/>
                </a:cubicBezTo>
                <a:cubicBezTo>
                  <a:pt x="2404897" y="2410586"/>
                  <a:pt x="2379402" y="2519863"/>
                  <a:pt x="2345408" y="2624930"/>
                </a:cubicBezTo>
                <a:cubicBezTo>
                  <a:pt x="2268943" y="2578697"/>
                  <a:pt x="2196717" y="2524063"/>
                  <a:pt x="2120242" y="2469430"/>
                </a:cubicBezTo>
                <a:cubicBezTo>
                  <a:pt x="2145737" y="2372764"/>
                  <a:pt x="2166973" y="2271888"/>
                  <a:pt x="2183969" y="2175222"/>
                </a:cubicBezTo>
                <a:close/>
                <a:moveTo>
                  <a:pt x="3481752" y="2159710"/>
                </a:moveTo>
                <a:cubicBezTo>
                  <a:pt x="3580997" y="2172613"/>
                  <a:pt x="3680242" y="2185507"/>
                  <a:pt x="3779487" y="2189805"/>
                </a:cubicBezTo>
                <a:cubicBezTo>
                  <a:pt x="3733997" y="2327371"/>
                  <a:pt x="3680242" y="2460638"/>
                  <a:pt x="3622346" y="2593906"/>
                </a:cubicBezTo>
                <a:cubicBezTo>
                  <a:pt x="3527243" y="2585310"/>
                  <a:pt x="3436262" y="2572416"/>
                  <a:pt x="3345291" y="2555214"/>
                </a:cubicBezTo>
                <a:cubicBezTo>
                  <a:pt x="3399045" y="2421947"/>
                  <a:pt x="3444536" y="2292977"/>
                  <a:pt x="3481752" y="2159710"/>
                </a:cubicBezTo>
                <a:close/>
                <a:moveTo>
                  <a:pt x="3159861" y="2113193"/>
                </a:moveTo>
                <a:cubicBezTo>
                  <a:pt x="3256459" y="2130053"/>
                  <a:pt x="3357247" y="2146923"/>
                  <a:pt x="3453845" y="2159563"/>
                </a:cubicBezTo>
                <a:cubicBezTo>
                  <a:pt x="3416052" y="2290242"/>
                  <a:pt x="3369848" y="2416711"/>
                  <a:pt x="3319454" y="2547390"/>
                </a:cubicBezTo>
                <a:cubicBezTo>
                  <a:pt x="3231257" y="2530530"/>
                  <a:pt x="3138859" y="2509450"/>
                  <a:pt x="3050662" y="2484160"/>
                </a:cubicBezTo>
                <a:cubicBezTo>
                  <a:pt x="3092666" y="2361911"/>
                  <a:pt x="3130459" y="2235442"/>
                  <a:pt x="3159861" y="2113193"/>
                </a:cubicBezTo>
                <a:close/>
                <a:moveTo>
                  <a:pt x="265545" y="2113193"/>
                </a:moveTo>
                <a:cubicBezTo>
                  <a:pt x="302410" y="2187959"/>
                  <a:pt x="335182" y="2262735"/>
                  <a:pt x="367954" y="2341652"/>
                </a:cubicBezTo>
                <a:cubicBezTo>
                  <a:pt x="314698" y="2341652"/>
                  <a:pt x="261452" y="2341652"/>
                  <a:pt x="208205" y="2345804"/>
                </a:cubicBezTo>
                <a:cubicBezTo>
                  <a:pt x="187721" y="2266886"/>
                  <a:pt x="171340" y="2192120"/>
                  <a:pt x="150856" y="2117345"/>
                </a:cubicBezTo>
                <a:cubicBezTo>
                  <a:pt x="191814" y="2117345"/>
                  <a:pt x="228679" y="2117345"/>
                  <a:pt x="265545" y="2113193"/>
                </a:cubicBezTo>
                <a:close/>
                <a:moveTo>
                  <a:pt x="11288" y="2113193"/>
                </a:moveTo>
                <a:cubicBezTo>
                  <a:pt x="49667" y="2113193"/>
                  <a:pt x="88047" y="2113193"/>
                  <a:pt x="130694" y="2113193"/>
                </a:cubicBezTo>
                <a:cubicBezTo>
                  <a:pt x="147750" y="2189327"/>
                  <a:pt x="164815" y="2265450"/>
                  <a:pt x="181870" y="2345804"/>
                </a:cubicBezTo>
                <a:cubicBezTo>
                  <a:pt x="126426" y="2345804"/>
                  <a:pt x="70991" y="2345804"/>
                  <a:pt x="15547" y="2345804"/>
                </a:cubicBezTo>
                <a:cubicBezTo>
                  <a:pt x="15547" y="2265450"/>
                  <a:pt x="11288" y="2189327"/>
                  <a:pt x="11288" y="2113193"/>
                </a:cubicBezTo>
                <a:close/>
                <a:moveTo>
                  <a:pt x="654309" y="2097691"/>
                </a:moveTo>
                <a:cubicBezTo>
                  <a:pt x="745290" y="2163236"/>
                  <a:pt x="827987" y="2232864"/>
                  <a:pt x="910695" y="2302501"/>
                </a:cubicBezTo>
                <a:cubicBezTo>
                  <a:pt x="856940" y="2306604"/>
                  <a:pt x="803176" y="2310697"/>
                  <a:pt x="749422" y="2314789"/>
                </a:cubicBezTo>
                <a:cubicBezTo>
                  <a:pt x="683262" y="2245152"/>
                  <a:pt x="612960" y="2175524"/>
                  <a:pt x="538527" y="2105887"/>
                </a:cubicBezTo>
                <a:cubicBezTo>
                  <a:pt x="579875" y="2101794"/>
                  <a:pt x="617092" y="2101794"/>
                  <a:pt x="654309" y="2097691"/>
                </a:cubicBezTo>
                <a:close/>
                <a:moveTo>
                  <a:pt x="527244" y="2097691"/>
                </a:moveTo>
                <a:cubicBezTo>
                  <a:pt x="595719" y="2170924"/>
                  <a:pt x="660160" y="2244156"/>
                  <a:pt x="724611" y="2317378"/>
                </a:cubicBezTo>
                <a:cubicBezTo>
                  <a:pt x="672243" y="2321686"/>
                  <a:pt x="619886" y="2325994"/>
                  <a:pt x="567528" y="2330301"/>
                </a:cubicBezTo>
                <a:cubicBezTo>
                  <a:pt x="519195" y="2252771"/>
                  <a:pt x="466828" y="2175231"/>
                  <a:pt x="414470" y="2101999"/>
                </a:cubicBezTo>
                <a:cubicBezTo>
                  <a:pt x="450720" y="2101999"/>
                  <a:pt x="490994" y="2097691"/>
                  <a:pt x="527244" y="2097691"/>
                </a:cubicBezTo>
                <a:close/>
                <a:moveTo>
                  <a:pt x="386113" y="2097691"/>
                </a:moveTo>
                <a:cubicBezTo>
                  <a:pt x="439663" y="2173825"/>
                  <a:pt x="489099" y="2245719"/>
                  <a:pt x="538527" y="2321842"/>
                </a:cubicBezTo>
                <a:cubicBezTo>
                  <a:pt x="484977" y="2326072"/>
                  <a:pt x="431428" y="2330301"/>
                  <a:pt x="377879" y="2330301"/>
                </a:cubicBezTo>
                <a:cubicBezTo>
                  <a:pt x="344931" y="2254178"/>
                  <a:pt x="311973" y="2178054"/>
                  <a:pt x="274902" y="2101921"/>
                </a:cubicBezTo>
                <a:cubicBezTo>
                  <a:pt x="311973" y="2101921"/>
                  <a:pt x="349043" y="2101921"/>
                  <a:pt x="386113" y="2097691"/>
                </a:cubicBezTo>
                <a:close/>
                <a:moveTo>
                  <a:pt x="1642147" y="2082179"/>
                </a:moveTo>
                <a:cubicBezTo>
                  <a:pt x="1713641" y="2157619"/>
                  <a:pt x="1785124" y="2228868"/>
                  <a:pt x="1856618" y="2295927"/>
                </a:cubicBezTo>
                <a:cubicBezTo>
                  <a:pt x="1839797" y="2379748"/>
                  <a:pt x="1822975" y="2463569"/>
                  <a:pt x="1801955" y="2547390"/>
                </a:cubicBezTo>
                <a:cubicBezTo>
                  <a:pt x="1738872" y="2471950"/>
                  <a:pt x="1671588" y="2388129"/>
                  <a:pt x="1608505" y="2300118"/>
                </a:cubicBezTo>
                <a:cubicBezTo>
                  <a:pt x="1621126" y="2228868"/>
                  <a:pt x="1633737" y="2153429"/>
                  <a:pt x="1642147" y="2082179"/>
                </a:cubicBezTo>
                <a:close/>
                <a:moveTo>
                  <a:pt x="788915" y="2082179"/>
                </a:moveTo>
                <a:cubicBezTo>
                  <a:pt x="895642" y="2146034"/>
                  <a:pt x="998267" y="2214148"/>
                  <a:pt x="1096779" y="2282252"/>
                </a:cubicBezTo>
                <a:cubicBezTo>
                  <a:pt x="1043415" y="2286511"/>
                  <a:pt x="990052" y="2295019"/>
                  <a:pt x="936688" y="2299278"/>
                </a:cubicBezTo>
                <a:cubicBezTo>
                  <a:pt x="854596" y="2226915"/>
                  <a:pt x="768392" y="2158801"/>
                  <a:pt x="678085" y="2090697"/>
                </a:cubicBezTo>
                <a:cubicBezTo>
                  <a:pt x="715028" y="2086438"/>
                  <a:pt x="751971" y="2086438"/>
                  <a:pt x="788915" y="2082179"/>
                </a:cubicBezTo>
                <a:close/>
                <a:moveTo>
                  <a:pt x="2844837" y="2051165"/>
                </a:moveTo>
                <a:cubicBezTo>
                  <a:pt x="2937879" y="2072245"/>
                  <a:pt x="3030921" y="2093325"/>
                  <a:pt x="3128193" y="2114405"/>
                </a:cubicBezTo>
                <a:cubicBezTo>
                  <a:pt x="3098585" y="2236654"/>
                  <a:pt x="3060528" y="2358903"/>
                  <a:pt x="3018232" y="2485362"/>
                </a:cubicBezTo>
                <a:cubicBezTo>
                  <a:pt x="2929420" y="2460072"/>
                  <a:pt x="2840607" y="2430562"/>
                  <a:pt x="2756024" y="2401052"/>
                </a:cubicBezTo>
                <a:cubicBezTo>
                  <a:pt x="2785632" y="2283023"/>
                  <a:pt x="2815229" y="2169204"/>
                  <a:pt x="2844837" y="2051165"/>
                </a:cubicBezTo>
                <a:close/>
                <a:moveTo>
                  <a:pt x="1933464" y="2020151"/>
                </a:moveTo>
                <a:cubicBezTo>
                  <a:pt x="2008445" y="2070252"/>
                  <a:pt x="2087606" y="2120354"/>
                  <a:pt x="2166758" y="2166274"/>
                </a:cubicBezTo>
                <a:cubicBezTo>
                  <a:pt x="2145932" y="2262305"/>
                  <a:pt x="2129268" y="2358326"/>
                  <a:pt x="2104270" y="2454348"/>
                </a:cubicBezTo>
                <a:cubicBezTo>
                  <a:pt x="2033442" y="2400076"/>
                  <a:pt x="1958451" y="2337452"/>
                  <a:pt x="1887631" y="2274828"/>
                </a:cubicBezTo>
                <a:cubicBezTo>
                  <a:pt x="1904296" y="2191329"/>
                  <a:pt x="1916799" y="2103650"/>
                  <a:pt x="1933464" y="2020151"/>
                </a:cubicBezTo>
                <a:close/>
                <a:moveTo>
                  <a:pt x="2528787" y="1958123"/>
                </a:moveTo>
                <a:cubicBezTo>
                  <a:pt x="2617238" y="1986861"/>
                  <a:pt x="2709889" y="2011487"/>
                  <a:pt x="2802550" y="2036122"/>
                </a:cubicBezTo>
                <a:cubicBezTo>
                  <a:pt x="2777280" y="2151055"/>
                  <a:pt x="2747799" y="2261885"/>
                  <a:pt x="2718319" y="2376818"/>
                </a:cubicBezTo>
                <a:cubicBezTo>
                  <a:pt x="2629868" y="2343977"/>
                  <a:pt x="2545637" y="2311146"/>
                  <a:pt x="2461396" y="2274203"/>
                </a:cubicBezTo>
                <a:cubicBezTo>
                  <a:pt x="2486666" y="2167475"/>
                  <a:pt x="2507727" y="2064851"/>
                  <a:pt x="2528787" y="1958123"/>
                </a:cubicBezTo>
                <a:close/>
                <a:moveTo>
                  <a:pt x="150846" y="1880593"/>
                </a:moveTo>
                <a:lnTo>
                  <a:pt x="212874" y="1880593"/>
                </a:lnTo>
                <a:lnTo>
                  <a:pt x="214281" y="1880593"/>
                </a:lnTo>
                <a:lnTo>
                  <a:pt x="276924" y="1880593"/>
                </a:lnTo>
                <a:cubicBezTo>
                  <a:pt x="358059" y="1945102"/>
                  <a:pt x="434915" y="2009621"/>
                  <a:pt x="507513" y="2078155"/>
                </a:cubicBezTo>
                <a:cubicBezTo>
                  <a:pt x="469084" y="2082189"/>
                  <a:pt x="430647" y="2082189"/>
                  <a:pt x="392218" y="2082189"/>
                </a:cubicBezTo>
                <a:lnTo>
                  <a:pt x="237754" y="1908569"/>
                </a:lnTo>
                <a:lnTo>
                  <a:pt x="383456" y="2082189"/>
                </a:lnTo>
                <a:cubicBezTo>
                  <a:pt x="345390" y="2082189"/>
                  <a:pt x="307333" y="2082189"/>
                  <a:pt x="269266" y="2082189"/>
                </a:cubicBezTo>
                <a:cubicBezTo>
                  <a:pt x="231200" y="2014994"/>
                  <a:pt x="193143" y="1947798"/>
                  <a:pt x="150846" y="1880593"/>
                </a:cubicBezTo>
                <a:close/>
                <a:moveTo>
                  <a:pt x="73316" y="1880583"/>
                </a:moveTo>
                <a:cubicBezTo>
                  <a:pt x="95470" y="1880583"/>
                  <a:pt x="117625" y="1880583"/>
                  <a:pt x="139769" y="1880583"/>
                </a:cubicBezTo>
                <a:cubicBezTo>
                  <a:pt x="179653" y="1951559"/>
                  <a:pt x="219527" y="2022535"/>
                  <a:pt x="259400" y="2093511"/>
                </a:cubicBezTo>
                <a:cubicBezTo>
                  <a:pt x="219527" y="2097682"/>
                  <a:pt x="179653" y="2097682"/>
                  <a:pt x="139769" y="2097682"/>
                </a:cubicBezTo>
                <a:cubicBezTo>
                  <a:pt x="117625" y="2022535"/>
                  <a:pt x="95470" y="1951559"/>
                  <a:pt x="73316" y="1880583"/>
                </a:cubicBezTo>
                <a:close/>
                <a:moveTo>
                  <a:pt x="11288" y="1880583"/>
                </a:moveTo>
                <a:cubicBezTo>
                  <a:pt x="33442" y="1880583"/>
                  <a:pt x="55597" y="1880583"/>
                  <a:pt x="73316" y="1880583"/>
                </a:cubicBezTo>
                <a:cubicBezTo>
                  <a:pt x="95470" y="1951559"/>
                  <a:pt x="113190" y="2022535"/>
                  <a:pt x="135344" y="2097682"/>
                </a:cubicBezTo>
                <a:cubicBezTo>
                  <a:pt x="95470" y="2097682"/>
                  <a:pt x="55597" y="2097682"/>
                  <a:pt x="15713" y="2097682"/>
                </a:cubicBezTo>
                <a:cubicBezTo>
                  <a:pt x="15713" y="2022535"/>
                  <a:pt x="11288" y="1951559"/>
                  <a:pt x="11288" y="1880583"/>
                </a:cubicBezTo>
                <a:close/>
                <a:moveTo>
                  <a:pt x="0" y="1880583"/>
                </a:moveTo>
                <a:lnTo>
                  <a:pt x="11288" y="1880583"/>
                </a:lnTo>
                <a:cubicBezTo>
                  <a:pt x="11288" y="1951559"/>
                  <a:pt x="11288" y="2022535"/>
                  <a:pt x="6697" y="2097682"/>
                </a:cubicBezTo>
                <a:lnTo>
                  <a:pt x="0" y="2097682"/>
                </a:lnTo>
                <a:close/>
                <a:moveTo>
                  <a:pt x="352442" y="1865081"/>
                </a:moveTo>
                <a:cubicBezTo>
                  <a:pt x="373444" y="1865081"/>
                  <a:pt x="394436" y="1865081"/>
                  <a:pt x="415437" y="1865081"/>
                </a:cubicBezTo>
                <a:cubicBezTo>
                  <a:pt x="533037" y="1928086"/>
                  <a:pt x="646426" y="1995282"/>
                  <a:pt x="755625" y="2058277"/>
                </a:cubicBezTo>
                <a:cubicBezTo>
                  <a:pt x="717822" y="2062477"/>
                  <a:pt x="684229" y="2066677"/>
                  <a:pt x="646426" y="2066677"/>
                </a:cubicBezTo>
                <a:cubicBezTo>
                  <a:pt x="549828" y="1999482"/>
                  <a:pt x="453240" y="1932287"/>
                  <a:pt x="352442" y="1865081"/>
                </a:cubicBezTo>
                <a:close/>
                <a:moveTo>
                  <a:pt x="348662" y="1865081"/>
                </a:moveTo>
                <a:cubicBezTo>
                  <a:pt x="448513" y="1934553"/>
                  <a:pt x="540041" y="2004024"/>
                  <a:pt x="631569" y="2077842"/>
                </a:cubicBezTo>
                <a:cubicBezTo>
                  <a:pt x="594127" y="2077842"/>
                  <a:pt x="556676" y="2082179"/>
                  <a:pt x="519234" y="2082179"/>
                </a:cubicBezTo>
                <a:cubicBezTo>
                  <a:pt x="448513" y="2008371"/>
                  <a:pt x="369459" y="1938900"/>
                  <a:pt x="290414" y="1869428"/>
                </a:cubicBezTo>
                <a:cubicBezTo>
                  <a:pt x="311211" y="1865081"/>
                  <a:pt x="327856" y="1865081"/>
                  <a:pt x="348662" y="1865081"/>
                </a:cubicBezTo>
                <a:close/>
                <a:moveTo>
                  <a:pt x="2248068" y="1849569"/>
                </a:moveTo>
                <a:cubicBezTo>
                  <a:pt x="2331889" y="1883065"/>
                  <a:pt x="2419901" y="1916560"/>
                  <a:pt x="2507912" y="1945874"/>
                </a:cubicBezTo>
                <a:cubicBezTo>
                  <a:pt x="2491150" y="2054731"/>
                  <a:pt x="2466007" y="2159407"/>
                  <a:pt x="2445044" y="2268264"/>
                </a:cubicBezTo>
                <a:cubicBezTo>
                  <a:pt x="2361223" y="2230588"/>
                  <a:pt x="2277402" y="2188711"/>
                  <a:pt x="2197772" y="2142654"/>
                </a:cubicBezTo>
                <a:cubicBezTo>
                  <a:pt x="2214534" y="2046359"/>
                  <a:pt x="2231306" y="1950055"/>
                  <a:pt x="2248068" y="1849569"/>
                </a:cubicBezTo>
                <a:close/>
                <a:moveTo>
                  <a:pt x="1683506" y="1834067"/>
                </a:moveTo>
                <a:cubicBezTo>
                  <a:pt x="1756718" y="1892110"/>
                  <a:pt x="1829930" y="1946001"/>
                  <a:pt x="1903144" y="1999892"/>
                </a:cubicBezTo>
                <a:cubicBezTo>
                  <a:pt x="1890943" y="2082795"/>
                  <a:pt x="1878743" y="2169859"/>
                  <a:pt x="1862468" y="2252761"/>
                </a:cubicBezTo>
                <a:cubicBezTo>
                  <a:pt x="1793329" y="2186435"/>
                  <a:pt x="1724180" y="2120109"/>
                  <a:pt x="1655031" y="2045490"/>
                </a:cubicBezTo>
                <a:cubicBezTo>
                  <a:pt x="1667231" y="1975013"/>
                  <a:pt x="1675369" y="1904545"/>
                  <a:pt x="1683506" y="1834067"/>
                </a:cubicBezTo>
                <a:close/>
                <a:moveTo>
                  <a:pt x="1427022" y="1818555"/>
                </a:moveTo>
                <a:cubicBezTo>
                  <a:pt x="1491346" y="1901839"/>
                  <a:pt x="1559694" y="1980952"/>
                  <a:pt x="1624017" y="2055903"/>
                </a:cubicBezTo>
                <a:cubicBezTo>
                  <a:pt x="1615978" y="2126693"/>
                  <a:pt x="1603914" y="2197483"/>
                  <a:pt x="1595875" y="2268264"/>
                </a:cubicBezTo>
                <a:cubicBezTo>
                  <a:pt x="1531552" y="2180819"/>
                  <a:pt x="1471243" y="2089213"/>
                  <a:pt x="1406919" y="1989284"/>
                </a:cubicBezTo>
                <a:cubicBezTo>
                  <a:pt x="1414958" y="1930987"/>
                  <a:pt x="1418983" y="1876852"/>
                  <a:pt x="1427022" y="1818555"/>
                </a:cubicBezTo>
                <a:close/>
                <a:moveTo>
                  <a:pt x="3595708" y="1725513"/>
                </a:moveTo>
                <a:cubicBezTo>
                  <a:pt x="3699349" y="1738202"/>
                  <a:pt x="3807131" y="1742432"/>
                  <a:pt x="3919055" y="1746661"/>
                </a:cubicBezTo>
                <a:cubicBezTo>
                  <a:pt x="3885892" y="1882000"/>
                  <a:pt x="3848587" y="2013109"/>
                  <a:pt x="3802980" y="2144207"/>
                </a:cubicBezTo>
                <a:cubicBezTo>
                  <a:pt x="3699349" y="2135748"/>
                  <a:pt x="3599850" y="2127289"/>
                  <a:pt x="3500361" y="2114610"/>
                </a:cubicBezTo>
                <a:cubicBezTo>
                  <a:pt x="3537675" y="1987731"/>
                  <a:pt x="3570838" y="1856622"/>
                  <a:pt x="3595708" y="1725513"/>
                </a:cubicBezTo>
                <a:close/>
                <a:moveTo>
                  <a:pt x="1968825" y="1725513"/>
                </a:moveTo>
                <a:cubicBezTo>
                  <a:pt x="2055479" y="1767517"/>
                  <a:pt x="2142142" y="1805310"/>
                  <a:pt x="2228796" y="1838912"/>
                </a:cubicBezTo>
                <a:cubicBezTo>
                  <a:pt x="2215794" y="1935510"/>
                  <a:pt x="2198465" y="2032098"/>
                  <a:pt x="2181137" y="2128696"/>
                </a:cubicBezTo>
                <a:cubicBezTo>
                  <a:pt x="2094473" y="2082502"/>
                  <a:pt x="2012147" y="2036298"/>
                  <a:pt x="1934158" y="1985904"/>
                </a:cubicBezTo>
                <a:cubicBezTo>
                  <a:pt x="1947159" y="1897707"/>
                  <a:pt x="1960161" y="1813710"/>
                  <a:pt x="1968825" y="1725513"/>
                </a:cubicBezTo>
                <a:close/>
                <a:moveTo>
                  <a:pt x="3253079" y="1694499"/>
                </a:moveTo>
                <a:cubicBezTo>
                  <a:pt x="3356182" y="1707188"/>
                  <a:pt x="3459295" y="1719877"/>
                  <a:pt x="3562399" y="1728336"/>
                </a:cubicBezTo>
                <a:cubicBezTo>
                  <a:pt x="3537656" y="1855215"/>
                  <a:pt x="3504659" y="1986314"/>
                  <a:pt x="3467540" y="2113193"/>
                </a:cubicBezTo>
                <a:cubicBezTo>
                  <a:pt x="3368559" y="2100505"/>
                  <a:pt x="3273700" y="2087816"/>
                  <a:pt x="3174718" y="2070907"/>
                </a:cubicBezTo>
                <a:cubicBezTo>
                  <a:pt x="3207715" y="1944028"/>
                  <a:pt x="3232458" y="1821378"/>
                  <a:pt x="3253079" y="1694499"/>
                </a:cubicBezTo>
                <a:close/>
                <a:moveTo>
                  <a:pt x="2926069" y="1647983"/>
                </a:moveTo>
                <a:cubicBezTo>
                  <a:pt x="3020361" y="1660936"/>
                  <a:pt x="3118757" y="1678196"/>
                  <a:pt x="3221244" y="1691149"/>
                </a:cubicBezTo>
                <a:cubicBezTo>
                  <a:pt x="3200751" y="1816328"/>
                  <a:pt x="3172052" y="1941508"/>
                  <a:pt x="3143353" y="2066677"/>
                </a:cubicBezTo>
                <a:cubicBezTo>
                  <a:pt x="3049060" y="2049417"/>
                  <a:pt x="2954768" y="2027829"/>
                  <a:pt x="2864578" y="2006251"/>
                </a:cubicBezTo>
                <a:cubicBezTo>
                  <a:pt x="2889175" y="1885389"/>
                  <a:pt x="2909678" y="1764528"/>
                  <a:pt x="2926069" y="1647983"/>
                </a:cubicBezTo>
                <a:close/>
                <a:moveTo>
                  <a:pt x="11288" y="1647983"/>
                </a:moveTo>
                <a:lnTo>
                  <a:pt x="0" y="1655005"/>
                </a:lnTo>
                <a:lnTo>
                  <a:pt x="0" y="1653916"/>
                </a:lnTo>
                <a:close/>
                <a:moveTo>
                  <a:pt x="11288" y="1647983"/>
                </a:moveTo>
                <a:lnTo>
                  <a:pt x="0" y="1656884"/>
                </a:lnTo>
                <a:lnTo>
                  <a:pt x="0" y="1655175"/>
                </a:lnTo>
                <a:close/>
                <a:moveTo>
                  <a:pt x="11288" y="1647983"/>
                </a:moveTo>
                <a:lnTo>
                  <a:pt x="0" y="1659747"/>
                </a:lnTo>
                <a:lnTo>
                  <a:pt x="0" y="1656928"/>
                </a:lnTo>
                <a:close/>
                <a:moveTo>
                  <a:pt x="11288" y="1647983"/>
                </a:moveTo>
                <a:lnTo>
                  <a:pt x="0" y="1666675"/>
                </a:lnTo>
                <a:lnTo>
                  <a:pt x="0" y="1660884"/>
                </a:lnTo>
                <a:close/>
                <a:moveTo>
                  <a:pt x="11288" y="1647983"/>
                </a:moveTo>
                <a:lnTo>
                  <a:pt x="0" y="1683787"/>
                </a:lnTo>
                <a:lnTo>
                  <a:pt x="0" y="1667737"/>
                </a:lnTo>
                <a:close/>
                <a:moveTo>
                  <a:pt x="11288" y="1647983"/>
                </a:moveTo>
                <a:cubicBezTo>
                  <a:pt x="11288" y="1718871"/>
                  <a:pt x="6853" y="1789769"/>
                  <a:pt x="6853" y="1865081"/>
                </a:cubicBezTo>
                <a:lnTo>
                  <a:pt x="0" y="1865081"/>
                </a:lnTo>
                <a:lnTo>
                  <a:pt x="0" y="1687491"/>
                </a:lnTo>
                <a:close/>
                <a:moveTo>
                  <a:pt x="11288" y="1647983"/>
                </a:moveTo>
                <a:cubicBezTo>
                  <a:pt x="33442" y="1718871"/>
                  <a:pt x="55597" y="1789769"/>
                  <a:pt x="73316" y="1865081"/>
                </a:cubicBezTo>
                <a:cubicBezTo>
                  <a:pt x="55597" y="1865081"/>
                  <a:pt x="33442" y="1865081"/>
                  <a:pt x="15713" y="1865081"/>
                </a:cubicBezTo>
                <a:cubicBezTo>
                  <a:pt x="15713" y="1789769"/>
                  <a:pt x="11288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54063" y="1718871"/>
                  <a:pt x="96838" y="1789769"/>
                  <a:pt x="135344" y="1865081"/>
                </a:cubicBezTo>
                <a:cubicBezTo>
                  <a:pt x="118230" y="1865081"/>
                  <a:pt x="96838" y="1865081"/>
                  <a:pt x="79734" y="1865081"/>
                </a:cubicBezTo>
                <a:cubicBezTo>
                  <a:pt x="58341" y="1789769"/>
                  <a:pt x="32680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74723" y="1718871"/>
                  <a:pt x="138167" y="1789769"/>
                  <a:pt x="197372" y="1860656"/>
                </a:cubicBezTo>
                <a:cubicBezTo>
                  <a:pt x="176224" y="1860656"/>
                  <a:pt x="159305" y="1865081"/>
                  <a:pt x="138167" y="1865081"/>
                </a:cubicBezTo>
                <a:cubicBezTo>
                  <a:pt x="100100" y="1789769"/>
                  <a:pt x="53575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95392" y="1715188"/>
                  <a:pt x="179496" y="1782384"/>
                  <a:pt x="259400" y="1849579"/>
                </a:cubicBezTo>
                <a:cubicBezTo>
                  <a:pt x="238369" y="1849579"/>
                  <a:pt x="221549" y="1849579"/>
                  <a:pt x="200527" y="1849579"/>
                </a:cubicBezTo>
                <a:cubicBezTo>
                  <a:pt x="141654" y="1782384"/>
                  <a:pt x="78571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16062" y="1715188"/>
                  <a:pt x="220845" y="1782384"/>
                  <a:pt x="321428" y="1849579"/>
                </a:cubicBezTo>
                <a:cubicBezTo>
                  <a:pt x="300476" y="1849579"/>
                  <a:pt x="283704" y="1849579"/>
                  <a:pt x="262751" y="1849579"/>
                </a:cubicBezTo>
                <a:cubicBezTo>
                  <a:pt x="183121" y="1782384"/>
                  <a:pt x="99300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40922" y="1715188"/>
                  <a:pt x="262184" y="1782384"/>
                  <a:pt x="383456" y="1845379"/>
                </a:cubicBezTo>
                <a:cubicBezTo>
                  <a:pt x="362543" y="1845379"/>
                  <a:pt x="345820" y="1849579"/>
                  <a:pt x="324916" y="1849579"/>
                </a:cubicBezTo>
                <a:cubicBezTo>
                  <a:pt x="224547" y="1782384"/>
                  <a:pt x="120008" y="1715188"/>
                  <a:pt x="11288" y="1647983"/>
                </a:cubicBezTo>
                <a:close/>
                <a:moveTo>
                  <a:pt x="1438744" y="1632471"/>
                </a:moveTo>
                <a:cubicBezTo>
                  <a:pt x="1508118" y="1699667"/>
                  <a:pt x="1581575" y="1762672"/>
                  <a:pt x="1655031" y="1825667"/>
                </a:cubicBezTo>
                <a:cubicBezTo>
                  <a:pt x="1646875" y="1897062"/>
                  <a:pt x="1638709" y="1968458"/>
                  <a:pt x="1626469" y="2035654"/>
                </a:cubicBezTo>
                <a:cubicBezTo>
                  <a:pt x="1561169" y="1964258"/>
                  <a:pt x="1491795" y="1884461"/>
                  <a:pt x="1422421" y="1804665"/>
                </a:cubicBezTo>
                <a:cubicBezTo>
                  <a:pt x="1430588" y="1745870"/>
                  <a:pt x="1434661" y="1691276"/>
                  <a:pt x="1438744" y="1632471"/>
                </a:cubicBezTo>
                <a:close/>
                <a:moveTo>
                  <a:pt x="2585833" y="1585955"/>
                </a:moveTo>
                <a:cubicBezTo>
                  <a:pt x="2683915" y="1607181"/>
                  <a:pt x="2777739" y="1624159"/>
                  <a:pt x="2880080" y="1641126"/>
                </a:cubicBezTo>
                <a:cubicBezTo>
                  <a:pt x="2863025" y="1755717"/>
                  <a:pt x="2841701" y="1874547"/>
                  <a:pt x="2816118" y="1989137"/>
                </a:cubicBezTo>
                <a:cubicBezTo>
                  <a:pt x="2722295" y="1967921"/>
                  <a:pt x="2628481" y="1942455"/>
                  <a:pt x="2538926" y="1912750"/>
                </a:cubicBezTo>
                <a:cubicBezTo>
                  <a:pt x="2555981" y="1802399"/>
                  <a:pt x="2573046" y="1696306"/>
                  <a:pt x="2585833" y="1585955"/>
                </a:cubicBezTo>
                <a:close/>
                <a:moveTo>
                  <a:pt x="1707310" y="1585955"/>
                </a:moveTo>
                <a:cubicBezTo>
                  <a:pt x="1788094" y="1632823"/>
                  <a:pt x="1868886" y="1675422"/>
                  <a:pt x="1949669" y="1718021"/>
                </a:cubicBezTo>
                <a:cubicBezTo>
                  <a:pt x="1941171" y="1803229"/>
                  <a:pt x="1932663" y="1888437"/>
                  <a:pt x="1919906" y="1973635"/>
                </a:cubicBezTo>
                <a:cubicBezTo>
                  <a:pt x="1839122" y="1922518"/>
                  <a:pt x="1762579" y="1867133"/>
                  <a:pt x="1686045" y="1807488"/>
                </a:cubicBezTo>
                <a:cubicBezTo>
                  <a:pt x="1694553" y="1735067"/>
                  <a:pt x="1698803" y="1658377"/>
                  <a:pt x="1707310" y="1585955"/>
                </a:cubicBezTo>
                <a:close/>
                <a:moveTo>
                  <a:pt x="2277832" y="1523927"/>
                </a:moveTo>
                <a:cubicBezTo>
                  <a:pt x="2370034" y="1549217"/>
                  <a:pt x="2462236" y="1570287"/>
                  <a:pt x="2554438" y="1591357"/>
                </a:cubicBezTo>
                <a:cubicBezTo>
                  <a:pt x="2541866" y="1696697"/>
                  <a:pt x="2525104" y="1806257"/>
                  <a:pt x="2508342" y="1911607"/>
                </a:cubicBezTo>
                <a:cubicBezTo>
                  <a:pt x="2416130" y="1882117"/>
                  <a:pt x="2332309" y="1852617"/>
                  <a:pt x="2244298" y="1818907"/>
                </a:cubicBezTo>
                <a:cubicBezTo>
                  <a:pt x="2256869" y="1721987"/>
                  <a:pt x="2269441" y="1625067"/>
                  <a:pt x="2277832" y="1523927"/>
                </a:cubicBezTo>
                <a:close/>
                <a:moveTo>
                  <a:pt x="1182827" y="1508415"/>
                </a:moveTo>
                <a:cubicBezTo>
                  <a:pt x="1250931" y="1601154"/>
                  <a:pt x="1319044" y="1689684"/>
                  <a:pt x="1391407" y="1773993"/>
                </a:cubicBezTo>
                <a:cubicBezTo>
                  <a:pt x="1387148" y="1833012"/>
                  <a:pt x="1378640" y="1887812"/>
                  <a:pt x="1374381" y="1942611"/>
                </a:cubicBezTo>
                <a:cubicBezTo>
                  <a:pt x="1306268" y="1841442"/>
                  <a:pt x="1242423" y="1736053"/>
                  <a:pt x="1174309" y="1626454"/>
                </a:cubicBezTo>
                <a:cubicBezTo>
                  <a:pt x="1178568" y="1584295"/>
                  <a:pt x="1178568" y="1546355"/>
                  <a:pt x="1182827" y="1508415"/>
                </a:cubicBezTo>
                <a:close/>
                <a:moveTo>
                  <a:pt x="2005299" y="1430885"/>
                </a:moveTo>
                <a:cubicBezTo>
                  <a:pt x="2087401" y="1456556"/>
                  <a:pt x="2173596" y="1482217"/>
                  <a:pt x="2259800" y="1507888"/>
                </a:cubicBezTo>
                <a:cubicBezTo>
                  <a:pt x="2251595" y="1606273"/>
                  <a:pt x="2239277" y="1704668"/>
                  <a:pt x="2226959" y="1803053"/>
                </a:cubicBezTo>
                <a:cubicBezTo>
                  <a:pt x="2144867" y="1768835"/>
                  <a:pt x="2062775" y="1730329"/>
                  <a:pt x="1980674" y="1691833"/>
                </a:cubicBezTo>
                <a:cubicBezTo>
                  <a:pt x="1988889" y="1606273"/>
                  <a:pt x="1997094" y="1516445"/>
                  <a:pt x="2005299" y="1430885"/>
                </a:cubicBezTo>
                <a:close/>
                <a:moveTo>
                  <a:pt x="1450768" y="1430885"/>
                </a:moveTo>
                <a:cubicBezTo>
                  <a:pt x="1527771" y="1481240"/>
                  <a:pt x="1604764" y="1527395"/>
                  <a:pt x="1686045" y="1573550"/>
                </a:cubicBezTo>
                <a:cubicBezTo>
                  <a:pt x="1677488" y="1644887"/>
                  <a:pt x="1673210" y="1716224"/>
                  <a:pt x="1664653" y="1787551"/>
                </a:cubicBezTo>
                <a:cubicBezTo>
                  <a:pt x="1587660" y="1728805"/>
                  <a:pt x="1510657" y="1665869"/>
                  <a:pt x="1437933" y="1602923"/>
                </a:cubicBezTo>
                <a:cubicBezTo>
                  <a:pt x="1442212" y="1544177"/>
                  <a:pt x="1446490" y="1485440"/>
                  <a:pt x="1450768" y="1430885"/>
                </a:cubicBezTo>
                <a:close/>
                <a:moveTo>
                  <a:pt x="1198017" y="1384359"/>
                </a:moveTo>
                <a:cubicBezTo>
                  <a:pt x="1267654" y="1458793"/>
                  <a:pt x="1337282" y="1529094"/>
                  <a:pt x="1406919" y="1595254"/>
                </a:cubicBezTo>
                <a:cubicBezTo>
                  <a:pt x="1402826" y="1649019"/>
                  <a:pt x="1398724" y="1702773"/>
                  <a:pt x="1390538" y="1756527"/>
                </a:cubicBezTo>
                <a:cubicBezTo>
                  <a:pt x="1324993" y="1677962"/>
                  <a:pt x="1255366" y="1591123"/>
                  <a:pt x="1189821" y="1500151"/>
                </a:cubicBezTo>
                <a:cubicBezTo>
                  <a:pt x="1193914" y="1462935"/>
                  <a:pt x="1193914" y="1425718"/>
                  <a:pt x="1198017" y="1384359"/>
                </a:cubicBezTo>
                <a:close/>
                <a:moveTo>
                  <a:pt x="1729612" y="1353345"/>
                </a:moveTo>
                <a:cubicBezTo>
                  <a:pt x="1813305" y="1381487"/>
                  <a:pt x="1896999" y="1409629"/>
                  <a:pt x="1980683" y="1433757"/>
                </a:cubicBezTo>
                <a:cubicBezTo>
                  <a:pt x="1972312" y="1514159"/>
                  <a:pt x="1968131" y="1598595"/>
                  <a:pt x="1955579" y="1678997"/>
                </a:cubicBezTo>
                <a:cubicBezTo>
                  <a:pt x="1876076" y="1642816"/>
                  <a:pt x="1792381" y="1602610"/>
                  <a:pt x="1717059" y="1558389"/>
                </a:cubicBezTo>
                <a:cubicBezTo>
                  <a:pt x="1721250" y="1490041"/>
                  <a:pt x="1725431" y="1421693"/>
                  <a:pt x="1729612" y="1353345"/>
                </a:cubicBezTo>
                <a:close/>
                <a:moveTo>
                  <a:pt x="3652823" y="1306829"/>
                </a:moveTo>
                <a:cubicBezTo>
                  <a:pt x="3767414" y="1311029"/>
                  <a:pt x="3877755" y="1315230"/>
                  <a:pt x="3996585" y="1319430"/>
                </a:cubicBezTo>
                <a:cubicBezTo>
                  <a:pt x="3979608" y="1449620"/>
                  <a:pt x="3954142" y="1579821"/>
                  <a:pt x="3924437" y="1710011"/>
                </a:cubicBezTo>
                <a:cubicBezTo>
                  <a:pt x="3814096" y="1705811"/>
                  <a:pt x="3703744" y="1701611"/>
                  <a:pt x="3593403" y="1693210"/>
                </a:cubicBezTo>
                <a:cubicBezTo>
                  <a:pt x="3618869" y="1563019"/>
                  <a:pt x="3640085" y="1437029"/>
                  <a:pt x="3652823" y="1306829"/>
                </a:cubicBezTo>
                <a:close/>
                <a:moveTo>
                  <a:pt x="3302428" y="1275815"/>
                </a:moveTo>
                <a:cubicBezTo>
                  <a:pt x="3406967" y="1280064"/>
                  <a:pt x="3515697" y="1288553"/>
                  <a:pt x="3624417" y="1292792"/>
                </a:cubicBezTo>
                <a:cubicBezTo>
                  <a:pt x="3611875" y="1420111"/>
                  <a:pt x="3590961" y="1551679"/>
                  <a:pt x="3565876" y="1678997"/>
                </a:cubicBezTo>
                <a:cubicBezTo>
                  <a:pt x="3461337" y="1670509"/>
                  <a:pt x="3356788" y="1662020"/>
                  <a:pt x="3252249" y="1649292"/>
                </a:cubicBezTo>
                <a:cubicBezTo>
                  <a:pt x="3273162" y="1526213"/>
                  <a:pt x="3289886" y="1398894"/>
                  <a:pt x="3302428" y="1275815"/>
                </a:cubicBezTo>
                <a:close/>
                <a:moveTo>
                  <a:pt x="2964819" y="1260303"/>
                </a:moveTo>
                <a:cubicBezTo>
                  <a:pt x="3070970" y="1268645"/>
                  <a:pt x="3172872" y="1276977"/>
                  <a:pt x="3283272" y="1281148"/>
                </a:cubicBezTo>
                <a:cubicBezTo>
                  <a:pt x="3270535" y="1406211"/>
                  <a:pt x="3253548" y="1527092"/>
                  <a:pt x="3232322" y="1647983"/>
                </a:cubicBezTo>
                <a:cubicBezTo>
                  <a:pt x="3130420" y="1635480"/>
                  <a:pt x="3028508" y="1622977"/>
                  <a:pt x="2926606" y="1610464"/>
                </a:cubicBezTo>
                <a:cubicBezTo>
                  <a:pt x="2943593" y="1493743"/>
                  <a:pt x="2956331" y="1377023"/>
                  <a:pt x="2964819" y="1260303"/>
                </a:cubicBezTo>
                <a:close/>
                <a:moveTo>
                  <a:pt x="1461846" y="1244801"/>
                </a:moveTo>
                <a:cubicBezTo>
                  <a:pt x="1541750" y="1278335"/>
                  <a:pt x="1621644" y="1307669"/>
                  <a:pt x="1701548" y="1341193"/>
                </a:cubicBezTo>
                <a:cubicBezTo>
                  <a:pt x="1697347" y="1412443"/>
                  <a:pt x="1693137" y="1483692"/>
                  <a:pt x="1684727" y="1554941"/>
                </a:cubicBezTo>
                <a:cubicBezTo>
                  <a:pt x="1604823" y="1508845"/>
                  <a:pt x="1529129" y="1462739"/>
                  <a:pt x="1453435" y="1416633"/>
                </a:cubicBezTo>
                <a:cubicBezTo>
                  <a:pt x="1457645" y="1357965"/>
                  <a:pt x="1457645" y="1299288"/>
                  <a:pt x="1461846" y="1244801"/>
                </a:cubicBezTo>
                <a:close/>
                <a:moveTo>
                  <a:pt x="1194129" y="1244801"/>
                </a:moveTo>
                <a:cubicBezTo>
                  <a:pt x="1271669" y="1299786"/>
                  <a:pt x="1344891" y="1354762"/>
                  <a:pt x="1422431" y="1405517"/>
                </a:cubicBezTo>
                <a:cubicBezTo>
                  <a:pt x="1418123" y="1460492"/>
                  <a:pt x="1413816" y="1515478"/>
                  <a:pt x="1409508" y="1570453"/>
                </a:cubicBezTo>
                <a:cubicBezTo>
                  <a:pt x="1336276" y="1502789"/>
                  <a:pt x="1263053" y="1435115"/>
                  <a:pt x="1189821" y="1363221"/>
                </a:cubicBezTo>
                <a:cubicBezTo>
                  <a:pt x="1194129" y="1320934"/>
                  <a:pt x="1194129" y="1282868"/>
                  <a:pt x="1194129" y="1244801"/>
                </a:cubicBezTo>
                <a:close/>
                <a:moveTo>
                  <a:pt x="2614679" y="1229289"/>
                </a:moveTo>
                <a:cubicBezTo>
                  <a:pt x="2710700" y="1237651"/>
                  <a:pt x="2810902" y="1246022"/>
                  <a:pt x="2911104" y="1254384"/>
                </a:cubicBezTo>
                <a:cubicBezTo>
                  <a:pt x="2902752" y="1371465"/>
                  <a:pt x="2890230" y="1484375"/>
                  <a:pt x="2873526" y="1601457"/>
                </a:cubicBezTo>
                <a:cubicBezTo>
                  <a:pt x="2777505" y="1584734"/>
                  <a:pt x="2681483" y="1568011"/>
                  <a:pt x="2585452" y="1551278"/>
                </a:cubicBezTo>
                <a:cubicBezTo>
                  <a:pt x="2597975" y="1442558"/>
                  <a:pt x="2606327" y="1333828"/>
                  <a:pt x="2614679" y="1229289"/>
                </a:cubicBezTo>
                <a:close/>
                <a:moveTo>
                  <a:pt x="2312060" y="1198275"/>
                </a:moveTo>
                <a:cubicBezTo>
                  <a:pt x="2405522" y="1210866"/>
                  <a:pt x="2503243" y="1223457"/>
                  <a:pt x="2600954" y="1231848"/>
                </a:cubicBezTo>
                <a:cubicBezTo>
                  <a:pt x="2592456" y="1340940"/>
                  <a:pt x="2583958" y="1445850"/>
                  <a:pt x="2571220" y="1554941"/>
                </a:cubicBezTo>
                <a:cubicBezTo>
                  <a:pt x="2477748" y="1533959"/>
                  <a:pt x="2384286" y="1512987"/>
                  <a:pt x="2290814" y="1492005"/>
                </a:cubicBezTo>
                <a:cubicBezTo>
                  <a:pt x="2299312" y="1395495"/>
                  <a:pt x="2307811" y="1294785"/>
                  <a:pt x="2312060" y="1198275"/>
                </a:cubicBezTo>
                <a:close/>
                <a:moveTo>
                  <a:pt x="961323" y="1198275"/>
                </a:moveTo>
                <a:cubicBezTo>
                  <a:pt x="1027151" y="1298038"/>
                  <a:pt x="1092979" y="1393629"/>
                  <a:pt x="1158807" y="1489230"/>
                </a:cubicBezTo>
                <a:cubicBezTo>
                  <a:pt x="1154695" y="1526643"/>
                  <a:pt x="1150582" y="1564055"/>
                  <a:pt x="1150582" y="1601457"/>
                </a:cubicBezTo>
                <a:cubicBezTo>
                  <a:pt x="1084754" y="1489230"/>
                  <a:pt x="1023039" y="1377004"/>
                  <a:pt x="957211" y="1256464"/>
                </a:cubicBezTo>
                <a:cubicBezTo>
                  <a:pt x="957211" y="1235687"/>
                  <a:pt x="961323" y="1219062"/>
                  <a:pt x="961323" y="1198275"/>
                </a:cubicBezTo>
                <a:close/>
                <a:moveTo>
                  <a:pt x="2013514" y="1151759"/>
                </a:moveTo>
                <a:cubicBezTo>
                  <a:pt x="2104505" y="1164125"/>
                  <a:pt x="2195506" y="1180614"/>
                  <a:pt x="2290824" y="1188858"/>
                </a:cubicBezTo>
                <a:cubicBezTo>
                  <a:pt x="2286496" y="1283669"/>
                  <a:pt x="2277822" y="1382601"/>
                  <a:pt x="2269158" y="1477411"/>
                </a:cubicBezTo>
                <a:cubicBezTo>
                  <a:pt x="2178167" y="1452678"/>
                  <a:pt x="2087176" y="1432067"/>
                  <a:pt x="1996186" y="1407334"/>
                </a:cubicBezTo>
                <a:cubicBezTo>
                  <a:pt x="2004850" y="1320768"/>
                  <a:pt x="2009187" y="1238325"/>
                  <a:pt x="2013514" y="1151759"/>
                </a:cubicBezTo>
                <a:close/>
                <a:moveTo>
                  <a:pt x="1205323" y="1120745"/>
                </a:moveTo>
                <a:cubicBezTo>
                  <a:pt x="1277686" y="1157249"/>
                  <a:pt x="1350059" y="1193752"/>
                  <a:pt x="1422421" y="1226193"/>
                </a:cubicBezTo>
                <a:cubicBezTo>
                  <a:pt x="1422421" y="1278921"/>
                  <a:pt x="1418407" y="1331650"/>
                  <a:pt x="1414382" y="1384369"/>
                </a:cubicBezTo>
                <a:cubicBezTo>
                  <a:pt x="1342019" y="1335704"/>
                  <a:pt x="1273671" y="1287029"/>
                  <a:pt x="1205323" y="1234310"/>
                </a:cubicBezTo>
                <a:cubicBezTo>
                  <a:pt x="1205323" y="1197806"/>
                  <a:pt x="1205323" y="1157249"/>
                  <a:pt x="1205323" y="1120745"/>
                </a:cubicBezTo>
                <a:close/>
                <a:moveTo>
                  <a:pt x="1740933" y="1105233"/>
                </a:moveTo>
                <a:cubicBezTo>
                  <a:pt x="1824627" y="1121839"/>
                  <a:pt x="1908311" y="1134284"/>
                  <a:pt x="1996186" y="1146738"/>
                </a:cubicBezTo>
                <a:cubicBezTo>
                  <a:pt x="1992005" y="1233880"/>
                  <a:pt x="1987814" y="1316880"/>
                  <a:pt x="1983633" y="1399871"/>
                </a:cubicBezTo>
                <a:cubicBezTo>
                  <a:pt x="1895759" y="1374972"/>
                  <a:pt x="1812064" y="1345921"/>
                  <a:pt x="1732562" y="1321022"/>
                </a:cubicBezTo>
                <a:cubicBezTo>
                  <a:pt x="1736752" y="1246335"/>
                  <a:pt x="1736752" y="1175779"/>
                  <a:pt x="1740933" y="1105233"/>
                </a:cubicBezTo>
                <a:close/>
                <a:moveTo>
                  <a:pt x="961470" y="1058717"/>
                </a:moveTo>
                <a:cubicBezTo>
                  <a:pt x="1029574" y="1118498"/>
                  <a:pt x="1101946" y="1178280"/>
                  <a:pt x="1174309" y="1238061"/>
                </a:cubicBezTo>
                <a:lnTo>
                  <a:pt x="1165889" y="1352065"/>
                </a:lnTo>
                <a:lnTo>
                  <a:pt x="1174309" y="1361394"/>
                </a:lnTo>
                <a:cubicBezTo>
                  <a:pt x="1174309" y="1400066"/>
                  <a:pt x="1169884" y="1438739"/>
                  <a:pt x="1169884" y="1477411"/>
                </a:cubicBezTo>
                <a:cubicBezTo>
                  <a:pt x="1098987" y="1382874"/>
                  <a:pt x="1028099" y="1288338"/>
                  <a:pt x="957211" y="1185205"/>
                </a:cubicBezTo>
                <a:cubicBezTo>
                  <a:pt x="957211" y="1163715"/>
                  <a:pt x="957211" y="1142235"/>
                  <a:pt x="957211" y="1120745"/>
                </a:cubicBezTo>
                <a:lnTo>
                  <a:pt x="1085643" y="1263107"/>
                </a:lnTo>
                <a:lnTo>
                  <a:pt x="957211" y="1118498"/>
                </a:lnTo>
                <a:cubicBezTo>
                  <a:pt x="957211" y="1097155"/>
                  <a:pt x="961470" y="1080070"/>
                  <a:pt x="961470" y="1058717"/>
                </a:cubicBezTo>
                <a:close/>
                <a:moveTo>
                  <a:pt x="1477357" y="1043204"/>
                </a:moveTo>
                <a:cubicBezTo>
                  <a:pt x="1553051" y="1059948"/>
                  <a:pt x="1637155" y="1076681"/>
                  <a:pt x="1717059" y="1093423"/>
                </a:cubicBezTo>
                <a:cubicBezTo>
                  <a:pt x="1717059" y="1164555"/>
                  <a:pt x="1712859" y="1235697"/>
                  <a:pt x="1708649" y="1306829"/>
                </a:cubicBezTo>
                <a:cubicBezTo>
                  <a:pt x="1628745" y="1277544"/>
                  <a:pt x="1548851" y="1244068"/>
                  <a:pt x="1468947" y="1214774"/>
                </a:cubicBezTo>
                <a:cubicBezTo>
                  <a:pt x="1473157" y="1156194"/>
                  <a:pt x="1473157" y="1101794"/>
                  <a:pt x="1477357" y="1043204"/>
                </a:cubicBezTo>
                <a:close/>
                <a:moveTo>
                  <a:pt x="1205323" y="981176"/>
                </a:moveTo>
                <a:cubicBezTo>
                  <a:pt x="1277686" y="997881"/>
                  <a:pt x="1350059" y="1018755"/>
                  <a:pt x="1422421" y="1035448"/>
                </a:cubicBezTo>
                <a:cubicBezTo>
                  <a:pt x="1422421" y="1089731"/>
                  <a:pt x="1422421" y="1144003"/>
                  <a:pt x="1418407" y="1198275"/>
                </a:cubicBezTo>
                <a:cubicBezTo>
                  <a:pt x="1346034" y="1164878"/>
                  <a:pt x="1273671" y="1131480"/>
                  <a:pt x="1205323" y="1098083"/>
                </a:cubicBezTo>
                <a:cubicBezTo>
                  <a:pt x="1205323" y="1056333"/>
                  <a:pt x="1205323" y="1018755"/>
                  <a:pt x="1205323" y="981176"/>
                </a:cubicBezTo>
                <a:close/>
                <a:moveTo>
                  <a:pt x="972723" y="981176"/>
                </a:moveTo>
                <a:cubicBezTo>
                  <a:pt x="1040836" y="1023473"/>
                  <a:pt x="1113199" y="1061540"/>
                  <a:pt x="1189821" y="1099597"/>
                </a:cubicBezTo>
                <a:cubicBezTo>
                  <a:pt x="1185562" y="1137663"/>
                  <a:pt x="1185562" y="1175730"/>
                  <a:pt x="1185562" y="1213787"/>
                </a:cubicBezTo>
                <a:cubicBezTo>
                  <a:pt x="1113199" y="1158812"/>
                  <a:pt x="1040836" y="1103826"/>
                  <a:pt x="972723" y="1044621"/>
                </a:cubicBezTo>
                <a:cubicBezTo>
                  <a:pt x="972723" y="1023473"/>
                  <a:pt x="972723" y="1002325"/>
                  <a:pt x="972723" y="981176"/>
                </a:cubicBezTo>
                <a:close/>
                <a:moveTo>
                  <a:pt x="972723" y="919149"/>
                </a:moveTo>
                <a:cubicBezTo>
                  <a:pt x="1045086" y="939955"/>
                  <a:pt x="1117458" y="960761"/>
                  <a:pt x="1189821" y="977397"/>
                </a:cubicBezTo>
                <a:cubicBezTo>
                  <a:pt x="1189821" y="1014848"/>
                  <a:pt x="1189821" y="1052289"/>
                  <a:pt x="1189821" y="1089731"/>
                </a:cubicBezTo>
                <a:cubicBezTo>
                  <a:pt x="1113199" y="1056451"/>
                  <a:pt x="1040836" y="1018999"/>
                  <a:pt x="972723" y="977397"/>
                </a:cubicBezTo>
                <a:cubicBezTo>
                  <a:pt x="972723" y="960761"/>
                  <a:pt x="972723" y="939955"/>
                  <a:pt x="972723" y="919149"/>
                </a:cubicBezTo>
                <a:close/>
                <a:moveTo>
                  <a:pt x="3676823" y="857121"/>
                </a:moveTo>
                <a:cubicBezTo>
                  <a:pt x="3792322" y="857121"/>
                  <a:pt x="3907822" y="861409"/>
                  <a:pt x="4027599" y="861409"/>
                </a:cubicBezTo>
                <a:cubicBezTo>
                  <a:pt x="4027599" y="994374"/>
                  <a:pt x="4019042" y="1127338"/>
                  <a:pt x="4001938" y="1260303"/>
                </a:cubicBezTo>
                <a:cubicBezTo>
                  <a:pt x="3886429" y="1260303"/>
                  <a:pt x="3770930" y="1256015"/>
                  <a:pt x="3655431" y="1251727"/>
                </a:cubicBezTo>
                <a:cubicBezTo>
                  <a:pt x="3668266" y="1123050"/>
                  <a:pt x="3676823" y="990085"/>
                  <a:pt x="3676823" y="857121"/>
                </a:cubicBezTo>
                <a:close/>
                <a:moveTo>
                  <a:pt x="3326760" y="857121"/>
                </a:moveTo>
                <a:cubicBezTo>
                  <a:pt x="3434933" y="857121"/>
                  <a:pt x="3543097" y="857121"/>
                  <a:pt x="3655431" y="857121"/>
                </a:cubicBezTo>
                <a:cubicBezTo>
                  <a:pt x="3651270" y="987751"/>
                  <a:pt x="3647108" y="1114171"/>
                  <a:pt x="3634634" y="1244801"/>
                </a:cubicBezTo>
                <a:cubicBezTo>
                  <a:pt x="3526461" y="1240591"/>
                  <a:pt x="3418288" y="1236371"/>
                  <a:pt x="3314277" y="1227951"/>
                </a:cubicBezTo>
                <a:cubicBezTo>
                  <a:pt x="3322599" y="1105741"/>
                  <a:pt x="3326760" y="983540"/>
                  <a:pt x="3326760" y="857121"/>
                </a:cubicBezTo>
                <a:close/>
                <a:moveTo>
                  <a:pt x="2985645" y="857121"/>
                </a:moveTo>
                <a:cubicBezTo>
                  <a:pt x="3090028" y="857121"/>
                  <a:pt x="3194401" y="857121"/>
                  <a:pt x="3298775" y="857121"/>
                </a:cubicBezTo>
                <a:cubicBezTo>
                  <a:pt x="3298775" y="979770"/>
                  <a:pt x="3294604" y="1106649"/>
                  <a:pt x="3282071" y="1229289"/>
                </a:cubicBezTo>
                <a:cubicBezTo>
                  <a:pt x="3177698" y="1225059"/>
                  <a:pt x="3073325" y="1216600"/>
                  <a:pt x="2973122" y="1208141"/>
                </a:cubicBezTo>
                <a:cubicBezTo>
                  <a:pt x="2981474" y="1093960"/>
                  <a:pt x="2985645" y="975541"/>
                  <a:pt x="2985645" y="857121"/>
                </a:cubicBezTo>
                <a:close/>
                <a:moveTo>
                  <a:pt x="2624964" y="857121"/>
                </a:moveTo>
                <a:cubicBezTo>
                  <a:pt x="2722676" y="857121"/>
                  <a:pt x="2824646" y="857121"/>
                  <a:pt x="2926606" y="857121"/>
                </a:cubicBezTo>
                <a:cubicBezTo>
                  <a:pt x="2926606" y="973147"/>
                  <a:pt x="2922357" y="1093472"/>
                  <a:pt x="2913859" y="1213787"/>
                </a:cubicBezTo>
                <a:cubicBezTo>
                  <a:pt x="2811898" y="1205191"/>
                  <a:pt x="2714187" y="1196605"/>
                  <a:pt x="2616466" y="1188009"/>
                </a:cubicBezTo>
                <a:cubicBezTo>
                  <a:pt x="2620715" y="1076280"/>
                  <a:pt x="2624964" y="964551"/>
                  <a:pt x="2624964" y="857121"/>
                </a:cubicBezTo>
                <a:close/>
                <a:moveTo>
                  <a:pt x="2310595" y="857121"/>
                </a:moveTo>
                <a:cubicBezTo>
                  <a:pt x="2404535" y="857121"/>
                  <a:pt x="2502755" y="861350"/>
                  <a:pt x="2600964" y="861350"/>
                </a:cubicBezTo>
                <a:cubicBezTo>
                  <a:pt x="2600964" y="967081"/>
                  <a:pt x="2600964" y="1077042"/>
                  <a:pt x="2592427" y="1182773"/>
                </a:cubicBezTo>
                <a:cubicBezTo>
                  <a:pt x="2494217" y="1174314"/>
                  <a:pt x="2400267" y="1165854"/>
                  <a:pt x="2306326" y="1153175"/>
                </a:cubicBezTo>
                <a:cubicBezTo>
                  <a:pt x="2310595" y="1055894"/>
                  <a:pt x="2310595" y="958622"/>
                  <a:pt x="2310595" y="857121"/>
                </a:cubicBezTo>
                <a:close/>
                <a:moveTo>
                  <a:pt x="2015917" y="857121"/>
                </a:moveTo>
                <a:cubicBezTo>
                  <a:pt x="2104730" y="857121"/>
                  <a:pt x="2197772" y="857121"/>
                  <a:pt x="2290814" y="857121"/>
                </a:cubicBezTo>
                <a:cubicBezTo>
                  <a:pt x="2290814" y="955340"/>
                  <a:pt x="2286584" y="1053549"/>
                  <a:pt x="2282355" y="1151759"/>
                </a:cubicBezTo>
                <a:cubicBezTo>
                  <a:pt x="2189313" y="1143221"/>
                  <a:pt x="2100500" y="1130415"/>
                  <a:pt x="2011688" y="1117600"/>
                </a:cubicBezTo>
                <a:cubicBezTo>
                  <a:pt x="2015917" y="1032196"/>
                  <a:pt x="2015917" y="942524"/>
                  <a:pt x="2015917" y="857121"/>
                </a:cubicBezTo>
                <a:close/>
                <a:moveTo>
                  <a:pt x="1736811" y="857121"/>
                </a:moveTo>
                <a:cubicBezTo>
                  <a:pt x="1821853" y="857121"/>
                  <a:pt x="1906895" y="861194"/>
                  <a:pt x="1996186" y="861194"/>
                </a:cubicBezTo>
                <a:cubicBezTo>
                  <a:pt x="1996186" y="942544"/>
                  <a:pt x="1996186" y="1023883"/>
                  <a:pt x="1991936" y="1105233"/>
                </a:cubicBezTo>
                <a:cubicBezTo>
                  <a:pt x="1902645" y="1093032"/>
                  <a:pt x="1817603" y="1080832"/>
                  <a:pt x="1732562" y="1068632"/>
                </a:cubicBezTo>
                <a:cubicBezTo>
                  <a:pt x="1736811" y="999482"/>
                  <a:pt x="1736811" y="930333"/>
                  <a:pt x="1736811" y="857121"/>
                </a:cubicBezTo>
                <a:close/>
                <a:moveTo>
                  <a:pt x="1468947" y="857121"/>
                </a:moveTo>
                <a:cubicBezTo>
                  <a:pt x="1550228" y="857121"/>
                  <a:pt x="1631510" y="857121"/>
                  <a:pt x="1717059" y="857121"/>
                </a:cubicBezTo>
                <a:cubicBezTo>
                  <a:pt x="1717059" y="929493"/>
                  <a:pt x="1717059" y="1001856"/>
                  <a:pt x="1717059" y="1074219"/>
                </a:cubicBezTo>
                <a:cubicBezTo>
                  <a:pt x="1631510" y="1061452"/>
                  <a:pt x="1545950" y="1044425"/>
                  <a:pt x="1468947" y="1031649"/>
                </a:cubicBezTo>
                <a:cubicBezTo>
                  <a:pt x="1468947" y="972053"/>
                  <a:pt x="1468947" y="912457"/>
                  <a:pt x="1468947" y="857121"/>
                </a:cubicBezTo>
                <a:close/>
                <a:moveTo>
                  <a:pt x="1205323" y="857121"/>
                </a:moveTo>
                <a:cubicBezTo>
                  <a:pt x="1281447" y="857121"/>
                  <a:pt x="1357580" y="857121"/>
                  <a:pt x="1437933" y="860999"/>
                </a:cubicBezTo>
                <a:cubicBezTo>
                  <a:pt x="1437933" y="911393"/>
                  <a:pt x="1437933" y="961797"/>
                  <a:pt x="1437933" y="1012191"/>
                </a:cubicBezTo>
                <a:cubicBezTo>
                  <a:pt x="1357580" y="996689"/>
                  <a:pt x="1281447" y="981176"/>
                  <a:pt x="1205323" y="965675"/>
                </a:cubicBezTo>
                <a:cubicBezTo>
                  <a:pt x="1205323" y="930783"/>
                  <a:pt x="1205323" y="892013"/>
                  <a:pt x="1205323" y="857121"/>
                </a:cubicBezTo>
                <a:close/>
                <a:moveTo>
                  <a:pt x="972723" y="841619"/>
                </a:moveTo>
                <a:cubicBezTo>
                  <a:pt x="1045086" y="846053"/>
                  <a:pt x="1117458" y="846053"/>
                  <a:pt x="1189821" y="846053"/>
                </a:cubicBezTo>
                <a:cubicBezTo>
                  <a:pt x="1189821" y="885927"/>
                  <a:pt x="1189821" y="925801"/>
                  <a:pt x="1189821" y="965675"/>
                </a:cubicBezTo>
                <a:cubicBezTo>
                  <a:pt x="1117458" y="947955"/>
                  <a:pt x="1045086" y="925801"/>
                  <a:pt x="972723" y="908081"/>
                </a:cubicBezTo>
                <a:cubicBezTo>
                  <a:pt x="972723" y="885927"/>
                  <a:pt x="972723" y="863773"/>
                  <a:pt x="972723" y="841619"/>
                </a:cubicBezTo>
                <a:close/>
                <a:moveTo>
                  <a:pt x="740113" y="841619"/>
                </a:moveTo>
                <a:cubicBezTo>
                  <a:pt x="808744" y="950348"/>
                  <a:pt x="877375" y="1054888"/>
                  <a:pt x="941709" y="1159427"/>
                </a:cubicBezTo>
                <a:cubicBezTo>
                  <a:pt x="941709" y="1176150"/>
                  <a:pt x="941709" y="1197064"/>
                  <a:pt x="941709" y="1213787"/>
                </a:cubicBezTo>
                <a:cubicBezTo>
                  <a:pt x="873077" y="1092525"/>
                  <a:pt x="808744" y="97125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29630"/>
                  <a:pt x="874513" y="1013451"/>
                  <a:pt x="941709" y="1097282"/>
                </a:cubicBezTo>
                <a:cubicBezTo>
                  <a:pt x="941709" y="1114044"/>
                  <a:pt x="941709" y="1134997"/>
                  <a:pt x="937509" y="1151759"/>
                </a:cubicBezTo>
                <a:cubicBezTo>
                  <a:pt x="874513" y="1051176"/>
                  <a:pt x="807308" y="94640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04701"/>
                  <a:pt x="874513" y="971985"/>
                  <a:pt x="941709" y="1035068"/>
                </a:cubicBezTo>
                <a:cubicBezTo>
                  <a:pt x="941709" y="1051889"/>
                  <a:pt x="941709" y="1072910"/>
                  <a:pt x="941709" y="1089731"/>
                </a:cubicBezTo>
                <a:cubicBezTo>
                  <a:pt x="874513" y="1009837"/>
                  <a:pt x="807308" y="92572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83915"/>
                  <a:pt x="874513" y="930431"/>
                  <a:pt x="941709" y="968498"/>
                </a:cubicBezTo>
                <a:cubicBezTo>
                  <a:pt x="941709" y="989645"/>
                  <a:pt x="941709" y="1006554"/>
                  <a:pt x="941709" y="1027703"/>
                </a:cubicBezTo>
                <a:cubicBezTo>
                  <a:pt x="874513" y="968498"/>
                  <a:pt x="807308" y="90506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63011"/>
                  <a:pt x="874513" y="884403"/>
                  <a:pt x="941709" y="905786"/>
                </a:cubicBezTo>
                <a:cubicBezTo>
                  <a:pt x="941709" y="927178"/>
                  <a:pt x="941709" y="944292"/>
                  <a:pt x="941709" y="965675"/>
                </a:cubicBezTo>
                <a:cubicBezTo>
                  <a:pt x="874513" y="922900"/>
                  <a:pt x="807308" y="88440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41619"/>
                  <a:pt x="874513" y="841619"/>
                  <a:pt x="941709" y="841619"/>
                </a:cubicBezTo>
                <a:cubicBezTo>
                  <a:pt x="941709" y="863773"/>
                  <a:pt x="941709" y="881492"/>
                  <a:pt x="941709" y="903647"/>
                </a:cubicBezTo>
                <a:cubicBezTo>
                  <a:pt x="874513" y="881492"/>
                  <a:pt x="807308" y="859348"/>
                  <a:pt x="740113" y="841619"/>
                </a:cubicBezTo>
                <a:close/>
                <a:moveTo>
                  <a:pt x="941709" y="779591"/>
                </a:moveTo>
                <a:cubicBezTo>
                  <a:pt x="941709" y="800260"/>
                  <a:pt x="941709" y="816807"/>
                  <a:pt x="941709" y="837477"/>
                </a:cubicBezTo>
                <a:cubicBezTo>
                  <a:pt x="874513" y="837477"/>
                  <a:pt x="807308" y="837477"/>
                  <a:pt x="740113" y="841619"/>
                </a:cubicBezTo>
                <a:cubicBezTo>
                  <a:pt x="807308" y="820939"/>
                  <a:pt x="874513" y="800260"/>
                  <a:pt x="941709" y="779591"/>
                </a:cubicBezTo>
                <a:close/>
                <a:moveTo>
                  <a:pt x="1189821" y="717562"/>
                </a:moveTo>
                <a:cubicBezTo>
                  <a:pt x="1189821" y="758911"/>
                  <a:pt x="1189821" y="800260"/>
                  <a:pt x="1189821" y="837018"/>
                </a:cubicBezTo>
                <a:cubicBezTo>
                  <a:pt x="1117458" y="841619"/>
                  <a:pt x="1045086" y="841619"/>
                  <a:pt x="972723" y="841619"/>
                </a:cubicBezTo>
                <a:cubicBezTo>
                  <a:pt x="972723" y="823235"/>
                  <a:pt x="972723" y="800260"/>
                  <a:pt x="972723" y="777295"/>
                </a:cubicBezTo>
                <a:cubicBezTo>
                  <a:pt x="1045086" y="754320"/>
                  <a:pt x="1117458" y="735936"/>
                  <a:pt x="1189821" y="717562"/>
                </a:cubicBezTo>
                <a:close/>
                <a:moveTo>
                  <a:pt x="941709" y="717562"/>
                </a:moveTo>
                <a:cubicBezTo>
                  <a:pt x="941709" y="734100"/>
                  <a:pt x="941709" y="754779"/>
                  <a:pt x="941709" y="771317"/>
                </a:cubicBezTo>
                <a:cubicBezTo>
                  <a:pt x="874513" y="796128"/>
                  <a:pt x="807308" y="816807"/>
                  <a:pt x="740113" y="841619"/>
                </a:cubicBezTo>
                <a:cubicBezTo>
                  <a:pt x="807308" y="796128"/>
                  <a:pt x="874513" y="754779"/>
                  <a:pt x="941709" y="717562"/>
                </a:cubicBezTo>
                <a:close/>
                <a:moveTo>
                  <a:pt x="1437933" y="671037"/>
                </a:moveTo>
                <a:cubicBezTo>
                  <a:pt x="1437933" y="726471"/>
                  <a:pt x="1437933" y="786174"/>
                  <a:pt x="1437933" y="841619"/>
                </a:cubicBezTo>
                <a:cubicBezTo>
                  <a:pt x="1357580" y="841619"/>
                  <a:pt x="1281447" y="841619"/>
                  <a:pt x="1205323" y="841619"/>
                </a:cubicBezTo>
                <a:cubicBezTo>
                  <a:pt x="1205323" y="803239"/>
                  <a:pt x="1205323" y="764850"/>
                  <a:pt x="1205323" y="722212"/>
                </a:cubicBezTo>
                <a:cubicBezTo>
                  <a:pt x="1281447" y="705147"/>
                  <a:pt x="1357580" y="688092"/>
                  <a:pt x="1437933" y="671037"/>
                </a:cubicBezTo>
                <a:close/>
                <a:moveTo>
                  <a:pt x="941709" y="655534"/>
                </a:moveTo>
                <a:cubicBezTo>
                  <a:pt x="941709" y="676204"/>
                  <a:pt x="941709" y="692751"/>
                  <a:pt x="941709" y="713421"/>
                </a:cubicBezTo>
                <a:cubicBezTo>
                  <a:pt x="874513" y="754779"/>
                  <a:pt x="807308" y="796128"/>
                  <a:pt x="740113" y="841619"/>
                </a:cubicBezTo>
                <a:cubicBezTo>
                  <a:pt x="807308" y="775449"/>
                  <a:pt x="874513" y="713421"/>
                  <a:pt x="941709" y="655534"/>
                </a:cubicBezTo>
                <a:close/>
                <a:moveTo>
                  <a:pt x="1717059" y="609009"/>
                </a:moveTo>
                <a:cubicBezTo>
                  <a:pt x="1717059" y="681371"/>
                  <a:pt x="1717059" y="753734"/>
                  <a:pt x="1717059" y="826107"/>
                </a:cubicBezTo>
                <a:cubicBezTo>
                  <a:pt x="1631510" y="826107"/>
                  <a:pt x="1550228" y="826107"/>
                  <a:pt x="1468947" y="826107"/>
                </a:cubicBezTo>
                <a:cubicBezTo>
                  <a:pt x="1468947" y="770770"/>
                  <a:pt x="1468947" y="711174"/>
                  <a:pt x="1468947" y="655827"/>
                </a:cubicBezTo>
                <a:cubicBezTo>
                  <a:pt x="1545950" y="638802"/>
                  <a:pt x="1631510" y="621776"/>
                  <a:pt x="1717059" y="609009"/>
                </a:cubicBezTo>
                <a:close/>
                <a:moveTo>
                  <a:pt x="1189821" y="593506"/>
                </a:moveTo>
                <a:cubicBezTo>
                  <a:pt x="1189821" y="630059"/>
                  <a:pt x="1189821" y="666611"/>
                  <a:pt x="1189821" y="703164"/>
                </a:cubicBezTo>
                <a:cubicBezTo>
                  <a:pt x="1117458" y="723472"/>
                  <a:pt x="1045086" y="743780"/>
                  <a:pt x="972723" y="764088"/>
                </a:cubicBezTo>
                <a:cubicBezTo>
                  <a:pt x="972723" y="743780"/>
                  <a:pt x="972723" y="723472"/>
                  <a:pt x="972723" y="703164"/>
                </a:cubicBezTo>
                <a:cubicBezTo>
                  <a:pt x="1040836" y="666611"/>
                  <a:pt x="1113199" y="630059"/>
                  <a:pt x="1189821" y="593506"/>
                </a:cubicBezTo>
                <a:close/>
                <a:moveTo>
                  <a:pt x="941709" y="593506"/>
                </a:moveTo>
                <a:cubicBezTo>
                  <a:pt x="941709" y="614176"/>
                  <a:pt x="941709" y="630723"/>
                  <a:pt x="941709" y="651392"/>
                </a:cubicBezTo>
                <a:cubicBezTo>
                  <a:pt x="874513" y="709289"/>
                  <a:pt x="807308" y="775449"/>
                  <a:pt x="740113" y="841619"/>
                </a:cubicBezTo>
                <a:cubicBezTo>
                  <a:pt x="807308" y="754779"/>
                  <a:pt x="874513" y="672072"/>
                  <a:pt x="941709" y="593506"/>
                </a:cubicBezTo>
                <a:close/>
                <a:moveTo>
                  <a:pt x="1991936" y="562492"/>
                </a:moveTo>
                <a:cubicBezTo>
                  <a:pt x="1996186" y="647534"/>
                  <a:pt x="1996186" y="736825"/>
                  <a:pt x="1996186" y="821858"/>
                </a:cubicBezTo>
                <a:cubicBezTo>
                  <a:pt x="1906895" y="821858"/>
                  <a:pt x="1821853" y="821858"/>
                  <a:pt x="1736811" y="826116"/>
                </a:cubicBezTo>
                <a:cubicBezTo>
                  <a:pt x="1736811" y="749582"/>
                  <a:pt x="1736811" y="677298"/>
                  <a:pt x="1732562" y="605013"/>
                </a:cubicBezTo>
                <a:cubicBezTo>
                  <a:pt x="1817603" y="587997"/>
                  <a:pt x="1902645" y="575250"/>
                  <a:pt x="1991936" y="562492"/>
                </a:cubicBezTo>
                <a:close/>
                <a:moveTo>
                  <a:pt x="2282355" y="531478"/>
                </a:moveTo>
                <a:cubicBezTo>
                  <a:pt x="2286584" y="628281"/>
                  <a:pt x="2290814" y="725094"/>
                  <a:pt x="2290814" y="821906"/>
                </a:cubicBezTo>
                <a:cubicBezTo>
                  <a:pt x="2197772" y="821906"/>
                  <a:pt x="2104730" y="826116"/>
                  <a:pt x="2015917" y="826116"/>
                </a:cubicBezTo>
                <a:cubicBezTo>
                  <a:pt x="2015917" y="737724"/>
                  <a:pt x="2015917" y="653542"/>
                  <a:pt x="2011688" y="565149"/>
                </a:cubicBezTo>
                <a:cubicBezTo>
                  <a:pt x="2100500" y="552519"/>
                  <a:pt x="2189313" y="544099"/>
                  <a:pt x="2282355" y="531478"/>
                </a:cubicBezTo>
                <a:close/>
                <a:moveTo>
                  <a:pt x="937509" y="531478"/>
                </a:moveTo>
                <a:cubicBezTo>
                  <a:pt x="941709" y="548016"/>
                  <a:pt x="941709" y="568695"/>
                  <a:pt x="941709" y="585233"/>
                </a:cubicBezTo>
                <a:cubicBezTo>
                  <a:pt x="874513" y="667940"/>
                  <a:pt x="807308" y="750638"/>
                  <a:pt x="740113" y="841619"/>
                </a:cubicBezTo>
                <a:cubicBezTo>
                  <a:pt x="807308" y="734100"/>
                  <a:pt x="874513" y="630723"/>
                  <a:pt x="937509" y="531478"/>
                </a:cubicBezTo>
                <a:close/>
                <a:moveTo>
                  <a:pt x="2592544" y="500464"/>
                </a:moveTo>
                <a:cubicBezTo>
                  <a:pt x="2600964" y="610425"/>
                  <a:pt x="2600964" y="716156"/>
                  <a:pt x="2600964" y="826116"/>
                </a:cubicBezTo>
                <a:cubicBezTo>
                  <a:pt x="2504151" y="826116"/>
                  <a:pt x="2407349" y="826116"/>
                  <a:pt x="2314746" y="826116"/>
                </a:cubicBezTo>
                <a:cubicBezTo>
                  <a:pt x="2314746" y="728845"/>
                  <a:pt x="2314746" y="631573"/>
                  <a:pt x="2306326" y="530062"/>
                </a:cubicBezTo>
                <a:cubicBezTo>
                  <a:pt x="2403138" y="521612"/>
                  <a:pt x="2495741" y="508924"/>
                  <a:pt x="2592544" y="500464"/>
                </a:cubicBezTo>
                <a:close/>
                <a:moveTo>
                  <a:pt x="1418407" y="484952"/>
                </a:moveTo>
                <a:cubicBezTo>
                  <a:pt x="1422421" y="538199"/>
                  <a:pt x="1422421" y="591455"/>
                  <a:pt x="1422421" y="644701"/>
                </a:cubicBezTo>
                <a:cubicBezTo>
                  <a:pt x="1350059" y="665185"/>
                  <a:pt x="1277686" y="681567"/>
                  <a:pt x="1205323" y="702051"/>
                </a:cubicBezTo>
                <a:cubicBezTo>
                  <a:pt x="1205323" y="661083"/>
                  <a:pt x="1205323" y="624218"/>
                  <a:pt x="1205323" y="587352"/>
                </a:cubicBezTo>
                <a:cubicBezTo>
                  <a:pt x="1273671" y="550487"/>
                  <a:pt x="1346034" y="517715"/>
                  <a:pt x="1418407" y="484952"/>
                </a:cubicBezTo>
                <a:close/>
                <a:moveTo>
                  <a:pt x="2914035" y="469450"/>
                </a:moveTo>
                <a:cubicBezTo>
                  <a:pt x="2922416" y="585467"/>
                  <a:pt x="2926606" y="705792"/>
                  <a:pt x="2926606" y="821818"/>
                </a:cubicBezTo>
                <a:cubicBezTo>
                  <a:pt x="2826023" y="821818"/>
                  <a:pt x="2725440" y="821818"/>
                  <a:pt x="2629038" y="826116"/>
                </a:cubicBezTo>
                <a:cubicBezTo>
                  <a:pt x="2629038" y="714388"/>
                  <a:pt x="2624847" y="602659"/>
                  <a:pt x="2616466" y="495229"/>
                </a:cubicBezTo>
                <a:cubicBezTo>
                  <a:pt x="2717049" y="482335"/>
                  <a:pt x="2813452" y="473748"/>
                  <a:pt x="2914035" y="469450"/>
                </a:cubicBezTo>
                <a:close/>
                <a:moveTo>
                  <a:pt x="1185562" y="469450"/>
                </a:moveTo>
                <a:cubicBezTo>
                  <a:pt x="1185562" y="507507"/>
                  <a:pt x="1185562" y="545574"/>
                  <a:pt x="1189821" y="583641"/>
                </a:cubicBezTo>
                <a:cubicBezTo>
                  <a:pt x="1113199" y="621697"/>
                  <a:pt x="1040836" y="659764"/>
                  <a:pt x="972723" y="702060"/>
                </a:cubicBezTo>
                <a:cubicBezTo>
                  <a:pt x="972723" y="680912"/>
                  <a:pt x="972723" y="659764"/>
                  <a:pt x="972723" y="638616"/>
                </a:cubicBezTo>
                <a:cubicBezTo>
                  <a:pt x="1040836" y="579411"/>
                  <a:pt x="1113199" y="524426"/>
                  <a:pt x="1185562" y="469450"/>
                </a:cubicBezTo>
                <a:close/>
                <a:moveTo>
                  <a:pt x="941709" y="469450"/>
                </a:moveTo>
                <a:cubicBezTo>
                  <a:pt x="941709" y="485988"/>
                  <a:pt x="941709" y="506667"/>
                  <a:pt x="941709" y="523205"/>
                </a:cubicBezTo>
                <a:cubicBezTo>
                  <a:pt x="877375" y="626582"/>
                  <a:pt x="808744" y="729968"/>
                  <a:pt x="740113" y="841619"/>
                </a:cubicBezTo>
                <a:cubicBezTo>
                  <a:pt x="808744" y="713421"/>
                  <a:pt x="873077" y="589365"/>
                  <a:pt x="941709" y="469450"/>
                </a:cubicBezTo>
                <a:close/>
                <a:moveTo>
                  <a:pt x="3282071" y="453938"/>
                </a:moveTo>
                <a:cubicBezTo>
                  <a:pt x="3294604" y="571469"/>
                  <a:pt x="3298775" y="693064"/>
                  <a:pt x="3298775" y="810605"/>
                </a:cubicBezTo>
                <a:cubicBezTo>
                  <a:pt x="3194401" y="810605"/>
                  <a:pt x="3090028" y="810605"/>
                  <a:pt x="2985645" y="810605"/>
                </a:cubicBezTo>
                <a:cubicBezTo>
                  <a:pt x="2985645" y="697118"/>
                  <a:pt x="2981474" y="587685"/>
                  <a:pt x="2973122" y="474198"/>
                </a:cubicBezTo>
                <a:cubicBezTo>
                  <a:pt x="3073325" y="466100"/>
                  <a:pt x="3177698" y="457992"/>
                  <a:pt x="3282071" y="453938"/>
                </a:cubicBezTo>
                <a:close/>
                <a:moveTo>
                  <a:pt x="3634879" y="438436"/>
                </a:moveTo>
                <a:cubicBezTo>
                  <a:pt x="3647216" y="563840"/>
                  <a:pt x="3651319" y="685200"/>
                  <a:pt x="3655431" y="810605"/>
                </a:cubicBezTo>
                <a:cubicBezTo>
                  <a:pt x="3544454" y="810605"/>
                  <a:pt x="3437590" y="810605"/>
                  <a:pt x="3330717" y="810605"/>
                </a:cubicBezTo>
                <a:cubicBezTo>
                  <a:pt x="3330717" y="689244"/>
                  <a:pt x="3326604" y="571928"/>
                  <a:pt x="3314277" y="454612"/>
                </a:cubicBezTo>
                <a:cubicBezTo>
                  <a:pt x="3421141" y="446524"/>
                  <a:pt x="3528015" y="442480"/>
                  <a:pt x="3634879" y="438436"/>
                </a:cubicBezTo>
                <a:close/>
                <a:moveTo>
                  <a:pt x="4001938" y="422924"/>
                </a:moveTo>
                <a:cubicBezTo>
                  <a:pt x="4019042" y="550771"/>
                  <a:pt x="4023321" y="678626"/>
                  <a:pt x="4027599" y="806482"/>
                </a:cubicBezTo>
                <a:cubicBezTo>
                  <a:pt x="3907822" y="806482"/>
                  <a:pt x="3792322" y="806482"/>
                  <a:pt x="3676823" y="810605"/>
                </a:cubicBezTo>
                <a:cubicBezTo>
                  <a:pt x="3676823" y="682749"/>
                  <a:pt x="3668266" y="554903"/>
                  <a:pt x="3655431" y="431169"/>
                </a:cubicBezTo>
                <a:cubicBezTo>
                  <a:pt x="3770930" y="427047"/>
                  <a:pt x="3886429" y="422924"/>
                  <a:pt x="4001938" y="422924"/>
                </a:cubicBezTo>
                <a:close/>
                <a:moveTo>
                  <a:pt x="1708649" y="376408"/>
                </a:moveTo>
                <a:cubicBezTo>
                  <a:pt x="1712859" y="447540"/>
                  <a:pt x="1717059" y="518682"/>
                  <a:pt x="1717059" y="589814"/>
                </a:cubicBezTo>
                <a:cubicBezTo>
                  <a:pt x="1637155" y="606557"/>
                  <a:pt x="1553051" y="623290"/>
                  <a:pt x="1477357" y="640032"/>
                </a:cubicBezTo>
                <a:cubicBezTo>
                  <a:pt x="1473157" y="585633"/>
                  <a:pt x="1473157" y="527044"/>
                  <a:pt x="1468947" y="468464"/>
                </a:cubicBezTo>
                <a:cubicBezTo>
                  <a:pt x="1548851" y="439169"/>
                  <a:pt x="1628745" y="405693"/>
                  <a:pt x="1708649" y="376408"/>
                </a:cubicBezTo>
                <a:close/>
                <a:moveTo>
                  <a:pt x="1165801" y="345394"/>
                </a:moveTo>
                <a:cubicBezTo>
                  <a:pt x="1170050" y="383822"/>
                  <a:pt x="1170050" y="422250"/>
                  <a:pt x="1174309" y="460688"/>
                </a:cubicBezTo>
                <a:cubicBezTo>
                  <a:pt x="1101946" y="520470"/>
                  <a:pt x="1029574" y="580251"/>
                  <a:pt x="961470" y="640032"/>
                </a:cubicBezTo>
                <a:cubicBezTo>
                  <a:pt x="961470" y="622948"/>
                  <a:pt x="957211" y="601594"/>
                  <a:pt x="957211" y="580251"/>
                </a:cubicBezTo>
                <a:cubicBezTo>
                  <a:pt x="1025325" y="499116"/>
                  <a:pt x="1097687" y="422250"/>
                  <a:pt x="1165801" y="345394"/>
                </a:cubicBezTo>
                <a:close/>
                <a:moveTo>
                  <a:pt x="1414382" y="298868"/>
                </a:moveTo>
                <a:cubicBezTo>
                  <a:pt x="1418407" y="354694"/>
                  <a:pt x="1422421" y="410519"/>
                  <a:pt x="1422421" y="466344"/>
                </a:cubicBezTo>
                <a:cubicBezTo>
                  <a:pt x="1350059" y="504987"/>
                  <a:pt x="1277686" y="539342"/>
                  <a:pt x="1205323" y="577995"/>
                </a:cubicBezTo>
                <a:cubicBezTo>
                  <a:pt x="1205323" y="539342"/>
                  <a:pt x="1205323" y="500699"/>
                  <a:pt x="1205323" y="457758"/>
                </a:cubicBezTo>
                <a:cubicBezTo>
                  <a:pt x="1273671" y="401933"/>
                  <a:pt x="1342019" y="350396"/>
                  <a:pt x="1414382" y="298868"/>
                </a:cubicBezTo>
                <a:close/>
                <a:moveTo>
                  <a:pt x="1979453" y="283366"/>
                </a:moveTo>
                <a:cubicBezTo>
                  <a:pt x="1987814" y="366357"/>
                  <a:pt x="1992005" y="449357"/>
                  <a:pt x="1996186" y="532358"/>
                </a:cubicBezTo>
                <a:cubicBezTo>
                  <a:pt x="1908311" y="548954"/>
                  <a:pt x="1824627" y="561398"/>
                  <a:pt x="1740933" y="578004"/>
                </a:cubicBezTo>
                <a:cubicBezTo>
                  <a:pt x="1736752" y="507458"/>
                  <a:pt x="1736752" y="436903"/>
                  <a:pt x="1732562" y="362215"/>
                </a:cubicBezTo>
                <a:cubicBezTo>
                  <a:pt x="1812064" y="333164"/>
                  <a:pt x="1895759" y="308265"/>
                  <a:pt x="1979453" y="283366"/>
                </a:cubicBezTo>
                <a:close/>
                <a:moveTo>
                  <a:pt x="2269158" y="205826"/>
                </a:moveTo>
                <a:cubicBezTo>
                  <a:pt x="2277822" y="301848"/>
                  <a:pt x="2286496" y="397879"/>
                  <a:pt x="2290824" y="493900"/>
                </a:cubicBezTo>
                <a:cubicBezTo>
                  <a:pt x="2195506" y="506423"/>
                  <a:pt x="2104505" y="518956"/>
                  <a:pt x="2013514" y="531478"/>
                </a:cubicBezTo>
                <a:cubicBezTo>
                  <a:pt x="2009187" y="447980"/>
                  <a:pt x="2004850" y="364472"/>
                  <a:pt x="1996186" y="276802"/>
                </a:cubicBezTo>
                <a:cubicBezTo>
                  <a:pt x="2087176" y="251747"/>
                  <a:pt x="2178167" y="226701"/>
                  <a:pt x="2269158" y="205826"/>
                </a:cubicBezTo>
                <a:close/>
                <a:moveTo>
                  <a:pt x="2560905" y="143798"/>
                </a:moveTo>
                <a:cubicBezTo>
                  <a:pt x="2573173" y="245329"/>
                  <a:pt x="2581359" y="350923"/>
                  <a:pt x="2585452" y="452463"/>
                </a:cubicBezTo>
                <a:cubicBezTo>
                  <a:pt x="2495428" y="464644"/>
                  <a:pt x="2401302" y="472762"/>
                  <a:pt x="2311278" y="484952"/>
                </a:cubicBezTo>
                <a:cubicBezTo>
                  <a:pt x="2307185" y="391539"/>
                  <a:pt x="2299000" y="298126"/>
                  <a:pt x="2290814" y="200659"/>
                </a:cubicBezTo>
                <a:cubicBezTo>
                  <a:pt x="2376755" y="180351"/>
                  <a:pt x="2466778" y="160043"/>
                  <a:pt x="2560905" y="143798"/>
                </a:cubicBezTo>
                <a:close/>
                <a:moveTo>
                  <a:pt x="1684727" y="143798"/>
                </a:moveTo>
                <a:cubicBezTo>
                  <a:pt x="1693137" y="216024"/>
                  <a:pt x="1697347" y="288241"/>
                  <a:pt x="1701548" y="356217"/>
                </a:cubicBezTo>
                <a:cubicBezTo>
                  <a:pt x="1621644" y="390211"/>
                  <a:pt x="1541750" y="419945"/>
                  <a:pt x="1461846" y="453938"/>
                </a:cubicBezTo>
                <a:cubicBezTo>
                  <a:pt x="1457645" y="398709"/>
                  <a:pt x="1457645" y="339231"/>
                  <a:pt x="1453435" y="283991"/>
                </a:cubicBezTo>
                <a:cubicBezTo>
                  <a:pt x="1529129" y="233011"/>
                  <a:pt x="1604823" y="186280"/>
                  <a:pt x="1684727" y="143798"/>
                </a:cubicBezTo>
                <a:close/>
                <a:moveTo>
                  <a:pt x="1150582" y="97282"/>
                </a:moveTo>
                <a:cubicBezTo>
                  <a:pt x="1150582" y="134685"/>
                  <a:pt x="1154695" y="172097"/>
                  <a:pt x="1158807" y="205348"/>
                </a:cubicBezTo>
                <a:lnTo>
                  <a:pt x="989260" y="458715"/>
                </a:lnTo>
                <a:lnTo>
                  <a:pt x="1169884" y="221338"/>
                </a:lnTo>
                <a:cubicBezTo>
                  <a:pt x="1169884" y="258330"/>
                  <a:pt x="1174309" y="295322"/>
                  <a:pt x="1174309" y="332315"/>
                </a:cubicBezTo>
                <a:cubicBezTo>
                  <a:pt x="1103421" y="406299"/>
                  <a:pt x="1028099" y="484396"/>
                  <a:pt x="957211" y="562492"/>
                </a:cubicBezTo>
                <a:cubicBezTo>
                  <a:pt x="957211" y="541940"/>
                  <a:pt x="957211" y="521388"/>
                  <a:pt x="957211" y="500836"/>
                </a:cubicBezTo>
                <a:lnTo>
                  <a:pt x="961021" y="495834"/>
                </a:lnTo>
                <a:lnTo>
                  <a:pt x="957211" y="438114"/>
                </a:lnTo>
                <a:cubicBezTo>
                  <a:pt x="1023039" y="317574"/>
                  <a:pt x="1084754" y="205348"/>
                  <a:pt x="1150582" y="97282"/>
                </a:cubicBezTo>
                <a:close/>
                <a:moveTo>
                  <a:pt x="2873526" y="81770"/>
                </a:moveTo>
                <a:cubicBezTo>
                  <a:pt x="2890230" y="197553"/>
                  <a:pt x="2902752" y="309203"/>
                  <a:pt x="2911104" y="424986"/>
                </a:cubicBezTo>
                <a:cubicBezTo>
                  <a:pt x="2810902" y="433259"/>
                  <a:pt x="2710700" y="441533"/>
                  <a:pt x="2614679" y="453938"/>
                </a:cubicBezTo>
                <a:cubicBezTo>
                  <a:pt x="2606327" y="346420"/>
                  <a:pt x="2597975" y="238901"/>
                  <a:pt x="2585452" y="131393"/>
                </a:cubicBezTo>
                <a:cubicBezTo>
                  <a:pt x="2677302" y="114845"/>
                  <a:pt x="2773334" y="98308"/>
                  <a:pt x="2873526" y="81770"/>
                </a:cubicBezTo>
                <a:close/>
                <a:moveTo>
                  <a:pt x="3222553" y="35254"/>
                </a:moveTo>
                <a:cubicBezTo>
                  <a:pt x="3243096" y="156145"/>
                  <a:pt x="3259546" y="277027"/>
                  <a:pt x="3267761" y="402089"/>
                </a:cubicBezTo>
                <a:cubicBezTo>
                  <a:pt x="3165009" y="406260"/>
                  <a:pt x="3062247" y="414592"/>
                  <a:pt x="2963598" y="422934"/>
                </a:cubicBezTo>
                <a:cubicBezTo>
                  <a:pt x="2955383" y="306214"/>
                  <a:pt x="2943046" y="189494"/>
                  <a:pt x="2926606" y="72774"/>
                </a:cubicBezTo>
                <a:cubicBezTo>
                  <a:pt x="3025255" y="60261"/>
                  <a:pt x="3123904" y="47757"/>
                  <a:pt x="3222553" y="35254"/>
                </a:cubicBezTo>
                <a:close/>
                <a:moveTo>
                  <a:pt x="0" y="28232"/>
                </a:moveTo>
                <a:lnTo>
                  <a:pt x="11288" y="35254"/>
                </a:lnTo>
                <a:lnTo>
                  <a:pt x="0" y="29321"/>
                </a:lnTo>
                <a:close/>
                <a:moveTo>
                  <a:pt x="0" y="26353"/>
                </a:moveTo>
                <a:lnTo>
                  <a:pt x="11288" y="35254"/>
                </a:lnTo>
                <a:lnTo>
                  <a:pt x="0" y="28062"/>
                </a:lnTo>
                <a:close/>
                <a:moveTo>
                  <a:pt x="0" y="23491"/>
                </a:moveTo>
                <a:lnTo>
                  <a:pt x="11288" y="35254"/>
                </a:lnTo>
                <a:lnTo>
                  <a:pt x="0" y="26082"/>
                </a:lnTo>
                <a:close/>
                <a:moveTo>
                  <a:pt x="0" y="17897"/>
                </a:moveTo>
                <a:lnTo>
                  <a:pt x="11288" y="35254"/>
                </a:lnTo>
                <a:lnTo>
                  <a:pt x="0" y="23025"/>
                </a:lnTo>
                <a:close/>
                <a:moveTo>
                  <a:pt x="3565876" y="4240"/>
                </a:moveTo>
                <a:cubicBezTo>
                  <a:pt x="3590961" y="126665"/>
                  <a:pt x="3607694" y="253173"/>
                  <a:pt x="3624417" y="375598"/>
                </a:cubicBezTo>
                <a:cubicBezTo>
                  <a:pt x="3511516" y="379671"/>
                  <a:pt x="3406967" y="387837"/>
                  <a:pt x="3298247" y="391920"/>
                </a:cubicBezTo>
                <a:cubicBezTo>
                  <a:pt x="3289886" y="273569"/>
                  <a:pt x="3273162" y="151144"/>
                  <a:pt x="3252249" y="32802"/>
                </a:cubicBezTo>
                <a:cubicBezTo>
                  <a:pt x="3352607" y="20563"/>
                  <a:pt x="3457156" y="12396"/>
                  <a:pt x="3565876" y="4240"/>
                </a:cubicBezTo>
                <a:close/>
                <a:moveTo>
                  <a:pt x="1955579" y="4240"/>
                </a:moveTo>
                <a:cubicBezTo>
                  <a:pt x="1968131" y="92681"/>
                  <a:pt x="1972312" y="176922"/>
                  <a:pt x="1980683" y="261153"/>
                </a:cubicBezTo>
                <a:cubicBezTo>
                  <a:pt x="1896999" y="286424"/>
                  <a:pt x="1813305" y="315914"/>
                  <a:pt x="1729612" y="345394"/>
                </a:cubicBezTo>
                <a:cubicBezTo>
                  <a:pt x="1725431" y="273793"/>
                  <a:pt x="1721250" y="202193"/>
                  <a:pt x="1717059" y="130592"/>
                </a:cubicBezTo>
                <a:cubicBezTo>
                  <a:pt x="1792381" y="84261"/>
                  <a:pt x="1876076" y="46351"/>
                  <a:pt x="1955579" y="4240"/>
                </a:cubicBezTo>
                <a:close/>
                <a:moveTo>
                  <a:pt x="0" y="2006"/>
                </a:moveTo>
                <a:lnTo>
                  <a:pt x="11288" y="35254"/>
                </a:lnTo>
                <a:lnTo>
                  <a:pt x="0" y="16911"/>
                </a:lnTo>
                <a:close/>
                <a:moveTo>
                  <a:pt x="3595183" y="0"/>
                </a:moveTo>
                <a:lnTo>
                  <a:pt x="3930037" y="0"/>
                </a:lnTo>
                <a:lnTo>
                  <a:pt x="3965284" y="168517"/>
                </a:lnTo>
                <a:cubicBezTo>
                  <a:pt x="3977486" y="233614"/>
                  <a:pt x="3988097" y="298712"/>
                  <a:pt x="3996585" y="363807"/>
                </a:cubicBezTo>
                <a:cubicBezTo>
                  <a:pt x="3877755" y="368008"/>
                  <a:pt x="3763164" y="372208"/>
                  <a:pt x="3652823" y="376408"/>
                </a:cubicBezTo>
                <a:cubicBezTo>
                  <a:pt x="3646454" y="311308"/>
                  <a:pt x="3637965" y="247261"/>
                  <a:pt x="3627886" y="183214"/>
                </a:cubicBezTo>
                <a:close/>
                <a:moveTo>
                  <a:pt x="2919796" y="0"/>
                </a:moveTo>
                <a:lnTo>
                  <a:pt x="3156008" y="0"/>
                </a:lnTo>
                <a:lnTo>
                  <a:pt x="2926069" y="35254"/>
                </a:lnTo>
                <a:close/>
                <a:moveTo>
                  <a:pt x="2571311" y="0"/>
                </a:moveTo>
                <a:lnTo>
                  <a:pt x="2871626" y="0"/>
                </a:lnTo>
                <a:lnTo>
                  <a:pt x="2880080" y="44231"/>
                </a:lnTo>
                <a:cubicBezTo>
                  <a:pt x="2777739" y="60554"/>
                  <a:pt x="2683915" y="76876"/>
                  <a:pt x="2585833" y="97282"/>
                </a:cubicBezTo>
                <a:close/>
                <a:moveTo>
                  <a:pt x="2257958" y="0"/>
                </a:moveTo>
                <a:lnTo>
                  <a:pt x="2538980" y="0"/>
                </a:lnTo>
                <a:lnTo>
                  <a:pt x="2554438" y="107392"/>
                </a:lnTo>
                <a:cubicBezTo>
                  <a:pt x="2462236" y="128462"/>
                  <a:pt x="2370034" y="149532"/>
                  <a:pt x="2277832" y="174822"/>
                </a:cubicBezTo>
                <a:close/>
                <a:moveTo>
                  <a:pt x="1981485" y="0"/>
                </a:moveTo>
                <a:lnTo>
                  <a:pt x="2240290" y="0"/>
                </a:lnTo>
                <a:lnTo>
                  <a:pt x="2259800" y="175350"/>
                </a:lnTo>
                <a:cubicBezTo>
                  <a:pt x="2173596" y="201020"/>
                  <a:pt x="2087401" y="226681"/>
                  <a:pt x="2005299" y="252352"/>
                </a:cubicBezTo>
                <a:close/>
                <a:moveTo>
                  <a:pt x="1697583" y="0"/>
                </a:moveTo>
                <a:lnTo>
                  <a:pt x="1893277" y="0"/>
                </a:lnTo>
                <a:lnTo>
                  <a:pt x="1707310" y="97282"/>
                </a:lnTo>
                <a:close/>
                <a:moveTo>
                  <a:pt x="1536558" y="0"/>
                </a:moveTo>
                <a:lnTo>
                  <a:pt x="1675080" y="0"/>
                </a:lnTo>
                <a:lnTo>
                  <a:pt x="1686045" y="109688"/>
                </a:lnTo>
                <a:cubicBezTo>
                  <a:pt x="1604764" y="155842"/>
                  <a:pt x="1527771" y="201997"/>
                  <a:pt x="1450768" y="252352"/>
                </a:cubicBezTo>
                <a:cubicBezTo>
                  <a:pt x="1446490" y="197797"/>
                  <a:pt x="1442212" y="139061"/>
                  <a:pt x="1437933" y="80315"/>
                </a:cubicBezTo>
                <a:close/>
                <a:moveTo>
                  <a:pt x="1432462" y="0"/>
                </a:moveTo>
                <a:lnTo>
                  <a:pt x="1514581" y="0"/>
                </a:lnTo>
                <a:lnTo>
                  <a:pt x="1438744" y="66268"/>
                </a:lnTo>
                <a:close/>
                <a:moveTo>
                  <a:pt x="1334082" y="0"/>
                </a:moveTo>
                <a:lnTo>
                  <a:pt x="1397685" y="0"/>
                </a:lnTo>
                <a:lnTo>
                  <a:pt x="1406919" y="94694"/>
                </a:lnTo>
                <a:lnTo>
                  <a:pt x="1204229" y="307845"/>
                </a:lnTo>
                <a:lnTo>
                  <a:pt x="1409508" y="112784"/>
                </a:lnTo>
                <a:cubicBezTo>
                  <a:pt x="1413816" y="167056"/>
                  <a:pt x="1418123" y="221328"/>
                  <a:pt x="1422431" y="275610"/>
                </a:cubicBezTo>
                <a:cubicBezTo>
                  <a:pt x="1344891" y="325711"/>
                  <a:pt x="1271669" y="379983"/>
                  <a:pt x="1194129" y="438436"/>
                </a:cubicBezTo>
                <a:cubicBezTo>
                  <a:pt x="1194129" y="396687"/>
                  <a:pt x="1194129" y="359109"/>
                  <a:pt x="1189821" y="321531"/>
                </a:cubicBezTo>
                <a:lnTo>
                  <a:pt x="1197977" y="313784"/>
                </a:lnTo>
                <a:lnTo>
                  <a:pt x="1189821" y="193763"/>
                </a:lnTo>
                <a:cubicBezTo>
                  <a:pt x="1222594" y="146382"/>
                  <a:pt x="1256387" y="101153"/>
                  <a:pt x="1290180" y="57001"/>
                </a:cubicBezTo>
                <a:close/>
                <a:moveTo>
                  <a:pt x="1210237" y="0"/>
                </a:moveTo>
                <a:lnTo>
                  <a:pt x="1320122" y="0"/>
                </a:lnTo>
                <a:lnTo>
                  <a:pt x="1182827" y="174812"/>
                </a:lnTo>
                <a:cubicBezTo>
                  <a:pt x="1178568" y="136873"/>
                  <a:pt x="1178568" y="98933"/>
                  <a:pt x="1174309" y="56773"/>
                </a:cubicBezTo>
                <a:close/>
                <a:moveTo>
                  <a:pt x="66865" y="0"/>
                </a:moveTo>
                <a:lnTo>
                  <a:pt x="77812" y="0"/>
                </a:lnTo>
                <a:lnTo>
                  <a:pt x="11288" y="35254"/>
                </a:lnTo>
                <a:close/>
                <a:moveTo>
                  <a:pt x="55995" y="0"/>
                </a:moveTo>
                <a:lnTo>
                  <a:pt x="65524" y="0"/>
                </a:lnTo>
                <a:lnTo>
                  <a:pt x="11288" y="35254"/>
                </a:lnTo>
                <a:close/>
                <a:moveTo>
                  <a:pt x="44381" y="0"/>
                </a:moveTo>
                <a:lnTo>
                  <a:pt x="54677" y="0"/>
                </a:lnTo>
                <a:lnTo>
                  <a:pt x="11288" y="35254"/>
                </a:lnTo>
                <a:close/>
                <a:moveTo>
                  <a:pt x="34029" y="0"/>
                </a:moveTo>
                <a:lnTo>
                  <a:pt x="43830" y="0"/>
                </a:lnTo>
                <a:lnTo>
                  <a:pt x="11288" y="35254"/>
                </a:lnTo>
                <a:close/>
                <a:moveTo>
                  <a:pt x="23258" y="0"/>
                </a:moveTo>
                <a:lnTo>
                  <a:pt x="32982" y="0"/>
                </a:lnTo>
                <a:lnTo>
                  <a:pt x="11288" y="35254"/>
                </a:lnTo>
                <a:close/>
                <a:moveTo>
                  <a:pt x="12062" y="0"/>
                </a:moveTo>
                <a:lnTo>
                  <a:pt x="22135" y="0"/>
                </a:lnTo>
                <a:lnTo>
                  <a:pt x="11288" y="35254"/>
                </a:lnTo>
                <a:close/>
                <a:moveTo>
                  <a:pt x="441" y="0"/>
                </a:moveTo>
                <a:lnTo>
                  <a:pt x="10513" y="0"/>
                </a:lnTo>
                <a:lnTo>
                  <a:pt x="11288" y="35254"/>
                </a:lnTo>
                <a:close/>
              </a:path>
            </a:pathLst>
          </a:custGeom>
          <a:solidFill>
            <a:schemeClr val="accent2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962685-E143-4935-9D9C-8195F7C04E10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7A995C63-208E-4620-A5C1-75C94BE3C6E3}" type="datetime4">
              <a:rPr lang="en-US" smtClean="0"/>
              <a:t>July 20, 2020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1EE1BE-9091-4CB5-AC4F-F8FE5024B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8FD7A4-1CC6-4D18-B9E6-345A402B1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1D04F9A-0280-45EB-95F0-6DA7BDF0AC7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97BED6-7F87-4FCC-9A3A-6277B2943E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0531" y="377584"/>
            <a:ext cx="8262938" cy="423125"/>
          </a:xfrm>
        </p:spPr>
        <p:txBody>
          <a:bodyPr wrap="none" anchor="t">
            <a:normAutofit/>
          </a:bodyPr>
          <a:lstStyle>
            <a:lvl1pPr>
              <a:defRPr sz="2400" b="0" cap="all" spc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slide title on one line only</a:t>
            </a:r>
            <a:endParaRPr lang="en-GB" dirty="0"/>
          </a:p>
        </p:txBody>
      </p:sp>
      <p:sp>
        <p:nvSpPr>
          <p:cNvPr id="52" name="Text Placeholder 6">
            <a:extLst>
              <a:ext uri="{FF2B5EF4-FFF2-40B4-BE49-F238E27FC236}">
                <a16:creationId xmlns:a16="http://schemas.microsoft.com/office/drawing/2014/main" id="{E539CD5F-F7C7-41E7-8C8C-1DB31E94E43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0531" y="5625245"/>
            <a:ext cx="8262938" cy="395833"/>
          </a:xfrm>
        </p:spPr>
        <p:txBody>
          <a:bodyPr anchor="b"/>
          <a:lstStyle>
            <a:lvl1pPr>
              <a:spcBef>
                <a:spcPts val="0"/>
              </a:spcBef>
              <a:spcAft>
                <a:spcPts val="0"/>
              </a:spcAft>
              <a:defRPr sz="800" b="0">
                <a:solidFill>
                  <a:schemeClr val="tx1"/>
                </a:solidFill>
              </a:defRPr>
            </a:lvl1pPr>
            <a:lvl2pPr>
              <a:spcBef>
                <a:spcPts val="200"/>
              </a:spcBef>
              <a:spcAft>
                <a:spcPts val="200"/>
              </a:spcAft>
              <a:defRPr sz="800">
                <a:solidFill>
                  <a:schemeClr val="accent1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Add any source information here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7" name="Text Placeholder 6">
            <a:extLst>
              <a:ext uri="{FF2B5EF4-FFF2-40B4-BE49-F238E27FC236}">
                <a16:creationId xmlns:a16="http://schemas.microsoft.com/office/drawing/2014/main" id="{E01AF118-F24C-4ADF-8E25-BBFA505D6AB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0531" y="815857"/>
            <a:ext cx="8262938" cy="496397"/>
          </a:xfrm>
        </p:spPr>
        <p:txBody>
          <a:bodyPr/>
          <a:lstStyle>
            <a:lvl1pPr>
              <a:spcBef>
                <a:spcPts val="200"/>
              </a:spcBef>
              <a:spcAft>
                <a:spcPts val="200"/>
              </a:spcAft>
              <a:defRPr sz="1400"/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GB" dirty="0"/>
              <a:t>This is your subtitle area. </a:t>
            </a:r>
          </a:p>
        </p:txBody>
      </p:sp>
      <p:sp>
        <p:nvSpPr>
          <p:cNvPr id="64" name="Content Placeholder 6">
            <a:extLst>
              <a:ext uri="{FF2B5EF4-FFF2-40B4-BE49-F238E27FC236}">
                <a16:creationId xmlns:a16="http://schemas.microsoft.com/office/drawing/2014/main" id="{71F99AC2-F15C-4650-9F0C-BE8514633E5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 bwMode="gray">
          <a:xfrm>
            <a:off x="442028" y="1627200"/>
            <a:ext cx="2067173" cy="1814911"/>
          </a:xfrm>
        </p:spPr>
        <p:txBody>
          <a:bodyPr lIns="180000" rIns="180000" numCol="1" spcCol="54000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dirty="0"/>
              <a:t>Click here to edit body text or click an icon below to add other content.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6" name="Content Placeholder 6">
            <a:extLst>
              <a:ext uri="{FF2B5EF4-FFF2-40B4-BE49-F238E27FC236}">
                <a16:creationId xmlns:a16="http://schemas.microsoft.com/office/drawing/2014/main" id="{13F9ED28-D43B-4004-9A42-B3C5AAB5825E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 bwMode="gray">
          <a:xfrm>
            <a:off x="439093" y="3630214"/>
            <a:ext cx="2067173" cy="1814911"/>
          </a:xfrm>
        </p:spPr>
        <p:txBody>
          <a:bodyPr lIns="180000" rIns="180000" numCol="1" spcCol="54000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dirty="0"/>
              <a:t>Click here to edit body text or click an icon below to add other content.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7" name="Content Placeholder 6">
            <a:extLst>
              <a:ext uri="{FF2B5EF4-FFF2-40B4-BE49-F238E27FC236}">
                <a16:creationId xmlns:a16="http://schemas.microsoft.com/office/drawing/2014/main" id="{D77E942D-5EEE-4587-8625-D85C26310582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 bwMode="gray">
          <a:xfrm>
            <a:off x="2506784" y="1627200"/>
            <a:ext cx="2067173" cy="1814911"/>
          </a:xfrm>
        </p:spPr>
        <p:txBody>
          <a:bodyPr lIns="180000" rIns="180000" numCol="1" spcCol="54000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dirty="0"/>
              <a:t>Click here to edit body text or click an icon below to add other content.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8" name="Content Placeholder 6">
            <a:extLst>
              <a:ext uri="{FF2B5EF4-FFF2-40B4-BE49-F238E27FC236}">
                <a16:creationId xmlns:a16="http://schemas.microsoft.com/office/drawing/2014/main" id="{7A076889-B209-4F85-8CA1-ADA731F96744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 bwMode="gray">
          <a:xfrm>
            <a:off x="2504827" y="3630214"/>
            <a:ext cx="2067173" cy="1814911"/>
          </a:xfrm>
        </p:spPr>
        <p:txBody>
          <a:bodyPr lIns="180000" rIns="180000" numCol="1" spcCol="54000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dirty="0"/>
              <a:t>Click here to edit body text or click an icon below to add other content.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9" name="Content Placeholder 6">
            <a:extLst>
              <a:ext uri="{FF2B5EF4-FFF2-40B4-BE49-F238E27FC236}">
                <a16:creationId xmlns:a16="http://schemas.microsoft.com/office/drawing/2014/main" id="{CF6002C8-2469-48FB-BFB6-18038075033A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 bwMode="gray">
          <a:xfrm>
            <a:off x="4571540" y="1627200"/>
            <a:ext cx="2067173" cy="1814911"/>
          </a:xfrm>
        </p:spPr>
        <p:txBody>
          <a:bodyPr lIns="180000" rIns="180000" numCol="1" spcCol="54000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dirty="0"/>
              <a:t>Click here to edit body text or click an icon below to add other content.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0" name="Content Placeholder 6">
            <a:extLst>
              <a:ext uri="{FF2B5EF4-FFF2-40B4-BE49-F238E27FC236}">
                <a16:creationId xmlns:a16="http://schemas.microsoft.com/office/drawing/2014/main" id="{8C4C64F3-1879-4B74-B40D-04294A4DE068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 bwMode="gray">
          <a:xfrm>
            <a:off x="4570562" y="3630214"/>
            <a:ext cx="2067173" cy="1814911"/>
          </a:xfrm>
        </p:spPr>
        <p:txBody>
          <a:bodyPr lIns="180000" rIns="180000" numCol="1" spcCol="54000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dirty="0"/>
              <a:t>Click here to edit body text or click an icon below to add other content.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1" name="Content Placeholder 6">
            <a:extLst>
              <a:ext uri="{FF2B5EF4-FFF2-40B4-BE49-F238E27FC236}">
                <a16:creationId xmlns:a16="http://schemas.microsoft.com/office/drawing/2014/main" id="{39B62D42-859C-4988-91D3-AC2C024F0BEB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 bwMode="gray">
          <a:xfrm>
            <a:off x="6636296" y="1627200"/>
            <a:ext cx="2067173" cy="1814911"/>
          </a:xfrm>
        </p:spPr>
        <p:txBody>
          <a:bodyPr lIns="180000" rIns="180000" numCol="1" spcCol="54000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dirty="0"/>
              <a:t>Click here to edit body text or click an icon below to add other content.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2" name="Content Placeholder 6">
            <a:extLst>
              <a:ext uri="{FF2B5EF4-FFF2-40B4-BE49-F238E27FC236}">
                <a16:creationId xmlns:a16="http://schemas.microsoft.com/office/drawing/2014/main" id="{948194CC-4279-4D13-BC35-5998E9BD373B}"/>
              </a:ext>
            </a:extLst>
          </p:cNvPr>
          <p:cNvSpPr>
            <a:spLocks noGrp="1"/>
          </p:cNvSpPr>
          <p:nvPr>
            <p:ph sz="quarter" idx="37" hasCustomPrompt="1"/>
          </p:nvPr>
        </p:nvSpPr>
        <p:spPr bwMode="gray">
          <a:xfrm>
            <a:off x="6636296" y="3630214"/>
            <a:ext cx="2067173" cy="1814911"/>
          </a:xfrm>
        </p:spPr>
        <p:txBody>
          <a:bodyPr lIns="180000" rIns="180000" numCol="1" spcCol="54000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dirty="0"/>
              <a:t>Click here to edit body text or click an icon below to add other content.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70CD19F-CBE0-4786-B33E-E2D760D848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6093296"/>
            <a:ext cx="2201317" cy="70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272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slide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74AAAF7-1F47-4163-8FFF-7CECE6165CF9}"/>
              </a:ext>
            </a:extLst>
          </p:cNvPr>
          <p:cNvSpPr/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4554D7C-5DC7-4DA8-8514-6C77A9FC3596}"/>
              </a:ext>
            </a:extLst>
          </p:cNvPr>
          <p:cNvSpPr>
            <a:spLocks/>
          </p:cNvSpPr>
          <p:nvPr userDrawn="1"/>
        </p:nvSpPr>
        <p:spPr bwMode="gray">
          <a:xfrm>
            <a:off x="3257405" y="1454790"/>
            <a:ext cx="2629191" cy="3593566"/>
          </a:xfrm>
          <a:custGeom>
            <a:avLst/>
            <a:gdLst>
              <a:gd name="connsiteX0" fmla="*/ 453172 w 822325"/>
              <a:gd name="connsiteY0" fmla="*/ 804863 h 842963"/>
              <a:gd name="connsiteX1" fmla="*/ 454026 w 822325"/>
              <a:gd name="connsiteY1" fmla="*/ 840336 h 842963"/>
              <a:gd name="connsiteX2" fmla="*/ 414338 w 822325"/>
              <a:gd name="connsiteY2" fmla="*/ 842963 h 842963"/>
              <a:gd name="connsiteX3" fmla="*/ 414338 w 822325"/>
              <a:gd name="connsiteY3" fmla="*/ 807053 h 842963"/>
              <a:gd name="connsiteX4" fmla="*/ 453172 w 822325"/>
              <a:gd name="connsiteY4" fmla="*/ 804863 h 842963"/>
              <a:gd name="connsiteX5" fmla="*/ 369189 w 822325"/>
              <a:gd name="connsiteY5" fmla="*/ 804863 h 842963"/>
              <a:gd name="connsiteX6" fmla="*/ 409576 w 822325"/>
              <a:gd name="connsiteY6" fmla="*/ 807053 h 842963"/>
              <a:gd name="connsiteX7" fmla="*/ 409576 w 822325"/>
              <a:gd name="connsiteY7" fmla="*/ 842963 h 842963"/>
              <a:gd name="connsiteX8" fmla="*/ 368301 w 822325"/>
              <a:gd name="connsiteY8" fmla="*/ 840774 h 842963"/>
              <a:gd name="connsiteX9" fmla="*/ 369189 w 822325"/>
              <a:gd name="connsiteY9" fmla="*/ 804863 h 842963"/>
              <a:gd name="connsiteX10" fmla="*/ 496326 w 822325"/>
              <a:gd name="connsiteY10" fmla="*/ 798513 h 842963"/>
              <a:gd name="connsiteX11" fmla="*/ 498476 w 822325"/>
              <a:gd name="connsiteY11" fmla="*/ 832479 h 842963"/>
              <a:gd name="connsiteX12" fmla="*/ 458491 w 822325"/>
              <a:gd name="connsiteY12" fmla="*/ 839788 h 842963"/>
              <a:gd name="connsiteX13" fmla="*/ 457201 w 822325"/>
              <a:gd name="connsiteY13" fmla="*/ 804962 h 842963"/>
              <a:gd name="connsiteX14" fmla="*/ 496326 w 822325"/>
              <a:gd name="connsiteY14" fmla="*/ 798513 h 842963"/>
              <a:gd name="connsiteX15" fmla="*/ 325589 w 822325"/>
              <a:gd name="connsiteY15" fmla="*/ 798513 h 842963"/>
              <a:gd name="connsiteX16" fmla="*/ 365126 w 822325"/>
              <a:gd name="connsiteY16" fmla="*/ 804596 h 842963"/>
              <a:gd name="connsiteX17" fmla="*/ 364257 w 822325"/>
              <a:gd name="connsiteY17" fmla="*/ 839788 h 842963"/>
              <a:gd name="connsiteX18" fmla="*/ 323851 w 822325"/>
              <a:gd name="connsiteY18" fmla="*/ 832402 h 842963"/>
              <a:gd name="connsiteX19" fmla="*/ 325589 w 822325"/>
              <a:gd name="connsiteY19" fmla="*/ 798513 h 842963"/>
              <a:gd name="connsiteX20" fmla="*/ 282348 w 822325"/>
              <a:gd name="connsiteY20" fmla="*/ 787401 h 842963"/>
              <a:gd name="connsiteX21" fmla="*/ 320675 w 822325"/>
              <a:gd name="connsiteY21" fmla="*/ 797860 h 842963"/>
              <a:gd name="connsiteX22" fmla="*/ 318569 w 822325"/>
              <a:gd name="connsiteY22" fmla="*/ 831851 h 842963"/>
              <a:gd name="connsiteX23" fmla="*/ 279400 w 822325"/>
              <a:gd name="connsiteY23" fmla="*/ 819649 h 842963"/>
              <a:gd name="connsiteX24" fmla="*/ 282348 w 822325"/>
              <a:gd name="connsiteY24" fmla="*/ 787401 h 842963"/>
              <a:gd name="connsiteX25" fmla="*/ 539864 w 822325"/>
              <a:gd name="connsiteY25" fmla="*/ 787400 h 842963"/>
              <a:gd name="connsiteX26" fmla="*/ 542926 w 822325"/>
              <a:gd name="connsiteY26" fmla="*/ 819648 h 842963"/>
              <a:gd name="connsiteX27" fmla="*/ 502250 w 822325"/>
              <a:gd name="connsiteY27" fmla="*/ 831850 h 842963"/>
              <a:gd name="connsiteX28" fmla="*/ 500063 w 822325"/>
              <a:gd name="connsiteY28" fmla="*/ 797859 h 842963"/>
              <a:gd name="connsiteX29" fmla="*/ 539864 w 822325"/>
              <a:gd name="connsiteY29" fmla="*/ 787400 h 842963"/>
              <a:gd name="connsiteX30" fmla="*/ 238808 w 822325"/>
              <a:gd name="connsiteY30" fmla="*/ 771526 h 842963"/>
              <a:gd name="connsiteX31" fmla="*/ 277813 w 822325"/>
              <a:gd name="connsiteY31" fmla="*/ 785859 h 842963"/>
              <a:gd name="connsiteX32" fmla="*/ 274813 w 822325"/>
              <a:gd name="connsiteY32" fmla="*/ 817564 h 842963"/>
              <a:gd name="connsiteX33" fmla="*/ 234950 w 822325"/>
              <a:gd name="connsiteY33" fmla="*/ 800626 h 842963"/>
              <a:gd name="connsiteX34" fmla="*/ 238808 w 822325"/>
              <a:gd name="connsiteY34" fmla="*/ 771526 h 842963"/>
              <a:gd name="connsiteX35" fmla="*/ 583518 w 822325"/>
              <a:gd name="connsiteY35" fmla="*/ 771525 h 842963"/>
              <a:gd name="connsiteX36" fmla="*/ 587376 w 822325"/>
              <a:gd name="connsiteY36" fmla="*/ 800625 h 842963"/>
              <a:gd name="connsiteX37" fmla="*/ 547514 w 822325"/>
              <a:gd name="connsiteY37" fmla="*/ 817563 h 842963"/>
              <a:gd name="connsiteX38" fmla="*/ 544513 w 822325"/>
              <a:gd name="connsiteY38" fmla="*/ 785858 h 842963"/>
              <a:gd name="connsiteX39" fmla="*/ 583518 w 822325"/>
              <a:gd name="connsiteY39" fmla="*/ 771525 h 842963"/>
              <a:gd name="connsiteX40" fmla="*/ 451168 w 822325"/>
              <a:gd name="connsiteY40" fmla="*/ 768350 h 842963"/>
              <a:gd name="connsiteX41" fmla="*/ 452438 w 822325"/>
              <a:gd name="connsiteY41" fmla="*/ 801592 h 842963"/>
              <a:gd name="connsiteX42" fmla="*/ 414338 w 822325"/>
              <a:gd name="connsiteY42" fmla="*/ 803275 h 842963"/>
              <a:gd name="connsiteX43" fmla="*/ 414338 w 822325"/>
              <a:gd name="connsiteY43" fmla="*/ 770033 h 842963"/>
              <a:gd name="connsiteX44" fmla="*/ 451168 w 822325"/>
              <a:gd name="connsiteY44" fmla="*/ 768350 h 842963"/>
              <a:gd name="connsiteX45" fmla="*/ 371632 w 822325"/>
              <a:gd name="connsiteY45" fmla="*/ 768350 h 842963"/>
              <a:gd name="connsiteX46" fmla="*/ 409576 w 822325"/>
              <a:gd name="connsiteY46" fmla="*/ 769628 h 842963"/>
              <a:gd name="connsiteX47" fmla="*/ 409576 w 822325"/>
              <a:gd name="connsiteY47" fmla="*/ 803275 h 842963"/>
              <a:gd name="connsiteX48" fmla="*/ 369888 w 822325"/>
              <a:gd name="connsiteY48" fmla="*/ 801572 h 842963"/>
              <a:gd name="connsiteX49" fmla="*/ 371632 w 822325"/>
              <a:gd name="connsiteY49" fmla="*/ 768350 h 842963"/>
              <a:gd name="connsiteX50" fmla="*/ 493847 w 822325"/>
              <a:gd name="connsiteY50" fmla="*/ 763588 h 842963"/>
              <a:gd name="connsiteX51" fmla="*/ 496888 w 822325"/>
              <a:gd name="connsiteY51" fmla="*/ 795695 h 842963"/>
              <a:gd name="connsiteX52" fmla="*/ 457351 w 822325"/>
              <a:gd name="connsiteY52" fmla="*/ 801688 h 842963"/>
              <a:gd name="connsiteX53" fmla="*/ 455613 w 822325"/>
              <a:gd name="connsiteY53" fmla="*/ 768297 h 842963"/>
              <a:gd name="connsiteX54" fmla="*/ 493847 w 822325"/>
              <a:gd name="connsiteY54" fmla="*/ 763588 h 842963"/>
              <a:gd name="connsiteX55" fmla="*/ 328512 w 822325"/>
              <a:gd name="connsiteY55" fmla="*/ 763588 h 842963"/>
              <a:gd name="connsiteX56" fmla="*/ 366713 w 822325"/>
              <a:gd name="connsiteY56" fmla="*/ 768668 h 842963"/>
              <a:gd name="connsiteX57" fmla="*/ 365396 w 822325"/>
              <a:gd name="connsiteY57" fmla="*/ 801688 h 842963"/>
              <a:gd name="connsiteX58" fmla="*/ 325438 w 822325"/>
              <a:gd name="connsiteY58" fmla="*/ 795762 h 842963"/>
              <a:gd name="connsiteX59" fmla="*/ 328512 w 822325"/>
              <a:gd name="connsiteY59" fmla="*/ 763588 h 842963"/>
              <a:gd name="connsiteX60" fmla="*/ 534940 w 822325"/>
              <a:gd name="connsiteY60" fmla="*/ 754063 h 842963"/>
              <a:gd name="connsiteX61" fmla="*/ 539751 w 822325"/>
              <a:gd name="connsiteY61" fmla="*/ 784911 h 842963"/>
              <a:gd name="connsiteX62" fmla="*/ 499950 w 822325"/>
              <a:gd name="connsiteY62" fmla="*/ 795338 h 842963"/>
              <a:gd name="connsiteX63" fmla="*/ 496888 w 822325"/>
              <a:gd name="connsiteY63" fmla="*/ 762318 h 842963"/>
              <a:gd name="connsiteX64" fmla="*/ 534940 w 822325"/>
              <a:gd name="connsiteY64" fmla="*/ 754063 h 842963"/>
              <a:gd name="connsiteX65" fmla="*/ 286949 w 822325"/>
              <a:gd name="connsiteY65" fmla="*/ 754063 h 842963"/>
              <a:gd name="connsiteX66" fmla="*/ 325438 w 822325"/>
              <a:gd name="connsiteY66" fmla="*/ 762318 h 842963"/>
              <a:gd name="connsiteX67" fmla="*/ 321939 w 822325"/>
              <a:gd name="connsiteY67" fmla="*/ 795338 h 842963"/>
              <a:gd name="connsiteX68" fmla="*/ 282575 w 822325"/>
              <a:gd name="connsiteY68" fmla="*/ 784911 h 842963"/>
              <a:gd name="connsiteX69" fmla="*/ 286949 w 822325"/>
              <a:gd name="connsiteY69" fmla="*/ 754063 h 842963"/>
              <a:gd name="connsiteX70" fmla="*/ 628234 w 822325"/>
              <a:gd name="connsiteY70" fmla="*/ 750888 h 842963"/>
              <a:gd name="connsiteX71" fmla="*/ 633413 w 822325"/>
              <a:gd name="connsiteY71" fmla="*/ 776465 h 842963"/>
              <a:gd name="connsiteX72" fmla="*/ 593279 w 822325"/>
              <a:gd name="connsiteY72" fmla="*/ 798513 h 842963"/>
              <a:gd name="connsiteX73" fmla="*/ 588963 w 822325"/>
              <a:gd name="connsiteY73" fmla="*/ 769850 h 842963"/>
              <a:gd name="connsiteX74" fmla="*/ 628234 w 822325"/>
              <a:gd name="connsiteY74" fmla="*/ 750888 h 842963"/>
              <a:gd name="connsiteX75" fmla="*/ 193707 w 822325"/>
              <a:gd name="connsiteY75" fmla="*/ 750888 h 842963"/>
              <a:gd name="connsiteX76" fmla="*/ 233363 w 822325"/>
              <a:gd name="connsiteY76" fmla="*/ 769850 h 842963"/>
              <a:gd name="connsiteX77" fmla="*/ 229441 w 822325"/>
              <a:gd name="connsiteY77" fmla="*/ 798513 h 842963"/>
              <a:gd name="connsiteX78" fmla="*/ 188913 w 822325"/>
              <a:gd name="connsiteY78" fmla="*/ 776465 h 842963"/>
              <a:gd name="connsiteX79" fmla="*/ 193707 w 822325"/>
              <a:gd name="connsiteY79" fmla="*/ 750888 h 842963"/>
              <a:gd name="connsiteX80" fmla="*/ 576311 w 822325"/>
              <a:gd name="connsiteY80" fmla="*/ 741363 h 842963"/>
              <a:gd name="connsiteX81" fmla="*/ 582614 w 822325"/>
              <a:gd name="connsiteY81" fmla="*/ 768740 h 842963"/>
              <a:gd name="connsiteX82" fmla="*/ 544374 w 822325"/>
              <a:gd name="connsiteY82" fmla="*/ 782638 h 842963"/>
              <a:gd name="connsiteX83" fmla="*/ 539751 w 822325"/>
              <a:gd name="connsiteY83" fmla="*/ 752735 h 842963"/>
              <a:gd name="connsiteX84" fmla="*/ 576311 w 822325"/>
              <a:gd name="connsiteY84" fmla="*/ 741363 h 842963"/>
              <a:gd name="connsiteX85" fmla="*/ 244226 w 822325"/>
              <a:gd name="connsiteY85" fmla="*/ 741363 h 842963"/>
              <a:gd name="connsiteX86" fmla="*/ 282575 w 822325"/>
              <a:gd name="connsiteY86" fmla="*/ 752735 h 842963"/>
              <a:gd name="connsiteX87" fmla="*/ 277781 w 822325"/>
              <a:gd name="connsiteY87" fmla="*/ 782638 h 842963"/>
              <a:gd name="connsiteX88" fmla="*/ 238125 w 822325"/>
              <a:gd name="connsiteY88" fmla="*/ 768740 h 842963"/>
              <a:gd name="connsiteX89" fmla="*/ 244226 w 822325"/>
              <a:gd name="connsiteY89" fmla="*/ 741363 h 842963"/>
              <a:gd name="connsiteX90" fmla="*/ 448686 w 822325"/>
              <a:gd name="connsiteY90" fmla="*/ 733425 h 842963"/>
              <a:gd name="connsiteX91" fmla="*/ 450851 w 822325"/>
              <a:gd name="connsiteY91" fmla="*/ 765075 h 842963"/>
              <a:gd name="connsiteX92" fmla="*/ 412751 w 822325"/>
              <a:gd name="connsiteY92" fmla="*/ 766763 h 842963"/>
              <a:gd name="connsiteX93" fmla="*/ 412751 w 822325"/>
              <a:gd name="connsiteY93" fmla="*/ 735113 h 842963"/>
              <a:gd name="connsiteX94" fmla="*/ 448686 w 822325"/>
              <a:gd name="connsiteY94" fmla="*/ 733425 h 842963"/>
              <a:gd name="connsiteX95" fmla="*/ 373666 w 822325"/>
              <a:gd name="connsiteY95" fmla="*/ 733425 h 842963"/>
              <a:gd name="connsiteX96" fmla="*/ 409576 w 822325"/>
              <a:gd name="connsiteY96" fmla="*/ 734707 h 842963"/>
              <a:gd name="connsiteX97" fmla="*/ 409576 w 822325"/>
              <a:gd name="connsiteY97" fmla="*/ 766763 h 842963"/>
              <a:gd name="connsiteX98" fmla="*/ 371476 w 822325"/>
              <a:gd name="connsiteY98" fmla="*/ 765054 h 842963"/>
              <a:gd name="connsiteX99" fmla="*/ 373666 w 822325"/>
              <a:gd name="connsiteY99" fmla="*/ 733425 h 842963"/>
              <a:gd name="connsiteX100" fmla="*/ 489400 w 822325"/>
              <a:gd name="connsiteY100" fmla="*/ 728663 h 842963"/>
              <a:gd name="connsiteX101" fmla="*/ 493714 w 822325"/>
              <a:gd name="connsiteY101" fmla="*/ 760395 h 842963"/>
              <a:gd name="connsiteX102" fmla="*/ 456183 w 822325"/>
              <a:gd name="connsiteY102" fmla="*/ 765176 h 842963"/>
              <a:gd name="connsiteX103" fmla="*/ 454026 w 822325"/>
              <a:gd name="connsiteY103" fmla="*/ 733010 h 842963"/>
              <a:gd name="connsiteX104" fmla="*/ 489400 w 822325"/>
              <a:gd name="connsiteY104" fmla="*/ 728663 h 842963"/>
              <a:gd name="connsiteX105" fmla="*/ 333928 w 822325"/>
              <a:gd name="connsiteY105" fmla="*/ 728663 h 842963"/>
              <a:gd name="connsiteX106" fmla="*/ 368301 w 822325"/>
              <a:gd name="connsiteY106" fmla="*/ 732575 h 842963"/>
              <a:gd name="connsiteX107" fmla="*/ 366230 w 822325"/>
              <a:gd name="connsiteY107" fmla="*/ 765176 h 842963"/>
              <a:gd name="connsiteX108" fmla="*/ 330201 w 822325"/>
              <a:gd name="connsiteY108" fmla="*/ 759960 h 842963"/>
              <a:gd name="connsiteX109" fmla="*/ 333928 w 822325"/>
              <a:gd name="connsiteY109" fmla="*/ 728663 h 842963"/>
              <a:gd name="connsiteX110" fmla="*/ 150753 w 822325"/>
              <a:gd name="connsiteY110" fmla="*/ 727076 h 842963"/>
              <a:gd name="connsiteX111" fmla="*/ 188913 w 822325"/>
              <a:gd name="connsiteY111" fmla="*/ 749039 h 842963"/>
              <a:gd name="connsiteX112" fmla="*/ 183881 w 822325"/>
              <a:gd name="connsiteY112" fmla="*/ 773114 h 842963"/>
              <a:gd name="connsiteX113" fmla="*/ 144463 w 822325"/>
              <a:gd name="connsiteY113" fmla="*/ 746927 h 842963"/>
              <a:gd name="connsiteX114" fmla="*/ 150753 w 822325"/>
              <a:gd name="connsiteY114" fmla="*/ 727076 h 842963"/>
              <a:gd name="connsiteX115" fmla="*/ 671936 w 822325"/>
              <a:gd name="connsiteY115" fmla="*/ 727075 h 842963"/>
              <a:gd name="connsiteX116" fmla="*/ 677863 w 822325"/>
              <a:gd name="connsiteY116" fmla="*/ 746926 h 842963"/>
              <a:gd name="connsiteX117" fmla="*/ 638493 w 822325"/>
              <a:gd name="connsiteY117" fmla="*/ 773113 h 842963"/>
              <a:gd name="connsiteX118" fmla="*/ 633413 w 822325"/>
              <a:gd name="connsiteY118" fmla="*/ 749038 h 842963"/>
              <a:gd name="connsiteX119" fmla="*/ 671936 w 822325"/>
              <a:gd name="connsiteY119" fmla="*/ 727075 h 842963"/>
              <a:gd name="connsiteX120" fmla="*/ 619443 w 822325"/>
              <a:gd name="connsiteY120" fmla="*/ 725488 h 842963"/>
              <a:gd name="connsiteX121" fmla="*/ 627063 w 822325"/>
              <a:gd name="connsiteY121" fmla="*/ 749253 h 842963"/>
              <a:gd name="connsiteX122" fmla="*/ 588540 w 822325"/>
              <a:gd name="connsiteY122" fmla="*/ 766763 h 842963"/>
              <a:gd name="connsiteX123" fmla="*/ 582613 w 822325"/>
              <a:gd name="connsiteY123" fmla="*/ 739664 h 842963"/>
              <a:gd name="connsiteX124" fmla="*/ 619443 w 822325"/>
              <a:gd name="connsiteY124" fmla="*/ 725488 h 842963"/>
              <a:gd name="connsiteX125" fmla="*/ 202883 w 822325"/>
              <a:gd name="connsiteY125" fmla="*/ 725488 h 842963"/>
              <a:gd name="connsiteX126" fmla="*/ 239713 w 822325"/>
              <a:gd name="connsiteY126" fmla="*/ 739664 h 842963"/>
              <a:gd name="connsiteX127" fmla="*/ 233363 w 822325"/>
              <a:gd name="connsiteY127" fmla="*/ 766763 h 842963"/>
              <a:gd name="connsiteX128" fmla="*/ 195263 w 822325"/>
              <a:gd name="connsiteY128" fmla="*/ 749253 h 842963"/>
              <a:gd name="connsiteX129" fmla="*/ 202883 w 822325"/>
              <a:gd name="connsiteY129" fmla="*/ 725488 h 842963"/>
              <a:gd name="connsiteX130" fmla="*/ 527444 w 822325"/>
              <a:gd name="connsiteY130" fmla="*/ 722313 h 842963"/>
              <a:gd name="connsiteX131" fmla="*/ 533401 w 822325"/>
              <a:gd name="connsiteY131" fmla="*/ 751272 h 842963"/>
              <a:gd name="connsiteX132" fmla="*/ 496381 w 822325"/>
              <a:gd name="connsiteY132" fmla="*/ 758826 h 842963"/>
              <a:gd name="connsiteX133" fmla="*/ 492126 w 822325"/>
              <a:gd name="connsiteY133" fmla="*/ 728609 h 842963"/>
              <a:gd name="connsiteX134" fmla="*/ 527444 w 822325"/>
              <a:gd name="connsiteY134" fmla="*/ 722313 h 842963"/>
              <a:gd name="connsiteX135" fmla="*/ 293721 w 822325"/>
              <a:gd name="connsiteY135" fmla="*/ 722313 h 842963"/>
              <a:gd name="connsiteX136" fmla="*/ 328613 w 822325"/>
              <a:gd name="connsiteY136" fmla="*/ 728609 h 842963"/>
              <a:gd name="connsiteX137" fmla="*/ 324358 w 822325"/>
              <a:gd name="connsiteY137" fmla="*/ 758826 h 842963"/>
              <a:gd name="connsiteX138" fmla="*/ 287338 w 822325"/>
              <a:gd name="connsiteY138" fmla="*/ 751272 h 842963"/>
              <a:gd name="connsiteX139" fmla="*/ 293721 w 822325"/>
              <a:gd name="connsiteY139" fmla="*/ 722313 h 842963"/>
              <a:gd name="connsiteX140" fmla="*/ 254047 w 822325"/>
              <a:gd name="connsiteY140" fmla="*/ 711201 h 842963"/>
              <a:gd name="connsiteX141" fmla="*/ 288926 w 822325"/>
              <a:gd name="connsiteY141" fmla="*/ 720903 h 842963"/>
              <a:gd name="connsiteX142" fmla="*/ 282622 w 822325"/>
              <a:gd name="connsiteY142" fmla="*/ 750889 h 842963"/>
              <a:gd name="connsiteX143" fmla="*/ 246063 w 822325"/>
              <a:gd name="connsiteY143" fmla="*/ 739424 h 842963"/>
              <a:gd name="connsiteX144" fmla="*/ 254047 w 822325"/>
              <a:gd name="connsiteY144" fmla="*/ 711201 h 842963"/>
              <a:gd name="connsiteX145" fmla="*/ 567860 w 822325"/>
              <a:gd name="connsiteY145" fmla="*/ 711200 h 842963"/>
              <a:gd name="connsiteX146" fmla="*/ 576264 w 822325"/>
              <a:gd name="connsiteY146" fmla="*/ 739423 h 842963"/>
              <a:gd name="connsiteX147" fmla="*/ 539705 w 822325"/>
              <a:gd name="connsiteY147" fmla="*/ 750888 h 842963"/>
              <a:gd name="connsiteX148" fmla="*/ 533401 w 822325"/>
              <a:gd name="connsiteY148" fmla="*/ 720902 h 842963"/>
              <a:gd name="connsiteX149" fmla="*/ 567860 w 822325"/>
              <a:gd name="connsiteY149" fmla="*/ 711200 h 842963"/>
              <a:gd name="connsiteX150" fmla="*/ 160105 w 822325"/>
              <a:gd name="connsiteY150" fmla="*/ 704851 h 842963"/>
              <a:gd name="connsiteX151" fmla="*/ 196851 w 822325"/>
              <a:gd name="connsiteY151" fmla="*/ 722541 h 842963"/>
              <a:gd name="connsiteX152" fmla="*/ 189248 w 822325"/>
              <a:gd name="connsiteY152" fmla="*/ 746126 h 842963"/>
              <a:gd name="connsiteX153" fmla="*/ 150813 w 822325"/>
              <a:gd name="connsiteY153" fmla="*/ 724646 h 842963"/>
              <a:gd name="connsiteX154" fmla="*/ 160105 w 822325"/>
              <a:gd name="connsiteY154" fmla="*/ 704851 h 842963"/>
              <a:gd name="connsiteX155" fmla="*/ 662338 w 822325"/>
              <a:gd name="connsiteY155" fmla="*/ 704850 h 842963"/>
              <a:gd name="connsiteX156" fmla="*/ 671513 w 822325"/>
              <a:gd name="connsiteY156" fmla="*/ 724645 h 842963"/>
              <a:gd name="connsiteX157" fmla="*/ 632190 w 822325"/>
              <a:gd name="connsiteY157" fmla="*/ 746125 h 842963"/>
              <a:gd name="connsiteX158" fmla="*/ 623888 w 822325"/>
              <a:gd name="connsiteY158" fmla="*/ 722540 h 842963"/>
              <a:gd name="connsiteX159" fmla="*/ 662338 w 822325"/>
              <a:gd name="connsiteY159" fmla="*/ 704850 h 842963"/>
              <a:gd name="connsiteX160" fmla="*/ 213624 w 822325"/>
              <a:gd name="connsiteY160" fmla="*/ 698501 h 842963"/>
              <a:gd name="connsiteX161" fmla="*/ 249238 w 822325"/>
              <a:gd name="connsiteY161" fmla="*/ 709931 h 842963"/>
              <a:gd name="connsiteX162" fmla="*/ 240986 w 822325"/>
              <a:gd name="connsiteY162" fmla="*/ 736601 h 842963"/>
              <a:gd name="connsiteX163" fmla="*/ 203200 w 822325"/>
              <a:gd name="connsiteY163" fmla="*/ 722208 h 842963"/>
              <a:gd name="connsiteX164" fmla="*/ 213624 w 822325"/>
              <a:gd name="connsiteY164" fmla="*/ 698501 h 842963"/>
              <a:gd name="connsiteX165" fmla="*/ 608800 w 822325"/>
              <a:gd name="connsiteY165" fmla="*/ 698500 h 842963"/>
              <a:gd name="connsiteX166" fmla="*/ 619126 w 822325"/>
              <a:gd name="connsiteY166" fmla="*/ 722207 h 842963"/>
              <a:gd name="connsiteX167" fmla="*/ 581693 w 822325"/>
              <a:gd name="connsiteY167" fmla="*/ 736600 h 842963"/>
              <a:gd name="connsiteX168" fmla="*/ 573088 w 822325"/>
              <a:gd name="connsiteY168" fmla="*/ 709930 h 842963"/>
              <a:gd name="connsiteX169" fmla="*/ 608800 w 822325"/>
              <a:gd name="connsiteY169" fmla="*/ 698500 h 842963"/>
              <a:gd name="connsiteX170" fmla="*/ 446592 w 822325"/>
              <a:gd name="connsiteY170" fmla="*/ 696913 h 842963"/>
              <a:gd name="connsiteX171" fmla="*/ 449264 w 822325"/>
              <a:gd name="connsiteY171" fmla="*/ 728918 h 842963"/>
              <a:gd name="connsiteX172" fmla="*/ 412751 w 822325"/>
              <a:gd name="connsiteY172" fmla="*/ 730251 h 842963"/>
              <a:gd name="connsiteX173" fmla="*/ 412751 w 822325"/>
              <a:gd name="connsiteY173" fmla="*/ 698247 h 842963"/>
              <a:gd name="connsiteX174" fmla="*/ 446592 w 822325"/>
              <a:gd name="connsiteY174" fmla="*/ 696913 h 842963"/>
              <a:gd name="connsiteX175" fmla="*/ 376780 w 822325"/>
              <a:gd name="connsiteY175" fmla="*/ 696913 h 842963"/>
              <a:gd name="connsiteX176" fmla="*/ 409576 w 822325"/>
              <a:gd name="connsiteY176" fmla="*/ 698247 h 842963"/>
              <a:gd name="connsiteX177" fmla="*/ 409150 w 822325"/>
              <a:gd name="connsiteY177" fmla="*/ 730251 h 842963"/>
              <a:gd name="connsiteX178" fmla="*/ 374651 w 822325"/>
              <a:gd name="connsiteY178" fmla="*/ 728918 h 842963"/>
              <a:gd name="connsiteX179" fmla="*/ 376780 w 822325"/>
              <a:gd name="connsiteY179" fmla="*/ 696913 h 842963"/>
              <a:gd name="connsiteX180" fmla="*/ 483814 w 822325"/>
              <a:gd name="connsiteY180" fmla="*/ 693738 h 842963"/>
              <a:gd name="connsiteX181" fmla="*/ 488951 w 822325"/>
              <a:gd name="connsiteY181" fmla="*/ 723230 h 842963"/>
              <a:gd name="connsiteX182" fmla="*/ 453848 w 822325"/>
              <a:gd name="connsiteY182" fmla="*/ 727076 h 842963"/>
              <a:gd name="connsiteX183" fmla="*/ 450851 w 822325"/>
              <a:gd name="connsiteY183" fmla="*/ 696730 h 842963"/>
              <a:gd name="connsiteX184" fmla="*/ 483814 w 822325"/>
              <a:gd name="connsiteY184" fmla="*/ 693738 h 842963"/>
              <a:gd name="connsiteX185" fmla="*/ 339942 w 822325"/>
              <a:gd name="connsiteY185" fmla="*/ 693738 h 842963"/>
              <a:gd name="connsiteX186" fmla="*/ 371476 w 822325"/>
              <a:gd name="connsiteY186" fmla="*/ 696730 h 842963"/>
              <a:gd name="connsiteX187" fmla="*/ 368986 w 822325"/>
              <a:gd name="connsiteY187" fmla="*/ 727076 h 842963"/>
              <a:gd name="connsiteX188" fmla="*/ 334963 w 822325"/>
              <a:gd name="connsiteY188" fmla="*/ 723230 h 842963"/>
              <a:gd name="connsiteX189" fmla="*/ 339942 w 822325"/>
              <a:gd name="connsiteY189" fmla="*/ 693738 h 842963"/>
              <a:gd name="connsiteX190" fmla="*/ 302795 w 822325"/>
              <a:gd name="connsiteY190" fmla="*/ 688976 h 842963"/>
              <a:gd name="connsiteX191" fmla="*/ 334963 w 822325"/>
              <a:gd name="connsiteY191" fmla="*/ 694150 h 842963"/>
              <a:gd name="connsiteX192" fmla="*/ 329532 w 822325"/>
              <a:gd name="connsiteY192" fmla="*/ 723901 h 842963"/>
              <a:gd name="connsiteX193" fmla="*/ 295275 w 822325"/>
              <a:gd name="connsiteY193" fmla="*/ 717434 h 842963"/>
              <a:gd name="connsiteX194" fmla="*/ 302795 w 822325"/>
              <a:gd name="connsiteY194" fmla="*/ 688976 h 842963"/>
              <a:gd name="connsiteX195" fmla="*/ 519147 w 822325"/>
              <a:gd name="connsiteY195" fmla="*/ 688975 h 842963"/>
              <a:gd name="connsiteX196" fmla="*/ 527051 w 822325"/>
              <a:gd name="connsiteY196" fmla="*/ 717433 h 842963"/>
              <a:gd name="connsiteX197" fmla="*/ 491045 w 822325"/>
              <a:gd name="connsiteY197" fmla="*/ 723900 h 842963"/>
              <a:gd name="connsiteX198" fmla="*/ 485776 w 822325"/>
              <a:gd name="connsiteY198" fmla="*/ 694149 h 842963"/>
              <a:gd name="connsiteX199" fmla="*/ 519147 w 822325"/>
              <a:gd name="connsiteY199" fmla="*/ 688975 h 842963"/>
              <a:gd name="connsiteX200" fmla="*/ 173081 w 822325"/>
              <a:gd name="connsiteY200" fmla="*/ 682626 h 842963"/>
              <a:gd name="connsiteX201" fmla="*/ 209551 w 822325"/>
              <a:gd name="connsiteY201" fmla="*/ 696914 h 842963"/>
              <a:gd name="connsiteX202" fmla="*/ 198566 w 822325"/>
              <a:gd name="connsiteY202" fmla="*/ 720726 h 842963"/>
              <a:gd name="connsiteX203" fmla="*/ 160338 w 822325"/>
              <a:gd name="connsiteY203" fmla="*/ 702542 h 842963"/>
              <a:gd name="connsiteX204" fmla="*/ 173081 w 822325"/>
              <a:gd name="connsiteY204" fmla="*/ 682626 h 842963"/>
              <a:gd name="connsiteX205" fmla="*/ 647959 w 822325"/>
              <a:gd name="connsiteY205" fmla="*/ 682625 h 842963"/>
              <a:gd name="connsiteX206" fmla="*/ 660401 w 822325"/>
              <a:gd name="connsiteY206" fmla="*/ 702541 h 842963"/>
              <a:gd name="connsiteX207" fmla="*/ 623073 w 822325"/>
              <a:gd name="connsiteY207" fmla="*/ 720725 h 842963"/>
              <a:gd name="connsiteX208" fmla="*/ 612776 w 822325"/>
              <a:gd name="connsiteY208" fmla="*/ 696913 h 842963"/>
              <a:gd name="connsiteX209" fmla="*/ 647959 w 822325"/>
              <a:gd name="connsiteY209" fmla="*/ 682625 h 842963"/>
              <a:gd name="connsiteX210" fmla="*/ 556553 w 822325"/>
              <a:gd name="connsiteY210" fmla="*/ 681038 h 842963"/>
              <a:gd name="connsiteX211" fmla="*/ 566738 w 822325"/>
              <a:gd name="connsiteY211" fmla="*/ 707445 h 842963"/>
              <a:gd name="connsiteX212" fmla="*/ 531938 w 822325"/>
              <a:gd name="connsiteY212" fmla="*/ 715963 h 842963"/>
              <a:gd name="connsiteX213" fmla="*/ 523875 w 822325"/>
              <a:gd name="connsiteY213" fmla="*/ 687853 h 842963"/>
              <a:gd name="connsiteX214" fmla="*/ 556553 w 822325"/>
              <a:gd name="connsiteY214" fmla="*/ 681038 h 842963"/>
              <a:gd name="connsiteX215" fmla="*/ 265773 w 822325"/>
              <a:gd name="connsiteY215" fmla="*/ 681038 h 842963"/>
              <a:gd name="connsiteX216" fmla="*/ 298451 w 822325"/>
              <a:gd name="connsiteY216" fmla="*/ 687853 h 842963"/>
              <a:gd name="connsiteX217" fmla="*/ 290388 w 822325"/>
              <a:gd name="connsiteY217" fmla="*/ 715963 h 842963"/>
              <a:gd name="connsiteX218" fmla="*/ 255588 w 822325"/>
              <a:gd name="connsiteY218" fmla="*/ 707445 h 842963"/>
              <a:gd name="connsiteX219" fmla="*/ 265773 w 822325"/>
              <a:gd name="connsiteY219" fmla="*/ 681038 h 842963"/>
              <a:gd name="connsiteX220" fmla="*/ 593088 w 822325"/>
              <a:gd name="connsiteY220" fmla="*/ 671513 h 842963"/>
              <a:gd name="connsiteX221" fmla="*/ 606426 w 822325"/>
              <a:gd name="connsiteY221" fmla="*/ 695228 h 842963"/>
              <a:gd name="connsiteX222" fmla="*/ 571145 w 822325"/>
              <a:gd name="connsiteY222" fmla="*/ 706438 h 842963"/>
              <a:gd name="connsiteX223" fmla="*/ 560388 w 822325"/>
              <a:gd name="connsiteY223" fmla="*/ 680568 h 842963"/>
              <a:gd name="connsiteX224" fmla="*/ 593088 w 822325"/>
              <a:gd name="connsiteY224" fmla="*/ 671513 h 842963"/>
              <a:gd name="connsiteX225" fmla="*/ 229238 w 822325"/>
              <a:gd name="connsiteY225" fmla="*/ 671513 h 842963"/>
              <a:gd name="connsiteX226" fmla="*/ 261938 w 822325"/>
              <a:gd name="connsiteY226" fmla="*/ 680568 h 842963"/>
              <a:gd name="connsiteX227" fmla="*/ 251181 w 822325"/>
              <a:gd name="connsiteY227" fmla="*/ 706438 h 842963"/>
              <a:gd name="connsiteX228" fmla="*/ 215900 w 822325"/>
              <a:gd name="connsiteY228" fmla="*/ 695228 h 842963"/>
              <a:gd name="connsiteX229" fmla="*/ 229238 w 822325"/>
              <a:gd name="connsiteY229" fmla="*/ 671513 h 842963"/>
              <a:gd name="connsiteX230" fmla="*/ 442625 w 822325"/>
              <a:gd name="connsiteY230" fmla="*/ 665163 h 842963"/>
              <a:gd name="connsiteX231" fmla="*/ 446089 w 822325"/>
              <a:gd name="connsiteY231" fmla="*/ 694477 h 842963"/>
              <a:gd name="connsiteX232" fmla="*/ 413184 w 822325"/>
              <a:gd name="connsiteY232" fmla="*/ 695326 h 842963"/>
              <a:gd name="connsiteX233" fmla="*/ 412751 w 822325"/>
              <a:gd name="connsiteY233" fmla="*/ 666013 h 842963"/>
              <a:gd name="connsiteX234" fmla="*/ 442625 w 822325"/>
              <a:gd name="connsiteY234" fmla="*/ 665163 h 842963"/>
              <a:gd name="connsiteX235" fmla="*/ 379308 w 822325"/>
              <a:gd name="connsiteY235" fmla="*/ 665163 h 842963"/>
              <a:gd name="connsiteX236" fmla="*/ 409576 w 822325"/>
              <a:gd name="connsiteY236" fmla="*/ 665594 h 842963"/>
              <a:gd name="connsiteX237" fmla="*/ 409576 w 822325"/>
              <a:gd name="connsiteY237" fmla="*/ 695326 h 842963"/>
              <a:gd name="connsiteX238" fmla="*/ 376238 w 822325"/>
              <a:gd name="connsiteY238" fmla="*/ 694464 h 842963"/>
              <a:gd name="connsiteX239" fmla="*/ 379308 w 822325"/>
              <a:gd name="connsiteY239" fmla="*/ 665163 h 842963"/>
              <a:gd name="connsiteX240" fmla="*/ 476515 w 822325"/>
              <a:gd name="connsiteY240" fmla="*/ 663575 h 842963"/>
              <a:gd name="connsiteX241" fmla="*/ 482601 w 822325"/>
              <a:gd name="connsiteY241" fmla="*/ 690846 h 842963"/>
              <a:gd name="connsiteX242" fmla="*/ 449565 w 822325"/>
              <a:gd name="connsiteY242" fmla="*/ 693738 h 842963"/>
              <a:gd name="connsiteX243" fmla="*/ 446088 w 822325"/>
              <a:gd name="connsiteY243" fmla="*/ 665641 h 842963"/>
              <a:gd name="connsiteX244" fmla="*/ 476515 w 822325"/>
              <a:gd name="connsiteY244" fmla="*/ 663575 h 842963"/>
              <a:gd name="connsiteX245" fmla="*/ 346246 w 822325"/>
              <a:gd name="connsiteY245" fmla="*/ 663575 h 842963"/>
              <a:gd name="connsiteX246" fmla="*/ 376239 w 822325"/>
              <a:gd name="connsiteY246" fmla="*/ 665641 h 842963"/>
              <a:gd name="connsiteX247" fmla="*/ 372761 w 822325"/>
              <a:gd name="connsiteY247" fmla="*/ 693738 h 842963"/>
              <a:gd name="connsiteX248" fmla="*/ 339726 w 822325"/>
              <a:gd name="connsiteY248" fmla="*/ 690846 h 842963"/>
              <a:gd name="connsiteX249" fmla="*/ 346246 w 822325"/>
              <a:gd name="connsiteY249" fmla="*/ 663575 h 842963"/>
              <a:gd name="connsiteX250" fmla="*/ 629999 w 822325"/>
              <a:gd name="connsiteY250" fmla="*/ 658813 h 842963"/>
              <a:gd name="connsiteX251" fmla="*/ 646113 w 822325"/>
              <a:gd name="connsiteY251" fmla="*/ 679591 h 842963"/>
              <a:gd name="connsiteX252" fmla="*/ 610401 w 822325"/>
              <a:gd name="connsiteY252" fmla="*/ 693738 h 842963"/>
              <a:gd name="connsiteX253" fmla="*/ 596900 w 822325"/>
              <a:gd name="connsiteY253" fmla="*/ 669865 h 842963"/>
              <a:gd name="connsiteX254" fmla="*/ 629999 w 822325"/>
              <a:gd name="connsiteY254" fmla="*/ 658813 h 842963"/>
              <a:gd name="connsiteX255" fmla="*/ 508734 w 822325"/>
              <a:gd name="connsiteY255" fmla="*/ 658813 h 842963"/>
              <a:gd name="connsiteX256" fmla="*/ 517526 w 822325"/>
              <a:gd name="connsiteY256" fmla="*/ 685844 h 842963"/>
              <a:gd name="connsiteX257" fmla="*/ 485706 w 822325"/>
              <a:gd name="connsiteY257" fmla="*/ 690563 h 842963"/>
              <a:gd name="connsiteX258" fmla="*/ 479426 w 822325"/>
              <a:gd name="connsiteY258" fmla="*/ 662246 h 842963"/>
              <a:gd name="connsiteX259" fmla="*/ 508734 w 822325"/>
              <a:gd name="connsiteY259" fmla="*/ 658813 h 842963"/>
              <a:gd name="connsiteX260" fmla="*/ 312808 w 822325"/>
              <a:gd name="connsiteY260" fmla="*/ 658813 h 842963"/>
              <a:gd name="connsiteX261" fmla="*/ 342901 w 822325"/>
              <a:gd name="connsiteY261" fmla="*/ 662246 h 842963"/>
              <a:gd name="connsiteX262" fmla="*/ 336359 w 822325"/>
              <a:gd name="connsiteY262" fmla="*/ 690563 h 842963"/>
              <a:gd name="connsiteX263" fmla="*/ 303213 w 822325"/>
              <a:gd name="connsiteY263" fmla="*/ 685844 h 842963"/>
              <a:gd name="connsiteX264" fmla="*/ 312808 w 822325"/>
              <a:gd name="connsiteY264" fmla="*/ 658813 h 842963"/>
              <a:gd name="connsiteX265" fmla="*/ 191386 w 822325"/>
              <a:gd name="connsiteY265" fmla="*/ 658813 h 842963"/>
              <a:gd name="connsiteX266" fmla="*/ 223838 w 822325"/>
              <a:gd name="connsiteY266" fmla="*/ 669865 h 842963"/>
              <a:gd name="connsiteX267" fmla="*/ 210773 w 822325"/>
              <a:gd name="connsiteY267" fmla="*/ 693738 h 842963"/>
              <a:gd name="connsiteX268" fmla="*/ 176213 w 822325"/>
              <a:gd name="connsiteY268" fmla="*/ 679591 h 842963"/>
              <a:gd name="connsiteX269" fmla="*/ 191386 w 822325"/>
              <a:gd name="connsiteY269" fmla="*/ 658813 h 842963"/>
              <a:gd name="connsiteX270" fmla="*/ 542942 w 822325"/>
              <a:gd name="connsiteY270" fmla="*/ 654051 h 842963"/>
              <a:gd name="connsiteX271" fmla="*/ 555626 w 822325"/>
              <a:gd name="connsiteY271" fmla="*/ 679028 h 842963"/>
              <a:gd name="connsiteX272" fmla="*/ 522385 w 822325"/>
              <a:gd name="connsiteY272" fmla="*/ 685801 h 842963"/>
              <a:gd name="connsiteX273" fmla="*/ 512763 w 822325"/>
              <a:gd name="connsiteY273" fmla="*/ 659131 h 842963"/>
              <a:gd name="connsiteX274" fmla="*/ 542942 w 822325"/>
              <a:gd name="connsiteY274" fmla="*/ 654051 h 842963"/>
              <a:gd name="connsiteX275" fmla="*/ 279384 w 822325"/>
              <a:gd name="connsiteY275" fmla="*/ 654051 h 842963"/>
              <a:gd name="connsiteX276" fmla="*/ 309563 w 822325"/>
              <a:gd name="connsiteY276" fmla="*/ 659131 h 842963"/>
              <a:gd name="connsiteX277" fmla="*/ 299503 w 822325"/>
              <a:gd name="connsiteY277" fmla="*/ 685801 h 842963"/>
              <a:gd name="connsiteX278" fmla="*/ 266700 w 822325"/>
              <a:gd name="connsiteY278" fmla="*/ 679028 h 842963"/>
              <a:gd name="connsiteX279" fmla="*/ 279384 w 822325"/>
              <a:gd name="connsiteY279" fmla="*/ 654051 h 842963"/>
              <a:gd name="connsiteX280" fmla="*/ 576068 w 822325"/>
              <a:gd name="connsiteY280" fmla="*/ 646113 h 842963"/>
              <a:gd name="connsiteX281" fmla="*/ 592138 w 822325"/>
              <a:gd name="connsiteY281" fmla="*/ 668853 h 842963"/>
              <a:gd name="connsiteX282" fmla="*/ 559130 w 822325"/>
              <a:gd name="connsiteY282" fmla="*/ 677863 h 842963"/>
              <a:gd name="connsiteX283" fmla="*/ 546100 w 822325"/>
              <a:gd name="connsiteY283" fmla="*/ 652549 h 842963"/>
              <a:gd name="connsiteX284" fmla="*/ 576068 w 822325"/>
              <a:gd name="connsiteY284" fmla="*/ 646113 h 842963"/>
              <a:gd name="connsiteX285" fmla="*/ 245704 w 822325"/>
              <a:gd name="connsiteY285" fmla="*/ 646113 h 842963"/>
              <a:gd name="connsiteX286" fmla="*/ 274638 w 822325"/>
              <a:gd name="connsiteY286" fmla="*/ 652549 h 842963"/>
              <a:gd name="connsiteX287" fmla="*/ 262058 w 822325"/>
              <a:gd name="connsiteY287" fmla="*/ 677863 h 842963"/>
              <a:gd name="connsiteX288" fmla="*/ 230188 w 822325"/>
              <a:gd name="connsiteY288" fmla="*/ 668853 h 842963"/>
              <a:gd name="connsiteX289" fmla="*/ 245704 w 822325"/>
              <a:gd name="connsiteY289" fmla="*/ 646113 h 842963"/>
              <a:gd name="connsiteX290" fmla="*/ 92134 w 822325"/>
              <a:gd name="connsiteY290" fmla="*/ 644526 h 842963"/>
              <a:gd name="connsiteX291" fmla="*/ 114301 w 822325"/>
              <a:gd name="connsiteY291" fmla="*/ 684484 h 842963"/>
              <a:gd name="connsiteX292" fmla="*/ 94266 w 822325"/>
              <a:gd name="connsiteY292" fmla="*/ 690564 h 842963"/>
              <a:gd name="connsiteX293" fmla="*/ 68263 w 822325"/>
              <a:gd name="connsiteY293" fmla="*/ 649738 h 842963"/>
              <a:gd name="connsiteX294" fmla="*/ 92134 w 822325"/>
              <a:gd name="connsiteY294" fmla="*/ 644526 h 842963"/>
              <a:gd name="connsiteX295" fmla="*/ 729212 w 822325"/>
              <a:gd name="connsiteY295" fmla="*/ 644525 h 842963"/>
              <a:gd name="connsiteX296" fmla="*/ 752475 w 822325"/>
              <a:gd name="connsiteY296" fmla="*/ 649737 h 842963"/>
              <a:gd name="connsiteX297" fmla="*/ 727134 w 822325"/>
              <a:gd name="connsiteY297" fmla="*/ 690563 h 842963"/>
              <a:gd name="connsiteX298" fmla="*/ 708025 w 822325"/>
              <a:gd name="connsiteY298" fmla="*/ 684483 h 842963"/>
              <a:gd name="connsiteX299" fmla="*/ 729212 w 822325"/>
              <a:gd name="connsiteY299" fmla="*/ 644525 h 842963"/>
              <a:gd name="connsiteX300" fmla="*/ 703672 w 822325"/>
              <a:gd name="connsiteY300" fmla="*/ 636588 h 842963"/>
              <a:gd name="connsiteX301" fmla="*/ 727075 w 822325"/>
              <a:gd name="connsiteY301" fmla="*/ 644814 h 842963"/>
              <a:gd name="connsiteX302" fmla="*/ 705374 w 822325"/>
              <a:gd name="connsiteY302" fmla="*/ 684213 h 842963"/>
              <a:gd name="connsiteX303" fmla="*/ 685800 w 822325"/>
              <a:gd name="connsiteY303" fmla="*/ 674688 h 842963"/>
              <a:gd name="connsiteX304" fmla="*/ 703672 w 822325"/>
              <a:gd name="connsiteY304" fmla="*/ 636588 h 842963"/>
              <a:gd name="connsiteX305" fmla="*/ 609225 w 822325"/>
              <a:gd name="connsiteY305" fmla="*/ 636588 h 842963"/>
              <a:gd name="connsiteX306" fmla="*/ 628651 w 822325"/>
              <a:gd name="connsiteY306" fmla="*/ 657606 h 842963"/>
              <a:gd name="connsiteX307" fmla="*/ 595842 w 822325"/>
              <a:gd name="connsiteY307" fmla="*/ 668338 h 842963"/>
              <a:gd name="connsiteX308" fmla="*/ 579438 w 822325"/>
              <a:gd name="connsiteY308" fmla="*/ 645085 h 842963"/>
              <a:gd name="connsiteX309" fmla="*/ 609225 w 822325"/>
              <a:gd name="connsiteY309" fmla="*/ 636588 h 842963"/>
              <a:gd name="connsiteX310" fmla="*/ 212057 w 822325"/>
              <a:gd name="connsiteY310" fmla="*/ 636588 h 842963"/>
              <a:gd name="connsiteX311" fmla="*/ 241300 w 822325"/>
              <a:gd name="connsiteY311" fmla="*/ 645085 h 842963"/>
              <a:gd name="connsiteX312" fmla="*/ 225425 w 822325"/>
              <a:gd name="connsiteY312" fmla="*/ 668338 h 842963"/>
              <a:gd name="connsiteX313" fmla="*/ 193675 w 822325"/>
              <a:gd name="connsiteY313" fmla="*/ 657606 h 842963"/>
              <a:gd name="connsiteX314" fmla="*/ 212057 w 822325"/>
              <a:gd name="connsiteY314" fmla="*/ 636588 h 842963"/>
              <a:gd name="connsiteX315" fmla="*/ 118653 w 822325"/>
              <a:gd name="connsiteY315" fmla="*/ 636588 h 842963"/>
              <a:gd name="connsiteX316" fmla="*/ 136525 w 822325"/>
              <a:gd name="connsiteY316" fmla="*/ 674688 h 842963"/>
              <a:gd name="connsiteX317" fmla="*/ 116526 w 822325"/>
              <a:gd name="connsiteY317" fmla="*/ 684213 h 842963"/>
              <a:gd name="connsiteX318" fmla="*/ 95250 w 822325"/>
              <a:gd name="connsiteY318" fmla="*/ 644814 h 842963"/>
              <a:gd name="connsiteX319" fmla="*/ 118653 w 822325"/>
              <a:gd name="connsiteY319" fmla="*/ 636588 h 842963"/>
              <a:gd name="connsiteX320" fmla="*/ 439036 w 822325"/>
              <a:gd name="connsiteY320" fmla="*/ 635000 h 842963"/>
              <a:gd name="connsiteX321" fmla="*/ 442914 w 822325"/>
              <a:gd name="connsiteY321" fmla="*/ 662722 h 842963"/>
              <a:gd name="connsiteX322" fmla="*/ 413182 w 822325"/>
              <a:gd name="connsiteY322" fmla="*/ 663575 h 842963"/>
              <a:gd name="connsiteX323" fmla="*/ 412751 w 822325"/>
              <a:gd name="connsiteY323" fmla="*/ 635853 h 842963"/>
              <a:gd name="connsiteX324" fmla="*/ 439036 w 822325"/>
              <a:gd name="connsiteY324" fmla="*/ 635000 h 842963"/>
              <a:gd name="connsiteX325" fmla="*/ 382910 w 822325"/>
              <a:gd name="connsiteY325" fmla="*/ 635000 h 842963"/>
              <a:gd name="connsiteX326" fmla="*/ 409576 w 822325"/>
              <a:gd name="connsiteY326" fmla="*/ 635853 h 842963"/>
              <a:gd name="connsiteX327" fmla="*/ 409139 w 822325"/>
              <a:gd name="connsiteY327" fmla="*/ 663575 h 842963"/>
              <a:gd name="connsiteX328" fmla="*/ 379413 w 822325"/>
              <a:gd name="connsiteY328" fmla="*/ 662722 h 842963"/>
              <a:gd name="connsiteX329" fmla="*/ 382910 w 822325"/>
              <a:gd name="connsiteY329" fmla="*/ 635000 h 842963"/>
              <a:gd name="connsiteX330" fmla="*/ 468985 w 822325"/>
              <a:gd name="connsiteY330" fmla="*/ 633413 h 842963"/>
              <a:gd name="connsiteX331" fmla="*/ 476251 w 822325"/>
              <a:gd name="connsiteY331" fmla="*/ 659887 h 842963"/>
              <a:gd name="connsiteX332" fmla="*/ 447187 w 822325"/>
              <a:gd name="connsiteY332" fmla="*/ 661988 h 842963"/>
              <a:gd name="connsiteX333" fmla="*/ 442913 w 822325"/>
              <a:gd name="connsiteY333" fmla="*/ 634674 h 842963"/>
              <a:gd name="connsiteX334" fmla="*/ 468985 w 822325"/>
              <a:gd name="connsiteY334" fmla="*/ 633413 h 842963"/>
              <a:gd name="connsiteX335" fmla="*/ 353342 w 822325"/>
              <a:gd name="connsiteY335" fmla="*/ 633413 h 842963"/>
              <a:gd name="connsiteX336" fmla="*/ 379414 w 822325"/>
              <a:gd name="connsiteY336" fmla="*/ 634674 h 842963"/>
              <a:gd name="connsiteX337" fmla="*/ 375567 w 822325"/>
              <a:gd name="connsiteY337" fmla="*/ 661988 h 842963"/>
              <a:gd name="connsiteX338" fmla="*/ 346076 w 822325"/>
              <a:gd name="connsiteY338" fmla="*/ 659887 h 842963"/>
              <a:gd name="connsiteX339" fmla="*/ 353342 w 822325"/>
              <a:gd name="connsiteY339" fmla="*/ 633413 h 842963"/>
              <a:gd name="connsiteX340" fmla="*/ 497387 w 822325"/>
              <a:gd name="connsiteY340" fmla="*/ 630238 h 842963"/>
              <a:gd name="connsiteX341" fmla="*/ 508001 w 822325"/>
              <a:gd name="connsiteY341" fmla="*/ 656904 h 842963"/>
              <a:gd name="connsiteX342" fmla="*/ 479130 w 822325"/>
              <a:gd name="connsiteY342" fmla="*/ 660401 h 842963"/>
              <a:gd name="connsiteX343" fmla="*/ 471488 w 822325"/>
              <a:gd name="connsiteY343" fmla="*/ 632861 h 842963"/>
              <a:gd name="connsiteX344" fmla="*/ 497387 w 822325"/>
              <a:gd name="connsiteY344" fmla="*/ 630238 h 842963"/>
              <a:gd name="connsiteX345" fmla="*/ 325237 w 822325"/>
              <a:gd name="connsiteY345" fmla="*/ 630238 h 842963"/>
              <a:gd name="connsiteX346" fmla="*/ 350838 w 822325"/>
              <a:gd name="connsiteY346" fmla="*/ 632861 h 842963"/>
              <a:gd name="connsiteX347" fmla="*/ 343283 w 822325"/>
              <a:gd name="connsiteY347" fmla="*/ 660401 h 842963"/>
              <a:gd name="connsiteX348" fmla="*/ 314325 w 822325"/>
              <a:gd name="connsiteY348" fmla="*/ 656904 h 842963"/>
              <a:gd name="connsiteX349" fmla="*/ 325237 w 822325"/>
              <a:gd name="connsiteY349" fmla="*/ 630238 h 842963"/>
              <a:gd name="connsiteX350" fmla="*/ 526566 w 822325"/>
              <a:gd name="connsiteY350" fmla="*/ 627063 h 842963"/>
              <a:gd name="connsiteX351" fmla="*/ 541338 w 822325"/>
              <a:gd name="connsiteY351" fmla="*/ 650669 h 842963"/>
              <a:gd name="connsiteX352" fmla="*/ 511359 w 822325"/>
              <a:gd name="connsiteY352" fmla="*/ 655638 h 842963"/>
              <a:gd name="connsiteX353" fmla="*/ 500063 w 822325"/>
              <a:gd name="connsiteY353" fmla="*/ 630376 h 842963"/>
              <a:gd name="connsiteX354" fmla="*/ 526566 w 822325"/>
              <a:gd name="connsiteY354" fmla="*/ 627063 h 842963"/>
              <a:gd name="connsiteX355" fmla="*/ 295192 w 822325"/>
              <a:gd name="connsiteY355" fmla="*/ 627063 h 842963"/>
              <a:gd name="connsiteX356" fmla="*/ 320676 w 822325"/>
              <a:gd name="connsiteY356" fmla="*/ 630376 h 842963"/>
              <a:gd name="connsiteX357" fmla="*/ 309396 w 822325"/>
              <a:gd name="connsiteY357" fmla="*/ 655638 h 842963"/>
              <a:gd name="connsiteX358" fmla="*/ 280988 w 822325"/>
              <a:gd name="connsiteY358" fmla="*/ 650669 h 842963"/>
              <a:gd name="connsiteX359" fmla="*/ 295192 w 822325"/>
              <a:gd name="connsiteY359" fmla="*/ 627063 h 842963"/>
              <a:gd name="connsiteX360" fmla="*/ 144029 w 822325"/>
              <a:gd name="connsiteY360" fmla="*/ 625476 h 842963"/>
              <a:gd name="connsiteX361" fmla="*/ 158750 w 822325"/>
              <a:gd name="connsiteY361" fmla="*/ 660879 h 842963"/>
              <a:gd name="connsiteX362" fmla="*/ 138401 w 822325"/>
              <a:gd name="connsiteY362" fmla="*/ 673101 h 842963"/>
              <a:gd name="connsiteX363" fmla="*/ 120650 w 822325"/>
              <a:gd name="connsiteY363" fmla="*/ 636013 h 842963"/>
              <a:gd name="connsiteX364" fmla="*/ 144029 w 822325"/>
              <a:gd name="connsiteY364" fmla="*/ 625476 h 842963"/>
              <a:gd name="connsiteX365" fmla="*/ 677863 w 822325"/>
              <a:gd name="connsiteY365" fmla="*/ 625475 h 842963"/>
              <a:gd name="connsiteX366" fmla="*/ 701675 w 822325"/>
              <a:gd name="connsiteY366" fmla="*/ 636012 h 842963"/>
              <a:gd name="connsiteX367" fmla="*/ 683924 w 822325"/>
              <a:gd name="connsiteY367" fmla="*/ 673100 h 842963"/>
              <a:gd name="connsiteX368" fmla="*/ 663575 w 822325"/>
              <a:gd name="connsiteY368" fmla="*/ 660878 h 842963"/>
              <a:gd name="connsiteX369" fmla="*/ 677863 w 822325"/>
              <a:gd name="connsiteY369" fmla="*/ 625475 h 842963"/>
              <a:gd name="connsiteX370" fmla="*/ 556118 w 822325"/>
              <a:gd name="connsiteY370" fmla="*/ 620713 h 842963"/>
              <a:gd name="connsiteX371" fmla="*/ 574675 w 822325"/>
              <a:gd name="connsiteY371" fmla="*/ 644223 h 842963"/>
              <a:gd name="connsiteX372" fmla="*/ 545329 w 822325"/>
              <a:gd name="connsiteY372" fmla="*/ 650876 h 842963"/>
              <a:gd name="connsiteX373" fmla="*/ 530225 w 822325"/>
              <a:gd name="connsiteY373" fmla="*/ 625593 h 842963"/>
              <a:gd name="connsiteX374" fmla="*/ 556118 w 822325"/>
              <a:gd name="connsiteY374" fmla="*/ 620713 h 842963"/>
              <a:gd name="connsiteX375" fmla="*/ 266028 w 822325"/>
              <a:gd name="connsiteY375" fmla="*/ 620713 h 842963"/>
              <a:gd name="connsiteX376" fmla="*/ 292100 w 822325"/>
              <a:gd name="connsiteY376" fmla="*/ 625593 h 842963"/>
              <a:gd name="connsiteX377" fmla="*/ 277141 w 822325"/>
              <a:gd name="connsiteY377" fmla="*/ 650876 h 842963"/>
              <a:gd name="connsiteX378" fmla="*/ 247650 w 822325"/>
              <a:gd name="connsiteY378" fmla="*/ 644223 h 842963"/>
              <a:gd name="connsiteX379" fmla="*/ 266028 w 822325"/>
              <a:gd name="connsiteY379" fmla="*/ 620713 h 842963"/>
              <a:gd name="connsiteX380" fmla="*/ 585366 w 822325"/>
              <a:gd name="connsiteY380" fmla="*/ 615951 h 842963"/>
              <a:gd name="connsiteX381" fmla="*/ 608013 w 822325"/>
              <a:gd name="connsiteY381" fmla="*/ 635466 h 842963"/>
              <a:gd name="connsiteX382" fmla="*/ 577963 w 822325"/>
              <a:gd name="connsiteY382" fmla="*/ 642939 h 842963"/>
              <a:gd name="connsiteX383" fmla="*/ 558800 w 822325"/>
              <a:gd name="connsiteY383" fmla="*/ 621349 h 842963"/>
              <a:gd name="connsiteX384" fmla="*/ 585366 w 822325"/>
              <a:gd name="connsiteY384" fmla="*/ 615951 h 842963"/>
              <a:gd name="connsiteX385" fmla="*/ 235999 w 822325"/>
              <a:gd name="connsiteY385" fmla="*/ 615951 h 842963"/>
              <a:gd name="connsiteX386" fmla="*/ 261938 w 822325"/>
              <a:gd name="connsiteY386" fmla="*/ 621349 h 842963"/>
              <a:gd name="connsiteX387" fmla="*/ 243228 w 822325"/>
              <a:gd name="connsiteY387" fmla="*/ 642939 h 842963"/>
              <a:gd name="connsiteX388" fmla="*/ 214313 w 822325"/>
              <a:gd name="connsiteY388" fmla="*/ 635466 h 842963"/>
              <a:gd name="connsiteX389" fmla="*/ 235999 w 822325"/>
              <a:gd name="connsiteY389" fmla="*/ 615951 h 842963"/>
              <a:gd name="connsiteX390" fmla="*/ 170291 w 822325"/>
              <a:gd name="connsiteY390" fmla="*/ 609601 h 842963"/>
              <a:gd name="connsiteX391" fmla="*/ 180976 w 822325"/>
              <a:gd name="connsiteY391" fmla="*/ 642842 h 842963"/>
              <a:gd name="connsiteX392" fmla="*/ 161315 w 822325"/>
              <a:gd name="connsiteY392" fmla="*/ 658814 h 842963"/>
              <a:gd name="connsiteX393" fmla="*/ 147638 w 822325"/>
              <a:gd name="connsiteY393" fmla="*/ 623415 h 842963"/>
              <a:gd name="connsiteX394" fmla="*/ 170291 w 822325"/>
              <a:gd name="connsiteY394" fmla="*/ 609601 h 842963"/>
              <a:gd name="connsiteX395" fmla="*/ 650815 w 822325"/>
              <a:gd name="connsiteY395" fmla="*/ 609600 h 842963"/>
              <a:gd name="connsiteX396" fmla="*/ 674688 w 822325"/>
              <a:gd name="connsiteY396" fmla="*/ 623414 h 842963"/>
              <a:gd name="connsiteX397" fmla="*/ 660541 w 822325"/>
              <a:gd name="connsiteY397" fmla="*/ 658813 h 842963"/>
              <a:gd name="connsiteX398" fmla="*/ 639763 w 822325"/>
              <a:gd name="connsiteY398" fmla="*/ 642841 h 842963"/>
              <a:gd name="connsiteX399" fmla="*/ 650815 w 822325"/>
              <a:gd name="connsiteY399" fmla="*/ 609600 h 842963"/>
              <a:gd name="connsiteX400" fmla="*/ 433987 w 822325"/>
              <a:gd name="connsiteY400" fmla="*/ 606425 h 842963"/>
              <a:gd name="connsiteX401" fmla="*/ 438151 w 822325"/>
              <a:gd name="connsiteY401" fmla="*/ 632985 h 842963"/>
              <a:gd name="connsiteX402" fmla="*/ 412751 w 822325"/>
              <a:gd name="connsiteY402" fmla="*/ 633413 h 842963"/>
              <a:gd name="connsiteX403" fmla="*/ 412751 w 822325"/>
              <a:gd name="connsiteY403" fmla="*/ 606854 h 842963"/>
              <a:gd name="connsiteX404" fmla="*/ 433987 w 822325"/>
              <a:gd name="connsiteY404" fmla="*/ 606425 h 842963"/>
              <a:gd name="connsiteX405" fmla="*/ 387986 w 822325"/>
              <a:gd name="connsiteY405" fmla="*/ 606425 h 842963"/>
              <a:gd name="connsiteX406" fmla="*/ 409576 w 822325"/>
              <a:gd name="connsiteY406" fmla="*/ 606854 h 842963"/>
              <a:gd name="connsiteX407" fmla="*/ 409576 w 822325"/>
              <a:gd name="connsiteY407" fmla="*/ 633413 h 842963"/>
              <a:gd name="connsiteX408" fmla="*/ 384176 w 822325"/>
              <a:gd name="connsiteY408" fmla="*/ 632985 h 842963"/>
              <a:gd name="connsiteX409" fmla="*/ 387986 w 822325"/>
              <a:gd name="connsiteY409" fmla="*/ 606425 h 842963"/>
              <a:gd name="connsiteX410" fmla="*/ 459817 w 822325"/>
              <a:gd name="connsiteY410" fmla="*/ 604838 h 842963"/>
              <a:gd name="connsiteX411" fmla="*/ 468314 w 822325"/>
              <a:gd name="connsiteY411" fmla="*/ 630561 h 842963"/>
              <a:gd name="connsiteX412" fmla="*/ 442399 w 822325"/>
              <a:gd name="connsiteY412" fmla="*/ 631826 h 842963"/>
              <a:gd name="connsiteX413" fmla="*/ 438151 w 822325"/>
              <a:gd name="connsiteY413" fmla="*/ 606103 h 842963"/>
              <a:gd name="connsiteX414" fmla="*/ 459817 w 822325"/>
              <a:gd name="connsiteY414" fmla="*/ 604838 h 842963"/>
              <a:gd name="connsiteX415" fmla="*/ 362200 w 822325"/>
              <a:gd name="connsiteY415" fmla="*/ 604838 h 842963"/>
              <a:gd name="connsiteX416" fmla="*/ 384176 w 822325"/>
              <a:gd name="connsiteY416" fmla="*/ 606103 h 842963"/>
              <a:gd name="connsiteX417" fmla="*/ 379867 w 822325"/>
              <a:gd name="connsiteY417" fmla="*/ 631826 h 842963"/>
              <a:gd name="connsiteX418" fmla="*/ 354013 w 822325"/>
              <a:gd name="connsiteY418" fmla="*/ 630561 h 842963"/>
              <a:gd name="connsiteX419" fmla="*/ 362200 w 822325"/>
              <a:gd name="connsiteY419" fmla="*/ 604838 h 842963"/>
              <a:gd name="connsiteX420" fmla="*/ 483216 w 822325"/>
              <a:gd name="connsiteY420" fmla="*/ 603251 h 842963"/>
              <a:gd name="connsiteX421" fmla="*/ 495301 w 822325"/>
              <a:gd name="connsiteY421" fmla="*/ 628131 h 842963"/>
              <a:gd name="connsiteX422" fmla="*/ 470297 w 822325"/>
              <a:gd name="connsiteY422" fmla="*/ 630239 h 842963"/>
              <a:gd name="connsiteX423" fmla="*/ 461963 w 822325"/>
              <a:gd name="connsiteY423" fmla="*/ 604938 h 842963"/>
              <a:gd name="connsiteX424" fmla="*/ 483216 w 822325"/>
              <a:gd name="connsiteY424" fmla="*/ 603251 h 842963"/>
              <a:gd name="connsiteX425" fmla="*/ 337942 w 822325"/>
              <a:gd name="connsiteY425" fmla="*/ 603251 h 842963"/>
              <a:gd name="connsiteX426" fmla="*/ 360363 w 822325"/>
              <a:gd name="connsiteY426" fmla="*/ 604938 h 842963"/>
              <a:gd name="connsiteX427" fmla="*/ 351308 w 822325"/>
              <a:gd name="connsiteY427" fmla="*/ 630239 h 842963"/>
              <a:gd name="connsiteX428" fmla="*/ 325438 w 822325"/>
              <a:gd name="connsiteY428" fmla="*/ 628131 h 842963"/>
              <a:gd name="connsiteX429" fmla="*/ 337942 w 822325"/>
              <a:gd name="connsiteY429" fmla="*/ 603251 h 842963"/>
              <a:gd name="connsiteX430" fmla="*/ 508265 w 822325"/>
              <a:gd name="connsiteY430" fmla="*/ 600076 h 842963"/>
              <a:gd name="connsiteX431" fmla="*/ 525463 w 822325"/>
              <a:gd name="connsiteY431" fmla="*/ 623691 h 842963"/>
              <a:gd name="connsiteX432" fmla="*/ 499004 w 822325"/>
              <a:gd name="connsiteY432" fmla="*/ 627064 h 842963"/>
              <a:gd name="connsiteX433" fmla="*/ 485775 w 822325"/>
              <a:gd name="connsiteY433" fmla="*/ 602606 h 842963"/>
              <a:gd name="connsiteX434" fmla="*/ 508265 w 822325"/>
              <a:gd name="connsiteY434" fmla="*/ 600076 h 842963"/>
              <a:gd name="connsiteX435" fmla="*/ 313191 w 822325"/>
              <a:gd name="connsiteY435" fmla="*/ 600076 h 842963"/>
              <a:gd name="connsiteX436" fmla="*/ 334963 w 822325"/>
              <a:gd name="connsiteY436" fmla="*/ 602606 h 842963"/>
              <a:gd name="connsiteX437" fmla="*/ 322402 w 822325"/>
              <a:gd name="connsiteY437" fmla="*/ 627064 h 842963"/>
              <a:gd name="connsiteX438" fmla="*/ 296863 w 822325"/>
              <a:gd name="connsiteY438" fmla="*/ 623691 h 842963"/>
              <a:gd name="connsiteX439" fmla="*/ 313191 w 822325"/>
              <a:gd name="connsiteY439" fmla="*/ 600076 h 842963"/>
              <a:gd name="connsiteX440" fmla="*/ 72417 w 822325"/>
              <a:gd name="connsiteY440" fmla="*/ 600076 h 842963"/>
              <a:gd name="connsiteX441" fmla="*/ 90488 w 822325"/>
              <a:gd name="connsiteY441" fmla="*/ 639348 h 842963"/>
              <a:gd name="connsiteX442" fmla="*/ 65963 w 822325"/>
              <a:gd name="connsiteY442" fmla="*/ 644526 h 842963"/>
              <a:gd name="connsiteX443" fmla="*/ 44450 w 822325"/>
              <a:gd name="connsiteY443" fmla="*/ 603960 h 842963"/>
              <a:gd name="connsiteX444" fmla="*/ 72417 w 822325"/>
              <a:gd name="connsiteY444" fmla="*/ 600076 h 842963"/>
              <a:gd name="connsiteX445" fmla="*/ 749742 w 822325"/>
              <a:gd name="connsiteY445" fmla="*/ 600075 h 842963"/>
              <a:gd name="connsiteX446" fmla="*/ 777876 w 822325"/>
              <a:gd name="connsiteY446" fmla="*/ 603959 h 842963"/>
              <a:gd name="connsiteX447" fmla="*/ 756562 w 822325"/>
              <a:gd name="connsiteY447" fmla="*/ 644525 h 842963"/>
              <a:gd name="connsiteX448" fmla="*/ 731838 w 822325"/>
              <a:gd name="connsiteY448" fmla="*/ 639347 h 842963"/>
              <a:gd name="connsiteX449" fmla="*/ 749742 w 822325"/>
              <a:gd name="connsiteY449" fmla="*/ 600075 h 842963"/>
              <a:gd name="connsiteX450" fmla="*/ 533035 w 822325"/>
              <a:gd name="connsiteY450" fmla="*/ 596901 h 842963"/>
              <a:gd name="connsiteX451" fmla="*/ 554038 w 822325"/>
              <a:gd name="connsiteY451" fmla="*/ 619101 h 842963"/>
              <a:gd name="connsiteX452" fmla="*/ 528320 w 822325"/>
              <a:gd name="connsiteY452" fmla="*/ 623889 h 842963"/>
              <a:gd name="connsiteX453" fmla="*/ 511175 w 822325"/>
              <a:gd name="connsiteY453" fmla="*/ 599948 h 842963"/>
              <a:gd name="connsiteX454" fmla="*/ 533035 w 822325"/>
              <a:gd name="connsiteY454" fmla="*/ 596901 h 842963"/>
              <a:gd name="connsiteX455" fmla="*/ 288265 w 822325"/>
              <a:gd name="connsiteY455" fmla="*/ 596901 h 842963"/>
              <a:gd name="connsiteX456" fmla="*/ 311150 w 822325"/>
              <a:gd name="connsiteY456" fmla="*/ 599948 h 842963"/>
              <a:gd name="connsiteX457" fmla="*/ 293546 w 822325"/>
              <a:gd name="connsiteY457" fmla="*/ 623889 h 842963"/>
              <a:gd name="connsiteX458" fmla="*/ 266700 w 822325"/>
              <a:gd name="connsiteY458" fmla="*/ 619101 h 842963"/>
              <a:gd name="connsiteX459" fmla="*/ 288265 w 822325"/>
              <a:gd name="connsiteY459" fmla="*/ 596901 h 842963"/>
              <a:gd name="connsiteX460" fmla="*/ 557920 w 822325"/>
              <a:gd name="connsiteY460" fmla="*/ 593726 h 842963"/>
              <a:gd name="connsiteX461" fmla="*/ 582613 w 822325"/>
              <a:gd name="connsiteY461" fmla="*/ 613623 h 842963"/>
              <a:gd name="connsiteX462" fmla="*/ 557501 w 822325"/>
              <a:gd name="connsiteY462" fmla="*/ 619126 h 842963"/>
              <a:gd name="connsiteX463" fmla="*/ 536575 w 822325"/>
              <a:gd name="connsiteY463" fmla="*/ 597536 h 842963"/>
              <a:gd name="connsiteX464" fmla="*/ 557920 w 822325"/>
              <a:gd name="connsiteY464" fmla="*/ 593726 h 842963"/>
              <a:gd name="connsiteX465" fmla="*/ 263439 w 822325"/>
              <a:gd name="connsiteY465" fmla="*/ 593726 h 842963"/>
              <a:gd name="connsiteX466" fmla="*/ 285750 w 822325"/>
              <a:gd name="connsiteY466" fmla="*/ 597536 h 842963"/>
              <a:gd name="connsiteX467" fmla="*/ 264297 w 822325"/>
              <a:gd name="connsiteY467" fmla="*/ 619126 h 842963"/>
              <a:gd name="connsiteX468" fmla="*/ 238125 w 822325"/>
              <a:gd name="connsiteY468" fmla="*/ 613623 h 842963"/>
              <a:gd name="connsiteX469" fmla="*/ 263439 w 822325"/>
              <a:gd name="connsiteY469" fmla="*/ 593726 h 842963"/>
              <a:gd name="connsiteX470" fmla="*/ 101568 w 822325"/>
              <a:gd name="connsiteY470" fmla="*/ 593726 h 842963"/>
              <a:gd name="connsiteX471" fmla="*/ 115888 w 822325"/>
              <a:gd name="connsiteY471" fmla="*/ 631946 h 842963"/>
              <a:gd name="connsiteX472" fmla="*/ 92302 w 822325"/>
              <a:gd name="connsiteY472" fmla="*/ 639764 h 842963"/>
              <a:gd name="connsiteX473" fmla="*/ 74613 w 822325"/>
              <a:gd name="connsiteY473" fmla="*/ 599807 h 842963"/>
              <a:gd name="connsiteX474" fmla="*/ 101568 w 822325"/>
              <a:gd name="connsiteY474" fmla="*/ 593726 h 842963"/>
              <a:gd name="connsiteX475" fmla="*/ 719721 w 822325"/>
              <a:gd name="connsiteY475" fmla="*/ 593725 h 842963"/>
              <a:gd name="connsiteX476" fmla="*/ 747713 w 822325"/>
              <a:gd name="connsiteY476" fmla="*/ 599806 h 842963"/>
              <a:gd name="connsiteX477" fmla="*/ 729343 w 822325"/>
              <a:gd name="connsiteY477" fmla="*/ 639763 h 842963"/>
              <a:gd name="connsiteX478" fmla="*/ 704850 w 822325"/>
              <a:gd name="connsiteY478" fmla="*/ 631945 h 842963"/>
              <a:gd name="connsiteX479" fmla="*/ 719721 w 822325"/>
              <a:gd name="connsiteY479" fmla="*/ 593725 h 842963"/>
              <a:gd name="connsiteX480" fmla="*/ 627197 w 822325"/>
              <a:gd name="connsiteY480" fmla="*/ 592138 h 842963"/>
              <a:gd name="connsiteX481" fmla="*/ 649288 w 822325"/>
              <a:gd name="connsiteY481" fmla="*/ 608400 h 842963"/>
              <a:gd name="connsiteX482" fmla="*/ 639092 w 822325"/>
              <a:gd name="connsiteY482" fmla="*/ 641351 h 842963"/>
              <a:gd name="connsiteX483" fmla="*/ 619125 w 822325"/>
              <a:gd name="connsiteY483" fmla="*/ 622094 h 842963"/>
              <a:gd name="connsiteX484" fmla="*/ 627197 w 822325"/>
              <a:gd name="connsiteY484" fmla="*/ 592138 h 842963"/>
              <a:gd name="connsiteX485" fmla="*/ 195554 w 822325"/>
              <a:gd name="connsiteY485" fmla="*/ 592138 h 842963"/>
              <a:gd name="connsiteX486" fmla="*/ 203201 w 822325"/>
              <a:gd name="connsiteY486" fmla="*/ 622094 h 842963"/>
              <a:gd name="connsiteX487" fmla="*/ 183659 w 822325"/>
              <a:gd name="connsiteY487" fmla="*/ 641351 h 842963"/>
              <a:gd name="connsiteX488" fmla="*/ 173038 w 822325"/>
              <a:gd name="connsiteY488" fmla="*/ 608400 h 842963"/>
              <a:gd name="connsiteX489" fmla="*/ 195554 w 822325"/>
              <a:gd name="connsiteY489" fmla="*/ 592138 h 842963"/>
              <a:gd name="connsiteX490" fmla="*/ 130085 w 822325"/>
              <a:gd name="connsiteY490" fmla="*/ 584201 h 842963"/>
              <a:gd name="connsiteX491" fmla="*/ 141288 w 822325"/>
              <a:gd name="connsiteY491" fmla="*/ 620009 h 842963"/>
              <a:gd name="connsiteX492" fmla="*/ 118467 w 822325"/>
              <a:gd name="connsiteY492" fmla="*/ 630239 h 842963"/>
              <a:gd name="connsiteX493" fmla="*/ 104775 w 822325"/>
              <a:gd name="connsiteY493" fmla="*/ 592727 h 842963"/>
              <a:gd name="connsiteX494" fmla="*/ 130085 w 822325"/>
              <a:gd name="connsiteY494" fmla="*/ 584201 h 842963"/>
              <a:gd name="connsiteX495" fmla="*/ 691009 w 822325"/>
              <a:gd name="connsiteY495" fmla="*/ 584200 h 842963"/>
              <a:gd name="connsiteX496" fmla="*/ 717550 w 822325"/>
              <a:gd name="connsiteY496" fmla="*/ 592726 h 842963"/>
              <a:gd name="connsiteX497" fmla="*/ 703423 w 822325"/>
              <a:gd name="connsiteY497" fmla="*/ 630238 h 842963"/>
              <a:gd name="connsiteX498" fmla="*/ 679450 w 822325"/>
              <a:gd name="connsiteY498" fmla="*/ 620008 h 842963"/>
              <a:gd name="connsiteX499" fmla="*/ 691009 w 822325"/>
              <a:gd name="connsiteY499" fmla="*/ 584200 h 842963"/>
              <a:gd name="connsiteX500" fmla="*/ 449212 w 822325"/>
              <a:gd name="connsiteY500" fmla="*/ 577850 h 842963"/>
              <a:gd name="connsiteX501" fmla="*/ 458789 w 822325"/>
              <a:gd name="connsiteY501" fmla="*/ 602389 h 842963"/>
              <a:gd name="connsiteX502" fmla="*/ 437024 w 822325"/>
              <a:gd name="connsiteY502" fmla="*/ 603250 h 842963"/>
              <a:gd name="connsiteX503" fmla="*/ 431801 w 822325"/>
              <a:gd name="connsiteY503" fmla="*/ 578281 h 842963"/>
              <a:gd name="connsiteX504" fmla="*/ 449212 w 822325"/>
              <a:gd name="connsiteY504" fmla="*/ 577850 h 842963"/>
              <a:gd name="connsiteX505" fmla="*/ 412751 w 822325"/>
              <a:gd name="connsiteY505" fmla="*/ 577850 h 842963"/>
              <a:gd name="connsiteX506" fmla="*/ 428938 w 822325"/>
              <a:gd name="connsiteY506" fmla="*/ 577850 h 842963"/>
              <a:gd name="connsiteX507" fmla="*/ 433389 w 822325"/>
              <a:gd name="connsiteY507" fmla="*/ 602820 h 842963"/>
              <a:gd name="connsiteX508" fmla="*/ 413156 w 822325"/>
              <a:gd name="connsiteY508" fmla="*/ 603250 h 842963"/>
              <a:gd name="connsiteX509" fmla="*/ 412751 w 822325"/>
              <a:gd name="connsiteY509" fmla="*/ 577850 h 842963"/>
              <a:gd name="connsiteX510" fmla="*/ 392985 w 822325"/>
              <a:gd name="connsiteY510" fmla="*/ 577850 h 842963"/>
              <a:gd name="connsiteX511" fmla="*/ 409576 w 822325"/>
              <a:gd name="connsiteY511" fmla="*/ 577850 h 842963"/>
              <a:gd name="connsiteX512" fmla="*/ 409171 w 822325"/>
              <a:gd name="connsiteY512" fmla="*/ 603250 h 842963"/>
              <a:gd name="connsiteX513" fmla="*/ 388938 w 822325"/>
              <a:gd name="connsiteY513" fmla="*/ 602820 h 842963"/>
              <a:gd name="connsiteX514" fmla="*/ 392985 w 822325"/>
              <a:gd name="connsiteY514" fmla="*/ 577850 h 842963"/>
              <a:gd name="connsiteX515" fmla="*/ 372679 w 822325"/>
              <a:gd name="connsiteY515" fmla="*/ 577850 h 842963"/>
              <a:gd name="connsiteX516" fmla="*/ 390526 w 822325"/>
              <a:gd name="connsiteY516" fmla="*/ 578281 h 842963"/>
              <a:gd name="connsiteX517" fmla="*/ 385302 w 822325"/>
              <a:gd name="connsiteY517" fmla="*/ 603250 h 842963"/>
              <a:gd name="connsiteX518" fmla="*/ 363538 w 822325"/>
              <a:gd name="connsiteY518" fmla="*/ 602389 h 842963"/>
              <a:gd name="connsiteX519" fmla="*/ 372679 w 822325"/>
              <a:gd name="connsiteY519" fmla="*/ 577850 h 842963"/>
              <a:gd name="connsiteX520" fmla="*/ 468682 w 822325"/>
              <a:gd name="connsiteY520" fmla="*/ 576263 h 842963"/>
              <a:gd name="connsiteX521" fmla="*/ 482600 w 822325"/>
              <a:gd name="connsiteY521" fmla="*/ 599970 h 842963"/>
              <a:gd name="connsiteX522" fmla="*/ 460853 w 822325"/>
              <a:gd name="connsiteY522" fmla="*/ 601663 h 842963"/>
              <a:gd name="connsiteX523" fmla="*/ 450850 w 822325"/>
              <a:gd name="connsiteY523" fmla="*/ 577110 h 842963"/>
              <a:gd name="connsiteX524" fmla="*/ 468682 w 822325"/>
              <a:gd name="connsiteY524" fmla="*/ 576263 h 842963"/>
              <a:gd name="connsiteX525" fmla="*/ 353884 w 822325"/>
              <a:gd name="connsiteY525" fmla="*/ 576263 h 842963"/>
              <a:gd name="connsiteX526" fmla="*/ 371475 w 822325"/>
              <a:gd name="connsiteY526" fmla="*/ 577110 h 842963"/>
              <a:gd name="connsiteX527" fmla="*/ 361607 w 822325"/>
              <a:gd name="connsiteY527" fmla="*/ 601663 h 842963"/>
              <a:gd name="connsiteX528" fmla="*/ 339725 w 822325"/>
              <a:gd name="connsiteY528" fmla="*/ 599970 h 842963"/>
              <a:gd name="connsiteX529" fmla="*/ 353884 w 822325"/>
              <a:gd name="connsiteY529" fmla="*/ 576263 h 842963"/>
              <a:gd name="connsiteX530" fmla="*/ 487287 w 822325"/>
              <a:gd name="connsiteY530" fmla="*/ 574676 h 842963"/>
              <a:gd name="connsiteX531" fmla="*/ 506413 w 822325"/>
              <a:gd name="connsiteY531" fmla="*/ 597887 h 842963"/>
              <a:gd name="connsiteX532" fmla="*/ 484679 w 822325"/>
              <a:gd name="connsiteY532" fmla="*/ 600076 h 842963"/>
              <a:gd name="connsiteX533" fmla="*/ 469900 w 822325"/>
              <a:gd name="connsiteY533" fmla="*/ 575990 h 842963"/>
              <a:gd name="connsiteX534" fmla="*/ 487287 w 822325"/>
              <a:gd name="connsiteY534" fmla="*/ 574676 h 842963"/>
              <a:gd name="connsiteX535" fmla="*/ 333226 w 822325"/>
              <a:gd name="connsiteY535" fmla="*/ 574676 h 842963"/>
              <a:gd name="connsiteX536" fmla="*/ 350838 w 822325"/>
              <a:gd name="connsiteY536" fmla="*/ 575990 h 842963"/>
              <a:gd name="connsiteX537" fmla="*/ 336233 w 822325"/>
              <a:gd name="connsiteY537" fmla="*/ 600076 h 842963"/>
              <a:gd name="connsiteX538" fmla="*/ 314325 w 822325"/>
              <a:gd name="connsiteY538" fmla="*/ 597887 h 842963"/>
              <a:gd name="connsiteX539" fmla="*/ 333226 w 822325"/>
              <a:gd name="connsiteY539" fmla="*/ 574676 h 842963"/>
              <a:gd name="connsiteX540" fmla="*/ 507917 w 822325"/>
              <a:gd name="connsiteY540" fmla="*/ 573088 h 842963"/>
              <a:gd name="connsiteX541" fmla="*/ 531813 w 822325"/>
              <a:gd name="connsiteY541" fmla="*/ 595369 h 842963"/>
              <a:gd name="connsiteX542" fmla="*/ 510089 w 822325"/>
              <a:gd name="connsiteY542" fmla="*/ 598488 h 842963"/>
              <a:gd name="connsiteX543" fmla="*/ 490538 w 822325"/>
              <a:gd name="connsiteY543" fmla="*/ 574425 h 842963"/>
              <a:gd name="connsiteX544" fmla="*/ 507917 w 822325"/>
              <a:gd name="connsiteY544" fmla="*/ 573088 h 842963"/>
              <a:gd name="connsiteX545" fmla="*/ 314160 w 822325"/>
              <a:gd name="connsiteY545" fmla="*/ 573088 h 842963"/>
              <a:gd name="connsiteX546" fmla="*/ 331788 w 822325"/>
              <a:gd name="connsiteY546" fmla="*/ 574425 h 842963"/>
              <a:gd name="connsiteX547" fmla="*/ 312440 w 822325"/>
              <a:gd name="connsiteY547" fmla="*/ 598488 h 842963"/>
              <a:gd name="connsiteX548" fmla="*/ 290513 w 822325"/>
              <a:gd name="connsiteY548" fmla="*/ 595369 h 842963"/>
              <a:gd name="connsiteX549" fmla="*/ 314160 w 822325"/>
              <a:gd name="connsiteY549" fmla="*/ 573088 h 842963"/>
              <a:gd name="connsiteX550" fmla="*/ 526961 w 822325"/>
              <a:gd name="connsiteY550" fmla="*/ 571501 h 842963"/>
              <a:gd name="connsiteX551" fmla="*/ 555626 w 822325"/>
              <a:gd name="connsiteY551" fmla="*/ 591851 h 842963"/>
              <a:gd name="connsiteX552" fmla="*/ 533910 w 822325"/>
              <a:gd name="connsiteY552" fmla="*/ 595314 h 842963"/>
              <a:gd name="connsiteX553" fmla="*/ 509588 w 822325"/>
              <a:gd name="connsiteY553" fmla="*/ 573666 h 842963"/>
              <a:gd name="connsiteX554" fmla="*/ 526961 w 822325"/>
              <a:gd name="connsiteY554" fmla="*/ 571501 h 842963"/>
              <a:gd name="connsiteX555" fmla="*/ 294533 w 822325"/>
              <a:gd name="connsiteY555" fmla="*/ 571501 h 842963"/>
              <a:gd name="connsiteX556" fmla="*/ 311150 w 822325"/>
              <a:gd name="connsiteY556" fmla="*/ 573666 h 842963"/>
              <a:gd name="connsiteX557" fmla="*/ 287886 w 822325"/>
              <a:gd name="connsiteY557" fmla="*/ 595314 h 842963"/>
              <a:gd name="connsiteX558" fmla="*/ 266700 w 822325"/>
              <a:gd name="connsiteY558" fmla="*/ 591851 h 842963"/>
              <a:gd name="connsiteX559" fmla="*/ 294533 w 822325"/>
              <a:gd name="connsiteY559" fmla="*/ 571501 h 842963"/>
              <a:gd name="connsiteX560" fmla="*/ 219621 w 822325"/>
              <a:gd name="connsiteY560" fmla="*/ 571501 h 842963"/>
              <a:gd name="connsiteX561" fmla="*/ 225425 w 822325"/>
              <a:gd name="connsiteY561" fmla="*/ 597210 h 842963"/>
              <a:gd name="connsiteX562" fmla="*/ 204887 w 822325"/>
              <a:gd name="connsiteY562" fmla="*/ 619126 h 842963"/>
              <a:gd name="connsiteX563" fmla="*/ 196850 w 822325"/>
              <a:gd name="connsiteY563" fmla="*/ 590045 h 842963"/>
              <a:gd name="connsiteX564" fmla="*/ 219621 w 822325"/>
              <a:gd name="connsiteY564" fmla="*/ 571501 h 842963"/>
              <a:gd name="connsiteX565" fmla="*/ 159941 w 822325"/>
              <a:gd name="connsiteY565" fmla="*/ 571501 h 842963"/>
              <a:gd name="connsiteX566" fmla="*/ 168276 w 822325"/>
              <a:gd name="connsiteY566" fmla="*/ 604325 h 842963"/>
              <a:gd name="connsiteX567" fmla="*/ 145773 w 822325"/>
              <a:gd name="connsiteY567" fmla="*/ 617539 h 842963"/>
              <a:gd name="connsiteX568" fmla="*/ 134938 w 822325"/>
              <a:gd name="connsiteY568" fmla="*/ 582158 h 842963"/>
              <a:gd name="connsiteX569" fmla="*/ 159941 w 822325"/>
              <a:gd name="connsiteY569" fmla="*/ 571501 h 842963"/>
              <a:gd name="connsiteX570" fmla="*/ 661518 w 822325"/>
              <a:gd name="connsiteY570" fmla="*/ 571500 h 842963"/>
              <a:gd name="connsiteX571" fmla="*/ 687388 w 822325"/>
              <a:gd name="connsiteY571" fmla="*/ 582157 h 842963"/>
              <a:gd name="connsiteX572" fmla="*/ 675746 w 822325"/>
              <a:gd name="connsiteY572" fmla="*/ 617538 h 842963"/>
              <a:gd name="connsiteX573" fmla="*/ 652463 w 822325"/>
              <a:gd name="connsiteY573" fmla="*/ 604324 h 842963"/>
              <a:gd name="connsiteX574" fmla="*/ 661518 w 822325"/>
              <a:gd name="connsiteY574" fmla="*/ 571500 h 842963"/>
              <a:gd name="connsiteX575" fmla="*/ 601960 w 822325"/>
              <a:gd name="connsiteY575" fmla="*/ 571500 h 842963"/>
              <a:gd name="connsiteX576" fmla="*/ 623888 w 822325"/>
              <a:gd name="connsiteY576" fmla="*/ 590044 h 842963"/>
              <a:gd name="connsiteX577" fmla="*/ 616298 w 822325"/>
              <a:gd name="connsiteY577" fmla="*/ 619125 h 842963"/>
              <a:gd name="connsiteX578" fmla="*/ 596900 w 822325"/>
              <a:gd name="connsiteY578" fmla="*/ 597209 h 842963"/>
              <a:gd name="connsiteX579" fmla="*/ 601960 w 822325"/>
              <a:gd name="connsiteY579" fmla="*/ 571500 h 842963"/>
              <a:gd name="connsiteX580" fmla="*/ 633587 w 822325"/>
              <a:gd name="connsiteY580" fmla="*/ 557213 h 842963"/>
              <a:gd name="connsiteX581" fmla="*/ 658813 w 822325"/>
              <a:gd name="connsiteY581" fmla="*/ 570551 h 842963"/>
              <a:gd name="connsiteX582" fmla="*/ 650114 w 822325"/>
              <a:gd name="connsiteY582" fmla="*/ 603251 h 842963"/>
              <a:gd name="connsiteX583" fmla="*/ 627063 w 822325"/>
              <a:gd name="connsiteY583" fmla="*/ 587332 h 842963"/>
              <a:gd name="connsiteX584" fmla="*/ 633587 w 822325"/>
              <a:gd name="connsiteY584" fmla="*/ 557213 h 842963"/>
              <a:gd name="connsiteX585" fmla="*/ 187239 w 822325"/>
              <a:gd name="connsiteY585" fmla="*/ 557213 h 842963"/>
              <a:gd name="connsiteX586" fmla="*/ 193675 w 822325"/>
              <a:gd name="connsiteY586" fmla="*/ 587332 h 842963"/>
              <a:gd name="connsiteX587" fmla="*/ 170506 w 822325"/>
              <a:gd name="connsiteY587" fmla="*/ 603251 h 842963"/>
              <a:gd name="connsiteX588" fmla="*/ 161925 w 822325"/>
              <a:gd name="connsiteY588" fmla="*/ 570551 h 842963"/>
              <a:gd name="connsiteX589" fmla="*/ 187239 w 822325"/>
              <a:gd name="connsiteY589" fmla="*/ 557213 h 842963"/>
              <a:gd name="connsiteX590" fmla="*/ 55820 w 822325"/>
              <a:gd name="connsiteY590" fmla="*/ 555626 h 842963"/>
              <a:gd name="connsiteX591" fmla="*/ 69851 w 822325"/>
              <a:gd name="connsiteY591" fmla="*/ 596115 h 842963"/>
              <a:gd name="connsiteX592" fmla="*/ 40913 w 822325"/>
              <a:gd name="connsiteY592" fmla="*/ 600076 h 842963"/>
              <a:gd name="connsiteX593" fmla="*/ 23813 w 822325"/>
              <a:gd name="connsiteY593" fmla="*/ 558707 h 842963"/>
              <a:gd name="connsiteX594" fmla="*/ 55820 w 822325"/>
              <a:gd name="connsiteY594" fmla="*/ 555626 h 842963"/>
              <a:gd name="connsiteX595" fmla="*/ 766445 w 822325"/>
              <a:gd name="connsiteY595" fmla="*/ 555625 h 842963"/>
              <a:gd name="connsiteX596" fmla="*/ 796925 w 822325"/>
              <a:gd name="connsiteY596" fmla="*/ 558706 h 842963"/>
              <a:gd name="connsiteX597" fmla="*/ 780838 w 822325"/>
              <a:gd name="connsiteY597" fmla="*/ 600075 h 842963"/>
              <a:gd name="connsiteX598" fmla="*/ 752475 w 822325"/>
              <a:gd name="connsiteY598" fmla="*/ 596114 h 842963"/>
              <a:gd name="connsiteX599" fmla="*/ 766445 w 822325"/>
              <a:gd name="connsiteY599" fmla="*/ 555625 h 842963"/>
              <a:gd name="connsiteX600" fmla="*/ 733492 w 822325"/>
              <a:gd name="connsiteY600" fmla="*/ 550863 h 842963"/>
              <a:gd name="connsiteX601" fmla="*/ 763588 w 822325"/>
              <a:gd name="connsiteY601" fmla="*/ 555610 h 842963"/>
              <a:gd name="connsiteX602" fmla="*/ 749830 w 822325"/>
              <a:gd name="connsiteY602" fmla="*/ 595313 h 842963"/>
              <a:gd name="connsiteX603" fmla="*/ 722313 w 822325"/>
              <a:gd name="connsiteY603" fmla="*/ 588840 h 842963"/>
              <a:gd name="connsiteX604" fmla="*/ 733492 w 822325"/>
              <a:gd name="connsiteY604" fmla="*/ 550863 h 842963"/>
              <a:gd name="connsiteX605" fmla="*/ 437192 w 822325"/>
              <a:gd name="connsiteY605" fmla="*/ 550863 h 842963"/>
              <a:gd name="connsiteX606" fmla="*/ 447676 w 822325"/>
              <a:gd name="connsiteY606" fmla="*/ 574251 h 842963"/>
              <a:gd name="connsiteX607" fmla="*/ 431322 w 822325"/>
              <a:gd name="connsiteY607" fmla="*/ 574676 h 842963"/>
              <a:gd name="connsiteX608" fmla="*/ 425451 w 822325"/>
              <a:gd name="connsiteY608" fmla="*/ 551288 h 842963"/>
              <a:gd name="connsiteX609" fmla="*/ 437192 w 822325"/>
              <a:gd name="connsiteY609" fmla="*/ 550863 h 842963"/>
              <a:gd name="connsiteX610" fmla="*/ 411163 w 822325"/>
              <a:gd name="connsiteY610" fmla="*/ 550863 h 842963"/>
              <a:gd name="connsiteX611" fmla="*/ 423387 w 822325"/>
              <a:gd name="connsiteY611" fmla="*/ 550863 h 842963"/>
              <a:gd name="connsiteX612" fmla="*/ 428626 w 822325"/>
              <a:gd name="connsiteY612" fmla="*/ 574676 h 842963"/>
              <a:gd name="connsiteX613" fmla="*/ 411599 w 822325"/>
              <a:gd name="connsiteY613" fmla="*/ 574676 h 842963"/>
              <a:gd name="connsiteX614" fmla="*/ 411163 w 822325"/>
              <a:gd name="connsiteY614" fmla="*/ 550863 h 842963"/>
              <a:gd name="connsiteX615" fmla="*/ 398585 w 822325"/>
              <a:gd name="connsiteY615" fmla="*/ 550863 h 842963"/>
              <a:gd name="connsiteX616" fmla="*/ 409576 w 822325"/>
              <a:gd name="connsiteY616" fmla="*/ 550863 h 842963"/>
              <a:gd name="connsiteX617" fmla="*/ 409576 w 822325"/>
              <a:gd name="connsiteY617" fmla="*/ 574676 h 842963"/>
              <a:gd name="connsiteX618" fmla="*/ 393701 w 822325"/>
              <a:gd name="connsiteY618" fmla="*/ 574676 h 842963"/>
              <a:gd name="connsiteX619" fmla="*/ 398585 w 822325"/>
              <a:gd name="connsiteY619" fmla="*/ 550863 h 842963"/>
              <a:gd name="connsiteX620" fmla="*/ 384909 w 822325"/>
              <a:gd name="connsiteY620" fmla="*/ 550863 h 842963"/>
              <a:gd name="connsiteX621" fmla="*/ 396876 w 822325"/>
              <a:gd name="connsiteY621" fmla="*/ 551288 h 842963"/>
              <a:gd name="connsiteX622" fmla="*/ 391320 w 822325"/>
              <a:gd name="connsiteY622" fmla="*/ 574676 h 842963"/>
              <a:gd name="connsiteX623" fmla="*/ 374651 w 822325"/>
              <a:gd name="connsiteY623" fmla="*/ 574251 h 842963"/>
              <a:gd name="connsiteX624" fmla="*/ 384909 w 822325"/>
              <a:gd name="connsiteY624" fmla="*/ 550863 h 842963"/>
              <a:gd name="connsiteX625" fmla="*/ 88524 w 822325"/>
              <a:gd name="connsiteY625" fmla="*/ 550863 h 842963"/>
              <a:gd name="connsiteX626" fmla="*/ 100013 w 822325"/>
              <a:gd name="connsiteY626" fmla="*/ 588840 h 842963"/>
              <a:gd name="connsiteX627" fmla="*/ 72354 w 822325"/>
              <a:gd name="connsiteY627" fmla="*/ 595313 h 842963"/>
              <a:gd name="connsiteX628" fmla="*/ 58738 w 822325"/>
              <a:gd name="connsiteY628" fmla="*/ 555610 h 842963"/>
              <a:gd name="connsiteX629" fmla="*/ 88524 w 822325"/>
              <a:gd name="connsiteY629" fmla="*/ 550863 h 842963"/>
              <a:gd name="connsiteX630" fmla="*/ 476991 w 822325"/>
              <a:gd name="connsiteY630" fmla="*/ 549276 h 842963"/>
              <a:gd name="connsiteX631" fmla="*/ 503238 w 822325"/>
              <a:gd name="connsiteY631" fmla="*/ 570243 h 842963"/>
              <a:gd name="connsiteX632" fmla="*/ 486728 w 822325"/>
              <a:gd name="connsiteY632" fmla="*/ 571501 h 842963"/>
              <a:gd name="connsiteX633" fmla="*/ 465138 w 822325"/>
              <a:gd name="connsiteY633" fmla="*/ 550115 h 842963"/>
              <a:gd name="connsiteX634" fmla="*/ 476991 w 822325"/>
              <a:gd name="connsiteY634" fmla="*/ 549276 h 842963"/>
              <a:gd name="connsiteX635" fmla="*/ 463983 w 822325"/>
              <a:gd name="connsiteY635" fmla="*/ 549276 h 842963"/>
              <a:gd name="connsiteX636" fmla="*/ 484188 w 822325"/>
              <a:gd name="connsiteY636" fmla="*/ 571766 h 842963"/>
              <a:gd name="connsiteX637" fmla="*/ 468107 w 822325"/>
              <a:gd name="connsiteY637" fmla="*/ 573089 h 842963"/>
              <a:gd name="connsiteX638" fmla="*/ 452438 w 822325"/>
              <a:gd name="connsiteY638" fmla="*/ 549717 h 842963"/>
              <a:gd name="connsiteX639" fmla="*/ 463983 w 822325"/>
              <a:gd name="connsiteY639" fmla="*/ 549276 h 842963"/>
              <a:gd name="connsiteX640" fmla="*/ 449535 w 822325"/>
              <a:gd name="connsiteY640" fmla="*/ 549276 h 842963"/>
              <a:gd name="connsiteX641" fmla="*/ 465138 w 822325"/>
              <a:gd name="connsiteY641" fmla="*/ 572223 h 842963"/>
              <a:gd name="connsiteX642" fmla="*/ 448692 w 822325"/>
              <a:gd name="connsiteY642" fmla="*/ 573089 h 842963"/>
              <a:gd name="connsiteX643" fmla="*/ 438150 w 822325"/>
              <a:gd name="connsiteY643" fmla="*/ 549709 h 842963"/>
              <a:gd name="connsiteX644" fmla="*/ 449535 w 822325"/>
              <a:gd name="connsiteY644" fmla="*/ 549276 h 842963"/>
              <a:gd name="connsiteX645" fmla="*/ 371673 w 822325"/>
              <a:gd name="connsiteY645" fmla="*/ 549276 h 842963"/>
              <a:gd name="connsiteX646" fmla="*/ 384175 w 822325"/>
              <a:gd name="connsiteY646" fmla="*/ 549709 h 842963"/>
              <a:gd name="connsiteX647" fmla="*/ 372566 w 822325"/>
              <a:gd name="connsiteY647" fmla="*/ 573089 h 842963"/>
              <a:gd name="connsiteX648" fmla="*/ 355600 w 822325"/>
              <a:gd name="connsiteY648" fmla="*/ 572223 h 842963"/>
              <a:gd name="connsiteX649" fmla="*/ 371673 w 822325"/>
              <a:gd name="connsiteY649" fmla="*/ 549276 h 842963"/>
              <a:gd name="connsiteX650" fmla="*/ 345629 w 822325"/>
              <a:gd name="connsiteY650" fmla="*/ 549276 h 842963"/>
              <a:gd name="connsiteX651" fmla="*/ 356988 w 822325"/>
              <a:gd name="connsiteY651" fmla="*/ 550100 h 842963"/>
              <a:gd name="connsiteX652" fmla="*/ 357765 w 822325"/>
              <a:gd name="connsiteY652" fmla="*/ 549276 h 842963"/>
              <a:gd name="connsiteX653" fmla="*/ 369888 w 822325"/>
              <a:gd name="connsiteY653" fmla="*/ 549717 h 842963"/>
              <a:gd name="connsiteX654" fmla="*/ 353435 w 822325"/>
              <a:gd name="connsiteY654" fmla="*/ 573089 h 842963"/>
              <a:gd name="connsiteX655" fmla="*/ 336550 w 822325"/>
              <a:gd name="connsiteY655" fmla="*/ 571766 h 842963"/>
              <a:gd name="connsiteX656" fmla="*/ 353466 w 822325"/>
              <a:gd name="connsiteY656" fmla="*/ 553834 h 842963"/>
              <a:gd name="connsiteX657" fmla="*/ 335783 w 822325"/>
              <a:gd name="connsiteY657" fmla="*/ 571501 h 842963"/>
              <a:gd name="connsiteX658" fmla="*/ 319088 w 822325"/>
              <a:gd name="connsiteY658" fmla="*/ 570243 h 842963"/>
              <a:gd name="connsiteX659" fmla="*/ 345629 w 822325"/>
              <a:gd name="connsiteY659" fmla="*/ 549276 h 842963"/>
              <a:gd name="connsiteX660" fmla="*/ 578119 w 822325"/>
              <a:gd name="connsiteY660" fmla="*/ 547688 h 842963"/>
              <a:gd name="connsiteX661" fmla="*/ 600075 w 822325"/>
              <a:gd name="connsiteY661" fmla="*/ 569570 h 842963"/>
              <a:gd name="connsiteX662" fmla="*/ 594479 w 822325"/>
              <a:gd name="connsiteY662" fmla="*/ 595313 h 842963"/>
              <a:gd name="connsiteX663" fmla="*/ 574675 w 822325"/>
              <a:gd name="connsiteY663" fmla="*/ 569999 h 842963"/>
              <a:gd name="connsiteX664" fmla="*/ 578119 w 822325"/>
              <a:gd name="connsiteY664" fmla="*/ 547688 h 842963"/>
              <a:gd name="connsiteX665" fmla="*/ 490771 w 822325"/>
              <a:gd name="connsiteY665" fmla="*/ 547688 h 842963"/>
              <a:gd name="connsiteX666" fmla="*/ 522288 w 822325"/>
              <a:gd name="connsiteY666" fmla="*/ 568170 h 842963"/>
              <a:gd name="connsiteX667" fmla="*/ 505899 w 822325"/>
              <a:gd name="connsiteY667" fmla="*/ 569913 h 842963"/>
              <a:gd name="connsiteX668" fmla="*/ 479425 w 822325"/>
              <a:gd name="connsiteY668" fmla="*/ 548560 h 842963"/>
              <a:gd name="connsiteX669" fmla="*/ 490771 w 822325"/>
              <a:gd name="connsiteY669" fmla="*/ 547688 h 842963"/>
              <a:gd name="connsiteX670" fmla="*/ 331135 w 822325"/>
              <a:gd name="connsiteY670" fmla="*/ 547688 h 842963"/>
              <a:gd name="connsiteX671" fmla="*/ 342901 w 822325"/>
              <a:gd name="connsiteY671" fmla="*/ 548560 h 842963"/>
              <a:gd name="connsiteX672" fmla="*/ 316427 w 822325"/>
              <a:gd name="connsiteY672" fmla="*/ 569913 h 842963"/>
              <a:gd name="connsiteX673" fmla="*/ 300038 w 822325"/>
              <a:gd name="connsiteY673" fmla="*/ 568170 h 842963"/>
              <a:gd name="connsiteX674" fmla="*/ 331135 w 822325"/>
              <a:gd name="connsiteY674" fmla="*/ 547688 h 842963"/>
              <a:gd name="connsiteX675" fmla="*/ 242619 w 822325"/>
              <a:gd name="connsiteY675" fmla="*/ 547688 h 842963"/>
              <a:gd name="connsiteX676" fmla="*/ 246063 w 822325"/>
              <a:gd name="connsiteY676" fmla="*/ 569999 h 842963"/>
              <a:gd name="connsiteX677" fmla="*/ 225829 w 822325"/>
              <a:gd name="connsiteY677" fmla="*/ 595313 h 842963"/>
              <a:gd name="connsiteX678" fmla="*/ 220663 w 822325"/>
              <a:gd name="connsiteY678" fmla="*/ 569570 h 842963"/>
              <a:gd name="connsiteX679" fmla="*/ 242619 w 822325"/>
              <a:gd name="connsiteY679" fmla="*/ 547688 h 842963"/>
              <a:gd name="connsiteX680" fmla="*/ 701242 w 822325"/>
              <a:gd name="connsiteY680" fmla="*/ 544513 h 842963"/>
              <a:gd name="connsiteX681" fmla="*/ 730250 w 822325"/>
              <a:gd name="connsiteY681" fmla="*/ 550987 h 842963"/>
              <a:gd name="connsiteX682" fmla="*/ 718993 w 822325"/>
              <a:gd name="connsiteY682" fmla="*/ 588963 h 842963"/>
              <a:gd name="connsiteX683" fmla="*/ 692150 w 822325"/>
              <a:gd name="connsiteY683" fmla="*/ 580332 h 842963"/>
              <a:gd name="connsiteX684" fmla="*/ 701242 w 822325"/>
              <a:gd name="connsiteY684" fmla="*/ 544513 h 842963"/>
              <a:gd name="connsiteX685" fmla="*/ 119875 w 822325"/>
              <a:gd name="connsiteY685" fmla="*/ 544513 h 842963"/>
              <a:gd name="connsiteX686" fmla="*/ 128588 w 822325"/>
              <a:gd name="connsiteY686" fmla="*/ 580332 h 842963"/>
              <a:gd name="connsiteX687" fmla="*/ 102863 w 822325"/>
              <a:gd name="connsiteY687" fmla="*/ 588963 h 842963"/>
              <a:gd name="connsiteX688" fmla="*/ 92075 w 822325"/>
              <a:gd name="connsiteY688" fmla="*/ 550987 h 842963"/>
              <a:gd name="connsiteX689" fmla="*/ 119875 w 822325"/>
              <a:gd name="connsiteY689" fmla="*/ 544513 h 842963"/>
              <a:gd name="connsiteX690" fmla="*/ 607942 w 822325"/>
              <a:gd name="connsiteY690" fmla="*/ 541338 h 842963"/>
              <a:gd name="connsiteX691" fmla="*/ 631825 w 822325"/>
              <a:gd name="connsiteY691" fmla="*/ 556297 h 842963"/>
              <a:gd name="connsiteX692" fmla="*/ 625428 w 822325"/>
              <a:gd name="connsiteY692" fmla="*/ 585788 h 842963"/>
              <a:gd name="connsiteX693" fmla="*/ 603250 w 822325"/>
              <a:gd name="connsiteY693" fmla="*/ 567410 h 842963"/>
              <a:gd name="connsiteX694" fmla="*/ 607942 w 822325"/>
              <a:gd name="connsiteY694" fmla="*/ 541338 h 842963"/>
              <a:gd name="connsiteX695" fmla="*/ 214384 w 822325"/>
              <a:gd name="connsiteY695" fmla="*/ 541338 h 842963"/>
              <a:gd name="connsiteX696" fmla="*/ 219075 w 822325"/>
              <a:gd name="connsiteY696" fmla="*/ 567410 h 842963"/>
              <a:gd name="connsiteX697" fmla="*/ 196897 w 822325"/>
              <a:gd name="connsiteY697" fmla="*/ 585788 h 842963"/>
              <a:gd name="connsiteX698" fmla="*/ 190500 w 822325"/>
              <a:gd name="connsiteY698" fmla="*/ 556297 h 842963"/>
              <a:gd name="connsiteX699" fmla="*/ 214384 w 822325"/>
              <a:gd name="connsiteY699" fmla="*/ 541338 h 842963"/>
              <a:gd name="connsiteX700" fmla="*/ 668887 w 822325"/>
              <a:gd name="connsiteY700" fmla="*/ 534988 h 842963"/>
              <a:gd name="connsiteX701" fmla="*/ 696913 w 822325"/>
              <a:gd name="connsiteY701" fmla="*/ 542973 h 842963"/>
              <a:gd name="connsiteX702" fmla="*/ 688290 w 822325"/>
              <a:gd name="connsiteY702" fmla="*/ 577851 h 842963"/>
              <a:gd name="connsiteX703" fmla="*/ 661988 w 822325"/>
              <a:gd name="connsiteY703" fmla="*/ 567346 h 842963"/>
              <a:gd name="connsiteX704" fmla="*/ 668887 w 822325"/>
              <a:gd name="connsiteY704" fmla="*/ 534988 h 842963"/>
              <a:gd name="connsiteX705" fmla="*/ 153439 w 822325"/>
              <a:gd name="connsiteY705" fmla="*/ 534988 h 842963"/>
              <a:gd name="connsiteX706" fmla="*/ 160338 w 822325"/>
              <a:gd name="connsiteY706" fmla="*/ 567346 h 842963"/>
              <a:gd name="connsiteX707" fmla="*/ 134036 w 822325"/>
              <a:gd name="connsiteY707" fmla="*/ 577851 h 842963"/>
              <a:gd name="connsiteX708" fmla="*/ 125413 w 822325"/>
              <a:gd name="connsiteY708" fmla="*/ 542973 h 842963"/>
              <a:gd name="connsiteX709" fmla="*/ 153439 w 822325"/>
              <a:gd name="connsiteY709" fmla="*/ 534988 h 842963"/>
              <a:gd name="connsiteX710" fmla="*/ 425450 w 822325"/>
              <a:gd name="connsiteY710" fmla="*/ 527051 h 842963"/>
              <a:gd name="connsiteX711" fmla="*/ 431800 w 822325"/>
              <a:gd name="connsiteY711" fmla="*/ 527051 h 842963"/>
              <a:gd name="connsiteX712" fmla="*/ 431944 w 822325"/>
              <a:gd name="connsiteY712" fmla="*/ 527051 h 842963"/>
              <a:gd name="connsiteX713" fmla="*/ 438357 w 822325"/>
              <a:gd name="connsiteY713" fmla="*/ 527051 h 842963"/>
              <a:gd name="connsiteX714" fmla="*/ 461963 w 822325"/>
              <a:gd name="connsiteY714" fmla="*/ 547276 h 842963"/>
              <a:gd name="connsiteX715" fmla="*/ 450160 w 822325"/>
              <a:gd name="connsiteY715" fmla="*/ 547689 h 842963"/>
              <a:gd name="connsiteX716" fmla="*/ 434347 w 822325"/>
              <a:gd name="connsiteY716" fmla="*/ 529915 h 842963"/>
              <a:gd name="connsiteX717" fmla="*/ 449263 w 822325"/>
              <a:gd name="connsiteY717" fmla="*/ 547689 h 842963"/>
              <a:gd name="connsiteX718" fmla="*/ 437573 w 822325"/>
              <a:gd name="connsiteY718" fmla="*/ 547689 h 842963"/>
              <a:gd name="connsiteX719" fmla="*/ 425450 w 822325"/>
              <a:gd name="connsiteY719" fmla="*/ 527051 h 842963"/>
              <a:gd name="connsiteX720" fmla="*/ 383055 w 822325"/>
              <a:gd name="connsiteY720" fmla="*/ 527051 h 842963"/>
              <a:gd name="connsiteX721" fmla="*/ 388938 w 822325"/>
              <a:gd name="connsiteY721" fmla="*/ 527051 h 842963"/>
              <a:gd name="connsiteX722" fmla="*/ 371289 w 822325"/>
              <a:gd name="connsiteY722" fmla="*/ 547689 h 842963"/>
              <a:gd name="connsiteX723" fmla="*/ 360363 w 822325"/>
              <a:gd name="connsiteY723" fmla="*/ 547276 h 842963"/>
              <a:gd name="connsiteX724" fmla="*/ 383055 w 822325"/>
              <a:gd name="connsiteY724" fmla="*/ 527051 h 842963"/>
              <a:gd name="connsiteX725" fmla="*/ 417513 w 822325"/>
              <a:gd name="connsiteY725" fmla="*/ 527050 h 842963"/>
              <a:gd name="connsiteX726" fmla="*/ 424316 w 822325"/>
              <a:gd name="connsiteY726" fmla="*/ 527050 h 842963"/>
              <a:gd name="connsiteX727" fmla="*/ 436563 w 822325"/>
              <a:gd name="connsiteY727" fmla="*/ 548848 h 842963"/>
              <a:gd name="connsiteX728" fmla="*/ 424316 w 822325"/>
              <a:gd name="connsiteY728" fmla="*/ 549275 h 842963"/>
              <a:gd name="connsiteX729" fmla="*/ 417513 w 822325"/>
              <a:gd name="connsiteY729" fmla="*/ 527050 h 842963"/>
              <a:gd name="connsiteX730" fmla="*/ 411163 w 822325"/>
              <a:gd name="connsiteY730" fmla="*/ 527050 h 842963"/>
              <a:gd name="connsiteX731" fmla="*/ 417513 w 822325"/>
              <a:gd name="connsiteY731" fmla="*/ 527050 h 842963"/>
              <a:gd name="connsiteX732" fmla="*/ 423863 w 822325"/>
              <a:gd name="connsiteY732" fmla="*/ 549275 h 842963"/>
              <a:gd name="connsiteX733" fmla="*/ 411616 w 822325"/>
              <a:gd name="connsiteY733" fmla="*/ 549275 h 842963"/>
              <a:gd name="connsiteX734" fmla="*/ 411163 w 822325"/>
              <a:gd name="connsiteY734" fmla="*/ 527050 h 842963"/>
              <a:gd name="connsiteX735" fmla="*/ 404578 w 822325"/>
              <a:gd name="connsiteY735" fmla="*/ 527050 h 842963"/>
              <a:gd name="connsiteX736" fmla="*/ 411163 w 822325"/>
              <a:gd name="connsiteY736" fmla="*/ 527050 h 842963"/>
              <a:gd name="connsiteX737" fmla="*/ 410693 w 822325"/>
              <a:gd name="connsiteY737" fmla="*/ 549275 h 842963"/>
              <a:gd name="connsiteX738" fmla="*/ 398463 w 822325"/>
              <a:gd name="connsiteY738" fmla="*/ 549275 h 842963"/>
              <a:gd name="connsiteX739" fmla="*/ 404578 w 822325"/>
              <a:gd name="connsiteY739" fmla="*/ 527050 h 842963"/>
              <a:gd name="connsiteX740" fmla="*/ 396837 w 822325"/>
              <a:gd name="connsiteY740" fmla="*/ 527050 h 842963"/>
              <a:gd name="connsiteX741" fmla="*/ 403226 w 822325"/>
              <a:gd name="connsiteY741" fmla="*/ 527050 h 842963"/>
              <a:gd name="connsiteX742" fmla="*/ 396837 w 822325"/>
              <a:gd name="connsiteY742" fmla="*/ 549275 h 842963"/>
              <a:gd name="connsiteX743" fmla="*/ 385763 w 822325"/>
              <a:gd name="connsiteY743" fmla="*/ 548848 h 842963"/>
              <a:gd name="connsiteX744" fmla="*/ 396636 w 822325"/>
              <a:gd name="connsiteY744" fmla="*/ 527445 h 842963"/>
              <a:gd name="connsiteX745" fmla="*/ 384320 w 822325"/>
              <a:gd name="connsiteY745" fmla="*/ 547689 h 842963"/>
              <a:gd name="connsiteX746" fmla="*/ 373063 w 822325"/>
              <a:gd name="connsiteY746" fmla="*/ 547689 h 842963"/>
              <a:gd name="connsiteX747" fmla="*/ 390381 w 822325"/>
              <a:gd name="connsiteY747" fmla="*/ 527051 h 842963"/>
              <a:gd name="connsiteX748" fmla="*/ 396836 w 822325"/>
              <a:gd name="connsiteY748" fmla="*/ 527051 h 842963"/>
              <a:gd name="connsiteX749" fmla="*/ 446088 w 822325"/>
              <a:gd name="connsiteY749" fmla="*/ 525463 h 842963"/>
              <a:gd name="connsiteX750" fmla="*/ 452537 w 822325"/>
              <a:gd name="connsiteY750" fmla="*/ 525463 h 842963"/>
              <a:gd name="connsiteX751" fmla="*/ 487363 w 822325"/>
              <a:gd name="connsiteY751" fmla="*/ 545241 h 842963"/>
              <a:gd name="connsiteX752" fmla="*/ 476184 w 822325"/>
              <a:gd name="connsiteY752" fmla="*/ 546101 h 842963"/>
              <a:gd name="connsiteX753" fmla="*/ 446088 w 822325"/>
              <a:gd name="connsiteY753" fmla="*/ 525463 h 842963"/>
              <a:gd name="connsiteX754" fmla="*/ 445701 w 822325"/>
              <a:gd name="connsiteY754" fmla="*/ 525463 h 842963"/>
              <a:gd name="connsiteX755" fmla="*/ 474663 w 822325"/>
              <a:gd name="connsiteY755" fmla="*/ 547244 h 842963"/>
              <a:gd name="connsiteX756" fmla="*/ 463163 w 822325"/>
              <a:gd name="connsiteY756" fmla="*/ 547688 h 842963"/>
              <a:gd name="connsiteX757" fmla="*/ 439738 w 822325"/>
              <a:gd name="connsiteY757" fmla="*/ 525908 h 842963"/>
              <a:gd name="connsiteX758" fmla="*/ 445701 w 822325"/>
              <a:gd name="connsiteY758" fmla="*/ 525463 h 842963"/>
              <a:gd name="connsiteX759" fmla="*/ 376199 w 822325"/>
              <a:gd name="connsiteY759" fmla="*/ 525463 h 842963"/>
              <a:gd name="connsiteX760" fmla="*/ 382588 w 822325"/>
              <a:gd name="connsiteY760" fmla="*/ 525908 h 842963"/>
              <a:gd name="connsiteX761" fmla="*/ 358737 w 822325"/>
              <a:gd name="connsiteY761" fmla="*/ 547688 h 842963"/>
              <a:gd name="connsiteX762" fmla="*/ 347663 w 822325"/>
              <a:gd name="connsiteY762" fmla="*/ 547244 h 842963"/>
              <a:gd name="connsiteX763" fmla="*/ 376199 w 822325"/>
              <a:gd name="connsiteY763" fmla="*/ 525463 h 842963"/>
              <a:gd name="connsiteX764" fmla="*/ 368863 w 822325"/>
              <a:gd name="connsiteY764" fmla="*/ 525463 h 842963"/>
              <a:gd name="connsiteX765" fmla="*/ 374651 w 822325"/>
              <a:gd name="connsiteY765" fmla="*/ 525463 h 842963"/>
              <a:gd name="connsiteX766" fmla="*/ 346125 w 822325"/>
              <a:gd name="connsiteY766" fmla="*/ 546101 h 842963"/>
              <a:gd name="connsiteX767" fmla="*/ 334963 w 822325"/>
              <a:gd name="connsiteY767" fmla="*/ 545241 h 842963"/>
              <a:gd name="connsiteX768" fmla="*/ 368863 w 822325"/>
              <a:gd name="connsiteY768" fmla="*/ 525463 h 842963"/>
              <a:gd name="connsiteX769" fmla="*/ 182176 w 822325"/>
              <a:gd name="connsiteY769" fmla="*/ 523876 h 842963"/>
              <a:gd name="connsiteX770" fmla="*/ 187325 w 822325"/>
              <a:gd name="connsiteY770" fmla="*/ 553880 h 842963"/>
              <a:gd name="connsiteX771" fmla="*/ 162011 w 822325"/>
              <a:gd name="connsiteY771" fmla="*/ 566739 h 842963"/>
              <a:gd name="connsiteX772" fmla="*/ 155575 w 822325"/>
              <a:gd name="connsiteY772" fmla="*/ 533735 h 842963"/>
              <a:gd name="connsiteX773" fmla="*/ 182176 w 822325"/>
              <a:gd name="connsiteY773" fmla="*/ 523876 h 842963"/>
              <a:gd name="connsiteX774" fmla="*/ 640149 w 822325"/>
              <a:gd name="connsiteY774" fmla="*/ 523875 h 842963"/>
              <a:gd name="connsiteX775" fmla="*/ 666750 w 822325"/>
              <a:gd name="connsiteY775" fmla="*/ 533734 h 842963"/>
              <a:gd name="connsiteX776" fmla="*/ 660314 w 822325"/>
              <a:gd name="connsiteY776" fmla="*/ 566738 h 842963"/>
              <a:gd name="connsiteX777" fmla="*/ 635000 w 822325"/>
              <a:gd name="connsiteY777" fmla="*/ 553879 h 842963"/>
              <a:gd name="connsiteX778" fmla="*/ 640149 w 822325"/>
              <a:gd name="connsiteY778" fmla="*/ 523875 h 842963"/>
              <a:gd name="connsiteX779" fmla="*/ 582353 w 822325"/>
              <a:gd name="connsiteY779" fmla="*/ 522288 h 842963"/>
              <a:gd name="connsiteX780" fmla="*/ 604838 w 822325"/>
              <a:gd name="connsiteY780" fmla="*/ 539264 h 842963"/>
              <a:gd name="connsiteX781" fmla="*/ 600674 w 822325"/>
              <a:gd name="connsiteY781" fmla="*/ 565151 h 842963"/>
              <a:gd name="connsiteX782" fmla="*/ 579438 w 822325"/>
              <a:gd name="connsiteY782" fmla="*/ 543932 h 842963"/>
              <a:gd name="connsiteX783" fmla="*/ 582353 w 822325"/>
              <a:gd name="connsiteY783" fmla="*/ 522288 h 842963"/>
              <a:gd name="connsiteX784" fmla="*/ 239841 w 822325"/>
              <a:gd name="connsiteY784" fmla="*/ 522288 h 842963"/>
              <a:gd name="connsiteX785" fmla="*/ 242888 w 822325"/>
              <a:gd name="connsiteY785" fmla="*/ 543932 h 842963"/>
              <a:gd name="connsiteX786" fmla="*/ 220253 w 822325"/>
              <a:gd name="connsiteY786" fmla="*/ 565151 h 842963"/>
              <a:gd name="connsiteX787" fmla="*/ 215900 w 822325"/>
              <a:gd name="connsiteY787" fmla="*/ 539264 h 842963"/>
              <a:gd name="connsiteX788" fmla="*/ 239841 w 822325"/>
              <a:gd name="connsiteY788" fmla="*/ 522288 h 842963"/>
              <a:gd name="connsiteX789" fmla="*/ 266123 w 822325"/>
              <a:gd name="connsiteY789" fmla="*/ 520701 h 842963"/>
              <a:gd name="connsiteX790" fmla="*/ 268288 w 822325"/>
              <a:gd name="connsiteY790" fmla="*/ 538179 h 842963"/>
              <a:gd name="connsiteX791" fmla="*/ 247939 w 822325"/>
              <a:gd name="connsiteY791" fmla="*/ 566739 h 842963"/>
              <a:gd name="connsiteX792" fmla="*/ 244475 w 822325"/>
              <a:gd name="connsiteY792" fmla="*/ 544999 h 842963"/>
              <a:gd name="connsiteX793" fmla="*/ 266123 w 822325"/>
              <a:gd name="connsiteY793" fmla="*/ 520701 h 842963"/>
              <a:gd name="connsiteX794" fmla="*/ 556096 w 822325"/>
              <a:gd name="connsiteY794" fmla="*/ 520700 h 842963"/>
              <a:gd name="connsiteX795" fmla="*/ 576263 w 822325"/>
              <a:gd name="connsiteY795" fmla="*/ 544998 h 842963"/>
              <a:gd name="connsiteX796" fmla="*/ 573382 w 822325"/>
              <a:gd name="connsiteY796" fmla="*/ 566738 h 842963"/>
              <a:gd name="connsiteX797" fmla="*/ 554038 w 822325"/>
              <a:gd name="connsiteY797" fmla="*/ 538178 h 842963"/>
              <a:gd name="connsiteX798" fmla="*/ 556096 w 822325"/>
              <a:gd name="connsiteY798" fmla="*/ 520700 h 842963"/>
              <a:gd name="connsiteX799" fmla="*/ 210764 w 822325"/>
              <a:gd name="connsiteY799" fmla="*/ 511176 h 842963"/>
              <a:gd name="connsiteX800" fmla="*/ 214313 w 822325"/>
              <a:gd name="connsiteY800" fmla="*/ 537833 h 842963"/>
              <a:gd name="connsiteX801" fmla="*/ 189029 w 822325"/>
              <a:gd name="connsiteY801" fmla="*/ 552451 h 842963"/>
              <a:gd name="connsiteX802" fmla="*/ 184150 w 822325"/>
              <a:gd name="connsiteY802" fmla="*/ 522785 h 842963"/>
              <a:gd name="connsiteX803" fmla="*/ 210764 w 822325"/>
              <a:gd name="connsiteY803" fmla="*/ 511176 h 842963"/>
              <a:gd name="connsiteX804" fmla="*/ 44215 w 822325"/>
              <a:gd name="connsiteY804" fmla="*/ 511176 h 842963"/>
              <a:gd name="connsiteX805" fmla="*/ 53976 w 822325"/>
              <a:gd name="connsiteY805" fmla="*/ 551009 h 842963"/>
              <a:gd name="connsiteX806" fmla="*/ 22996 w 822325"/>
              <a:gd name="connsiteY806" fmla="*/ 554039 h 842963"/>
              <a:gd name="connsiteX807" fmla="*/ 11113 w 822325"/>
              <a:gd name="connsiteY807" fmla="*/ 513341 h 842963"/>
              <a:gd name="connsiteX808" fmla="*/ 44215 w 822325"/>
              <a:gd name="connsiteY808" fmla="*/ 511176 h 842963"/>
              <a:gd name="connsiteX809" fmla="*/ 778111 w 822325"/>
              <a:gd name="connsiteY809" fmla="*/ 511175 h 842963"/>
              <a:gd name="connsiteX810" fmla="*/ 811213 w 822325"/>
              <a:gd name="connsiteY810" fmla="*/ 513340 h 842963"/>
              <a:gd name="connsiteX811" fmla="*/ 799330 w 822325"/>
              <a:gd name="connsiteY811" fmla="*/ 554038 h 842963"/>
              <a:gd name="connsiteX812" fmla="*/ 768350 w 822325"/>
              <a:gd name="connsiteY812" fmla="*/ 551008 h 842963"/>
              <a:gd name="connsiteX813" fmla="*/ 778111 w 822325"/>
              <a:gd name="connsiteY813" fmla="*/ 511175 h 842963"/>
              <a:gd name="connsiteX814" fmla="*/ 611562 w 822325"/>
              <a:gd name="connsiteY814" fmla="*/ 511175 h 842963"/>
              <a:gd name="connsiteX815" fmla="*/ 638176 w 822325"/>
              <a:gd name="connsiteY815" fmla="*/ 522784 h 842963"/>
              <a:gd name="connsiteX816" fmla="*/ 633297 w 822325"/>
              <a:gd name="connsiteY816" fmla="*/ 552450 h 842963"/>
              <a:gd name="connsiteX817" fmla="*/ 608013 w 822325"/>
              <a:gd name="connsiteY817" fmla="*/ 537832 h 842963"/>
              <a:gd name="connsiteX818" fmla="*/ 611562 w 822325"/>
              <a:gd name="connsiteY818" fmla="*/ 511175 h 842963"/>
              <a:gd name="connsiteX819" fmla="*/ 79205 w 822325"/>
              <a:gd name="connsiteY819" fmla="*/ 508001 h 842963"/>
              <a:gd name="connsiteX820" fmla="*/ 87313 w 822325"/>
              <a:gd name="connsiteY820" fmla="*/ 546535 h 842963"/>
              <a:gd name="connsiteX821" fmla="*/ 57440 w 822325"/>
              <a:gd name="connsiteY821" fmla="*/ 550864 h 842963"/>
              <a:gd name="connsiteX822" fmla="*/ 47625 w 822325"/>
              <a:gd name="connsiteY822" fmla="*/ 511465 h 842963"/>
              <a:gd name="connsiteX823" fmla="*/ 79205 w 822325"/>
              <a:gd name="connsiteY823" fmla="*/ 508001 h 842963"/>
              <a:gd name="connsiteX824" fmla="*/ 743035 w 822325"/>
              <a:gd name="connsiteY824" fmla="*/ 508000 h 842963"/>
              <a:gd name="connsiteX825" fmla="*/ 774701 w 822325"/>
              <a:gd name="connsiteY825" fmla="*/ 511464 h 842963"/>
              <a:gd name="connsiteX826" fmla="*/ 764990 w 822325"/>
              <a:gd name="connsiteY826" fmla="*/ 550863 h 842963"/>
              <a:gd name="connsiteX827" fmla="*/ 735013 w 822325"/>
              <a:gd name="connsiteY827" fmla="*/ 546534 h 842963"/>
              <a:gd name="connsiteX828" fmla="*/ 743035 w 822325"/>
              <a:gd name="connsiteY828" fmla="*/ 508000 h 842963"/>
              <a:gd name="connsiteX829" fmla="*/ 709558 w 822325"/>
              <a:gd name="connsiteY829" fmla="*/ 503238 h 842963"/>
              <a:gd name="connsiteX830" fmla="*/ 739776 w 822325"/>
              <a:gd name="connsiteY830" fmla="*/ 507657 h 842963"/>
              <a:gd name="connsiteX831" fmla="*/ 731802 w 822325"/>
              <a:gd name="connsiteY831" fmla="*/ 546101 h 842963"/>
              <a:gd name="connsiteX832" fmla="*/ 703263 w 822325"/>
              <a:gd name="connsiteY832" fmla="*/ 539915 h 842963"/>
              <a:gd name="connsiteX833" fmla="*/ 709558 w 822325"/>
              <a:gd name="connsiteY833" fmla="*/ 503238 h 842963"/>
              <a:gd name="connsiteX834" fmla="*/ 411163 w 822325"/>
              <a:gd name="connsiteY834" fmla="*/ 503238 h 842963"/>
              <a:gd name="connsiteX835" fmla="*/ 378628 w 822325"/>
              <a:gd name="connsiteY835" fmla="*/ 523876 h 842963"/>
              <a:gd name="connsiteX836" fmla="*/ 373063 w 822325"/>
              <a:gd name="connsiteY836" fmla="*/ 523446 h 842963"/>
              <a:gd name="connsiteX837" fmla="*/ 411163 w 822325"/>
              <a:gd name="connsiteY837" fmla="*/ 503238 h 842963"/>
              <a:gd name="connsiteX838" fmla="*/ 411163 w 822325"/>
              <a:gd name="connsiteY838" fmla="*/ 503238 h 842963"/>
              <a:gd name="connsiteX839" fmla="*/ 384991 w 822325"/>
              <a:gd name="connsiteY839" fmla="*/ 523876 h 842963"/>
              <a:gd name="connsiteX840" fmla="*/ 379413 w 822325"/>
              <a:gd name="connsiteY840" fmla="*/ 523876 h 842963"/>
              <a:gd name="connsiteX841" fmla="*/ 411163 w 822325"/>
              <a:gd name="connsiteY841" fmla="*/ 503238 h 842963"/>
              <a:gd name="connsiteX842" fmla="*/ 411163 w 822325"/>
              <a:gd name="connsiteY842" fmla="*/ 503238 h 842963"/>
              <a:gd name="connsiteX843" fmla="*/ 391359 w 822325"/>
              <a:gd name="connsiteY843" fmla="*/ 523876 h 842963"/>
              <a:gd name="connsiteX844" fmla="*/ 385763 w 822325"/>
              <a:gd name="connsiteY844" fmla="*/ 523876 h 842963"/>
              <a:gd name="connsiteX845" fmla="*/ 411163 w 822325"/>
              <a:gd name="connsiteY845" fmla="*/ 503238 h 842963"/>
              <a:gd name="connsiteX846" fmla="*/ 411163 w 822325"/>
              <a:gd name="connsiteY846" fmla="*/ 503238 h 842963"/>
              <a:gd name="connsiteX847" fmla="*/ 397741 w 822325"/>
              <a:gd name="connsiteY847" fmla="*/ 525463 h 842963"/>
              <a:gd name="connsiteX848" fmla="*/ 392113 w 822325"/>
              <a:gd name="connsiteY848" fmla="*/ 525010 h 842963"/>
              <a:gd name="connsiteX849" fmla="*/ 411163 w 822325"/>
              <a:gd name="connsiteY849" fmla="*/ 503238 h 842963"/>
              <a:gd name="connsiteX850" fmla="*/ 411163 w 822325"/>
              <a:gd name="connsiteY850" fmla="*/ 503238 h 842963"/>
              <a:gd name="connsiteX851" fmla="*/ 404156 w 822325"/>
              <a:gd name="connsiteY851" fmla="*/ 525463 h 842963"/>
              <a:gd name="connsiteX852" fmla="*/ 398463 w 822325"/>
              <a:gd name="connsiteY852" fmla="*/ 525463 h 842963"/>
              <a:gd name="connsiteX853" fmla="*/ 411163 w 822325"/>
              <a:gd name="connsiteY853" fmla="*/ 503238 h 842963"/>
              <a:gd name="connsiteX854" fmla="*/ 411163 w 822325"/>
              <a:gd name="connsiteY854" fmla="*/ 503238 h 842963"/>
              <a:gd name="connsiteX855" fmla="*/ 410709 w 822325"/>
              <a:gd name="connsiteY855" fmla="*/ 525463 h 842963"/>
              <a:gd name="connsiteX856" fmla="*/ 404813 w 822325"/>
              <a:gd name="connsiteY856" fmla="*/ 525463 h 842963"/>
              <a:gd name="connsiteX857" fmla="*/ 411163 w 822325"/>
              <a:gd name="connsiteY857" fmla="*/ 503238 h 842963"/>
              <a:gd name="connsiteX858" fmla="*/ 411163 w 822325"/>
              <a:gd name="connsiteY858" fmla="*/ 503238 h 842963"/>
              <a:gd name="connsiteX859" fmla="*/ 417513 w 822325"/>
              <a:gd name="connsiteY859" fmla="*/ 525463 h 842963"/>
              <a:gd name="connsiteX860" fmla="*/ 411616 w 822325"/>
              <a:gd name="connsiteY860" fmla="*/ 525463 h 842963"/>
              <a:gd name="connsiteX861" fmla="*/ 411163 w 822325"/>
              <a:gd name="connsiteY861" fmla="*/ 503238 h 842963"/>
              <a:gd name="connsiteX862" fmla="*/ 411163 w 822325"/>
              <a:gd name="connsiteY862" fmla="*/ 503238 h 842963"/>
              <a:gd name="connsiteX863" fmla="*/ 423863 w 822325"/>
              <a:gd name="connsiteY863" fmla="*/ 525463 h 842963"/>
              <a:gd name="connsiteX864" fmla="*/ 418170 w 822325"/>
              <a:gd name="connsiteY864" fmla="*/ 525463 h 842963"/>
              <a:gd name="connsiteX865" fmla="*/ 411163 w 822325"/>
              <a:gd name="connsiteY865" fmla="*/ 503238 h 842963"/>
              <a:gd name="connsiteX866" fmla="*/ 411163 w 822325"/>
              <a:gd name="connsiteY866" fmla="*/ 503238 h 842963"/>
              <a:gd name="connsiteX867" fmla="*/ 430213 w 822325"/>
              <a:gd name="connsiteY867" fmla="*/ 525010 h 842963"/>
              <a:gd name="connsiteX868" fmla="*/ 424152 w 822325"/>
              <a:gd name="connsiteY868" fmla="*/ 525463 h 842963"/>
              <a:gd name="connsiteX869" fmla="*/ 411163 w 822325"/>
              <a:gd name="connsiteY869" fmla="*/ 503238 h 842963"/>
              <a:gd name="connsiteX870" fmla="*/ 411163 w 822325"/>
              <a:gd name="connsiteY870" fmla="*/ 503238 h 842963"/>
              <a:gd name="connsiteX871" fmla="*/ 436563 w 822325"/>
              <a:gd name="connsiteY871" fmla="*/ 523876 h 842963"/>
              <a:gd name="connsiteX872" fmla="*/ 430536 w 822325"/>
              <a:gd name="connsiteY872" fmla="*/ 523876 h 842963"/>
              <a:gd name="connsiteX873" fmla="*/ 411163 w 822325"/>
              <a:gd name="connsiteY873" fmla="*/ 503238 h 842963"/>
              <a:gd name="connsiteX874" fmla="*/ 411163 w 822325"/>
              <a:gd name="connsiteY874" fmla="*/ 503238 h 842963"/>
              <a:gd name="connsiteX875" fmla="*/ 442913 w 822325"/>
              <a:gd name="connsiteY875" fmla="*/ 523876 h 842963"/>
              <a:gd name="connsiteX876" fmla="*/ 436906 w 822325"/>
              <a:gd name="connsiteY876" fmla="*/ 523876 h 842963"/>
              <a:gd name="connsiteX877" fmla="*/ 411163 w 822325"/>
              <a:gd name="connsiteY877" fmla="*/ 503238 h 842963"/>
              <a:gd name="connsiteX878" fmla="*/ 411163 w 822325"/>
              <a:gd name="connsiteY878" fmla="*/ 503238 h 842963"/>
              <a:gd name="connsiteX879" fmla="*/ 449263 w 822325"/>
              <a:gd name="connsiteY879" fmla="*/ 523446 h 842963"/>
              <a:gd name="connsiteX880" fmla="*/ 443270 w 822325"/>
              <a:gd name="connsiteY880" fmla="*/ 523876 h 842963"/>
              <a:gd name="connsiteX881" fmla="*/ 411163 w 822325"/>
              <a:gd name="connsiteY881" fmla="*/ 503238 h 842963"/>
              <a:gd name="connsiteX882" fmla="*/ 112768 w 822325"/>
              <a:gd name="connsiteY882" fmla="*/ 503238 h 842963"/>
              <a:gd name="connsiteX883" fmla="*/ 119063 w 822325"/>
              <a:gd name="connsiteY883" fmla="*/ 539915 h 842963"/>
              <a:gd name="connsiteX884" fmla="*/ 90524 w 822325"/>
              <a:gd name="connsiteY884" fmla="*/ 546101 h 842963"/>
              <a:gd name="connsiteX885" fmla="*/ 82550 w 822325"/>
              <a:gd name="connsiteY885" fmla="*/ 507657 h 842963"/>
              <a:gd name="connsiteX886" fmla="*/ 112768 w 822325"/>
              <a:gd name="connsiteY886" fmla="*/ 503238 h 842963"/>
              <a:gd name="connsiteX887" fmla="*/ 265339 w 822325"/>
              <a:gd name="connsiteY887" fmla="*/ 501651 h 842963"/>
              <a:gd name="connsiteX888" fmla="*/ 266700 w 822325"/>
              <a:gd name="connsiteY888" fmla="*/ 519279 h 842963"/>
              <a:gd name="connsiteX889" fmla="*/ 244021 w 822325"/>
              <a:gd name="connsiteY889" fmla="*/ 542926 h 842963"/>
              <a:gd name="connsiteX890" fmla="*/ 241300 w 822325"/>
              <a:gd name="connsiteY890" fmla="*/ 521429 h 842963"/>
              <a:gd name="connsiteX891" fmla="*/ 265339 w 822325"/>
              <a:gd name="connsiteY891" fmla="*/ 501651 h 842963"/>
              <a:gd name="connsiteX892" fmla="*/ 557296 w 822325"/>
              <a:gd name="connsiteY892" fmla="*/ 501650 h 842963"/>
              <a:gd name="connsiteX893" fmla="*/ 579438 w 822325"/>
              <a:gd name="connsiteY893" fmla="*/ 521428 h 842963"/>
              <a:gd name="connsiteX894" fmla="*/ 576514 w 822325"/>
              <a:gd name="connsiteY894" fmla="*/ 542925 h 842963"/>
              <a:gd name="connsiteX895" fmla="*/ 555625 w 822325"/>
              <a:gd name="connsiteY895" fmla="*/ 519278 h 842963"/>
              <a:gd name="connsiteX896" fmla="*/ 557296 w 822325"/>
              <a:gd name="connsiteY896" fmla="*/ 501650 h 842963"/>
              <a:gd name="connsiteX897" fmla="*/ 674727 w 822325"/>
              <a:gd name="connsiteY897" fmla="*/ 496888 h 842963"/>
              <a:gd name="connsiteX898" fmla="*/ 704850 w 822325"/>
              <a:gd name="connsiteY898" fmla="*/ 502536 h 842963"/>
              <a:gd name="connsiteX899" fmla="*/ 698302 w 822325"/>
              <a:gd name="connsiteY899" fmla="*/ 538163 h 842963"/>
              <a:gd name="connsiteX900" fmla="*/ 669925 w 822325"/>
              <a:gd name="connsiteY900" fmla="*/ 530343 h 842963"/>
              <a:gd name="connsiteX901" fmla="*/ 674727 w 822325"/>
              <a:gd name="connsiteY901" fmla="*/ 496888 h 842963"/>
              <a:gd name="connsiteX902" fmla="*/ 584790 w 822325"/>
              <a:gd name="connsiteY902" fmla="*/ 496888 h 842963"/>
              <a:gd name="connsiteX903" fmla="*/ 609601 w 822325"/>
              <a:gd name="connsiteY903" fmla="*/ 510408 h 842963"/>
              <a:gd name="connsiteX904" fmla="*/ 606554 w 822325"/>
              <a:gd name="connsiteY904" fmla="*/ 536576 h 842963"/>
              <a:gd name="connsiteX905" fmla="*/ 582613 w 822325"/>
              <a:gd name="connsiteY905" fmla="*/ 519567 h 842963"/>
              <a:gd name="connsiteX906" fmla="*/ 584790 w 822325"/>
              <a:gd name="connsiteY906" fmla="*/ 496888 h 842963"/>
              <a:gd name="connsiteX907" fmla="*/ 237571 w 822325"/>
              <a:gd name="connsiteY907" fmla="*/ 496888 h 842963"/>
              <a:gd name="connsiteX908" fmla="*/ 239713 w 822325"/>
              <a:gd name="connsiteY908" fmla="*/ 519567 h 842963"/>
              <a:gd name="connsiteX909" fmla="*/ 216152 w 822325"/>
              <a:gd name="connsiteY909" fmla="*/ 536576 h 842963"/>
              <a:gd name="connsiteX910" fmla="*/ 212725 w 822325"/>
              <a:gd name="connsiteY910" fmla="*/ 510408 h 842963"/>
              <a:gd name="connsiteX911" fmla="*/ 237571 w 822325"/>
              <a:gd name="connsiteY911" fmla="*/ 496888 h 842963"/>
              <a:gd name="connsiteX912" fmla="*/ 147598 w 822325"/>
              <a:gd name="connsiteY912" fmla="*/ 496888 h 842963"/>
              <a:gd name="connsiteX913" fmla="*/ 152400 w 822325"/>
              <a:gd name="connsiteY913" fmla="*/ 530343 h 842963"/>
              <a:gd name="connsiteX914" fmla="*/ 124023 w 822325"/>
              <a:gd name="connsiteY914" fmla="*/ 538163 h 842963"/>
              <a:gd name="connsiteX915" fmla="*/ 117475 w 822325"/>
              <a:gd name="connsiteY915" fmla="*/ 502536 h 842963"/>
              <a:gd name="connsiteX916" fmla="*/ 147598 w 822325"/>
              <a:gd name="connsiteY916" fmla="*/ 496888 h 842963"/>
              <a:gd name="connsiteX917" fmla="*/ 643196 w 822325"/>
              <a:gd name="connsiteY917" fmla="*/ 490538 h 842963"/>
              <a:gd name="connsiteX918" fmla="*/ 671513 w 822325"/>
              <a:gd name="connsiteY918" fmla="*/ 497441 h 842963"/>
              <a:gd name="connsiteX919" fmla="*/ 666794 w 822325"/>
              <a:gd name="connsiteY919" fmla="*/ 530226 h 842963"/>
              <a:gd name="connsiteX920" fmla="*/ 639763 w 822325"/>
              <a:gd name="connsiteY920" fmla="*/ 520736 h 842963"/>
              <a:gd name="connsiteX921" fmla="*/ 643196 w 822325"/>
              <a:gd name="connsiteY921" fmla="*/ 490538 h 842963"/>
              <a:gd name="connsiteX922" fmla="*/ 177113 w 822325"/>
              <a:gd name="connsiteY922" fmla="*/ 490538 h 842963"/>
              <a:gd name="connsiteX923" fmla="*/ 180975 w 822325"/>
              <a:gd name="connsiteY923" fmla="*/ 520736 h 842963"/>
              <a:gd name="connsiteX924" fmla="*/ 153945 w 822325"/>
              <a:gd name="connsiteY924" fmla="*/ 530226 h 842963"/>
              <a:gd name="connsiteX925" fmla="*/ 149225 w 822325"/>
              <a:gd name="connsiteY925" fmla="*/ 497441 h 842963"/>
              <a:gd name="connsiteX926" fmla="*/ 177113 w 822325"/>
              <a:gd name="connsiteY926" fmla="*/ 490538 h 842963"/>
              <a:gd name="connsiteX927" fmla="*/ 291228 w 822325"/>
              <a:gd name="connsiteY927" fmla="*/ 488951 h 842963"/>
              <a:gd name="connsiteX928" fmla="*/ 292100 w 822325"/>
              <a:gd name="connsiteY928" fmla="*/ 501035 h 842963"/>
              <a:gd name="connsiteX929" fmla="*/ 271618 w 822325"/>
              <a:gd name="connsiteY929" fmla="*/ 533401 h 842963"/>
              <a:gd name="connsiteX930" fmla="*/ 269875 w 822325"/>
              <a:gd name="connsiteY930" fmla="*/ 516139 h 842963"/>
              <a:gd name="connsiteX931" fmla="*/ 291228 w 822325"/>
              <a:gd name="connsiteY931" fmla="*/ 488951 h 842963"/>
              <a:gd name="connsiteX932" fmla="*/ 531097 w 822325"/>
              <a:gd name="connsiteY932" fmla="*/ 488950 h 842963"/>
              <a:gd name="connsiteX933" fmla="*/ 552450 w 822325"/>
              <a:gd name="connsiteY933" fmla="*/ 516138 h 842963"/>
              <a:gd name="connsiteX934" fmla="*/ 550707 w 822325"/>
              <a:gd name="connsiteY934" fmla="*/ 533400 h 842963"/>
              <a:gd name="connsiteX935" fmla="*/ 530225 w 822325"/>
              <a:gd name="connsiteY935" fmla="*/ 501034 h 842963"/>
              <a:gd name="connsiteX936" fmla="*/ 531097 w 822325"/>
              <a:gd name="connsiteY936" fmla="*/ 488950 h 842963"/>
              <a:gd name="connsiteX937" fmla="*/ 615296 w 822325"/>
              <a:gd name="connsiteY937" fmla="*/ 481013 h 842963"/>
              <a:gd name="connsiteX938" fmla="*/ 641350 w 822325"/>
              <a:gd name="connsiteY938" fmla="*/ 488896 h 842963"/>
              <a:gd name="connsiteX939" fmla="*/ 637988 w 822325"/>
              <a:gd name="connsiteY939" fmla="*/ 519113 h 842963"/>
              <a:gd name="connsiteX940" fmla="*/ 612775 w 822325"/>
              <a:gd name="connsiteY940" fmla="*/ 507727 h 842963"/>
              <a:gd name="connsiteX941" fmla="*/ 615296 w 822325"/>
              <a:gd name="connsiteY941" fmla="*/ 481013 h 842963"/>
              <a:gd name="connsiteX942" fmla="*/ 558527 w 822325"/>
              <a:gd name="connsiteY942" fmla="*/ 481013 h 842963"/>
              <a:gd name="connsiteX943" fmla="*/ 582613 w 822325"/>
              <a:gd name="connsiteY943" fmla="*/ 495618 h 842963"/>
              <a:gd name="connsiteX944" fmla="*/ 580423 w 822325"/>
              <a:gd name="connsiteY944" fmla="*/ 517526 h 842963"/>
              <a:gd name="connsiteX945" fmla="*/ 557213 w 822325"/>
              <a:gd name="connsiteY945" fmla="*/ 498625 h 842963"/>
              <a:gd name="connsiteX946" fmla="*/ 558527 w 822325"/>
              <a:gd name="connsiteY946" fmla="*/ 481013 h 842963"/>
              <a:gd name="connsiteX947" fmla="*/ 262294 w 822325"/>
              <a:gd name="connsiteY947" fmla="*/ 481013 h 842963"/>
              <a:gd name="connsiteX948" fmla="*/ 263526 w 822325"/>
              <a:gd name="connsiteY948" fmla="*/ 498625 h 842963"/>
              <a:gd name="connsiteX949" fmla="*/ 241766 w 822325"/>
              <a:gd name="connsiteY949" fmla="*/ 517526 h 842963"/>
              <a:gd name="connsiteX950" fmla="*/ 239713 w 822325"/>
              <a:gd name="connsiteY950" fmla="*/ 495618 h 842963"/>
              <a:gd name="connsiteX951" fmla="*/ 262294 w 822325"/>
              <a:gd name="connsiteY951" fmla="*/ 481013 h 842963"/>
              <a:gd name="connsiteX952" fmla="*/ 207065 w 822325"/>
              <a:gd name="connsiteY952" fmla="*/ 481013 h 842963"/>
              <a:gd name="connsiteX953" fmla="*/ 209550 w 822325"/>
              <a:gd name="connsiteY953" fmla="*/ 507727 h 842963"/>
              <a:gd name="connsiteX954" fmla="*/ 184702 w 822325"/>
              <a:gd name="connsiteY954" fmla="*/ 519113 h 842963"/>
              <a:gd name="connsiteX955" fmla="*/ 180975 w 822325"/>
              <a:gd name="connsiteY955" fmla="*/ 488896 h 842963"/>
              <a:gd name="connsiteX956" fmla="*/ 207065 w 822325"/>
              <a:gd name="connsiteY956" fmla="*/ 481013 h 842963"/>
              <a:gd name="connsiteX957" fmla="*/ 290085 w 822325"/>
              <a:gd name="connsiteY957" fmla="*/ 476251 h 842963"/>
              <a:gd name="connsiteX958" fmla="*/ 290513 w 822325"/>
              <a:gd name="connsiteY958" fmla="*/ 488105 h 842963"/>
              <a:gd name="connsiteX959" fmla="*/ 269570 w 822325"/>
              <a:gd name="connsiteY959" fmla="*/ 514351 h 842963"/>
              <a:gd name="connsiteX960" fmla="*/ 268288 w 822325"/>
              <a:gd name="connsiteY960" fmla="*/ 497841 h 842963"/>
              <a:gd name="connsiteX961" fmla="*/ 290085 w 822325"/>
              <a:gd name="connsiteY961" fmla="*/ 476251 h 842963"/>
              <a:gd name="connsiteX962" fmla="*/ 532652 w 822325"/>
              <a:gd name="connsiteY962" fmla="*/ 476250 h 842963"/>
              <a:gd name="connsiteX963" fmla="*/ 554038 w 822325"/>
              <a:gd name="connsiteY963" fmla="*/ 497840 h 842963"/>
              <a:gd name="connsiteX964" fmla="*/ 552361 w 822325"/>
              <a:gd name="connsiteY964" fmla="*/ 514350 h 842963"/>
              <a:gd name="connsiteX965" fmla="*/ 531813 w 822325"/>
              <a:gd name="connsiteY965" fmla="*/ 488104 h 842963"/>
              <a:gd name="connsiteX966" fmla="*/ 532652 w 822325"/>
              <a:gd name="connsiteY966" fmla="*/ 476250 h 842963"/>
              <a:gd name="connsiteX967" fmla="*/ 234824 w 822325"/>
              <a:gd name="connsiteY967" fmla="*/ 473076 h 842963"/>
              <a:gd name="connsiteX968" fmla="*/ 236538 w 822325"/>
              <a:gd name="connsiteY968" fmla="*/ 494067 h 842963"/>
              <a:gd name="connsiteX969" fmla="*/ 211692 w 822325"/>
              <a:gd name="connsiteY969" fmla="*/ 506414 h 842963"/>
              <a:gd name="connsiteX970" fmla="*/ 209550 w 822325"/>
              <a:gd name="connsiteY970" fmla="*/ 481308 h 842963"/>
              <a:gd name="connsiteX971" fmla="*/ 234824 w 822325"/>
              <a:gd name="connsiteY971" fmla="*/ 473076 h 842963"/>
              <a:gd name="connsiteX972" fmla="*/ 587073 w 822325"/>
              <a:gd name="connsiteY972" fmla="*/ 473075 h 842963"/>
              <a:gd name="connsiteX973" fmla="*/ 612776 w 822325"/>
              <a:gd name="connsiteY973" fmla="*/ 481307 h 842963"/>
              <a:gd name="connsiteX974" fmla="*/ 610206 w 822325"/>
              <a:gd name="connsiteY974" fmla="*/ 506413 h 842963"/>
              <a:gd name="connsiteX975" fmla="*/ 585788 w 822325"/>
              <a:gd name="connsiteY975" fmla="*/ 494066 h 842963"/>
              <a:gd name="connsiteX976" fmla="*/ 587073 w 822325"/>
              <a:gd name="connsiteY976" fmla="*/ 473075 h 842963"/>
              <a:gd name="connsiteX977" fmla="*/ 783958 w 822325"/>
              <a:gd name="connsiteY977" fmla="*/ 468313 h 842963"/>
              <a:gd name="connsiteX978" fmla="*/ 819150 w 822325"/>
              <a:gd name="connsiteY978" fmla="*/ 469603 h 842963"/>
              <a:gd name="connsiteX979" fmla="*/ 811764 w 822325"/>
              <a:gd name="connsiteY979" fmla="*/ 509588 h 842963"/>
              <a:gd name="connsiteX980" fmla="*/ 777875 w 822325"/>
              <a:gd name="connsiteY980" fmla="*/ 507868 h 842963"/>
              <a:gd name="connsiteX981" fmla="*/ 783958 w 822325"/>
              <a:gd name="connsiteY981" fmla="*/ 468313 h 842963"/>
              <a:gd name="connsiteX982" fmla="*/ 37014 w 822325"/>
              <a:gd name="connsiteY982" fmla="*/ 468313 h 842963"/>
              <a:gd name="connsiteX983" fmla="*/ 42863 w 822325"/>
              <a:gd name="connsiteY983" fmla="*/ 507461 h 842963"/>
              <a:gd name="connsiteX984" fmla="*/ 10277 w 822325"/>
              <a:gd name="connsiteY984" fmla="*/ 509588 h 842963"/>
              <a:gd name="connsiteX985" fmla="*/ 3175 w 822325"/>
              <a:gd name="connsiteY985" fmla="*/ 469590 h 842963"/>
              <a:gd name="connsiteX986" fmla="*/ 37014 w 822325"/>
              <a:gd name="connsiteY986" fmla="*/ 468313 h 842963"/>
              <a:gd name="connsiteX987" fmla="*/ 72651 w 822325"/>
              <a:gd name="connsiteY987" fmla="*/ 466726 h 842963"/>
              <a:gd name="connsiteX988" fmla="*/ 77788 w 822325"/>
              <a:gd name="connsiteY988" fmla="*/ 504960 h 842963"/>
              <a:gd name="connsiteX989" fmla="*/ 45681 w 822325"/>
              <a:gd name="connsiteY989" fmla="*/ 508001 h 842963"/>
              <a:gd name="connsiteX990" fmla="*/ 39688 w 822325"/>
              <a:gd name="connsiteY990" fmla="*/ 468464 h 842963"/>
              <a:gd name="connsiteX991" fmla="*/ 72651 w 822325"/>
              <a:gd name="connsiteY991" fmla="*/ 466726 h 842963"/>
              <a:gd name="connsiteX992" fmla="*/ 748087 w 822325"/>
              <a:gd name="connsiteY992" fmla="*/ 465138 h 842963"/>
              <a:gd name="connsiteX993" fmla="*/ 781050 w 822325"/>
              <a:gd name="connsiteY993" fmla="*/ 466876 h 842963"/>
              <a:gd name="connsiteX994" fmla="*/ 775057 w 822325"/>
              <a:gd name="connsiteY994" fmla="*/ 506413 h 842963"/>
              <a:gd name="connsiteX995" fmla="*/ 742950 w 822325"/>
              <a:gd name="connsiteY995" fmla="*/ 503372 h 842963"/>
              <a:gd name="connsiteX996" fmla="*/ 748087 w 822325"/>
              <a:gd name="connsiteY996" fmla="*/ 465138 h 842963"/>
              <a:gd name="connsiteX997" fmla="*/ 108366 w 822325"/>
              <a:gd name="connsiteY997" fmla="*/ 463551 h 842963"/>
              <a:gd name="connsiteX998" fmla="*/ 112713 w 822325"/>
              <a:gd name="connsiteY998" fmla="*/ 500832 h 842963"/>
              <a:gd name="connsiteX999" fmla="*/ 81416 w 822325"/>
              <a:gd name="connsiteY999" fmla="*/ 504826 h 842963"/>
              <a:gd name="connsiteX1000" fmla="*/ 76200 w 822325"/>
              <a:gd name="connsiteY1000" fmla="*/ 465770 h 842963"/>
              <a:gd name="connsiteX1001" fmla="*/ 108366 w 822325"/>
              <a:gd name="connsiteY1001" fmla="*/ 463551 h 842963"/>
              <a:gd name="connsiteX1002" fmla="*/ 713525 w 822325"/>
              <a:gd name="connsiteY1002" fmla="*/ 463550 h 842963"/>
              <a:gd name="connsiteX1003" fmla="*/ 746126 w 822325"/>
              <a:gd name="connsiteY1003" fmla="*/ 465684 h 842963"/>
              <a:gd name="connsiteX1004" fmla="*/ 740910 w 822325"/>
              <a:gd name="connsiteY1004" fmla="*/ 503238 h 842963"/>
              <a:gd name="connsiteX1005" fmla="*/ 709613 w 822325"/>
              <a:gd name="connsiteY1005" fmla="*/ 499397 h 842963"/>
              <a:gd name="connsiteX1006" fmla="*/ 713525 w 822325"/>
              <a:gd name="connsiteY1006" fmla="*/ 463550 h 842963"/>
              <a:gd name="connsiteX1007" fmla="*/ 559661 w 822325"/>
              <a:gd name="connsiteY1007" fmla="*/ 461963 h 842963"/>
              <a:gd name="connsiteX1008" fmla="*/ 584200 w 822325"/>
              <a:gd name="connsiteY1008" fmla="*/ 471831 h 842963"/>
              <a:gd name="connsiteX1009" fmla="*/ 582478 w 822325"/>
              <a:gd name="connsiteY1009" fmla="*/ 493713 h 842963"/>
              <a:gd name="connsiteX1010" fmla="*/ 558800 w 822325"/>
              <a:gd name="connsiteY1010" fmla="*/ 479554 h 842963"/>
              <a:gd name="connsiteX1011" fmla="*/ 559661 w 822325"/>
              <a:gd name="connsiteY1011" fmla="*/ 461963 h 842963"/>
              <a:gd name="connsiteX1012" fmla="*/ 532254 w 822325"/>
              <a:gd name="connsiteY1012" fmla="*/ 461963 h 842963"/>
              <a:gd name="connsiteX1013" fmla="*/ 555626 w 822325"/>
              <a:gd name="connsiteY1013" fmla="*/ 478416 h 842963"/>
              <a:gd name="connsiteX1014" fmla="*/ 554303 w 822325"/>
              <a:gd name="connsiteY1014" fmla="*/ 495301 h 842963"/>
              <a:gd name="connsiteX1015" fmla="*/ 531813 w 822325"/>
              <a:gd name="connsiteY1015" fmla="*/ 474086 h 842963"/>
              <a:gd name="connsiteX1016" fmla="*/ 532254 w 822325"/>
              <a:gd name="connsiteY1016" fmla="*/ 461963 h 842963"/>
              <a:gd name="connsiteX1017" fmla="*/ 289631 w 822325"/>
              <a:gd name="connsiteY1017" fmla="*/ 461963 h 842963"/>
              <a:gd name="connsiteX1018" fmla="*/ 290513 w 822325"/>
              <a:gd name="connsiteY1018" fmla="*/ 474086 h 842963"/>
              <a:gd name="connsiteX1019" fmla="*/ 268023 w 822325"/>
              <a:gd name="connsiteY1019" fmla="*/ 495301 h 842963"/>
              <a:gd name="connsiteX1020" fmla="*/ 266700 w 822325"/>
              <a:gd name="connsiteY1020" fmla="*/ 478416 h 842963"/>
              <a:gd name="connsiteX1021" fmla="*/ 289631 w 822325"/>
              <a:gd name="connsiteY1021" fmla="*/ 461963 h 842963"/>
              <a:gd name="connsiteX1022" fmla="*/ 262664 w 822325"/>
              <a:gd name="connsiteY1022" fmla="*/ 461963 h 842963"/>
              <a:gd name="connsiteX1023" fmla="*/ 263525 w 822325"/>
              <a:gd name="connsiteY1023" fmla="*/ 479361 h 842963"/>
              <a:gd name="connsiteX1024" fmla="*/ 239416 w 822325"/>
              <a:gd name="connsiteY1024" fmla="*/ 493713 h 842963"/>
              <a:gd name="connsiteX1025" fmla="*/ 238125 w 822325"/>
              <a:gd name="connsiteY1025" fmla="*/ 471967 h 842963"/>
              <a:gd name="connsiteX1026" fmla="*/ 262664 w 822325"/>
              <a:gd name="connsiteY1026" fmla="*/ 461963 h 842963"/>
              <a:gd name="connsiteX1027" fmla="*/ 143059 w 822325"/>
              <a:gd name="connsiteY1027" fmla="*/ 460376 h 842963"/>
              <a:gd name="connsiteX1028" fmla="*/ 146051 w 822325"/>
              <a:gd name="connsiteY1028" fmla="*/ 494713 h 842963"/>
              <a:gd name="connsiteX1029" fmla="*/ 116560 w 822325"/>
              <a:gd name="connsiteY1029" fmla="*/ 500064 h 842963"/>
              <a:gd name="connsiteX1030" fmla="*/ 112713 w 822325"/>
              <a:gd name="connsiteY1030" fmla="*/ 463052 h 842963"/>
              <a:gd name="connsiteX1031" fmla="*/ 143059 w 822325"/>
              <a:gd name="connsiteY1031" fmla="*/ 460376 h 842963"/>
              <a:gd name="connsiteX1032" fmla="*/ 677680 w 822325"/>
              <a:gd name="connsiteY1032" fmla="*/ 460375 h 842963"/>
              <a:gd name="connsiteX1033" fmla="*/ 708026 w 822325"/>
              <a:gd name="connsiteY1033" fmla="*/ 462944 h 842963"/>
              <a:gd name="connsiteX1034" fmla="*/ 704179 w 822325"/>
              <a:gd name="connsiteY1034" fmla="*/ 498475 h 842963"/>
              <a:gd name="connsiteX1035" fmla="*/ 674688 w 822325"/>
              <a:gd name="connsiteY1035" fmla="*/ 493338 h 842963"/>
              <a:gd name="connsiteX1036" fmla="*/ 677680 w 822325"/>
              <a:gd name="connsiteY1036" fmla="*/ 460375 h 842963"/>
              <a:gd name="connsiteX1037" fmla="*/ 312738 w 822325"/>
              <a:gd name="connsiteY1037" fmla="*/ 457201 h 842963"/>
              <a:gd name="connsiteX1038" fmla="*/ 312738 w 822325"/>
              <a:gd name="connsiteY1038" fmla="*/ 463158 h 842963"/>
              <a:gd name="connsiteX1039" fmla="*/ 292960 w 822325"/>
              <a:gd name="connsiteY1039" fmla="*/ 498476 h 842963"/>
              <a:gd name="connsiteX1040" fmla="*/ 292100 w 822325"/>
              <a:gd name="connsiteY1040" fmla="*/ 486987 h 842963"/>
              <a:gd name="connsiteX1041" fmla="*/ 312738 w 822325"/>
              <a:gd name="connsiteY1041" fmla="*/ 457201 h 842963"/>
              <a:gd name="connsiteX1042" fmla="*/ 175625 w 822325"/>
              <a:gd name="connsiteY1042" fmla="*/ 457201 h 842963"/>
              <a:gd name="connsiteX1043" fmla="*/ 177800 w 822325"/>
              <a:gd name="connsiteY1043" fmla="*/ 487629 h 842963"/>
              <a:gd name="connsiteX1044" fmla="*/ 149094 w 822325"/>
              <a:gd name="connsiteY1044" fmla="*/ 493714 h 842963"/>
              <a:gd name="connsiteX1045" fmla="*/ 146050 w 822325"/>
              <a:gd name="connsiteY1045" fmla="*/ 460679 h 842963"/>
              <a:gd name="connsiteX1046" fmla="*/ 175625 w 822325"/>
              <a:gd name="connsiteY1046" fmla="*/ 457201 h 842963"/>
              <a:gd name="connsiteX1047" fmla="*/ 646700 w 822325"/>
              <a:gd name="connsiteY1047" fmla="*/ 457200 h 842963"/>
              <a:gd name="connsiteX1048" fmla="*/ 676275 w 822325"/>
              <a:gd name="connsiteY1048" fmla="*/ 460637 h 842963"/>
              <a:gd name="connsiteX1049" fmla="*/ 673231 w 822325"/>
              <a:gd name="connsiteY1049" fmla="*/ 493713 h 842963"/>
              <a:gd name="connsiteX1050" fmla="*/ 644525 w 822325"/>
              <a:gd name="connsiteY1050" fmla="*/ 487270 h 842963"/>
              <a:gd name="connsiteX1051" fmla="*/ 646700 w 822325"/>
              <a:gd name="connsiteY1051" fmla="*/ 457200 h 842963"/>
              <a:gd name="connsiteX1052" fmla="*/ 508421 w 822325"/>
              <a:gd name="connsiteY1052" fmla="*/ 457200 h 842963"/>
              <a:gd name="connsiteX1053" fmla="*/ 528638 w 822325"/>
              <a:gd name="connsiteY1053" fmla="*/ 486986 h 842963"/>
              <a:gd name="connsiteX1054" fmla="*/ 527796 w 822325"/>
              <a:gd name="connsiteY1054" fmla="*/ 498475 h 842963"/>
              <a:gd name="connsiteX1055" fmla="*/ 508000 w 822325"/>
              <a:gd name="connsiteY1055" fmla="*/ 463157 h 842963"/>
              <a:gd name="connsiteX1056" fmla="*/ 508421 w 822325"/>
              <a:gd name="connsiteY1056" fmla="*/ 457200 h 842963"/>
              <a:gd name="connsiteX1057" fmla="*/ 616137 w 822325"/>
              <a:gd name="connsiteY1057" fmla="*/ 452438 h 842963"/>
              <a:gd name="connsiteX1058" fmla="*/ 644526 w 822325"/>
              <a:gd name="connsiteY1058" fmla="*/ 456236 h 842963"/>
              <a:gd name="connsiteX1059" fmla="*/ 642308 w 822325"/>
              <a:gd name="connsiteY1059" fmla="*/ 485776 h 842963"/>
              <a:gd name="connsiteX1060" fmla="*/ 614363 w 822325"/>
              <a:gd name="connsiteY1060" fmla="*/ 478602 h 842963"/>
              <a:gd name="connsiteX1061" fmla="*/ 616137 w 822325"/>
              <a:gd name="connsiteY1061" fmla="*/ 452438 h 842963"/>
              <a:gd name="connsiteX1062" fmla="*/ 206189 w 822325"/>
              <a:gd name="connsiteY1062" fmla="*/ 452438 h 842963"/>
              <a:gd name="connsiteX1063" fmla="*/ 207963 w 822325"/>
              <a:gd name="connsiteY1063" fmla="*/ 478510 h 842963"/>
              <a:gd name="connsiteX1064" fmla="*/ 180018 w 822325"/>
              <a:gd name="connsiteY1064" fmla="*/ 485776 h 842963"/>
              <a:gd name="connsiteX1065" fmla="*/ 177800 w 822325"/>
              <a:gd name="connsiteY1065" fmla="*/ 456285 h 842963"/>
              <a:gd name="connsiteX1066" fmla="*/ 206189 w 822325"/>
              <a:gd name="connsiteY1066" fmla="*/ 452438 h 842963"/>
              <a:gd name="connsiteX1067" fmla="*/ 533400 w 822325"/>
              <a:gd name="connsiteY1067" fmla="*/ 449263 h 842963"/>
              <a:gd name="connsiteX1068" fmla="*/ 555625 w 822325"/>
              <a:gd name="connsiteY1068" fmla="*/ 460058 h 842963"/>
              <a:gd name="connsiteX1069" fmla="*/ 554802 w 822325"/>
              <a:gd name="connsiteY1069" fmla="*/ 476251 h 842963"/>
              <a:gd name="connsiteX1070" fmla="*/ 533400 w 822325"/>
              <a:gd name="connsiteY1070" fmla="*/ 460889 h 842963"/>
              <a:gd name="connsiteX1071" fmla="*/ 533400 w 822325"/>
              <a:gd name="connsiteY1071" fmla="*/ 449263 h 842963"/>
              <a:gd name="connsiteX1072" fmla="*/ 288513 w 822325"/>
              <a:gd name="connsiteY1072" fmla="*/ 449263 h 842963"/>
              <a:gd name="connsiteX1073" fmla="*/ 288925 w 822325"/>
              <a:gd name="connsiteY1073" fmla="*/ 460889 h 842963"/>
              <a:gd name="connsiteX1074" fmla="*/ 267112 w 822325"/>
              <a:gd name="connsiteY1074" fmla="*/ 476251 h 842963"/>
              <a:gd name="connsiteX1075" fmla="*/ 266700 w 822325"/>
              <a:gd name="connsiteY1075" fmla="*/ 460058 h 842963"/>
              <a:gd name="connsiteX1076" fmla="*/ 288513 w 822325"/>
              <a:gd name="connsiteY1076" fmla="*/ 449263 h 842963"/>
              <a:gd name="connsiteX1077" fmla="*/ 234094 w 822325"/>
              <a:gd name="connsiteY1077" fmla="*/ 447676 h 842963"/>
              <a:gd name="connsiteX1078" fmla="*/ 234951 w 822325"/>
              <a:gd name="connsiteY1078" fmla="*/ 469767 h 842963"/>
              <a:gd name="connsiteX1079" fmla="*/ 209248 w 822325"/>
              <a:gd name="connsiteY1079" fmla="*/ 477839 h 842963"/>
              <a:gd name="connsiteX1080" fmla="*/ 207963 w 822325"/>
              <a:gd name="connsiteY1080" fmla="*/ 452349 h 842963"/>
              <a:gd name="connsiteX1081" fmla="*/ 234094 w 822325"/>
              <a:gd name="connsiteY1081" fmla="*/ 447676 h 842963"/>
              <a:gd name="connsiteX1082" fmla="*/ 588232 w 822325"/>
              <a:gd name="connsiteY1082" fmla="*/ 447675 h 842963"/>
              <a:gd name="connsiteX1083" fmla="*/ 614363 w 822325"/>
              <a:gd name="connsiteY1083" fmla="*/ 451924 h 842963"/>
              <a:gd name="connsiteX1084" fmla="*/ 613078 w 822325"/>
              <a:gd name="connsiteY1084" fmla="*/ 477838 h 842963"/>
              <a:gd name="connsiteX1085" fmla="*/ 587375 w 822325"/>
              <a:gd name="connsiteY1085" fmla="*/ 469766 h 842963"/>
              <a:gd name="connsiteX1086" fmla="*/ 588232 w 822325"/>
              <a:gd name="connsiteY1086" fmla="*/ 447675 h 842963"/>
              <a:gd name="connsiteX1087" fmla="*/ 508436 w 822325"/>
              <a:gd name="connsiteY1087" fmla="*/ 442913 h 842963"/>
              <a:gd name="connsiteX1088" fmla="*/ 530225 w 822325"/>
              <a:gd name="connsiteY1088" fmla="*/ 461273 h 842963"/>
              <a:gd name="connsiteX1089" fmla="*/ 529363 w 822325"/>
              <a:gd name="connsiteY1089" fmla="*/ 472944 h 842963"/>
              <a:gd name="connsiteX1090" fmla="*/ 530225 w 822325"/>
              <a:gd name="connsiteY1090" fmla="*/ 473899 h 842963"/>
              <a:gd name="connsiteX1091" fmla="*/ 529772 w 822325"/>
              <a:gd name="connsiteY1091" fmla="*/ 485776 h 842963"/>
              <a:gd name="connsiteX1092" fmla="*/ 508000 w 822325"/>
              <a:gd name="connsiteY1092" fmla="*/ 455862 h 842963"/>
              <a:gd name="connsiteX1093" fmla="*/ 508000 w 822325"/>
              <a:gd name="connsiteY1093" fmla="*/ 449263 h 842963"/>
              <a:gd name="connsiteX1094" fmla="*/ 521148 w 822325"/>
              <a:gd name="connsiteY1094" fmla="*/ 463837 h 842963"/>
              <a:gd name="connsiteX1095" fmla="*/ 508000 w 822325"/>
              <a:gd name="connsiteY1095" fmla="*/ 449033 h 842963"/>
              <a:gd name="connsiteX1096" fmla="*/ 508436 w 822325"/>
              <a:gd name="connsiteY1096" fmla="*/ 442913 h 842963"/>
              <a:gd name="connsiteX1097" fmla="*/ 312738 w 822325"/>
              <a:gd name="connsiteY1097" fmla="*/ 442913 h 842963"/>
              <a:gd name="connsiteX1098" fmla="*/ 312738 w 822325"/>
              <a:gd name="connsiteY1098" fmla="*/ 449033 h 842963"/>
              <a:gd name="connsiteX1099" fmla="*/ 312338 w 822325"/>
              <a:gd name="connsiteY1099" fmla="*/ 449474 h 842963"/>
              <a:gd name="connsiteX1100" fmla="*/ 312738 w 822325"/>
              <a:gd name="connsiteY1100" fmla="*/ 455862 h 842963"/>
              <a:gd name="connsiteX1101" fmla="*/ 292925 w 822325"/>
              <a:gd name="connsiteY1101" fmla="*/ 485776 h 842963"/>
              <a:gd name="connsiteX1102" fmla="*/ 292100 w 822325"/>
              <a:gd name="connsiteY1102" fmla="*/ 473899 h 842963"/>
              <a:gd name="connsiteX1103" fmla="*/ 310349 w 822325"/>
              <a:gd name="connsiteY1103" fmla="*/ 451670 h 842963"/>
              <a:gd name="connsiteX1104" fmla="*/ 290957 w 822325"/>
              <a:gd name="connsiteY1104" fmla="*/ 473076 h 842963"/>
              <a:gd name="connsiteX1105" fmla="*/ 290513 w 822325"/>
              <a:gd name="connsiteY1105" fmla="*/ 461273 h 842963"/>
              <a:gd name="connsiteX1106" fmla="*/ 312738 w 822325"/>
              <a:gd name="connsiteY1106" fmla="*/ 442913 h 842963"/>
              <a:gd name="connsiteX1107" fmla="*/ 261507 w 822325"/>
              <a:gd name="connsiteY1107" fmla="*/ 442913 h 842963"/>
              <a:gd name="connsiteX1108" fmla="*/ 261938 w 822325"/>
              <a:gd name="connsiteY1108" fmla="*/ 460477 h 842963"/>
              <a:gd name="connsiteX1109" fmla="*/ 237829 w 822325"/>
              <a:gd name="connsiteY1109" fmla="*/ 469901 h 842963"/>
              <a:gd name="connsiteX1110" fmla="*/ 236538 w 822325"/>
              <a:gd name="connsiteY1110" fmla="*/ 448054 h 842963"/>
              <a:gd name="connsiteX1111" fmla="*/ 261507 w 822325"/>
              <a:gd name="connsiteY1111" fmla="*/ 442913 h 842963"/>
              <a:gd name="connsiteX1112" fmla="*/ 561249 w 822325"/>
              <a:gd name="connsiteY1112" fmla="*/ 441325 h 842963"/>
              <a:gd name="connsiteX1113" fmla="*/ 585788 w 822325"/>
              <a:gd name="connsiteY1113" fmla="*/ 446466 h 842963"/>
              <a:gd name="connsiteX1114" fmla="*/ 584927 w 822325"/>
              <a:gd name="connsiteY1114" fmla="*/ 468313 h 842963"/>
              <a:gd name="connsiteX1115" fmla="*/ 560388 w 822325"/>
              <a:gd name="connsiteY1115" fmla="*/ 458889 h 842963"/>
              <a:gd name="connsiteX1116" fmla="*/ 561249 w 822325"/>
              <a:gd name="connsiteY1116" fmla="*/ 441325 h 842963"/>
              <a:gd name="connsiteX1117" fmla="*/ 312738 w 822325"/>
              <a:gd name="connsiteY1117" fmla="*/ 434976 h 842963"/>
              <a:gd name="connsiteX1118" fmla="*/ 312738 w 822325"/>
              <a:gd name="connsiteY1118" fmla="*/ 441471 h 842963"/>
              <a:gd name="connsiteX1119" fmla="*/ 290949 w 822325"/>
              <a:gd name="connsiteY1119" fmla="*/ 458789 h 842963"/>
              <a:gd name="connsiteX1120" fmla="*/ 290513 w 822325"/>
              <a:gd name="connsiteY1120" fmla="*/ 447099 h 842963"/>
              <a:gd name="connsiteX1121" fmla="*/ 312738 w 822325"/>
              <a:gd name="connsiteY1121" fmla="*/ 434976 h 842963"/>
              <a:gd name="connsiteX1122" fmla="*/ 288926 w 822325"/>
              <a:gd name="connsiteY1122" fmla="*/ 434976 h 842963"/>
              <a:gd name="connsiteX1123" fmla="*/ 288926 w 822325"/>
              <a:gd name="connsiteY1123" fmla="*/ 447557 h 842963"/>
              <a:gd name="connsiteX1124" fmla="*/ 265546 w 822325"/>
              <a:gd name="connsiteY1124" fmla="*/ 458789 h 842963"/>
              <a:gd name="connsiteX1125" fmla="*/ 265113 w 822325"/>
              <a:gd name="connsiteY1125" fmla="*/ 441266 h 842963"/>
              <a:gd name="connsiteX1126" fmla="*/ 288926 w 822325"/>
              <a:gd name="connsiteY1126" fmla="*/ 434976 h 842963"/>
              <a:gd name="connsiteX1127" fmla="*/ 533400 w 822325"/>
              <a:gd name="connsiteY1127" fmla="*/ 434975 h 842963"/>
              <a:gd name="connsiteX1128" fmla="*/ 555625 w 822325"/>
              <a:gd name="connsiteY1128" fmla="*/ 440531 h 842963"/>
              <a:gd name="connsiteX1129" fmla="*/ 555214 w 822325"/>
              <a:gd name="connsiteY1129" fmla="*/ 457200 h 842963"/>
              <a:gd name="connsiteX1130" fmla="*/ 533400 w 822325"/>
              <a:gd name="connsiteY1130" fmla="*/ 446943 h 842963"/>
              <a:gd name="connsiteX1131" fmla="*/ 533400 w 822325"/>
              <a:gd name="connsiteY1131" fmla="*/ 434975 h 842963"/>
              <a:gd name="connsiteX1132" fmla="*/ 509588 w 822325"/>
              <a:gd name="connsiteY1132" fmla="*/ 434975 h 842963"/>
              <a:gd name="connsiteX1133" fmla="*/ 531813 w 822325"/>
              <a:gd name="connsiteY1133" fmla="*/ 447098 h 842963"/>
              <a:gd name="connsiteX1134" fmla="*/ 531377 w 822325"/>
              <a:gd name="connsiteY1134" fmla="*/ 458788 h 842963"/>
              <a:gd name="connsiteX1135" fmla="*/ 509588 w 822325"/>
              <a:gd name="connsiteY1135" fmla="*/ 441470 h 842963"/>
              <a:gd name="connsiteX1136" fmla="*/ 509588 w 822325"/>
              <a:gd name="connsiteY1136" fmla="*/ 434975 h 842963"/>
              <a:gd name="connsiteX1137" fmla="*/ 312738 w 822325"/>
              <a:gd name="connsiteY1137" fmla="*/ 428626 h 842963"/>
              <a:gd name="connsiteX1138" fmla="*/ 312738 w 822325"/>
              <a:gd name="connsiteY1138" fmla="*/ 434863 h 842963"/>
              <a:gd name="connsiteX1139" fmla="*/ 290940 w 822325"/>
              <a:gd name="connsiteY1139" fmla="*/ 446089 h 842963"/>
              <a:gd name="connsiteX1140" fmla="*/ 290513 w 822325"/>
              <a:gd name="connsiteY1140" fmla="*/ 434863 h 842963"/>
              <a:gd name="connsiteX1141" fmla="*/ 312738 w 822325"/>
              <a:gd name="connsiteY1141" fmla="*/ 428626 h 842963"/>
              <a:gd name="connsiteX1142" fmla="*/ 509588 w 822325"/>
              <a:gd name="connsiteY1142" fmla="*/ 428625 h 842963"/>
              <a:gd name="connsiteX1143" fmla="*/ 531813 w 822325"/>
              <a:gd name="connsiteY1143" fmla="*/ 434588 h 842963"/>
              <a:gd name="connsiteX1144" fmla="*/ 531813 w 822325"/>
              <a:gd name="connsiteY1144" fmla="*/ 446088 h 842963"/>
              <a:gd name="connsiteX1145" fmla="*/ 509588 w 822325"/>
              <a:gd name="connsiteY1145" fmla="*/ 434588 h 842963"/>
              <a:gd name="connsiteX1146" fmla="*/ 509588 w 822325"/>
              <a:gd name="connsiteY1146" fmla="*/ 428625 h 842963"/>
              <a:gd name="connsiteX1147" fmla="*/ 144463 w 822325"/>
              <a:gd name="connsiteY1147" fmla="*/ 423863 h 842963"/>
              <a:gd name="connsiteX1148" fmla="*/ 174195 w 822325"/>
              <a:gd name="connsiteY1148" fmla="*/ 423863 h 842963"/>
              <a:gd name="connsiteX1149" fmla="*/ 174626 w 822325"/>
              <a:gd name="connsiteY1149" fmla="*/ 454171 h 842963"/>
              <a:gd name="connsiteX1150" fmla="*/ 145756 w 822325"/>
              <a:gd name="connsiteY1150" fmla="*/ 457201 h 842963"/>
              <a:gd name="connsiteX1151" fmla="*/ 144463 w 822325"/>
              <a:gd name="connsiteY1151" fmla="*/ 423863 h 842963"/>
              <a:gd name="connsiteX1152" fmla="*/ 142017 w 822325"/>
              <a:gd name="connsiteY1152" fmla="*/ 423863 h 842963"/>
              <a:gd name="connsiteX1153" fmla="*/ 142875 w 822325"/>
              <a:gd name="connsiteY1153" fmla="*/ 456684 h 842963"/>
              <a:gd name="connsiteX1154" fmla="*/ 112412 w 822325"/>
              <a:gd name="connsiteY1154" fmla="*/ 458788 h 842963"/>
              <a:gd name="connsiteX1155" fmla="*/ 111125 w 822325"/>
              <a:gd name="connsiteY1155" fmla="*/ 424284 h 842963"/>
              <a:gd name="connsiteX1156" fmla="*/ 142017 w 822325"/>
              <a:gd name="connsiteY1156" fmla="*/ 423863 h 842963"/>
              <a:gd name="connsiteX1157" fmla="*/ 74613 w 822325"/>
              <a:gd name="connsiteY1157" fmla="*/ 423863 h 842963"/>
              <a:gd name="connsiteX1158" fmla="*/ 106669 w 822325"/>
              <a:gd name="connsiteY1158" fmla="*/ 423863 h 842963"/>
              <a:gd name="connsiteX1159" fmla="*/ 107951 w 822325"/>
              <a:gd name="connsiteY1159" fmla="*/ 459798 h 842963"/>
              <a:gd name="connsiteX1160" fmla="*/ 75895 w 822325"/>
              <a:gd name="connsiteY1160" fmla="*/ 461963 h 842963"/>
              <a:gd name="connsiteX1161" fmla="*/ 74613 w 822325"/>
              <a:gd name="connsiteY1161" fmla="*/ 423863 h 842963"/>
              <a:gd name="connsiteX1162" fmla="*/ 71321 w 822325"/>
              <a:gd name="connsiteY1162" fmla="*/ 423863 h 842963"/>
              <a:gd name="connsiteX1163" fmla="*/ 73025 w 822325"/>
              <a:gd name="connsiteY1163" fmla="*/ 461826 h 842963"/>
              <a:gd name="connsiteX1164" fmla="*/ 40230 w 822325"/>
              <a:gd name="connsiteY1164" fmla="*/ 463551 h 842963"/>
              <a:gd name="connsiteX1165" fmla="*/ 38100 w 822325"/>
              <a:gd name="connsiteY1165" fmla="*/ 424295 h 842963"/>
              <a:gd name="connsiteX1166" fmla="*/ 71321 w 822325"/>
              <a:gd name="connsiteY1166" fmla="*/ 423863 h 842963"/>
              <a:gd name="connsiteX1167" fmla="*/ 0 w 822325"/>
              <a:gd name="connsiteY1167" fmla="*/ 423863 h 842963"/>
              <a:gd name="connsiteX1168" fmla="*/ 34815 w 822325"/>
              <a:gd name="connsiteY1168" fmla="*/ 423863 h 842963"/>
              <a:gd name="connsiteX1169" fmla="*/ 36513 w 822325"/>
              <a:gd name="connsiteY1169" fmla="*/ 463821 h 842963"/>
              <a:gd name="connsiteX1170" fmla="*/ 2547 w 822325"/>
              <a:gd name="connsiteY1170" fmla="*/ 465138 h 842963"/>
              <a:gd name="connsiteX1171" fmla="*/ 0 w 822325"/>
              <a:gd name="connsiteY1171" fmla="*/ 423863 h 842963"/>
              <a:gd name="connsiteX1172" fmla="*/ 312738 w 822325"/>
              <a:gd name="connsiteY1172" fmla="*/ 422276 h 842963"/>
              <a:gd name="connsiteX1173" fmla="*/ 312738 w 822325"/>
              <a:gd name="connsiteY1173" fmla="*/ 427833 h 842963"/>
              <a:gd name="connsiteX1174" fmla="*/ 290513 w 822325"/>
              <a:gd name="connsiteY1174" fmla="*/ 433389 h 842963"/>
              <a:gd name="connsiteX1175" fmla="*/ 290513 w 822325"/>
              <a:gd name="connsiteY1175" fmla="*/ 422673 h 842963"/>
              <a:gd name="connsiteX1176" fmla="*/ 312738 w 822325"/>
              <a:gd name="connsiteY1176" fmla="*/ 422276 h 842963"/>
              <a:gd name="connsiteX1177" fmla="*/ 288493 w 822325"/>
              <a:gd name="connsiteY1177" fmla="*/ 422276 h 842963"/>
              <a:gd name="connsiteX1178" fmla="*/ 288926 w 822325"/>
              <a:gd name="connsiteY1178" fmla="*/ 434500 h 842963"/>
              <a:gd name="connsiteX1179" fmla="*/ 265113 w 822325"/>
              <a:gd name="connsiteY1179" fmla="*/ 439739 h 842963"/>
              <a:gd name="connsiteX1180" fmla="*/ 265113 w 822325"/>
              <a:gd name="connsiteY1180" fmla="*/ 422713 h 842963"/>
              <a:gd name="connsiteX1181" fmla="*/ 288493 w 822325"/>
              <a:gd name="connsiteY1181" fmla="*/ 422276 h 842963"/>
              <a:gd name="connsiteX1182" fmla="*/ 236538 w 822325"/>
              <a:gd name="connsiteY1182" fmla="*/ 422276 h 842963"/>
              <a:gd name="connsiteX1183" fmla="*/ 261938 w 822325"/>
              <a:gd name="connsiteY1183" fmla="*/ 422276 h 842963"/>
              <a:gd name="connsiteX1184" fmla="*/ 261938 w 822325"/>
              <a:gd name="connsiteY1184" fmla="*/ 440143 h 842963"/>
              <a:gd name="connsiteX1185" fmla="*/ 236968 w 822325"/>
              <a:gd name="connsiteY1185" fmla="*/ 444501 h 842963"/>
              <a:gd name="connsiteX1186" fmla="*/ 236538 w 822325"/>
              <a:gd name="connsiteY1186" fmla="*/ 422276 h 842963"/>
              <a:gd name="connsiteX1187" fmla="*/ 234523 w 822325"/>
              <a:gd name="connsiteY1187" fmla="*/ 422276 h 842963"/>
              <a:gd name="connsiteX1188" fmla="*/ 234951 w 822325"/>
              <a:gd name="connsiteY1188" fmla="*/ 444911 h 842963"/>
              <a:gd name="connsiteX1189" fmla="*/ 208820 w 822325"/>
              <a:gd name="connsiteY1189" fmla="*/ 449264 h 842963"/>
              <a:gd name="connsiteX1190" fmla="*/ 207963 w 822325"/>
              <a:gd name="connsiteY1190" fmla="*/ 422712 h 842963"/>
              <a:gd name="connsiteX1191" fmla="*/ 234523 w 822325"/>
              <a:gd name="connsiteY1191" fmla="*/ 422276 h 842963"/>
              <a:gd name="connsiteX1192" fmla="*/ 204379 w 822325"/>
              <a:gd name="connsiteY1192" fmla="*/ 422276 h 842963"/>
              <a:gd name="connsiteX1193" fmla="*/ 204788 w 822325"/>
              <a:gd name="connsiteY1193" fmla="*/ 448992 h 842963"/>
              <a:gd name="connsiteX1194" fmla="*/ 178209 w 822325"/>
              <a:gd name="connsiteY1194" fmla="*/ 452439 h 842963"/>
              <a:gd name="connsiteX1195" fmla="*/ 177800 w 822325"/>
              <a:gd name="connsiteY1195" fmla="*/ 422707 h 842963"/>
              <a:gd name="connsiteX1196" fmla="*/ 204379 w 822325"/>
              <a:gd name="connsiteY1196" fmla="*/ 422276 h 842963"/>
              <a:gd name="connsiteX1197" fmla="*/ 786415 w 822325"/>
              <a:gd name="connsiteY1197" fmla="*/ 422275 h 842963"/>
              <a:gd name="connsiteX1198" fmla="*/ 822325 w 822325"/>
              <a:gd name="connsiteY1198" fmla="*/ 422714 h 842963"/>
              <a:gd name="connsiteX1199" fmla="*/ 819698 w 822325"/>
              <a:gd name="connsiteY1199" fmla="*/ 463550 h 842963"/>
              <a:gd name="connsiteX1200" fmla="*/ 784225 w 822325"/>
              <a:gd name="connsiteY1200" fmla="*/ 462672 h 842963"/>
              <a:gd name="connsiteX1201" fmla="*/ 786415 w 822325"/>
              <a:gd name="connsiteY1201" fmla="*/ 422275 h 842963"/>
              <a:gd name="connsiteX1202" fmla="*/ 750578 w 822325"/>
              <a:gd name="connsiteY1202" fmla="*/ 422275 h 842963"/>
              <a:gd name="connsiteX1203" fmla="*/ 784225 w 822325"/>
              <a:gd name="connsiteY1203" fmla="*/ 422275 h 842963"/>
              <a:gd name="connsiteX1204" fmla="*/ 782096 w 822325"/>
              <a:gd name="connsiteY1204" fmla="*/ 461963 h 842963"/>
              <a:gd name="connsiteX1205" fmla="*/ 749300 w 822325"/>
              <a:gd name="connsiteY1205" fmla="*/ 460238 h 842963"/>
              <a:gd name="connsiteX1206" fmla="*/ 750578 w 822325"/>
              <a:gd name="connsiteY1206" fmla="*/ 422275 h 842963"/>
              <a:gd name="connsiteX1207" fmla="*/ 715657 w 822325"/>
              <a:gd name="connsiteY1207" fmla="*/ 422275 h 842963"/>
              <a:gd name="connsiteX1208" fmla="*/ 747713 w 822325"/>
              <a:gd name="connsiteY1208" fmla="*/ 422275 h 842963"/>
              <a:gd name="connsiteX1209" fmla="*/ 746003 w 822325"/>
              <a:gd name="connsiteY1209" fmla="*/ 460375 h 842963"/>
              <a:gd name="connsiteX1210" fmla="*/ 714375 w 822325"/>
              <a:gd name="connsiteY1210" fmla="*/ 458210 h 842963"/>
              <a:gd name="connsiteX1211" fmla="*/ 715657 w 822325"/>
              <a:gd name="connsiteY1211" fmla="*/ 422275 h 842963"/>
              <a:gd name="connsiteX1212" fmla="*/ 678733 w 822325"/>
              <a:gd name="connsiteY1212" fmla="*/ 422275 h 842963"/>
              <a:gd name="connsiteX1213" fmla="*/ 709613 w 822325"/>
              <a:gd name="connsiteY1213" fmla="*/ 422275 h 842963"/>
              <a:gd name="connsiteX1214" fmla="*/ 708308 w 822325"/>
              <a:gd name="connsiteY1214" fmla="*/ 458788 h 842963"/>
              <a:gd name="connsiteX1215" fmla="*/ 677863 w 822325"/>
              <a:gd name="connsiteY1215" fmla="*/ 456149 h 842963"/>
              <a:gd name="connsiteX1216" fmla="*/ 678733 w 822325"/>
              <a:gd name="connsiteY1216" fmla="*/ 422275 h 842963"/>
              <a:gd name="connsiteX1217" fmla="*/ 646550 w 822325"/>
              <a:gd name="connsiteY1217" fmla="*/ 422275 h 842963"/>
              <a:gd name="connsiteX1218" fmla="*/ 676276 w 822325"/>
              <a:gd name="connsiteY1218" fmla="*/ 422708 h 842963"/>
              <a:gd name="connsiteX1219" fmla="*/ 675402 w 822325"/>
              <a:gd name="connsiteY1219" fmla="*/ 455613 h 842963"/>
              <a:gd name="connsiteX1220" fmla="*/ 646113 w 822325"/>
              <a:gd name="connsiteY1220" fmla="*/ 452583 h 842963"/>
              <a:gd name="connsiteX1221" fmla="*/ 646550 w 822325"/>
              <a:gd name="connsiteY1221" fmla="*/ 422275 h 842963"/>
              <a:gd name="connsiteX1222" fmla="*/ 616383 w 822325"/>
              <a:gd name="connsiteY1222" fmla="*/ 422275 h 842963"/>
              <a:gd name="connsiteX1223" fmla="*/ 644525 w 822325"/>
              <a:gd name="connsiteY1223" fmla="*/ 422275 h 842963"/>
              <a:gd name="connsiteX1224" fmla="*/ 643659 w 822325"/>
              <a:gd name="connsiteY1224" fmla="*/ 452438 h 842963"/>
              <a:gd name="connsiteX1225" fmla="*/ 615950 w 822325"/>
              <a:gd name="connsiteY1225" fmla="*/ 448941 h 842963"/>
              <a:gd name="connsiteX1226" fmla="*/ 616383 w 822325"/>
              <a:gd name="connsiteY1226" fmla="*/ 422275 h 842963"/>
              <a:gd name="connsiteX1227" fmla="*/ 587810 w 822325"/>
              <a:gd name="connsiteY1227" fmla="*/ 422275 h 842963"/>
              <a:gd name="connsiteX1228" fmla="*/ 614363 w 822325"/>
              <a:gd name="connsiteY1228" fmla="*/ 422692 h 842963"/>
              <a:gd name="connsiteX1229" fmla="*/ 613928 w 822325"/>
              <a:gd name="connsiteY1229" fmla="*/ 447675 h 842963"/>
              <a:gd name="connsiteX1230" fmla="*/ 587375 w 822325"/>
              <a:gd name="connsiteY1230" fmla="*/ 443928 h 842963"/>
              <a:gd name="connsiteX1231" fmla="*/ 587810 w 822325"/>
              <a:gd name="connsiteY1231" fmla="*/ 422275 h 842963"/>
              <a:gd name="connsiteX1232" fmla="*/ 560388 w 822325"/>
              <a:gd name="connsiteY1232" fmla="*/ 422275 h 842963"/>
              <a:gd name="connsiteX1233" fmla="*/ 585788 w 822325"/>
              <a:gd name="connsiteY1233" fmla="*/ 422275 h 842963"/>
              <a:gd name="connsiteX1234" fmla="*/ 585788 w 822325"/>
              <a:gd name="connsiteY1234" fmla="*/ 444500 h 842963"/>
              <a:gd name="connsiteX1235" fmla="*/ 560388 w 822325"/>
              <a:gd name="connsiteY1235" fmla="*/ 440142 h 842963"/>
              <a:gd name="connsiteX1236" fmla="*/ 560388 w 822325"/>
              <a:gd name="connsiteY1236" fmla="*/ 422275 h 842963"/>
              <a:gd name="connsiteX1237" fmla="*/ 533400 w 822325"/>
              <a:gd name="connsiteY1237" fmla="*/ 422275 h 842963"/>
              <a:gd name="connsiteX1238" fmla="*/ 557213 w 822325"/>
              <a:gd name="connsiteY1238" fmla="*/ 422672 h 842963"/>
              <a:gd name="connsiteX1239" fmla="*/ 557213 w 822325"/>
              <a:gd name="connsiteY1239" fmla="*/ 438150 h 842963"/>
              <a:gd name="connsiteX1240" fmla="*/ 533400 w 822325"/>
              <a:gd name="connsiteY1240" fmla="*/ 433388 h 842963"/>
              <a:gd name="connsiteX1241" fmla="*/ 533400 w 822325"/>
              <a:gd name="connsiteY1241" fmla="*/ 422275 h 842963"/>
              <a:gd name="connsiteX1242" fmla="*/ 509588 w 822325"/>
              <a:gd name="connsiteY1242" fmla="*/ 420688 h 842963"/>
              <a:gd name="connsiteX1243" fmla="*/ 531813 w 822325"/>
              <a:gd name="connsiteY1243" fmla="*/ 421142 h 842963"/>
              <a:gd name="connsiteX1244" fmla="*/ 531813 w 822325"/>
              <a:gd name="connsiteY1244" fmla="*/ 433388 h 842963"/>
              <a:gd name="connsiteX1245" fmla="*/ 509588 w 822325"/>
              <a:gd name="connsiteY1245" fmla="*/ 427492 h 842963"/>
              <a:gd name="connsiteX1246" fmla="*/ 509588 w 822325"/>
              <a:gd name="connsiteY1246" fmla="*/ 420688 h 842963"/>
              <a:gd name="connsiteX1247" fmla="*/ 485775 w 822325"/>
              <a:gd name="connsiteY1247" fmla="*/ 420688 h 842963"/>
              <a:gd name="connsiteX1248" fmla="*/ 506413 w 822325"/>
              <a:gd name="connsiteY1248" fmla="*/ 453223 h 842963"/>
              <a:gd name="connsiteX1249" fmla="*/ 506413 w 822325"/>
              <a:gd name="connsiteY1249" fmla="*/ 458788 h 842963"/>
              <a:gd name="connsiteX1250" fmla="*/ 485775 w 822325"/>
              <a:gd name="connsiteY1250" fmla="*/ 420688 h 842963"/>
              <a:gd name="connsiteX1251" fmla="*/ 485775 w 822325"/>
              <a:gd name="connsiteY1251" fmla="*/ 420688 h 842963"/>
              <a:gd name="connsiteX1252" fmla="*/ 506413 w 822325"/>
              <a:gd name="connsiteY1252" fmla="*/ 446861 h 842963"/>
              <a:gd name="connsiteX1253" fmla="*/ 505983 w 822325"/>
              <a:gd name="connsiteY1253" fmla="*/ 452438 h 842963"/>
              <a:gd name="connsiteX1254" fmla="*/ 485775 w 822325"/>
              <a:gd name="connsiteY1254" fmla="*/ 420688 h 842963"/>
              <a:gd name="connsiteX1255" fmla="*/ 485775 w 822325"/>
              <a:gd name="connsiteY1255" fmla="*/ 420688 h 842963"/>
              <a:gd name="connsiteX1256" fmla="*/ 506413 w 822325"/>
              <a:gd name="connsiteY1256" fmla="*/ 440492 h 842963"/>
              <a:gd name="connsiteX1257" fmla="*/ 506413 w 822325"/>
              <a:gd name="connsiteY1257" fmla="*/ 446088 h 842963"/>
              <a:gd name="connsiteX1258" fmla="*/ 485775 w 822325"/>
              <a:gd name="connsiteY1258" fmla="*/ 420688 h 842963"/>
              <a:gd name="connsiteX1259" fmla="*/ 485775 w 822325"/>
              <a:gd name="connsiteY1259" fmla="*/ 420688 h 842963"/>
              <a:gd name="connsiteX1260" fmla="*/ 506413 w 822325"/>
              <a:gd name="connsiteY1260" fmla="*/ 433677 h 842963"/>
              <a:gd name="connsiteX1261" fmla="*/ 506413 w 822325"/>
              <a:gd name="connsiteY1261" fmla="*/ 439738 h 842963"/>
              <a:gd name="connsiteX1262" fmla="*/ 485775 w 822325"/>
              <a:gd name="connsiteY1262" fmla="*/ 420688 h 842963"/>
              <a:gd name="connsiteX1263" fmla="*/ 485775 w 822325"/>
              <a:gd name="connsiteY1263" fmla="*/ 420688 h 842963"/>
              <a:gd name="connsiteX1264" fmla="*/ 506413 w 822325"/>
              <a:gd name="connsiteY1264" fmla="*/ 427257 h 842963"/>
              <a:gd name="connsiteX1265" fmla="*/ 506413 w 822325"/>
              <a:gd name="connsiteY1265" fmla="*/ 433388 h 842963"/>
              <a:gd name="connsiteX1266" fmla="*/ 485775 w 822325"/>
              <a:gd name="connsiteY1266" fmla="*/ 420688 h 842963"/>
              <a:gd name="connsiteX1267" fmla="*/ 485775 w 822325"/>
              <a:gd name="connsiteY1267" fmla="*/ 420688 h 842963"/>
              <a:gd name="connsiteX1268" fmla="*/ 506413 w 822325"/>
              <a:gd name="connsiteY1268" fmla="*/ 420688 h 842963"/>
              <a:gd name="connsiteX1269" fmla="*/ 506413 w 822325"/>
              <a:gd name="connsiteY1269" fmla="*/ 427038 h 842963"/>
              <a:gd name="connsiteX1270" fmla="*/ 485775 w 822325"/>
              <a:gd name="connsiteY1270" fmla="*/ 420688 h 842963"/>
              <a:gd name="connsiteX1271" fmla="*/ 334963 w 822325"/>
              <a:gd name="connsiteY1271" fmla="*/ 420688 h 842963"/>
              <a:gd name="connsiteX1272" fmla="*/ 314325 w 822325"/>
              <a:gd name="connsiteY1272" fmla="*/ 427038 h 842963"/>
              <a:gd name="connsiteX1273" fmla="*/ 314325 w 822325"/>
              <a:gd name="connsiteY1273" fmla="*/ 421142 h 842963"/>
              <a:gd name="connsiteX1274" fmla="*/ 334963 w 822325"/>
              <a:gd name="connsiteY1274" fmla="*/ 420688 h 842963"/>
              <a:gd name="connsiteX1275" fmla="*/ 334963 w 822325"/>
              <a:gd name="connsiteY1275" fmla="*/ 420688 h 842963"/>
              <a:gd name="connsiteX1276" fmla="*/ 314325 w 822325"/>
              <a:gd name="connsiteY1276" fmla="*/ 433388 h 842963"/>
              <a:gd name="connsiteX1277" fmla="*/ 314325 w 822325"/>
              <a:gd name="connsiteY1277" fmla="*/ 427695 h 842963"/>
              <a:gd name="connsiteX1278" fmla="*/ 334963 w 822325"/>
              <a:gd name="connsiteY1278" fmla="*/ 420688 h 842963"/>
              <a:gd name="connsiteX1279" fmla="*/ 334963 w 822325"/>
              <a:gd name="connsiteY1279" fmla="*/ 420688 h 842963"/>
              <a:gd name="connsiteX1280" fmla="*/ 314755 w 822325"/>
              <a:gd name="connsiteY1280" fmla="*/ 439738 h 842963"/>
              <a:gd name="connsiteX1281" fmla="*/ 314325 w 822325"/>
              <a:gd name="connsiteY1281" fmla="*/ 433677 h 842963"/>
              <a:gd name="connsiteX1282" fmla="*/ 334963 w 822325"/>
              <a:gd name="connsiteY1282" fmla="*/ 420688 h 842963"/>
              <a:gd name="connsiteX1283" fmla="*/ 334963 w 822325"/>
              <a:gd name="connsiteY1283" fmla="*/ 420688 h 842963"/>
              <a:gd name="connsiteX1284" fmla="*/ 314325 w 822325"/>
              <a:gd name="connsiteY1284" fmla="*/ 446088 h 842963"/>
              <a:gd name="connsiteX1285" fmla="*/ 314325 w 822325"/>
              <a:gd name="connsiteY1285" fmla="*/ 440492 h 842963"/>
              <a:gd name="connsiteX1286" fmla="*/ 334963 w 822325"/>
              <a:gd name="connsiteY1286" fmla="*/ 420688 h 842963"/>
              <a:gd name="connsiteX1287" fmla="*/ 334963 w 822325"/>
              <a:gd name="connsiteY1287" fmla="*/ 420688 h 842963"/>
              <a:gd name="connsiteX1288" fmla="*/ 314325 w 822325"/>
              <a:gd name="connsiteY1288" fmla="*/ 452438 h 842963"/>
              <a:gd name="connsiteX1289" fmla="*/ 314325 w 822325"/>
              <a:gd name="connsiteY1289" fmla="*/ 446861 h 842963"/>
              <a:gd name="connsiteX1290" fmla="*/ 334963 w 822325"/>
              <a:gd name="connsiteY1290" fmla="*/ 420688 h 842963"/>
              <a:gd name="connsiteX1291" fmla="*/ 334963 w 822325"/>
              <a:gd name="connsiteY1291" fmla="*/ 420688 h 842963"/>
              <a:gd name="connsiteX1292" fmla="*/ 314764 w 822325"/>
              <a:gd name="connsiteY1292" fmla="*/ 458788 h 842963"/>
              <a:gd name="connsiteX1293" fmla="*/ 314325 w 822325"/>
              <a:gd name="connsiteY1293" fmla="*/ 453223 h 842963"/>
              <a:gd name="connsiteX1294" fmla="*/ 334963 w 822325"/>
              <a:gd name="connsiteY1294" fmla="*/ 420688 h 842963"/>
              <a:gd name="connsiteX1295" fmla="*/ 506413 w 822325"/>
              <a:gd name="connsiteY1295" fmla="*/ 414338 h 842963"/>
              <a:gd name="connsiteX1296" fmla="*/ 506413 w 822325"/>
              <a:gd name="connsiteY1296" fmla="*/ 420264 h 842963"/>
              <a:gd name="connsiteX1297" fmla="*/ 485775 w 822325"/>
              <a:gd name="connsiteY1297" fmla="*/ 420688 h 842963"/>
              <a:gd name="connsiteX1298" fmla="*/ 506413 w 822325"/>
              <a:gd name="connsiteY1298" fmla="*/ 414338 h 842963"/>
              <a:gd name="connsiteX1299" fmla="*/ 314325 w 822325"/>
              <a:gd name="connsiteY1299" fmla="*/ 414338 h 842963"/>
              <a:gd name="connsiteX1300" fmla="*/ 334963 w 822325"/>
              <a:gd name="connsiteY1300" fmla="*/ 420688 h 842963"/>
              <a:gd name="connsiteX1301" fmla="*/ 314325 w 822325"/>
              <a:gd name="connsiteY1301" fmla="*/ 420264 h 842963"/>
              <a:gd name="connsiteX1302" fmla="*/ 314325 w 822325"/>
              <a:gd name="connsiteY1302" fmla="*/ 414338 h 842963"/>
              <a:gd name="connsiteX1303" fmla="*/ 531813 w 822325"/>
              <a:gd name="connsiteY1303" fmla="*/ 407988 h 842963"/>
              <a:gd name="connsiteX1304" fmla="*/ 531813 w 822325"/>
              <a:gd name="connsiteY1304" fmla="*/ 420217 h 842963"/>
              <a:gd name="connsiteX1305" fmla="*/ 509588 w 822325"/>
              <a:gd name="connsiteY1305" fmla="*/ 420688 h 842963"/>
              <a:gd name="connsiteX1306" fmla="*/ 509588 w 822325"/>
              <a:gd name="connsiteY1306" fmla="*/ 414103 h 842963"/>
              <a:gd name="connsiteX1307" fmla="*/ 531813 w 822325"/>
              <a:gd name="connsiteY1307" fmla="*/ 407988 h 842963"/>
              <a:gd name="connsiteX1308" fmla="*/ 506413 w 822325"/>
              <a:gd name="connsiteY1308" fmla="*/ 407988 h 842963"/>
              <a:gd name="connsiteX1309" fmla="*/ 506413 w 822325"/>
              <a:gd name="connsiteY1309" fmla="*/ 413491 h 842963"/>
              <a:gd name="connsiteX1310" fmla="*/ 485775 w 822325"/>
              <a:gd name="connsiteY1310" fmla="*/ 420688 h 842963"/>
              <a:gd name="connsiteX1311" fmla="*/ 506413 w 822325"/>
              <a:gd name="connsiteY1311" fmla="*/ 407988 h 842963"/>
              <a:gd name="connsiteX1312" fmla="*/ 314325 w 822325"/>
              <a:gd name="connsiteY1312" fmla="*/ 407988 h 842963"/>
              <a:gd name="connsiteX1313" fmla="*/ 334963 w 822325"/>
              <a:gd name="connsiteY1313" fmla="*/ 420688 h 842963"/>
              <a:gd name="connsiteX1314" fmla="*/ 314325 w 822325"/>
              <a:gd name="connsiteY1314" fmla="*/ 413914 h 842963"/>
              <a:gd name="connsiteX1315" fmla="*/ 314325 w 822325"/>
              <a:gd name="connsiteY1315" fmla="*/ 407988 h 842963"/>
              <a:gd name="connsiteX1316" fmla="*/ 290513 w 822325"/>
              <a:gd name="connsiteY1316" fmla="*/ 407988 h 842963"/>
              <a:gd name="connsiteX1317" fmla="*/ 312738 w 822325"/>
              <a:gd name="connsiteY1317" fmla="*/ 413884 h 842963"/>
              <a:gd name="connsiteX1318" fmla="*/ 312738 w 822325"/>
              <a:gd name="connsiteY1318" fmla="*/ 420688 h 842963"/>
              <a:gd name="connsiteX1319" fmla="*/ 290513 w 822325"/>
              <a:gd name="connsiteY1319" fmla="*/ 420234 h 842963"/>
              <a:gd name="connsiteX1320" fmla="*/ 290513 w 822325"/>
              <a:gd name="connsiteY1320" fmla="*/ 407988 h 842963"/>
              <a:gd name="connsiteX1321" fmla="*/ 265113 w 822325"/>
              <a:gd name="connsiteY1321" fmla="*/ 403226 h 842963"/>
              <a:gd name="connsiteX1322" fmla="*/ 288926 w 822325"/>
              <a:gd name="connsiteY1322" fmla="*/ 408465 h 842963"/>
              <a:gd name="connsiteX1323" fmla="*/ 288493 w 822325"/>
              <a:gd name="connsiteY1323" fmla="*/ 420689 h 842963"/>
              <a:gd name="connsiteX1324" fmla="*/ 265113 w 822325"/>
              <a:gd name="connsiteY1324" fmla="*/ 420252 h 842963"/>
              <a:gd name="connsiteX1325" fmla="*/ 265113 w 822325"/>
              <a:gd name="connsiteY1325" fmla="*/ 403226 h 842963"/>
              <a:gd name="connsiteX1326" fmla="*/ 557213 w 822325"/>
              <a:gd name="connsiteY1326" fmla="*/ 403225 h 842963"/>
              <a:gd name="connsiteX1327" fmla="*/ 557213 w 822325"/>
              <a:gd name="connsiteY1327" fmla="*/ 420688 h 842963"/>
              <a:gd name="connsiteX1328" fmla="*/ 533400 w 822325"/>
              <a:gd name="connsiteY1328" fmla="*/ 420688 h 842963"/>
              <a:gd name="connsiteX1329" fmla="*/ 533400 w 822325"/>
              <a:gd name="connsiteY1329" fmla="*/ 408464 h 842963"/>
              <a:gd name="connsiteX1330" fmla="*/ 557213 w 822325"/>
              <a:gd name="connsiteY1330" fmla="*/ 403225 h 842963"/>
              <a:gd name="connsiteX1331" fmla="*/ 506413 w 822325"/>
              <a:gd name="connsiteY1331" fmla="*/ 401638 h 842963"/>
              <a:gd name="connsiteX1332" fmla="*/ 506413 w 822325"/>
              <a:gd name="connsiteY1332" fmla="*/ 407564 h 842963"/>
              <a:gd name="connsiteX1333" fmla="*/ 485775 w 822325"/>
              <a:gd name="connsiteY1333" fmla="*/ 420688 h 842963"/>
              <a:gd name="connsiteX1334" fmla="*/ 506413 w 822325"/>
              <a:gd name="connsiteY1334" fmla="*/ 401638 h 842963"/>
              <a:gd name="connsiteX1335" fmla="*/ 314755 w 822325"/>
              <a:gd name="connsiteY1335" fmla="*/ 401638 h 842963"/>
              <a:gd name="connsiteX1336" fmla="*/ 334963 w 822325"/>
              <a:gd name="connsiteY1336" fmla="*/ 420688 h 842963"/>
              <a:gd name="connsiteX1337" fmla="*/ 314325 w 822325"/>
              <a:gd name="connsiteY1337" fmla="*/ 407564 h 842963"/>
              <a:gd name="connsiteX1338" fmla="*/ 314755 w 822325"/>
              <a:gd name="connsiteY1338" fmla="*/ 401638 h 842963"/>
              <a:gd name="connsiteX1339" fmla="*/ 236968 w 822325"/>
              <a:gd name="connsiteY1339" fmla="*/ 398463 h 842963"/>
              <a:gd name="connsiteX1340" fmla="*/ 261938 w 822325"/>
              <a:gd name="connsiteY1340" fmla="*/ 402821 h 842963"/>
              <a:gd name="connsiteX1341" fmla="*/ 261938 w 822325"/>
              <a:gd name="connsiteY1341" fmla="*/ 420688 h 842963"/>
              <a:gd name="connsiteX1342" fmla="*/ 236538 w 822325"/>
              <a:gd name="connsiteY1342" fmla="*/ 420688 h 842963"/>
              <a:gd name="connsiteX1343" fmla="*/ 236968 w 822325"/>
              <a:gd name="connsiteY1343" fmla="*/ 398463 h 842963"/>
              <a:gd name="connsiteX1344" fmla="*/ 585788 w 822325"/>
              <a:gd name="connsiteY1344" fmla="*/ 396875 h 842963"/>
              <a:gd name="connsiteX1345" fmla="*/ 585788 w 822325"/>
              <a:gd name="connsiteY1345" fmla="*/ 419100 h 842963"/>
              <a:gd name="connsiteX1346" fmla="*/ 560388 w 822325"/>
              <a:gd name="connsiteY1346" fmla="*/ 419100 h 842963"/>
              <a:gd name="connsiteX1347" fmla="*/ 560388 w 822325"/>
              <a:gd name="connsiteY1347" fmla="*/ 401668 h 842963"/>
              <a:gd name="connsiteX1348" fmla="*/ 585788 w 822325"/>
              <a:gd name="connsiteY1348" fmla="*/ 396875 h 842963"/>
              <a:gd name="connsiteX1349" fmla="*/ 531813 w 822325"/>
              <a:gd name="connsiteY1349" fmla="*/ 395288 h 842963"/>
              <a:gd name="connsiteX1350" fmla="*/ 531813 w 822325"/>
              <a:gd name="connsiteY1350" fmla="*/ 406514 h 842963"/>
              <a:gd name="connsiteX1351" fmla="*/ 509588 w 822325"/>
              <a:gd name="connsiteY1351" fmla="*/ 412751 h 842963"/>
              <a:gd name="connsiteX1352" fmla="*/ 509588 w 822325"/>
              <a:gd name="connsiteY1352" fmla="*/ 406514 h 842963"/>
              <a:gd name="connsiteX1353" fmla="*/ 531813 w 822325"/>
              <a:gd name="connsiteY1353" fmla="*/ 395288 h 842963"/>
              <a:gd name="connsiteX1354" fmla="*/ 506413 w 822325"/>
              <a:gd name="connsiteY1354" fmla="*/ 395288 h 842963"/>
              <a:gd name="connsiteX1355" fmla="*/ 506413 w 822325"/>
              <a:gd name="connsiteY1355" fmla="*/ 401214 h 842963"/>
              <a:gd name="connsiteX1356" fmla="*/ 485775 w 822325"/>
              <a:gd name="connsiteY1356" fmla="*/ 420688 h 842963"/>
              <a:gd name="connsiteX1357" fmla="*/ 506413 w 822325"/>
              <a:gd name="connsiteY1357" fmla="*/ 395288 h 842963"/>
              <a:gd name="connsiteX1358" fmla="*/ 314325 w 822325"/>
              <a:gd name="connsiteY1358" fmla="*/ 395288 h 842963"/>
              <a:gd name="connsiteX1359" fmla="*/ 334963 w 822325"/>
              <a:gd name="connsiteY1359" fmla="*/ 420688 h 842963"/>
              <a:gd name="connsiteX1360" fmla="*/ 314325 w 822325"/>
              <a:gd name="connsiteY1360" fmla="*/ 400791 h 842963"/>
              <a:gd name="connsiteX1361" fmla="*/ 314325 w 822325"/>
              <a:gd name="connsiteY1361" fmla="*/ 395288 h 842963"/>
              <a:gd name="connsiteX1362" fmla="*/ 290940 w 822325"/>
              <a:gd name="connsiteY1362" fmla="*/ 395288 h 842963"/>
              <a:gd name="connsiteX1363" fmla="*/ 312738 w 822325"/>
              <a:gd name="connsiteY1363" fmla="*/ 406788 h 842963"/>
              <a:gd name="connsiteX1364" fmla="*/ 312738 w 822325"/>
              <a:gd name="connsiteY1364" fmla="*/ 412751 h 842963"/>
              <a:gd name="connsiteX1365" fmla="*/ 290513 w 822325"/>
              <a:gd name="connsiteY1365" fmla="*/ 406788 h 842963"/>
              <a:gd name="connsiteX1366" fmla="*/ 290940 w 822325"/>
              <a:gd name="connsiteY1366" fmla="*/ 395288 h 842963"/>
              <a:gd name="connsiteX1367" fmla="*/ 208391 w 822325"/>
              <a:gd name="connsiteY1367" fmla="*/ 393701 h 842963"/>
              <a:gd name="connsiteX1368" fmla="*/ 234951 w 822325"/>
              <a:gd name="connsiteY1368" fmla="*/ 397683 h 842963"/>
              <a:gd name="connsiteX1369" fmla="*/ 234523 w 822325"/>
              <a:gd name="connsiteY1369" fmla="*/ 420689 h 842963"/>
              <a:gd name="connsiteX1370" fmla="*/ 207963 w 822325"/>
              <a:gd name="connsiteY1370" fmla="*/ 420246 h 842963"/>
              <a:gd name="connsiteX1371" fmla="*/ 208391 w 822325"/>
              <a:gd name="connsiteY1371" fmla="*/ 393701 h 842963"/>
              <a:gd name="connsiteX1372" fmla="*/ 613928 w 822325"/>
              <a:gd name="connsiteY1372" fmla="*/ 392113 h 842963"/>
              <a:gd name="connsiteX1373" fmla="*/ 614363 w 822325"/>
              <a:gd name="connsiteY1373" fmla="*/ 418665 h 842963"/>
              <a:gd name="connsiteX1374" fmla="*/ 587810 w 822325"/>
              <a:gd name="connsiteY1374" fmla="*/ 419101 h 842963"/>
              <a:gd name="connsiteX1375" fmla="*/ 587375 w 822325"/>
              <a:gd name="connsiteY1375" fmla="*/ 396466 h 842963"/>
              <a:gd name="connsiteX1376" fmla="*/ 613928 w 822325"/>
              <a:gd name="connsiteY1376" fmla="*/ 392113 h 842963"/>
              <a:gd name="connsiteX1377" fmla="*/ 178209 w 822325"/>
              <a:gd name="connsiteY1377" fmla="*/ 390526 h 842963"/>
              <a:gd name="connsiteX1378" fmla="*/ 204788 w 822325"/>
              <a:gd name="connsiteY1378" fmla="*/ 393839 h 842963"/>
              <a:gd name="connsiteX1379" fmla="*/ 204379 w 822325"/>
              <a:gd name="connsiteY1379" fmla="*/ 419101 h 842963"/>
              <a:gd name="connsiteX1380" fmla="*/ 177800 w 822325"/>
              <a:gd name="connsiteY1380" fmla="*/ 419101 h 842963"/>
              <a:gd name="connsiteX1381" fmla="*/ 178209 w 822325"/>
              <a:gd name="connsiteY1381" fmla="*/ 390526 h 842963"/>
              <a:gd name="connsiteX1382" fmla="*/ 643659 w 822325"/>
              <a:gd name="connsiteY1382" fmla="*/ 388938 h 842963"/>
              <a:gd name="connsiteX1383" fmla="*/ 644525 w 822325"/>
              <a:gd name="connsiteY1383" fmla="*/ 418670 h 842963"/>
              <a:gd name="connsiteX1384" fmla="*/ 616383 w 822325"/>
              <a:gd name="connsiteY1384" fmla="*/ 419101 h 842963"/>
              <a:gd name="connsiteX1385" fmla="*/ 615950 w 822325"/>
              <a:gd name="connsiteY1385" fmla="*/ 392385 h 842963"/>
              <a:gd name="connsiteX1386" fmla="*/ 643659 w 822325"/>
              <a:gd name="connsiteY1386" fmla="*/ 388938 h 842963"/>
              <a:gd name="connsiteX1387" fmla="*/ 505983 w 822325"/>
              <a:gd name="connsiteY1387" fmla="*/ 388938 h 842963"/>
              <a:gd name="connsiteX1388" fmla="*/ 506413 w 822325"/>
              <a:gd name="connsiteY1388" fmla="*/ 394441 h 842963"/>
              <a:gd name="connsiteX1389" fmla="*/ 485775 w 822325"/>
              <a:gd name="connsiteY1389" fmla="*/ 420688 h 842963"/>
              <a:gd name="connsiteX1390" fmla="*/ 505983 w 822325"/>
              <a:gd name="connsiteY1390" fmla="*/ 388938 h 842963"/>
              <a:gd name="connsiteX1391" fmla="*/ 314325 w 822325"/>
              <a:gd name="connsiteY1391" fmla="*/ 388938 h 842963"/>
              <a:gd name="connsiteX1392" fmla="*/ 334963 w 822325"/>
              <a:gd name="connsiteY1392" fmla="*/ 420688 h 842963"/>
              <a:gd name="connsiteX1393" fmla="*/ 314325 w 822325"/>
              <a:gd name="connsiteY1393" fmla="*/ 394441 h 842963"/>
              <a:gd name="connsiteX1394" fmla="*/ 314325 w 822325"/>
              <a:gd name="connsiteY1394" fmla="*/ 388938 h 842963"/>
              <a:gd name="connsiteX1395" fmla="*/ 675414 w 822325"/>
              <a:gd name="connsiteY1395" fmla="*/ 385763 h 842963"/>
              <a:gd name="connsiteX1396" fmla="*/ 676276 w 822325"/>
              <a:gd name="connsiteY1396" fmla="*/ 419101 h 842963"/>
              <a:gd name="connsiteX1397" fmla="*/ 646975 w 822325"/>
              <a:gd name="connsiteY1397" fmla="*/ 419101 h 842963"/>
              <a:gd name="connsiteX1398" fmla="*/ 646113 w 822325"/>
              <a:gd name="connsiteY1398" fmla="*/ 388793 h 842963"/>
              <a:gd name="connsiteX1399" fmla="*/ 675414 w 822325"/>
              <a:gd name="connsiteY1399" fmla="*/ 385763 h 842963"/>
              <a:gd name="connsiteX1400" fmla="*/ 145756 w 822325"/>
              <a:gd name="connsiteY1400" fmla="*/ 385763 h 842963"/>
              <a:gd name="connsiteX1401" fmla="*/ 174626 w 822325"/>
              <a:gd name="connsiteY1401" fmla="*/ 388793 h 842963"/>
              <a:gd name="connsiteX1402" fmla="*/ 174195 w 822325"/>
              <a:gd name="connsiteY1402" fmla="*/ 419101 h 842963"/>
              <a:gd name="connsiteX1403" fmla="*/ 144463 w 822325"/>
              <a:gd name="connsiteY1403" fmla="*/ 418668 h 842963"/>
              <a:gd name="connsiteX1404" fmla="*/ 145756 w 822325"/>
              <a:gd name="connsiteY1404" fmla="*/ 385763 h 842963"/>
              <a:gd name="connsiteX1405" fmla="*/ 265546 w 822325"/>
              <a:gd name="connsiteY1405" fmla="*/ 384176 h 842963"/>
              <a:gd name="connsiteX1406" fmla="*/ 288926 w 822325"/>
              <a:gd name="connsiteY1406" fmla="*/ 394433 h 842963"/>
              <a:gd name="connsiteX1407" fmla="*/ 288926 w 822325"/>
              <a:gd name="connsiteY1407" fmla="*/ 406401 h 842963"/>
              <a:gd name="connsiteX1408" fmla="*/ 265113 w 822325"/>
              <a:gd name="connsiteY1408" fmla="*/ 400845 h 842963"/>
              <a:gd name="connsiteX1409" fmla="*/ 265546 w 822325"/>
              <a:gd name="connsiteY1409" fmla="*/ 384176 h 842963"/>
              <a:gd name="connsiteX1410" fmla="*/ 112412 w 822325"/>
              <a:gd name="connsiteY1410" fmla="*/ 384176 h 842963"/>
              <a:gd name="connsiteX1411" fmla="*/ 142875 w 822325"/>
              <a:gd name="connsiteY1411" fmla="*/ 386700 h 842963"/>
              <a:gd name="connsiteX1412" fmla="*/ 142017 w 822325"/>
              <a:gd name="connsiteY1412" fmla="*/ 419101 h 842963"/>
              <a:gd name="connsiteX1413" fmla="*/ 111125 w 822325"/>
              <a:gd name="connsiteY1413" fmla="*/ 419101 h 842963"/>
              <a:gd name="connsiteX1414" fmla="*/ 112412 w 822325"/>
              <a:gd name="connsiteY1414" fmla="*/ 384176 h 842963"/>
              <a:gd name="connsiteX1415" fmla="*/ 555214 w 822325"/>
              <a:gd name="connsiteY1415" fmla="*/ 384175 h 842963"/>
              <a:gd name="connsiteX1416" fmla="*/ 555625 w 822325"/>
              <a:gd name="connsiteY1416" fmla="*/ 400529 h 842963"/>
              <a:gd name="connsiteX1417" fmla="*/ 533400 w 822325"/>
              <a:gd name="connsiteY1417" fmla="*/ 406400 h 842963"/>
              <a:gd name="connsiteX1418" fmla="*/ 533400 w 822325"/>
              <a:gd name="connsiteY1418" fmla="*/ 394658 h 842963"/>
              <a:gd name="connsiteX1419" fmla="*/ 555214 w 822325"/>
              <a:gd name="connsiteY1419" fmla="*/ 384175 h 842963"/>
              <a:gd name="connsiteX1420" fmla="*/ 708326 w 822325"/>
              <a:gd name="connsiteY1420" fmla="*/ 382588 h 842963"/>
              <a:gd name="connsiteX1421" fmla="*/ 709613 w 822325"/>
              <a:gd name="connsiteY1421" fmla="*/ 418661 h 842963"/>
              <a:gd name="connsiteX1422" fmla="*/ 679150 w 822325"/>
              <a:gd name="connsiteY1422" fmla="*/ 419101 h 842963"/>
              <a:gd name="connsiteX1423" fmla="*/ 677863 w 822325"/>
              <a:gd name="connsiteY1423" fmla="*/ 385227 h 842963"/>
              <a:gd name="connsiteX1424" fmla="*/ 708326 w 822325"/>
              <a:gd name="connsiteY1424" fmla="*/ 382588 h 842963"/>
              <a:gd name="connsiteX1425" fmla="*/ 531377 w 822325"/>
              <a:gd name="connsiteY1425" fmla="*/ 382588 h 842963"/>
              <a:gd name="connsiteX1426" fmla="*/ 531813 w 822325"/>
              <a:gd name="connsiteY1426" fmla="*/ 394278 h 842963"/>
              <a:gd name="connsiteX1427" fmla="*/ 509588 w 822325"/>
              <a:gd name="connsiteY1427" fmla="*/ 406401 h 842963"/>
              <a:gd name="connsiteX1428" fmla="*/ 509588 w 822325"/>
              <a:gd name="connsiteY1428" fmla="*/ 399906 h 842963"/>
              <a:gd name="connsiteX1429" fmla="*/ 531377 w 822325"/>
              <a:gd name="connsiteY1429" fmla="*/ 382588 h 842963"/>
              <a:gd name="connsiteX1430" fmla="*/ 506413 w 822325"/>
              <a:gd name="connsiteY1430" fmla="*/ 382588 h 842963"/>
              <a:gd name="connsiteX1431" fmla="*/ 506413 w 822325"/>
              <a:gd name="connsiteY1431" fmla="*/ 388091 h 842963"/>
              <a:gd name="connsiteX1432" fmla="*/ 485775 w 822325"/>
              <a:gd name="connsiteY1432" fmla="*/ 420688 h 842963"/>
              <a:gd name="connsiteX1433" fmla="*/ 506413 w 822325"/>
              <a:gd name="connsiteY1433" fmla="*/ 382588 h 842963"/>
              <a:gd name="connsiteX1434" fmla="*/ 314764 w 822325"/>
              <a:gd name="connsiteY1434" fmla="*/ 382588 h 842963"/>
              <a:gd name="connsiteX1435" fmla="*/ 334963 w 822325"/>
              <a:gd name="connsiteY1435" fmla="*/ 420688 h 842963"/>
              <a:gd name="connsiteX1436" fmla="*/ 314325 w 822325"/>
              <a:gd name="connsiteY1436" fmla="*/ 388091 h 842963"/>
              <a:gd name="connsiteX1437" fmla="*/ 314764 w 822325"/>
              <a:gd name="connsiteY1437" fmla="*/ 382588 h 842963"/>
              <a:gd name="connsiteX1438" fmla="*/ 75895 w 822325"/>
              <a:gd name="connsiteY1438" fmla="*/ 381001 h 842963"/>
              <a:gd name="connsiteX1439" fmla="*/ 107951 w 822325"/>
              <a:gd name="connsiteY1439" fmla="*/ 383166 h 842963"/>
              <a:gd name="connsiteX1440" fmla="*/ 106669 w 822325"/>
              <a:gd name="connsiteY1440" fmla="*/ 419101 h 842963"/>
              <a:gd name="connsiteX1441" fmla="*/ 74613 w 822325"/>
              <a:gd name="connsiteY1441" fmla="*/ 419101 h 842963"/>
              <a:gd name="connsiteX1442" fmla="*/ 75895 w 822325"/>
              <a:gd name="connsiteY1442" fmla="*/ 381001 h 842963"/>
              <a:gd name="connsiteX1443" fmla="*/ 746003 w 822325"/>
              <a:gd name="connsiteY1443" fmla="*/ 381000 h 842963"/>
              <a:gd name="connsiteX1444" fmla="*/ 747713 w 822325"/>
              <a:gd name="connsiteY1444" fmla="*/ 417513 h 842963"/>
              <a:gd name="connsiteX1445" fmla="*/ 715657 w 822325"/>
              <a:gd name="connsiteY1445" fmla="*/ 417513 h 842963"/>
              <a:gd name="connsiteX1446" fmla="*/ 714375 w 822325"/>
              <a:gd name="connsiteY1446" fmla="*/ 383074 h 842963"/>
              <a:gd name="connsiteX1447" fmla="*/ 746003 w 822325"/>
              <a:gd name="connsiteY1447" fmla="*/ 381000 h 842963"/>
              <a:gd name="connsiteX1448" fmla="*/ 782121 w 822325"/>
              <a:gd name="connsiteY1448" fmla="*/ 379413 h 842963"/>
              <a:gd name="connsiteX1449" fmla="*/ 784225 w 822325"/>
              <a:gd name="connsiteY1449" fmla="*/ 417513 h 842963"/>
              <a:gd name="connsiteX1450" fmla="*/ 750983 w 822325"/>
              <a:gd name="connsiteY1450" fmla="*/ 417513 h 842963"/>
              <a:gd name="connsiteX1451" fmla="*/ 749300 w 822325"/>
              <a:gd name="connsiteY1451" fmla="*/ 381069 h 842963"/>
              <a:gd name="connsiteX1452" fmla="*/ 782121 w 822325"/>
              <a:gd name="connsiteY1452" fmla="*/ 379413 h 842963"/>
              <a:gd name="connsiteX1453" fmla="*/ 40230 w 822325"/>
              <a:gd name="connsiteY1453" fmla="*/ 379413 h 842963"/>
              <a:gd name="connsiteX1454" fmla="*/ 73025 w 822325"/>
              <a:gd name="connsiteY1454" fmla="*/ 381138 h 842963"/>
              <a:gd name="connsiteX1455" fmla="*/ 71321 w 822325"/>
              <a:gd name="connsiteY1455" fmla="*/ 419101 h 842963"/>
              <a:gd name="connsiteX1456" fmla="*/ 38100 w 822325"/>
              <a:gd name="connsiteY1456" fmla="*/ 419101 h 842963"/>
              <a:gd name="connsiteX1457" fmla="*/ 40230 w 822325"/>
              <a:gd name="connsiteY1457" fmla="*/ 379413 h 842963"/>
              <a:gd name="connsiteX1458" fmla="*/ 2123 w 822325"/>
              <a:gd name="connsiteY1458" fmla="*/ 379413 h 842963"/>
              <a:gd name="connsiteX1459" fmla="*/ 36513 w 822325"/>
              <a:gd name="connsiteY1459" fmla="*/ 380257 h 842963"/>
              <a:gd name="connsiteX1460" fmla="*/ 34815 w 822325"/>
              <a:gd name="connsiteY1460" fmla="*/ 419101 h 842963"/>
              <a:gd name="connsiteX1461" fmla="*/ 0 w 822325"/>
              <a:gd name="connsiteY1461" fmla="*/ 419101 h 842963"/>
              <a:gd name="connsiteX1462" fmla="*/ 2123 w 822325"/>
              <a:gd name="connsiteY1462" fmla="*/ 379413 h 842963"/>
              <a:gd name="connsiteX1463" fmla="*/ 819698 w 822325"/>
              <a:gd name="connsiteY1463" fmla="*/ 377825 h 842963"/>
              <a:gd name="connsiteX1464" fmla="*/ 822325 w 822325"/>
              <a:gd name="connsiteY1464" fmla="*/ 417091 h 842963"/>
              <a:gd name="connsiteX1465" fmla="*/ 786415 w 822325"/>
              <a:gd name="connsiteY1465" fmla="*/ 417513 h 842963"/>
              <a:gd name="connsiteX1466" fmla="*/ 784225 w 822325"/>
              <a:gd name="connsiteY1466" fmla="*/ 378669 h 842963"/>
              <a:gd name="connsiteX1467" fmla="*/ 819698 w 822325"/>
              <a:gd name="connsiteY1467" fmla="*/ 377825 h 842963"/>
              <a:gd name="connsiteX1468" fmla="*/ 584927 w 822325"/>
              <a:gd name="connsiteY1468" fmla="*/ 373063 h 842963"/>
              <a:gd name="connsiteX1469" fmla="*/ 585788 w 822325"/>
              <a:gd name="connsiteY1469" fmla="*/ 394910 h 842963"/>
              <a:gd name="connsiteX1470" fmla="*/ 561249 w 822325"/>
              <a:gd name="connsiteY1470" fmla="*/ 400051 h 842963"/>
              <a:gd name="connsiteX1471" fmla="*/ 560388 w 822325"/>
              <a:gd name="connsiteY1471" fmla="*/ 382487 h 842963"/>
              <a:gd name="connsiteX1472" fmla="*/ 584927 w 822325"/>
              <a:gd name="connsiteY1472" fmla="*/ 373063 h 842963"/>
              <a:gd name="connsiteX1473" fmla="*/ 237829 w 822325"/>
              <a:gd name="connsiteY1473" fmla="*/ 373063 h 842963"/>
              <a:gd name="connsiteX1474" fmla="*/ 261938 w 822325"/>
              <a:gd name="connsiteY1474" fmla="*/ 382487 h 842963"/>
              <a:gd name="connsiteX1475" fmla="*/ 261507 w 822325"/>
              <a:gd name="connsiteY1475" fmla="*/ 400051 h 842963"/>
              <a:gd name="connsiteX1476" fmla="*/ 236538 w 822325"/>
              <a:gd name="connsiteY1476" fmla="*/ 394910 h 842963"/>
              <a:gd name="connsiteX1477" fmla="*/ 237829 w 822325"/>
              <a:gd name="connsiteY1477" fmla="*/ 373063 h 842963"/>
              <a:gd name="connsiteX1478" fmla="*/ 529354 w 822325"/>
              <a:gd name="connsiteY1478" fmla="*/ 369888 h 842963"/>
              <a:gd name="connsiteX1479" fmla="*/ 530225 w 822325"/>
              <a:gd name="connsiteY1479" fmla="*/ 381691 h 842963"/>
              <a:gd name="connsiteX1480" fmla="*/ 508436 w 822325"/>
              <a:gd name="connsiteY1480" fmla="*/ 400051 h 842963"/>
              <a:gd name="connsiteX1481" fmla="*/ 508000 w 822325"/>
              <a:gd name="connsiteY1481" fmla="*/ 393931 h 842963"/>
              <a:gd name="connsiteX1482" fmla="*/ 529354 w 822325"/>
              <a:gd name="connsiteY1482" fmla="*/ 369888 h 842963"/>
              <a:gd name="connsiteX1483" fmla="*/ 290957 w 822325"/>
              <a:gd name="connsiteY1483" fmla="*/ 369888 h 842963"/>
              <a:gd name="connsiteX1484" fmla="*/ 312738 w 822325"/>
              <a:gd name="connsiteY1484" fmla="*/ 393931 h 842963"/>
              <a:gd name="connsiteX1485" fmla="*/ 312738 w 822325"/>
              <a:gd name="connsiteY1485" fmla="*/ 399906 h 842963"/>
              <a:gd name="connsiteX1486" fmla="*/ 312738 w 822325"/>
              <a:gd name="connsiteY1486" fmla="*/ 400051 h 842963"/>
              <a:gd name="connsiteX1487" fmla="*/ 312738 w 822325"/>
              <a:gd name="connsiteY1487" fmla="*/ 406401 h 842963"/>
              <a:gd name="connsiteX1488" fmla="*/ 290513 w 822325"/>
              <a:gd name="connsiteY1488" fmla="*/ 394278 h 842963"/>
              <a:gd name="connsiteX1489" fmla="*/ 290949 w 822325"/>
              <a:gd name="connsiteY1489" fmla="*/ 382588 h 842963"/>
              <a:gd name="connsiteX1490" fmla="*/ 308118 w 822325"/>
              <a:gd name="connsiteY1490" fmla="*/ 396234 h 842963"/>
              <a:gd name="connsiteX1491" fmla="*/ 290513 w 822325"/>
              <a:gd name="connsiteY1491" fmla="*/ 381691 h 842963"/>
              <a:gd name="connsiteX1492" fmla="*/ 290957 w 822325"/>
              <a:gd name="connsiteY1492" fmla="*/ 369888 h 842963"/>
              <a:gd name="connsiteX1493" fmla="*/ 554802 w 822325"/>
              <a:gd name="connsiteY1493" fmla="*/ 365125 h 842963"/>
              <a:gd name="connsiteX1494" fmla="*/ 555625 w 822325"/>
              <a:gd name="connsiteY1494" fmla="*/ 382270 h 842963"/>
              <a:gd name="connsiteX1495" fmla="*/ 533400 w 822325"/>
              <a:gd name="connsiteY1495" fmla="*/ 393700 h 842963"/>
              <a:gd name="connsiteX1496" fmla="*/ 533400 w 822325"/>
              <a:gd name="connsiteY1496" fmla="*/ 381391 h 842963"/>
              <a:gd name="connsiteX1497" fmla="*/ 554802 w 822325"/>
              <a:gd name="connsiteY1497" fmla="*/ 365125 h 842963"/>
              <a:gd name="connsiteX1498" fmla="*/ 267112 w 822325"/>
              <a:gd name="connsiteY1498" fmla="*/ 365125 h 842963"/>
              <a:gd name="connsiteX1499" fmla="*/ 288925 w 822325"/>
              <a:gd name="connsiteY1499" fmla="*/ 381391 h 842963"/>
              <a:gd name="connsiteX1500" fmla="*/ 288513 w 822325"/>
              <a:gd name="connsiteY1500" fmla="*/ 393700 h 842963"/>
              <a:gd name="connsiteX1501" fmla="*/ 266700 w 822325"/>
              <a:gd name="connsiteY1501" fmla="*/ 382270 h 842963"/>
              <a:gd name="connsiteX1502" fmla="*/ 267112 w 822325"/>
              <a:gd name="connsiteY1502" fmla="*/ 365125 h 842963"/>
              <a:gd name="connsiteX1503" fmla="*/ 612650 w 822325"/>
              <a:gd name="connsiteY1503" fmla="*/ 363538 h 842963"/>
              <a:gd name="connsiteX1504" fmla="*/ 614363 w 822325"/>
              <a:gd name="connsiteY1504" fmla="*/ 389028 h 842963"/>
              <a:gd name="connsiteX1505" fmla="*/ 588232 w 822325"/>
              <a:gd name="connsiteY1505" fmla="*/ 393701 h 842963"/>
              <a:gd name="connsiteX1506" fmla="*/ 587375 w 822325"/>
              <a:gd name="connsiteY1506" fmla="*/ 371610 h 842963"/>
              <a:gd name="connsiteX1507" fmla="*/ 612650 w 822325"/>
              <a:gd name="connsiteY1507" fmla="*/ 363538 h 842963"/>
              <a:gd name="connsiteX1508" fmla="*/ 209248 w 822325"/>
              <a:gd name="connsiteY1508" fmla="*/ 363538 h 842963"/>
              <a:gd name="connsiteX1509" fmla="*/ 234951 w 822325"/>
              <a:gd name="connsiteY1509" fmla="*/ 372481 h 842963"/>
              <a:gd name="connsiteX1510" fmla="*/ 234094 w 822325"/>
              <a:gd name="connsiteY1510" fmla="*/ 395288 h 842963"/>
              <a:gd name="connsiteX1511" fmla="*/ 207963 w 822325"/>
              <a:gd name="connsiteY1511" fmla="*/ 390816 h 842963"/>
              <a:gd name="connsiteX1512" fmla="*/ 209248 w 822325"/>
              <a:gd name="connsiteY1512" fmla="*/ 363538 h 842963"/>
              <a:gd name="connsiteX1513" fmla="*/ 292925 w 822325"/>
              <a:gd name="connsiteY1513" fmla="*/ 357188 h 842963"/>
              <a:gd name="connsiteX1514" fmla="*/ 312738 w 822325"/>
              <a:gd name="connsiteY1514" fmla="*/ 385801 h 842963"/>
              <a:gd name="connsiteX1515" fmla="*/ 312325 w 822325"/>
              <a:gd name="connsiteY1515" fmla="*/ 392113 h 842963"/>
              <a:gd name="connsiteX1516" fmla="*/ 292100 w 822325"/>
              <a:gd name="connsiteY1516" fmla="*/ 368549 h 842963"/>
              <a:gd name="connsiteX1517" fmla="*/ 292925 w 822325"/>
              <a:gd name="connsiteY1517" fmla="*/ 357188 h 842963"/>
              <a:gd name="connsiteX1518" fmla="*/ 179932 w 822325"/>
              <a:gd name="connsiteY1518" fmla="*/ 355601 h 842963"/>
              <a:gd name="connsiteX1519" fmla="*/ 206375 w 822325"/>
              <a:gd name="connsiteY1519" fmla="*/ 363116 h 842963"/>
              <a:gd name="connsiteX1520" fmla="*/ 205095 w 822325"/>
              <a:gd name="connsiteY1520" fmla="*/ 390526 h 842963"/>
              <a:gd name="connsiteX1521" fmla="*/ 177800 w 822325"/>
              <a:gd name="connsiteY1521" fmla="*/ 386547 h 842963"/>
              <a:gd name="connsiteX1522" fmla="*/ 179932 w 822325"/>
              <a:gd name="connsiteY1522" fmla="*/ 355601 h 842963"/>
              <a:gd name="connsiteX1523" fmla="*/ 642308 w 822325"/>
              <a:gd name="connsiteY1523" fmla="*/ 355600 h 842963"/>
              <a:gd name="connsiteX1524" fmla="*/ 644526 w 822325"/>
              <a:gd name="connsiteY1524" fmla="*/ 385091 h 842963"/>
              <a:gd name="connsiteX1525" fmla="*/ 616137 w 822325"/>
              <a:gd name="connsiteY1525" fmla="*/ 388938 h 842963"/>
              <a:gd name="connsiteX1526" fmla="*/ 614363 w 822325"/>
              <a:gd name="connsiteY1526" fmla="*/ 362866 h 842963"/>
              <a:gd name="connsiteX1527" fmla="*/ 642308 w 822325"/>
              <a:gd name="connsiteY1527" fmla="*/ 355600 h 842963"/>
              <a:gd name="connsiteX1528" fmla="*/ 239416 w 822325"/>
              <a:gd name="connsiteY1528" fmla="*/ 349251 h 842963"/>
              <a:gd name="connsiteX1529" fmla="*/ 263525 w 822325"/>
              <a:gd name="connsiteY1529" fmla="*/ 363603 h 842963"/>
              <a:gd name="connsiteX1530" fmla="*/ 262664 w 822325"/>
              <a:gd name="connsiteY1530" fmla="*/ 381001 h 842963"/>
              <a:gd name="connsiteX1531" fmla="*/ 238125 w 822325"/>
              <a:gd name="connsiteY1531" fmla="*/ 370997 h 842963"/>
              <a:gd name="connsiteX1532" fmla="*/ 239416 w 822325"/>
              <a:gd name="connsiteY1532" fmla="*/ 349251 h 842963"/>
              <a:gd name="connsiteX1533" fmla="*/ 149094 w 822325"/>
              <a:gd name="connsiteY1533" fmla="*/ 349251 h 842963"/>
              <a:gd name="connsiteX1534" fmla="*/ 177800 w 822325"/>
              <a:gd name="connsiteY1534" fmla="*/ 355694 h 842963"/>
              <a:gd name="connsiteX1535" fmla="*/ 175625 w 822325"/>
              <a:gd name="connsiteY1535" fmla="*/ 385764 h 842963"/>
              <a:gd name="connsiteX1536" fmla="*/ 146050 w 822325"/>
              <a:gd name="connsiteY1536" fmla="*/ 382327 h 842963"/>
              <a:gd name="connsiteX1537" fmla="*/ 149094 w 822325"/>
              <a:gd name="connsiteY1537" fmla="*/ 349251 h 842963"/>
              <a:gd name="connsiteX1538" fmla="*/ 672175 w 822325"/>
              <a:gd name="connsiteY1538" fmla="*/ 349250 h 842963"/>
              <a:gd name="connsiteX1539" fmla="*/ 674688 w 822325"/>
              <a:gd name="connsiteY1539" fmla="*/ 380849 h 842963"/>
              <a:gd name="connsiteX1540" fmla="*/ 646620 w 822325"/>
              <a:gd name="connsiteY1540" fmla="*/ 384175 h 842963"/>
              <a:gd name="connsiteX1541" fmla="*/ 644525 w 822325"/>
              <a:gd name="connsiteY1541" fmla="*/ 355071 h 842963"/>
              <a:gd name="connsiteX1542" fmla="*/ 672175 w 822325"/>
              <a:gd name="connsiteY1542" fmla="*/ 349250 h 842963"/>
              <a:gd name="connsiteX1543" fmla="*/ 582478 w 822325"/>
              <a:gd name="connsiteY1543" fmla="*/ 349250 h 842963"/>
              <a:gd name="connsiteX1544" fmla="*/ 584200 w 822325"/>
              <a:gd name="connsiteY1544" fmla="*/ 370996 h 842963"/>
              <a:gd name="connsiteX1545" fmla="*/ 559661 w 822325"/>
              <a:gd name="connsiteY1545" fmla="*/ 381000 h 842963"/>
              <a:gd name="connsiteX1546" fmla="*/ 558800 w 822325"/>
              <a:gd name="connsiteY1546" fmla="*/ 363602 h 842963"/>
              <a:gd name="connsiteX1547" fmla="*/ 582478 w 822325"/>
              <a:gd name="connsiteY1547" fmla="*/ 349250 h 842963"/>
              <a:gd name="connsiteX1548" fmla="*/ 268023 w 822325"/>
              <a:gd name="connsiteY1548" fmla="*/ 346076 h 842963"/>
              <a:gd name="connsiteX1549" fmla="*/ 290513 w 822325"/>
              <a:gd name="connsiteY1549" fmla="*/ 367724 h 842963"/>
              <a:gd name="connsiteX1550" fmla="*/ 289631 w 822325"/>
              <a:gd name="connsiteY1550" fmla="*/ 379414 h 842963"/>
              <a:gd name="connsiteX1551" fmla="*/ 266700 w 822325"/>
              <a:gd name="connsiteY1551" fmla="*/ 362961 h 842963"/>
              <a:gd name="connsiteX1552" fmla="*/ 268023 w 822325"/>
              <a:gd name="connsiteY1552" fmla="*/ 346076 h 842963"/>
              <a:gd name="connsiteX1553" fmla="*/ 527796 w 822325"/>
              <a:gd name="connsiteY1553" fmla="*/ 344488 h 842963"/>
              <a:gd name="connsiteX1554" fmla="*/ 528638 w 822325"/>
              <a:gd name="connsiteY1554" fmla="*/ 355551 h 842963"/>
              <a:gd name="connsiteX1555" fmla="*/ 511281 w 822325"/>
              <a:gd name="connsiteY1555" fmla="*/ 381489 h 842963"/>
              <a:gd name="connsiteX1556" fmla="*/ 529772 w 822325"/>
              <a:gd name="connsiteY1556" fmla="*/ 357188 h 842963"/>
              <a:gd name="connsiteX1557" fmla="*/ 530225 w 822325"/>
              <a:gd name="connsiteY1557" fmla="*/ 368549 h 842963"/>
              <a:gd name="connsiteX1558" fmla="*/ 508000 w 822325"/>
              <a:gd name="connsiteY1558" fmla="*/ 392113 h 842963"/>
              <a:gd name="connsiteX1559" fmla="*/ 508000 w 822325"/>
              <a:gd name="connsiteY1559" fmla="*/ 385801 h 842963"/>
              <a:gd name="connsiteX1560" fmla="*/ 508390 w 822325"/>
              <a:gd name="connsiteY1560" fmla="*/ 385289 h 842963"/>
              <a:gd name="connsiteX1561" fmla="*/ 508000 w 822325"/>
              <a:gd name="connsiteY1561" fmla="*/ 379380 h 842963"/>
              <a:gd name="connsiteX1562" fmla="*/ 527796 w 822325"/>
              <a:gd name="connsiteY1562" fmla="*/ 344488 h 842963"/>
              <a:gd name="connsiteX1563" fmla="*/ 292960 w 822325"/>
              <a:gd name="connsiteY1563" fmla="*/ 344488 h 842963"/>
              <a:gd name="connsiteX1564" fmla="*/ 312738 w 822325"/>
              <a:gd name="connsiteY1564" fmla="*/ 379743 h 842963"/>
              <a:gd name="connsiteX1565" fmla="*/ 312738 w 822325"/>
              <a:gd name="connsiteY1565" fmla="*/ 385763 h 842963"/>
              <a:gd name="connsiteX1566" fmla="*/ 292100 w 822325"/>
              <a:gd name="connsiteY1566" fmla="*/ 355666 h 842963"/>
              <a:gd name="connsiteX1567" fmla="*/ 292960 w 822325"/>
              <a:gd name="connsiteY1567" fmla="*/ 344488 h 842963"/>
              <a:gd name="connsiteX1568" fmla="*/ 116560 w 822325"/>
              <a:gd name="connsiteY1568" fmla="*/ 342901 h 842963"/>
              <a:gd name="connsiteX1569" fmla="*/ 146051 w 822325"/>
              <a:gd name="connsiteY1569" fmla="*/ 348038 h 842963"/>
              <a:gd name="connsiteX1570" fmla="*/ 143059 w 822325"/>
              <a:gd name="connsiteY1570" fmla="*/ 381001 h 842963"/>
              <a:gd name="connsiteX1571" fmla="*/ 112713 w 822325"/>
              <a:gd name="connsiteY1571" fmla="*/ 378432 h 842963"/>
              <a:gd name="connsiteX1572" fmla="*/ 116560 w 822325"/>
              <a:gd name="connsiteY1572" fmla="*/ 342901 h 842963"/>
              <a:gd name="connsiteX1573" fmla="*/ 704179 w 822325"/>
              <a:gd name="connsiteY1573" fmla="*/ 342900 h 842963"/>
              <a:gd name="connsiteX1574" fmla="*/ 708026 w 822325"/>
              <a:gd name="connsiteY1574" fmla="*/ 378036 h 842963"/>
              <a:gd name="connsiteX1575" fmla="*/ 677680 w 822325"/>
              <a:gd name="connsiteY1575" fmla="*/ 381000 h 842963"/>
              <a:gd name="connsiteX1576" fmla="*/ 674688 w 822325"/>
              <a:gd name="connsiteY1576" fmla="*/ 347980 h 842963"/>
              <a:gd name="connsiteX1577" fmla="*/ 704179 w 822325"/>
              <a:gd name="connsiteY1577" fmla="*/ 342900 h 842963"/>
              <a:gd name="connsiteX1578" fmla="*/ 739910 w 822325"/>
              <a:gd name="connsiteY1578" fmla="*/ 338138 h 842963"/>
              <a:gd name="connsiteX1579" fmla="*/ 744538 w 822325"/>
              <a:gd name="connsiteY1579" fmla="*/ 375692 h 842963"/>
              <a:gd name="connsiteX1580" fmla="*/ 713400 w 822325"/>
              <a:gd name="connsiteY1580" fmla="*/ 377826 h 842963"/>
              <a:gd name="connsiteX1581" fmla="*/ 709613 w 822325"/>
              <a:gd name="connsiteY1581" fmla="*/ 341979 h 842963"/>
              <a:gd name="connsiteX1582" fmla="*/ 739910 w 822325"/>
              <a:gd name="connsiteY1582" fmla="*/ 338138 h 842963"/>
              <a:gd name="connsiteX1583" fmla="*/ 81039 w 822325"/>
              <a:gd name="connsiteY1583" fmla="*/ 338138 h 842963"/>
              <a:gd name="connsiteX1584" fmla="*/ 112713 w 822325"/>
              <a:gd name="connsiteY1584" fmla="*/ 342132 h 842963"/>
              <a:gd name="connsiteX1585" fmla="*/ 108754 w 822325"/>
              <a:gd name="connsiteY1585" fmla="*/ 379413 h 842963"/>
              <a:gd name="connsiteX1586" fmla="*/ 76200 w 822325"/>
              <a:gd name="connsiteY1586" fmla="*/ 377194 h 842963"/>
              <a:gd name="connsiteX1587" fmla="*/ 81039 w 822325"/>
              <a:gd name="connsiteY1587" fmla="*/ 338138 h 842963"/>
              <a:gd name="connsiteX1588" fmla="*/ 775057 w 822325"/>
              <a:gd name="connsiteY1588" fmla="*/ 334963 h 842963"/>
              <a:gd name="connsiteX1589" fmla="*/ 781050 w 822325"/>
              <a:gd name="connsiteY1589" fmla="*/ 372980 h 842963"/>
              <a:gd name="connsiteX1590" fmla="*/ 747659 w 822325"/>
              <a:gd name="connsiteY1590" fmla="*/ 374651 h 842963"/>
              <a:gd name="connsiteX1591" fmla="*/ 742950 w 822325"/>
              <a:gd name="connsiteY1591" fmla="*/ 337887 h 842963"/>
              <a:gd name="connsiteX1592" fmla="*/ 775057 w 822325"/>
              <a:gd name="connsiteY1592" fmla="*/ 334963 h 842963"/>
              <a:gd name="connsiteX1593" fmla="*/ 610206 w 822325"/>
              <a:gd name="connsiteY1593" fmla="*/ 334963 h 842963"/>
              <a:gd name="connsiteX1594" fmla="*/ 612776 w 822325"/>
              <a:gd name="connsiteY1594" fmla="*/ 361264 h 842963"/>
              <a:gd name="connsiteX1595" fmla="*/ 587073 w 822325"/>
              <a:gd name="connsiteY1595" fmla="*/ 369888 h 842963"/>
              <a:gd name="connsiteX1596" fmla="*/ 585788 w 822325"/>
              <a:gd name="connsiteY1596" fmla="*/ 347898 h 842963"/>
              <a:gd name="connsiteX1597" fmla="*/ 610206 w 822325"/>
              <a:gd name="connsiteY1597" fmla="*/ 334963 h 842963"/>
              <a:gd name="connsiteX1598" fmla="*/ 211692 w 822325"/>
              <a:gd name="connsiteY1598" fmla="*/ 334963 h 842963"/>
              <a:gd name="connsiteX1599" fmla="*/ 236538 w 822325"/>
              <a:gd name="connsiteY1599" fmla="*/ 347898 h 842963"/>
              <a:gd name="connsiteX1600" fmla="*/ 234824 w 822325"/>
              <a:gd name="connsiteY1600" fmla="*/ 369888 h 842963"/>
              <a:gd name="connsiteX1601" fmla="*/ 209550 w 822325"/>
              <a:gd name="connsiteY1601" fmla="*/ 361264 h 842963"/>
              <a:gd name="connsiteX1602" fmla="*/ 211692 w 822325"/>
              <a:gd name="connsiteY1602" fmla="*/ 334963 h 842963"/>
              <a:gd name="connsiteX1603" fmla="*/ 45681 w 822325"/>
              <a:gd name="connsiteY1603" fmla="*/ 334963 h 842963"/>
              <a:gd name="connsiteX1604" fmla="*/ 77788 w 822325"/>
              <a:gd name="connsiteY1604" fmla="*/ 338004 h 842963"/>
              <a:gd name="connsiteX1605" fmla="*/ 72651 w 822325"/>
              <a:gd name="connsiteY1605" fmla="*/ 376238 h 842963"/>
              <a:gd name="connsiteX1606" fmla="*/ 39688 w 822325"/>
              <a:gd name="connsiteY1606" fmla="*/ 374500 h 842963"/>
              <a:gd name="connsiteX1607" fmla="*/ 45681 w 822325"/>
              <a:gd name="connsiteY1607" fmla="*/ 334963 h 842963"/>
              <a:gd name="connsiteX1608" fmla="*/ 10353 w 822325"/>
              <a:gd name="connsiteY1608" fmla="*/ 333376 h 842963"/>
              <a:gd name="connsiteX1609" fmla="*/ 42863 w 822325"/>
              <a:gd name="connsiteY1609" fmla="*/ 335096 h 842963"/>
              <a:gd name="connsiteX1610" fmla="*/ 36952 w 822325"/>
              <a:gd name="connsiteY1610" fmla="*/ 374651 h 842963"/>
              <a:gd name="connsiteX1611" fmla="*/ 3175 w 822325"/>
              <a:gd name="connsiteY1611" fmla="*/ 373791 h 842963"/>
              <a:gd name="connsiteX1612" fmla="*/ 10353 w 822325"/>
              <a:gd name="connsiteY1612" fmla="*/ 333376 h 842963"/>
              <a:gd name="connsiteX1613" fmla="*/ 811764 w 822325"/>
              <a:gd name="connsiteY1613" fmla="*/ 331788 h 842963"/>
              <a:gd name="connsiteX1614" fmla="*/ 819150 w 822325"/>
              <a:gd name="connsiteY1614" fmla="*/ 371773 h 842963"/>
              <a:gd name="connsiteX1615" fmla="*/ 783958 w 822325"/>
              <a:gd name="connsiteY1615" fmla="*/ 373063 h 842963"/>
              <a:gd name="connsiteX1616" fmla="*/ 777875 w 822325"/>
              <a:gd name="connsiteY1616" fmla="*/ 333508 h 842963"/>
              <a:gd name="connsiteX1617" fmla="*/ 811764 w 822325"/>
              <a:gd name="connsiteY1617" fmla="*/ 331788 h 842963"/>
              <a:gd name="connsiteX1618" fmla="*/ 269570 w 822325"/>
              <a:gd name="connsiteY1618" fmla="*/ 327026 h 842963"/>
              <a:gd name="connsiteX1619" fmla="*/ 290513 w 822325"/>
              <a:gd name="connsiteY1619" fmla="*/ 354366 h 842963"/>
              <a:gd name="connsiteX1620" fmla="*/ 290085 w 822325"/>
              <a:gd name="connsiteY1620" fmla="*/ 366714 h 842963"/>
              <a:gd name="connsiteX1621" fmla="*/ 268288 w 822325"/>
              <a:gd name="connsiteY1621" fmla="*/ 344224 h 842963"/>
              <a:gd name="connsiteX1622" fmla="*/ 269570 w 822325"/>
              <a:gd name="connsiteY1622" fmla="*/ 327026 h 842963"/>
              <a:gd name="connsiteX1623" fmla="*/ 552361 w 822325"/>
              <a:gd name="connsiteY1623" fmla="*/ 327025 h 842963"/>
              <a:gd name="connsiteX1624" fmla="*/ 554038 w 822325"/>
              <a:gd name="connsiteY1624" fmla="*/ 344223 h 842963"/>
              <a:gd name="connsiteX1625" fmla="*/ 533288 w 822325"/>
              <a:gd name="connsiteY1625" fmla="*/ 366044 h 842963"/>
              <a:gd name="connsiteX1626" fmla="*/ 554303 w 822325"/>
              <a:gd name="connsiteY1626" fmla="*/ 346075 h 842963"/>
              <a:gd name="connsiteX1627" fmla="*/ 555626 w 822325"/>
              <a:gd name="connsiteY1627" fmla="*/ 362744 h 842963"/>
              <a:gd name="connsiteX1628" fmla="*/ 532254 w 822325"/>
              <a:gd name="connsiteY1628" fmla="*/ 379413 h 842963"/>
              <a:gd name="connsiteX1629" fmla="*/ 531813 w 822325"/>
              <a:gd name="connsiteY1629" fmla="*/ 367445 h 842963"/>
              <a:gd name="connsiteX1630" fmla="*/ 532648 w 822325"/>
              <a:gd name="connsiteY1630" fmla="*/ 366652 h 842963"/>
              <a:gd name="connsiteX1631" fmla="*/ 531813 w 822325"/>
              <a:gd name="connsiteY1631" fmla="*/ 354365 h 842963"/>
              <a:gd name="connsiteX1632" fmla="*/ 552361 w 822325"/>
              <a:gd name="connsiteY1632" fmla="*/ 327025 h 842963"/>
              <a:gd name="connsiteX1633" fmla="*/ 241766 w 822325"/>
              <a:gd name="connsiteY1633" fmla="*/ 323851 h 842963"/>
              <a:gd name="connsiteX1634" fmla="*/ 263526 w 822325"/>
              <a:gd name="connsiteY1634" fmla="*/ 342752 h 842963"/>
              <a:gd name="connsiteX1635" fmla="*/ 262294 w 822325"/>
              <a:gd name="connsiteY1635" fmla="*/ 360364 h 842963"/>
              <a:gd name="connsiteX1636" fmla="*/ 239713 w 822325"/>
              <a:gd name="connsiteY1636" fmla="*/ 345759 h 842963"/>
              <a:gd name="connsiteX1637" fmla="*/ 241766 w 822325"/>
              <a:gd name="connsiteY1637" fmla="*/ 323851 h 842963"/>
              <a:gd name="connsiteX1638" fmla="*/ 580423 w 822325"/>
              <a:gd name="connsiteY1638" fmla="*/ 323850 h 842963"/>
              <a:gd name="connsiteX1639" fmla="*/ 582613 w 822325"/>
              <a:gd name="connsiteY1639" fmla="*/ 345758 h 842963"/>
              <a:gd name="connsiteX1640" fmla="*/ 558527 w 822325"/>
              <a:gd name="connsiteY1640" fmla="*/ 360363 h 842963"/>
              <a:gd name="connsiteX1641" fmla="*/ 557213 w 822325"/>
              <a:gd name="connsiteY1641" fmla="*/ 342751 h 842963"/>
              <a:gd name="connsiteX1642" fmla="*/ 580423 w 822325"/>
              <a:gd name="connsiteY1642" fmla="*/ 323850 h 842963"/>
              <a:gd name="connsiteX1643" fmla="*/ 637988 w 822325"/>
              <a:gd name="connsiteY1643" fmla="*/ 322263 h 842963"/>
              <a:gd name="connsiteX1644" fmla="*/ 641350 w 822325"/>
              <a:gd name="connsiteY1644" fmla="*/ 352480 h 842963"/>
              <a:gd name="connsiteX1645" fmla="*/ 615296 w 822325"/>
              <a:gd name="connsiteY1645" fmla="*/ 360363 h 842963"/>
              <a:gd name="connsiteX1646" fmla="*/ 612775 w 822325"/>
              <a:gd name="connsiteY1646" fmla="*/ 333649 h 842963"/>
              <a:gd name="connsiteX1647" fmla="*/ 637988 w 822325"/>
              <a:gd name="connsiteY1647" fmla="*/ 322263 h 842963"/>
              <a:gd name="connsiteX1648" fmla="*/ 184702 w 822325"/>
              <a:gd name="connsiteY1648" fmla="*/ 322263 h 842963"/>
              <a:gd name="connsiteX1649" fmla="*/ 209550 w 822325"/>
              <a:gd name="connsiteY1649" fmla="*/ 333649 h 842963"/>
              <a:gd name="connsiteX1650" fmla="*/ 207065 w 822325"/>
              <a:gd name="connsiteY1650" fmla="*/ 360363 h 842963"/>
              <a:gd name="connsiteX1651" fmla="*/ 180975 w 822325"/>
              <a:gd name="connsiteY1651" fmla="*/ 352480 h 842963"/>
              <a:gd name="connsiteX1652" fmla="*/ 184702 w 822325"/>
              <a:gd name="connsiteY1652" fmla="*/ 322263 h 842963"/>
              <a:gd name="connsiteX1653" fmla="*/ 443698 w 822325"/>
              <a:gd name="connsiteY1653" fmla="*/ 317500 h 842963"/>
              <a:gd name="connsiteX1654" fmla="*/ 449263 w 822325"/>
              <a:gd name="connsiteY1654" fmla="*/ 317930 h 842963"/>
              <a:gd name="connsiteX1655" fmla="*/ 411163 w 822325"/>
              <a:gd name="connsiteY1655" fmla="*/ 338138 h 842963"/>
              <a:gd name="connsiteX1656" fmla="*/ 443698 w 822325"/>
              <a:gd name="connsiteY1656" fmla="*/ 317500 h 842963"/>
              <a:gd name="connsiteX1657" fmla="*/ 437335 w 822325"/>
              <a:gd name="connsiteY1657" fmla="*/ 317500 h 842963"/>
              <a:gd name="connsiteX1658" fmla="*/ 442913 w 822325"/>
              <a:gd name="connsiteY1658" fmla="*/ 317500 h 842963"/>
              <a:gd name="connsiteX1659" fmla="*/ 411163 w 822325"/>
              <a:gd name="connsiteY1659" fmla="*/ 338138 h 842963"/>
              <a:gd name="connsiteX1660" fmla="*/ 437335 w 822325"/>
              <a:gd name="connsiteY1660" fmla="*/ 317500 h 842963"/>
              <a:gd name="connsiteX1661" fmla="*/ 430536 w 822325"/>
              <a:gd name="connsiteY1661" fmla="*/ 317500 h 842963"/>
              <a:gd name="connsiteX1662" fmla="*/ 436563 w 822325"/>
              <a:gd name="connsiteY1662" fmla="*/ 317500 h 842963"/>
              <a:gd name="connsiteX1663" fmla="*/ 411163 w 822325"/>
              <a:gd name="connsiteY1663" fmla="*/ 338138 h 842963"/>
              <a:gd name="connsiteX1664" fmla="*/ 430536 w 822325"/>
              <a:gd name="connsiteY1664" fmla="*/ 317500 h 842963"/>
              <a:gd name="connsiteX1665" fmla="*/ 424152 w 822325"/>
              <a:gd name="connsiteY1665" fmla="*/ 317500 h 842963"/>
              <a:gd name="connsiteX1666" fmla="*/ 430213 w 822325"/>
              <a:gd name="connsiteY1666" fmla="*/ 317500 h 842963"/>
              <a:gd name="connsiteX1667" fmla="*/ 411163 w 822325"/>
              <a:gd name="connsiteY1667" fmla="*/ 338138 h 842963"/>
              <a:gd name="connsiteX1668" fmla="*/ 424152 w 822325"/>
              <a:gd name="connsiteY1668" fmla="*/ 317500 h 842963"/>
              <a:gd name="connsiteX1669" fmla="*/ 418170 w 822325"/>
              <a:gd name="connsiteY1669" fmla="*/ 317500 h 842963"/>
              <a:gd name="connsiteX1670" fmla="*/ 423863 w 822325"/>
              <a:gd name="connsiteY1670" fmla="*/ 317500 h 842963"/>
              <a:gd name="connsiteX1671" fmla="*/ 411163 w 822325"/>
              <a:gd name="connsiteY1671" fmla="*/ 338138 h 842963"/>
              <a:gd name="connsiteX1672" fmla="*/ 418170 w 822325"/>
              <a:gd name="connsiteY1672" fmla="*/ 317500 h 842963"/>
              <a:gd name="connsiteX1673" fmla="*/ 411616 w 822325"/>
              <a:gd name="connsiteY1673" fmla="*/ 317500 h 842963"/>
              <a:gd name="connsiteX1674" fmla="*/ 417513 w 822325"/>
              <a:gd name="connsiteY1674" fmla="*/ 317500 h 842963"/>
              <a:gd name="connsiteX1675" fmla="*/ 411163 w 822325"/>
              <a:gd name="connsiteY1675" fmla="*/ 338138 h 842963"/>
              <a:gd name="connsiteX1676" fmla="*/ 411616 w 822325"/>
              <a:gd name="connsiteY1676" fmla="*/ 317500 h 842963"/>
              <a:gd name="connsiteX1677" fmla="*/ 404813 w 822325"/>
              <a:gd name="connsiteY1677" fmla="*/ 317500 h 842963"/>
              <a:gd name="connsiteX1678" fmla="*/ 410709 w 822325"/>
              <a:gd name="connsiteY1678" fmla="*/ 317500 h 842963"/>
              <a:gd name="connsiteX1679" fmla="*/ 411163 w 822325"/>
              <a:gd name="connsiteY1679" fmla="*/ 338138 h 842963"/>
              <a:gd name="connsiteX1680" fmla="*/ 404813 w 822325"/>
              <a:gd name="connsiteY1680" fmla="*/ 317500 h 842963"/>
              <a:gd name="connsiteX1681" fmla="*/ 398463 w 822325"/>
              <a:gd name="connsiteY1681" fmla="*/ 317500 h 842963"/>
              <a:gd name="connsiteX1682" fmla="*/ 404156 w 822325"/>
              <a:gd name="connsiteY1682" fmla="*/ 317500 h 842963"/>
              <a:gd name="connsiteX1683" fmla="*/ 411163 w 822325"/>
              <a:gd name="connsiteY1683" fmla="*/ 338138 h 842963"/>
              <a:gd name="connsiteX1684" fmla="*/ 398463 w 822325"/>
              <a:gd name="connsiteY1684" fmla="*/ 317500 h 842963"/>
              <a:gd name="connsiteX1685" fmla="*/ 392113 w 822325"/>
              <a:gd name="connsiteY1685" fmla="*/ 317500 h 842963"/>
              <a:gd name="connsiteX1686" fmla="*/ 397741 w 822325"/>
              <a:gd name="connsiteY1686" fmla="*/ 317500 h 842963"/>
              <a:gd name="connsiteX1687" fmla="*/ 411163 w 822325"/>
              <a:gd name="connsiteY1687" fmla="*/ 338138 h 842963"/>
              <a:gd name="connsiteX1688" fmla="*/ 392113 w 822325"/>
              <a:gd name="connsiteY1688" fmla="*/ 317500 h 842963"/>
              <a:gd name="connsiteX1689" fmla="*/ 385763 w 822325"/>
              <a:gd name="connsiteY1689" fmla="*/ 317500 h 842963"/>
              <a:gd name="connsiteX1690" fmla="*/ 391359 w 822325"/>
              <a:gd name="connsiteY1690" fmla="*/ 317500 h 842963"/>
              <a:gd name="connsiteX1691" fmla="*/ 411163 w 822325"/>
              <a:gd name="connsiteY1691" fmla="*/ 338138 h 842963"/>
              <a:gd name="connsiteX1692" fmla="*/ 385763 w 822325"/>
              <a:gd name="connsiteY1692" fmla="*/ 317500 h 842963"/>
              <a:gd name="connsiteX1693" fmla="*/ 379413 w 822325"/>
              <a:gd name="connsiteY1693" fmla="*/ 317500 h 842963"/>
              <a:gd name="connsiteX1694" fmla="*/ 384991 w 822325"/>
              <a:gd name="connsiteY1694" fmla="*/ 317500 h 842963"/>
              <a:gd name="connsiteX1695" fmla="*/ 411163 w 822325"/>
              <a:gd name="connsiteY1695" fmla="*/ 338138 h 842963"/>
              <a:gd name="connsiteX1696" fmla="*/ 379413 w 822325"/>
              <a:gd name="connsiteY1696" fmla="*/ 317500 h 842963"/>
              <a:gd name="connsiteX1697" fmla="*/ 378628 w 822325"/>
              <a:gd name="connsiteY1697" fmla="*/ 317500 h 842963"/>
              <a:gd name="connsiteX1698" fmla="*/ 411163 w 822325"/>
              <a:gd name="connsiteY1698" fmla="*/ 338138 h 842963"/>
              <a:gd name="connsiteX1699" fmla="*/ 373063 w 822325"/>
              <a:gd name="connsiteY1699" fmla="*/ 317930 h 842963"/>
              <a:gd name="connsiteX1700" fmla="*/ 378628 w 822325"/>
              <a:gd name="connsiteY1700" fmla="*/ 317500 h 842963"/>
              <a:gd name="connsiteX1701" fmla="*/ 666794 w 822325"/>
              <a:gd name="connsiteY1701" fmla="*/ 312738 h 842963"/>
              <a:gd name="connsiteX1702" fmla="*/ 671513 w 822325"/>
              <a:gd name="connsiteY1702" fmla="*/ 345523 h 842963"/>
              <a:gd name="connsiteX1703" fmla="*/ 643196 w 822325"/>
              <a:gd name="connsiteY1703" fmla="*/ 352426 h 842963"/>
              <a:gd name="connsiteX1704" fmla="*/ 639763 w 822325"/>
              <a:gd name="connsiteY1704" fmla="*/ 322228 h 842963"/>
              <a:gd name="connsiteX1705" fmla="*/ 666794 w 822325"/>
              <a:gd name="connsiteY1705" fmla="*/ 312738 h 842963"/>
              <a:gd name="connsiteX1706" fmla="*/ 153945 w 822325"/>
              <a:gd name="connsiteY1706" fmla="*/ 312738 h 842963"/>
              <a:gd name="connsiteX1707" fmla="*/ 180975 w 822325"/>
              <a:gd name="connsiteY1707" fmla="*/ 322228 h 842963"/>
              <a:gd name="connsiteX1708" fmla="*/ 177113 w 822325"/>
              <a:gd name="connsiteY1708" fmla="*/ 352426 h 842963"/>
              <a:gd name="connsiteX1709" fmla="*/ 149225 w 822325"/>
              <a:gd name="connsiteY1709" fmla="*/ 345523 h 842963"/>
              <a:gd name="connsiteX1710" fmla="*/ 153945 w 822325"/>
              <a:gd name="connsiteY1710" fmla="*/ 312738 h 842963"/>
              <a:gd name="connsiteX1711" fmla="*/ 271618 w 822325"/>
              <a:gd name="connsiteY1711" fmla="*/ 307976 h 842963"/>
              <a:gd name="connsiteX1712" fmla="*/ 292100 w 822325"/>
              <a:gd name="connsiteY1712" fmla="*/ 340342 h 842963"/>
              <a:gd name="connsiteX1713" fmla="*/ 291228 w 822325"/>
              <a:gd name="connsiteY1713" fmla="*/ 352426 h 842963"/>
              <a:gd name="connsiteX1714" fmla="*/ 269875 w 822325"/>
              <a:gd name="connsiteY1714" fmla="*/ 325238 h 842963"/>
              <a:gd name="connsiteX1715" fmla="*/ 271618 w 822325"/>
              <a:gd name="connsiteY1715" fmla="*/ 307976 h 842963"/>
              <a:gd name="connsiteX1716" fmla="*/ 550707 w 822325"/>
              <a:gd name="connsiteY1716" fmla="*/ 307975 h 842963"/>
              <a:gd name="connsiteX1717" fmla="*/ 552450 w 822325"/>
              <a:gd name="connsiteY1717" fmla="*/ 325237 h 842963"/>
              <a:gd name="connsiteX1718" fmla="*/ 531097 w 822325"/>
              <a:gd name="connsiteY1718" fmla="*/ 352425 h 842963"/>
              <a:gd name="connsiteX1719" fmla="*/ 530225 w 822325"/>
              <a:gd name="connsiteY1719" fmla="*/ 340341 h 842963"/>
              <a:gd name="connsiteX1720" fmla="*/ 550707 w 822325"/>
              <a:gd name="connsiteY1720" fmla="*/ 307975 h 842963"/>
              <a:gd name="connsiteX1721" fmla="*/ 606554 w 822325"/>
              <a:gd name="connsiteY1721" fmla="*/ 306388 h 842963"/>
              <a:gd name="connsiteX1722" fmla="*/ 609601 w 822325"/>
              <a:gd name="connsiteY1722" fmla="*/ 331509 h 842963"/>
              <a:gd name="connsiteX1723" fmla="*/ 584790 w 822325"/>
              <a:gd name="connsiteY1723" fmla="*/ 344488 h 842963"/>
              <a:gd name="connsiteX1724" fmla="*/ 582613 w 822325"/>
              <a:gd name="connsiteY1724" fmla="*/ 322716 h 842963"/>
              <a:gd name="connsiteX1725" fmla="*/ 606554 w 822325"/>
              <a:gd name="connsiteY1725" fmla="*/ 306388 h 842963"/>
              <a:gd name="connsiteX1726" fmla="*/ 216152 w 822325"/>
              <a:gd name="connsiteY1726" fmla="*/ 306388 h 842963"/>
              <a:gd name="connsiteX1727" fmla="*/ 239713 w 822325"/>
              <a:gd name="connsiteY1727" fmla="*/ 322716 h 842963"/>
              <a:gd name="connsiteX1728" fmla="*/ 237571 w 822325"/>
              <a:gd name="connsiteY1728" fmla="*/ 344488 h 842963"/>
              <a:gd name="connsiteX1729" fmla="*/ 212725 w 822325"/>
              <a:gd name="connsiteY1729" fmla="*/ 331509 h 842963"/>
              <a:gd name="connsiteX1730" fmla="*/ 216152 w 822325"/>
              <a:gd name="connsiteY1730" fmla="*/ 306388 h 842963"/>
              <a:gd name="connsiteX1731" fmla="*/ 124023 w 822325"/>
              <a:gd name="connsiteY1731" fmla="*/ 304801 h 842963"/>
              <a:gd name="connsiteX1732" fmla="*/ 152400 w 822325"/>
              <a:gd name="connsiteY1732" fmla="*/ 312321 h 842963"/>
              <a:gd name="connsiteX1733" fmla="*/ 147598 w 822325"/>
              <a:gd name="connsiteY1733" fmla="*/ 344489 h 842963"/>
              <a:gd name="connsiteX1734" fmla="*/ 117475 w 822325"/>
              <a:gd name="connsiteY1734" fmla="*/ 339058 h 842963"/>
              <a:gd name="connsiteX1735" fmla="*/ 124023 w 822325"/>
              <a:gd name="connsiteY1735" fmla="*/ 304801 h 842963"/>
              <a:gd name="connsiteX1736" fmla="*/ 698302 w 822325"/>
              <a:gd name="connsiteY1736" fmla="*/ 304800 h 842963"/>
              <a:gd name="connsiteX1737" fmla="*/ 704850 w 822325"/>
              <a:gd name="connsiteY1737" fmla="*/ 339057 h 842963"/>
              <a:gd name="connsiteX1738" fmla="*/ 674727 w 822325"/>
              <a:gd name="connsiteY1738" fmla="*/ 344488 h 842963"/>
              <a:gd name="connsiteX1739" fmla="*/ 669925 w 822325"/>
              <a:gd name="connsiteY1739" fmla="*/ 312320 h 842963"/>
              <a:gd name="connsiteX1740" fmla="*/ 698302 w 822325"/>
              <a:gd name="connsiteY1740" fmla="*/ 304800 h 842963"/>
              <a:gd name="connsiteX1741" fmla="*/ 576514 w 822325"/>
              <a:gd name="connsiteY1741" fmla="*/ 300038 h 842963"/>
              <a:gd name="connsiteX1742" fmla="*/ 579438 w 822325"/>
              <a:gd name="connsiteY1742" fmla="*/ 321965 h 842963"/>
              <a:gd name="connsiteX1743" fmla="*/ 557296 w 822325"/>
              <a:gd name="connsiteY1743" fmla="*/ 341313 h 842963"/>
              <a:gd name="connsiteX1744" fmla="*/ 555625 w 822325"/>
              <a:gd name="connsiteY1744" fmla="*/ 323685 h 842963"/>
              <a:gd name="connsiteX1745" fmla="*/ 576514 w 822325"/>
              <a:gd name="connsiteY1745" fmla="*/ 300038 h 842963"/>
              <a:gd name="connsiteX1746" fmla="*/ 244021 w 822325"/>
              <a:gd name="connsiteY1746" fmla="*/ 300038 h 842963"/>
              <a:gd name="connsiteX1747" fmla="*/ 266700 w 822325"/>
              <a:gd name="connsiteY1747" fmla="*/ 323685 h 842963"/>
              <a:gd name="connsiteX1748" fmla="*/ 265339 w 822325"/>
              <a:gd name="connsiteY1748" fmla="*/ 341313 h 842963"/>
              <a:gd name="connsiteX1749" fmla="*/ 241300 w 822325"/>
              <a:gd name="connsiteY1749" fmla="*/ 321535 h 842963"/>
              <a:gd name="connsiteX1750" fmla="*/ 244021 w 822325"/>
              <a:gd name="connsiteY1750" fmla="*/ 300038 h 842963"/>
              <a:gd name="connsiteX1751" fmla="*/ 731802 w 822325"/>
              <a:gd name="connsiteY1751" fmla="*/ 296863 h 842963"/>
              <a:gd name="connsiteX1752" fmla="*/ 739776 w 822325"/>
              <a:gd name="connsiteY1752" fmla="*/ 333505 h 842963"/>
              <a:gd name="connsiteX1753" fmla="*/ 709558 w 822325"/>
              <a:gd name="connsiteY1753" fmla="*/ 338138 h 842963"/>
              <a:gd name="connsiteX1754" fmla="*/ 703263 w 822325"/>
              <a:gd name="connsiteY1754" fmla="*/ 302759 h 842963"/>
              <a:gd name="connsiteX1755" fmla="*/ 731802 w 822325"/>
              <a:gd name="connsiteY1755" fmla="*/ 296863 h 842963"/>
              <a:gd name="connsiteX1756" fmla="*/ 90524 w 822325"/>
              <a:gd name="connsiteY1756" fmla="*/ 296863 h 842963"/>
              <a:gd name="connsiteX1757" fmla="*/ 119063 w 822325"/>
              <a:gd name="connsiteY1757" fmla="*/ 302759 h 842963"/>
              <a:gd name="connsiteX1758" fmla="*/ 112768 w 822325"/>
              <a:gd name="connsiteY1758" fmla="*/ 338138 h 842963"/>
              <a:gd name="connsiteX1759" fmla="*/ 82550 w 822325"/>
              <a:gd name="connsiteY1759" fmla="*/ 333505 h 842963"/>
              <a:gd name="connsiteX1760" fmla="*/ 90524 w 822325"/>
              <a:gd name="connsiteY1760" fmla="*/ 296863 h 842963"/>
              <a:gd name="connsiteX1761" fmla="*/ 476184 w 822325"/>
              <a:gd name="connsiteY1761" fmla="*/ 295275 h 842963"/>
              <a:gd name="connsiteX1762" fmla="*/ 487363 w 822325"/>
              <a:gd name="connsiteY1762" fmla="*/ 296135 h 842963"/>
              <a:gd name="connsiteX1763" fmla="*/ 452537 w 822325"/>
              <a:gd name="connsiteY1763" fmla="*/ 315913 h 842963"/>
              <a:gd name="connsiteX1764" fmla="*/ 446088 w 822325"/>
              <a:gd name="connsiteY1764" fmla="*/ 315913 h 842963"/>
              <a:gd name="connsiteX1765" fmla="*/ 476184 w 822325"/>
              <a:gd name="connsiteY1765" fmla="*/ 295275 h 842963"/>
              <a:gd name="connsiteX1766" fmla="*/ 463589 w 822325"/>
              <a:gd name="connsiteY1766" fmla="*/ 295275 h 842963"/>
              <a:gd name="connsiteX1767" fmla="*/ 474663 w 822325"/>
              <a:gd name="connsiteY1767" fmla="*/ 296100 h 842963"/>
              <a:gd name="connsiteX1768" fmla="*/ 445701 w 822325"/>
              <a:gd name="connsiteY1768" fmla="*/ 315913 h 842963"/>
              <a:gd name="connsiteX1769" fmla="*/ 439738 w 822325"/>
              <a:gd name="connsiteY1769" fmla="*/ 315913 h 842963"/>
              <a:gd name="connsiteX1770" fmla="*/ 463589 w 822325"/>
              <a:gd name="connsiteY1770" fmla="*/ 295275 h 842963"/>
              <a:gd name="connsiteX1771" fmla="*/ 346452 w 822325"/>
              <a:gd name="connsiteY1771" fmla="*/ 295275 h 842963"/>
              <a:gd name="connsiteX1772" fmla="*/ 357246 w 822325"/>
              <a:gd name="connsiteY1772" fmla="*/ 302753 h 842963"/>
              <a:gd name="connsiteX1773" fmla="*/ 347663 w 822325"/>
              <a:gd name="connsiteY1773" fmla="*/ 296100 h 842963"/>
              <a:gd name="connsiteX1774" fmla="*/ 358737 w 822325"/>
              <a:gd name="connsiteY1774" fmla="*/ 295275 h 842963"/>
              <a:gd name="connsiteX1775" fmla="*/ 382588 w 822325"/>
              <a:gd name="connsiteY1775" fmla="*/ 315913 h 842963"/>
              <a:gd name="connsiteX1776" fmla="*/ 376238 w 822325"/>
              <a:gd name="connsiteY1776" fmla="*/ 315913 h 842963"/>
              <a:gd name="connsiteX1777" fmla="*/ 376199 w 822325"/>
              <a:gd name="connsiteY1777" fmla="*/ 315913 h 842963"/>
              <a:gd name="connsiteX1778" fmla="*/ 369855 w 822325"/>
              <a:gd name="connsiteY1778" fmla="*/ 315913 h 842963"/>
              <a:gd name="connsiteX1779" fmla="*/ 334963 w 822325"/>
              <a:gd name="connsiteY1779" fmla="*/ 296135 h 842963"/>
              <a:gd name="connsiteX1780" fmla="*/ 346452 w 822325"/>
              <a:gd name="connsiteY1780" fmla="*/ 295275 h 842963"/>
              <a:gd name="connsiteX1781" fmla="*/ 437574 w 822325"/>
              <a:gd name="connsiteY1781" fmla="*/ 293688 h 842963"/>
              <a:gd name="connsiteX1782" fmla="*/ 449264 w 822325"/>
              <a:gd name="connsiteY1782" fmla="*/ 294124 h 842963"/>
              <a:gd name="connsiteX1783" fmla="*/ 436841 w 822325"/>
              <a:gd name="connsiteY1783" fmla="*/ 309754 h 842963"/>
              <a:gd name="connsiteX1784" fmla="*/ 449987 w 822325"/>
              <a:gd name="connsiteY1784" fmla="*/ 293688 h 842963"/>
              <a:gd name="connsiteX1785" fmla="*/ 461964 w 822325"/>
              <a:gd name="connsiteY1785" fmla="*/ 294132 h 842963"/>
              <a:gd name="connsiteX1786" fmla="*/ 438011 w 822325"/>
              <a:gd name="connsiteY1786" fmla="*/ 315913 h 842963"/>
              <a:gd name="connsiteX1787" fmla="*/ 431945 w 822325"/>
              <a:gd name="connsiteY1787" fmla="*/ 315913 h 842963"/>
              <a:gd name="connsiteX1788" fmla="*/ 431801 w 822325"/>
              <a:gd name="connsiteY1788" fmla="*/ 315913 h 842963"/>
              <a:gd name="connsiteX1789" fmla="*/ 425451 w 822325"/>
              <a:gd name="connsiteY1789" fmla="*/ 315913 h 842963"/>
              <a:gd name="connsiteX1790" fmla="*/ 437574 w 822325"/>
              <a:gd name="connsiteY1790" fmla="*/ 293688 h 842963"/>
              <a:gd name="connsiteX1791" fmla="*/ 424018 w 822325"/>
              <a:gd name="connsiteY1791" fmla="*/ 293688 h 842963"/>
              <a:gd name="connsiteX1792" fmla="*/ 436563 w 822325"/>
              <a:gd name="connsiteY1792" fmla="*/ 294115 h 842963"/>
              <a:gd name="connsiteX1793" fmla="*/ 424018 w 822325"/>
              <a:gd name="connsiteY1793" fmla="*/ 315913 h 842963"/>
              <a:gd name="connsiteX1794" fmla="*/ 417513 w 822325"/>
              <a:gd name="connsiteY1794" fmla="*/ 315913 h 842963"/>
              <a:gd name="connsiteX1795" fmla="*/ 424018 w 822325"/>
              <a:gd name="connsiteY1795" fmla="*/ 293688 h 842963"/>
              <a:gd name="connsiteX1796" fmla="*/ 411163 w 822325"/>
              <a:gd name="connsiteY1796" fmla="*/ 293688 h 842963"/>
              <a:gd name="connsiteX1797" fmla="*/ 422276 w 822325"/>
              <a:gd name="connsiteY1797" fmla="*/ 293688 h 842963"/>
              <a:gd name="connsiteX1798" fmla="*/ 416925 w 822325"/>
              <a:gd name="connsiteY1798" fmla="*/ 315913 h 842963"/>
              <a:gd name="connsiteX1799" fmla="*/ 411163 w 822325"/>
              <a:gd name="connsiteY1799" fmla="*/ 315913 h 842963"/>
              <a:gd name="connsiteX1800" fmla="*/ 411163 w 822325"/>
              <a:gd name="connsiteY1800" fmla="*/ 293688 h 842963"/>
              <a:gd name="connsiteX1801" fmla="*/ 398463 w 822325"/>
              <a:gd name="connsiteY1801" fmla="*/ 293688 h 842963"/>
              <a:gd name="connsiteX1802" fmla="*/ 410709 w 822325"/>
              <a:gd name="connsiteY1802" fmla="*/ 293688 h 842963"/>
              <a:gd name="connsiteX1803" fmla="*/ 411163 w 822325"/>
              <a:gd name="connsiteY1803" fmla="*/ 315913 h 842963"/>
              <a:gd name="connsiteX1804" fmla="*/ 404359 w 822325"/>
              <a:gd name="connsiteY1804" fmla="*/ 315913 h 842963"/>
              <a:gd name="connsiteX1805" fmla="*/ 398463 w 822325"/>
              <a:gd name="connsiteY1805" fmla="*/ 293688 h 842963"/>
              <a:gd name="connsiteX1806" fmla="*/ 397263 w 822325"/>
              <a:gd name="connsiteY1806" fmla="*/ 293688 h 842963"/>
              <a:gd name="connsiteX1807" fmla="*/ 403226 w 822325"/>
              <a:gd name="connsiteY1807" fmla="*/ 315913 h 842963"/>
              <a:gd name="connsiteX1808" fmla="*/ 397263 w 822325"/>
              <a:gd name="connsiteY1808" fmla="*/ 315913 h 842963"/>
              <a:gd name="connsiteX1809" fmla="*/ 385763 w 822325"/>
              <a:gd name="connsiteY1809" fmla="*/ 294115 h 842963"/>
              <a:gd name="connsiteX1810" fmla="*/ 397263 w 822325"/>
              <a:gd name="connsiteY1810" fmla="*/ 293688 h 842963"/>
              <a:gd name="connsiteX1811" fmla="*/ 384320 w 822325"/>
              <a:gd name="connsiteY1811" fmla="*/ 293688 h 842963"/>
              <a:gd name="connsiteX1812" fmla="*/ 396876 w 822325"/>
              <a:gd name="connsiteY1812" fmla="*/ 315913 h 842963"/>
              <a:gd name="connsiteX1813" fmla="*/ 390381 w 822325"/>
              <a:gd name="connsiteY1813" fmla="*/ 315913 h 842963"/>
              <a:gd name="connsiteX1814" fmla="*/ 373063 w 822325"/>
              <a:gd name="connsiteY1814" fmla="*/ 294124 h 842963"/>
              <a:gd name="connsiteX1815" fmla="*/ 384320 w 822325"/>
              <a:gd name="connsiteY1815" fmla="*/ 293688 h 842963"/>
              <a:gd name="connsiteX1816" fmla="*/ 371289 w 822325"/>
              <a:gd name="connsiteY1816" fmla="*/ 293688 h 842963"/>
              <a:gd name="connsiteX1817" fmla="*/ 388938 w 822325"/>
              <a:gd name="connsiteY1817" fmla="*/ 315913 h 842963"/>
              <a:gd name="connsiteX1818" fmla="*/ 383055 w 822325"/>
              <a:gd name="connsiteY1818" fmla="*/ 315913 h 842963"/>
              <a:gd name="connsiteX1819" fmla="*/ 360363 w 822325"/>
              <a:gd name="connsiteY1819" fmla="*/ 294132 h 842963"/>
              <a:gd name="connsiteX1820" fmla="*/ 371289 w 822325"/>
              <a:gd name="connsiteY1820" fmla="*/ 293688 h 842963"/>
              <a:gd name="connsiteX1821" fmla="*/ 57440 w 822325"/>
              <a:gd name="connsiteY1821" fmla="*/ 292101 h 842963"/>
              <a:gd name="connsiteX1822" fmla="*/ 87313 w 822325"/>
              <a:gd name="connsiteY1822" fmla="*/ 296270 h 842963"/>
              <a:gd name="connsiteX1823" fmla="*/ 79205 w 822325"/>
              <a:gd name="connsiteY1823" fmla="*/ 333376 h 842963"/>
              <a:gd name="connsiteX1824" fmla="*/ 47625 w 822325"/>
              <a:gd name="connsiteY1824" fmla="*/ 330040 h 842963"/>
              <a:gd name="connsiteX1825" fmla="*/ 57440 w 822325"/>
              <a:gd name="connsiteY1825" fmla="*/ 292101 h 842963"/>
              <a:gd name="connsiteX1826" fmla="*/ 764990 w 822325"/>
              <a:gd name="connsiteY1826" fmla="*/ 292100 h 842963"/>
              <a:gd name="connsiteX1827" fmla="*/ 774701 w 822325"/>
              <a:gd name="connsiteY1827" fmla="*/ 330039 h 842963"/>
              <a:gd name="connsiteX1828" fmla="*/ 743035 w 822325"/>
              <a:gd name="connsiteY1828" fmla="*/ 333375 h 842963"/>
              <a:gd name="connsiteX1829" fmla="*/ 735013 w 822325"/>
              <a:gd name="connsiteY1829" fmla="*/ 296686 h 842963"/>
              <a:gd name="connsiteX1830" fmla="*/ 764990 w 822325"/>
              <a:gd name="connsiteY1830" fmla="*/ 292100 h 842963"/>
              <a:gd name="connsiteX1831" fmla="*/ 189029 w 822325"/>
              <a:gd name="connsiteY1831" fmla="*/ 288926 h 842963"/>
              <a:gd name="connsiteX1832" fmla="*/ 214313 w 822325"/>
              <a:gd name="connsiteY1832" fmla="*/ 303544 h 842963"/>
              <a:gd name="connsiteX1833" fmla="*/ 210764 w 822325"/>
              <a:gd name="connsiteY1833" fmla="*/ 330201 h 842963"/>
              <a:gd name="connsiteX1834" fmla="*/ 184150 w 822325"/>
              <a:gd name="connsiteY1834" fmla="*/ 318592 h 842963"/>
              <a:gd name="connsiteX1835" fmla="*/ 189029 w 822325"/>
              <a:gd name="connsiteY1835" fmla="*/ 288926 h 842963"/>
              <a:gd name="connsiteX1836" fmla="*/ 633297 w 822325"/>
              <a:gd name="connsiteY1836" fmla="*/ 288925 h 842963"/>
              <a:gd name="connsiteX1837" fmla="*/ 638176 w 822325"/>
              <a:gd name="connsiteY1837" fmla="*/ 318591 h 842963"/>
              <a:gd name="connsiteX1838" fmla="*/ 611562 w 822325"/>
              <a:gd name="connsiteY1838" fmla="*/ 330200 h 842963"/>
              <a:gd name="connsiteX1839" fmla="*/ 608013 w 822325"/>
              <a:gd name="connsiteY1839" fmla="*/ 303543 h 842963"/>
              <a:gd name="connsiteX1840" fmla="*/ 633297 w 822325"/>
              <a:gd name="connsiteY1840" fmla="*/ 288925 h 842963"/>
              <a:gd name="connsiteX1841" fmla="*/ 799330 w 822325"/>
              <a:gd name="connsiteY1841" fmla="*/ 287338 h 842963"/>
              <a:gd name="connsiteX1842" fmla="*/ 811213 w 822325"/>
              <a:gd name="connsiteY1842" fmla="*/ 328036 h 842963"/>
              <a:gd name="connsiteX1843" fmla="*/ 778111 w 822325"/>
              <a:gd name="connsiteY1843" fmla="*/ 330201 h 842963"/>
              <a:gd name="connsiteX1844" fmla="*/ 768350 w 822325"/>
              <a:gd name="connsiteY1844" fmla="*/ 290368 h 842963"/>
              <a:gd name="connsiteX1845" fmla="*/ 799330 w 822325"/>
              <a:gd name="connsiteY1845" fmla="*/ 287338 h 842963"/>
              <a:gd name="connsiteX1846" fmla="*/ 22996 w 822325"/>
              <a:gd name="connsiteY1846" fmla="*/ 287338 h 842963"/>
              <a:gd name="connsiteX1847" fmla="*/ 53976 w 822325"/>
              <a:gd name="connsiteY1847" fmla="*/ 290368 h 842963"/>
              <a:gd name="connsiteX1848" fmla="*/ 44215 w 822325"/>
              <a:gd name="connsiteY1848" fmla="*/ 330201 h 842963"/>
              <a:gd name="connsiteX1849" fmla="*/ 11113 w 822325"/>
              <a:gd name="connsiteY1849" fmla="*/ 328036 h 842963"/>
              <a:gd name="connsiteX1850" fmla="*/ 22996 w 822325"/>
              <a:gd name="connsiteY1850" fmla="*/ 287338 h 842963"/>
              <a:gd name="connsiteX1851" fmla="*/ 220253 w 822325"/>
              <a:gd name="connsiteY1851" fmla="*/ 276226 h 842963"/>
              <a:gd name="connsiteX1852" fmla="*/ 242888 w 822325"/>
              <a:gd name="connsiteY1852" fmla="*/ 297445 h 842963"/>
              <a:gd name="connsiteX1853" fmla="*/ 239841 w 822325"/>
              <a:gd name="connsiteY1853" fmla="*/ 319089 h 842963"/>
              <a:gd name="connsiteX1854" fmla="*/ 215900 w 822325"/>
              <a:gd name="connsiteY1854" fmla="*/ 302113 h 842963"/>
              <a:gd name="connsiteX1855" fmla="*/ 220253 w 822325"/>
              <a:gd name="connsiteY1855" fmla="*/ 276226 h 842963"/>
              <a:gd name="connsiteX1856" fmla="*/ 600674 w 822325"/>
              <a:gd name="connsiteY1856" fmla="*/ 276225 h 842963"/>
              <a:gd name="connsiteX1857" fmla="*/ 604838 w 822325"/>
              <a:gd name="connsiteY1857" fmla="*/ 302808 h 842963"/>
              <a:gd name="connsiteX1858" fmla="*/ 582353 w 822325"/>
              <a:gd name="connsiteY1858" fmla="*/ 320675 h 842963"/>
              <a:gd name="connsiteX1859" fmla="*/ 579438 w 822325"/>
              <a:gd name="connsiteY1859" fmla="*/ 298014 h 842963"/>
              <a:gd name="connsiteX1860" fmla="*/ 600674 w 822325"/>
              <a:gd name="connsiteY1860" fmla="*/ 276225 h 842963"/>
              <a:gd name="connsiteX1861" fmla="*/ 660314 w 822325"/>
              <a:gd name="connsiteY1861" fmla="*/ 274638 h 842963"/>
              <a:gd name="connsiteX1862" fmla="*/ 666750 w 822325"/>
              <a:gd name="connsiteY1862" fmla="*/ 307642 h 842963"/>
              <a:gd name="connsiteX1863" fmla="*/ 640149 w 822325"/>
              <a:gd name="connsiteY1863" fmla="*/ 317501 h 842963"/>
              <a:gd name="connsiteX1864" fmla="*/ 635000 w 822325"/>
              <a:gd name="connsiteY1864" fmla="*/ 287497 h 842963"/>
              <a:gd name="connsiteX1865" fmla="*/ 660314 w 822325"/>
              <a:gd name="connsiteY1865" fmla="*/ 274638 h 842963"/>
              <a:gd name="connsiteX1866" fmla="*/ 573382 w 822325"/>
              <a:gd name="connsiteY1866" fmla="*/ 274638 h 842963"/>
              <a:gd name="connsiteX1867" fmla="*/ 576263 w 822325"/>
              <a:gd name="connsiteY1867" fmla="*/ 296378 h 842963"/>
              <a:gd name="connsiteX1868" fmla="*/ 556096 w 822325"/>
              <a:gd name="connsiteY1868" fmla="*/ 320676 h 842963"/>
              <a:gd name="connsiteX1869" fmla="*/ 554038 w 822325"/>
              <a:gd name="connsiteY1869" fmla="*/ 303198 h 842963"/>
              <a:gd name="connsiteX1870" fmla="*/ 573382 w 822325"/>
              <a:gd name="connsiteY1870" fmla="*/ 274638 h 842963"/>
              <a:gd name="connsiteX1871" fmla="*/ 247939 w 822325"/>
              <a:gd name="connsiteY1871" fmla="*/ 274638 h 842963"/>
              <a:gd name="connsiteX1872" fmla="*/ 268288 w 822325"/>
              <a:gd name="connsiteY1872" fmla="*/ 303198 h 842963"/>
              <a:gd name="connsiteX1873" fmla="*/ 266123 w 822325"/>
              <a:gd name="connsiteY1873" fmla="*/ 320676 h 842963"/>
              <a:gd name="connsiteX1874" fmla="*/ 244475 w 822325"/>
              <a:gd name="connsiteY1874" fmla="*/ 296378 h 842963"/>
              <a:gd name="connsiteX1875" fmla="*/ 247939 w 822325"/>
              <a:gd name="connsiteY1875" fmla="*/ 274638 h 842963"/>
              <a:gd name="connsiteX1876" fmla="*/ 162011 w 822325"/>
              <a:gd name="connsiteY1876" fmla="*/ 274638 h 842963"/>
              <a:gd name="connsiteX1877" fmla="*/ 187325 w 822325"/>
              <a:gd name="connsiteY1877" fmla="*/ 287497 h 842963"/>
              <a:gd name="connsiteX1878" fmla="*/ 182176 w 822325"/>
              <a:gd name="connsiteY1878" fmla="*/ 317501 h 842963"/>
              <a:gd name="connsiteX1879" fmla="*/ 155575 w 822325"/>
              <a:gd name="connsiteY1879" fmla="*/ 307642 h 842963"/>
              <a:gd name="connsiteX1880" fmla="*/ 162011 w 822325"/>
              <a:gd name="connsiteY1880" fmla="*/ 274638 h 842963"/>
              <a:gd name="connsiteX1881" fmla="*/ 505900 w 822325"/>
              <a:gd name="connsiteY1881" fmla="*/ 271463 h 842963"/>
              <a:gd name="connsiteX1882" fmla="*/ 522289 w 822325"/>
              <a:gd name="connsiteY1882" fmla="*/ 273206 h 842963"/>
              <a:gd name="connsiteX1883" fmla="*/ 491192 w 822325"/>
              <a:gd name="connsiteY1883" fmla="*/ 293688 h 842963"/>
              <a:gd name="connsiteX1884" fmla="*/ 479426 w 822325"/>
              <a:gd name="connsiteY1884" fmla="*/ 292816 h 842963"/>
              <a:gd name="connsiteX1885" fmla="*/ 505900 w 822325"/>
              <a:gd name="connsiteY1885" fmla="*/ 271463 h 842963"/>
              <a:gd name="connsiteX1886" fmla="*/ 316427 w 822325"/>
              <a:gd name="connsiteY1886" fmla="*/ 271463 h 842963"/>
              <a:gd name="connsiteX1887" fmla="*/ 342901 w 822325"/>
              <a:gd name="connsiteY1887" fmla="*/ 292816 h 842963"/>
              <a:gd name="connsiteX1888" fmla="*/ 331135 w 822325"/>
              <a:gd name="connsiteY1888" fmla="*/ 293688 h 842963"/>
              <a:gd name="connsiteX1889" fmla="*/ 300038 w 822325"/>
              <a:gd name="connsiteY1889" fmla="*/ 273206 h 842963"/>
              <a:gd name="connsiteX1890" fmla="*/ 316427 w 822325"/>
              <a:gd name="connsiteY1890" fmla="*/ 271463 h 842963"/>
              <a:gd name="connsiteX1891" fmla="*/ 486728 w 822325"/>
              <a:gd name="connsiteY1891" fmla="*/ 269875 h 842963"/>
              <a:gd name="connsiteX1892" fmla="*/ 503238 w 822325"/>
              <a:gd name="connsiteY1892" fmla="*/ 271672 h 842963"/>
              <a:gd name="connsiteX1893" fmla="*/ 476991 w 822325"/>
              <a:gd name="connsiteY1893" fmla="*/ 293688 h 842963"/>
              <a:gd name="connsiteX1894" fmla="*/ 465138 w 822325"/>
              <a:gd name="connsiteY1894" fmla="*/ 292789 h 842963"/>
              <a:gd name="connsiteX1895" fmla="*/ 486728 w 822325"/>
              <a:gd name="connsiteY1895" fmla="*/ 269875 h 842963"/>
              <a:gd name="connsiteX1896" fmla="*/ 468107 w 822325"/>
              <a:gd name="connsiteY1896" fmla="*/ 269875 h 842963"/>
              <a:gd name="connsiteX1897" fmla="*/ 484188 w 822325"/>
              <a:gd name="connsiteY1897" fmla="*/ 271109 h 842963"/>
              <a:gd name="connsiteX1898" fmla="*/ 463983 w 822325"/>
              <a:gd name="connsiteY1898" fmla="*/ 292100 h 842963"/>
              <a:gd name="connsiteX1899" fmla="*/ 452438 w 822325"/>
              <a:gd name="connsiteY1899" fmla="*/ 291688 h 842963"/>
              <a:gd name="connsiteX1900" fmla="*/ 468107 w 822325"/>
              <a:gd name="connsiteY1900" fmla="*/ 269875 h 842963"/>
              <a:gd name="connsiteX1901" fmla="*/ 335783 w 822325"/>
              <a:gd name="connsiteY1901" fmla="*/ 269875 h 842963"/>
              <a:gd name="connsiteX1902" fmla="*/ 336912 w 822325"/>
              <a:gd name="connsiteY1902" fmla="*/ 271083 h 842963"/>
              <a:gd name="connsiteX1903" fmla="*/ 353436 w 822325"/>
              <a:gd name="connsiteY1903" fmla="*/ 269875 h 842963"/>
              <a:gd name="connsiteX1904" fmla="*/ 369889 w 822325"/>
              <a:gd name="connsiteY1904" fmla="*/ 291688 h 842963"/>
              <a:gd name="connsiteX1905" fmla="*/ 357766 w 822325"/>
              <a:gd name="connsiteY1905" fmla="*/ 292100 h 842963"/>
              <a:gd name="connsiteX1906" fmla="*/ 341640 w 822325"/>
              <a:gd name="connsiteY1906" fmla="*/ 276144 h 842963"/>
              <a:gd name="connsiteX1907" fmla="*/ 357188 w 822325"/>
              <a:gd name="connsiteY1907" fmla="*/ 292789 h 842963"/>
              <a:gd name="connsiteX1908" fmla="*/ 345629 w 822325"/>
              <a:gd name="connsiteY1908" fmla="*/ 293688 h 842963"/>
              <a:gd name="connsiteX1909" fmla="*/ 319088 w 822325"/>
              <a:gd name="connsiteY1909" fmla="*/ 271672 h 842963"/>
              <a:gd name="connsiteX1910" fmla="*/ 335783 w 822325"/>
              <a:gd name="connsiteY1910" fmla="*/ 269875 h 842963"/>
              <a:gd name="connsiteX1911" fmla="*/ 448693 w 822325"/>
              <a:gd name="connsiteY1911" fmla="*/ 268288 h 842963"/>
              <a:gd name="connsiteX1912" fmla="*/ 465139 w 822325"/>
              <a:gd name="connsiteY1912" fmla="*/ 269154 h 842963"/>
              <a:gd name="connsiteX1913" fmla="*/ 449536 w 822325"/>
              <a:gd name="connsiteY1913" fmla="*/ 292101 h 842963"/>
              <a:gd name="connsiteX1914" fmla="*/ 438151 w 822325"/>
              <a:gd name="connsiteY1914" fmla="*/ 291668 h 842963"/>
              <a:gd name="connsiteX1915" fmla="*/ 448693 w 822325"/>
              <a:gd name="connsiteY1915" fmla="*/ 268288 h 842963"/>
              <a:gd name="connsiteX1916" fmla="*/ 431007 w 822325"/>
              <a:gd name="connsiteY1916" fmla="*/ 268288 h 842963"/>
              <a:gd name="connsiteX1917" fmla="*/ 447676 w 822325"/>
              <a:gd name="connsiteY1917" fmla="*/ 268713 h 842963"/>
              <a:gd name="connsiteX1918" fmla="*/ 436991 w 822325"/>
              <a:gd name="connsiteY1918" fmla="*/ 292101 h 842963"/>
              <a:gd name="connsiteX1919" fmla="*/ 425451 w 822325"/>
              <a:gd name="connsiteY1919" fmla="*/ 291676 h 842963"/>
              <a:gd name="connsiteX1920" fmla="*/ 431007 w 822325"/>
              <a:gd name="connsiteY1920" fmla="*/ 268288 h 842963"/>
              <a:gd name="connsiteX1921" fmla="*/ 411599 w 822325"/>
              <a:gd name="connsiteY1921" fmla="*/ 268288 h 842963"/>
              <a:gd name="connsiteX1922" fmla="*/ 428626 w 822325"/>
              <a:gd name="connsiteY1922" fmla="*/ 268288 h 842963"/>
              <a:gd name="connsiteX1923" fmla="*/ 423387 w 822325"/>
              <a:gd name="connsiteY1923" fmla="*/ 290513 h 842963"/>
              <a:gd name="connsiteX1924" fmla="*/ 411163 w 822325"/>
              <a:gd name="connsiteY1924" fmla="*/ 290513 h 842963"/>
              <a:gd name="connsiteX1925" fmla="*/ 411599 w 822325"/>
              <a:gd name="connsiteY1925" fmla="*/ 268288 h 842963"/>
              <a:gd name="connsiteX1926" fmla="*/ 393701 w 822325"/>
              <a:gd name="connsiteY1926" fmla="*/ 268288 h 842963"/>
              <a:gd name="connsiteX1927" fmla="*/ 409179 w 822325"/>
              <a:gd name="connsiteY1927" fmla="*/ 268288 h 842963"/>
              <a:gd name="connsiteX1928" fmla="*/ 409576 w 822325"/>
              <a:gd name="connsiteY1928" fmla="*/ 290513 h 842963"/>
              <a:gd name="connsiteX1929" fmla="*/ 398463 w 822325"/>
              <a:gd name="connsiteY1929" fmla="*/ 290513 h 842963"/>
              <a:gd name="connsiteX1930" fmla="*/ 393701 w 822325"/>
              <a:gd name="connsiteY1930" fmla="*/ 268288 h 842963"/>
              <a:gd name="connsiteX1931" fmla="*/ 391320 w 822325"/>
              <a:gd name="connsiteY1931" fmla="*/ 268288 h 842963"/>
              <a:gd name="connsiteX1932" fmla="*/ 396876 w 822325"/>
              <a:gd name="connsiteY1932" fmla="*/ 291676 h 842963"/>
              <a:gd name="connsiteX1933" fmla="*/ 385336 w 822325"/>
              <a:gd name="connsiteY1933" fmla="*/ 292101 h 842963"/>
              <a:gd name="connsiteX1934" fmla="*/ 374651 w 822325"/>
              <a:gd name="connsiteY1934" fmla="*/ 269138 h 842963"/>
              <a:gd name="connsiteX1935" fmla="*/ 391320 w 822325"/>
              <a:gd name="connsiteY1935" fmla="*/ 268288 h 842963"/>
              <a:gd name="connsiteX1936" fmla="*/ 372567 w 822325"/>
              <a:gd name="connsiteY1936" fmla="*/ 268288 h 842963"/>
              <a:gd name="connsiteX1937" fmla="*/ 384176 w 822325"/>
              <a:gd name="connsiteY1937" fmla="*/ 291668 h 842963"/>
              <a:gd name="connsiteX1938" fmla="*/ 371674 w 822325"/>
              <a:gd name="connsiteY1938" fmla="*/ 292101 h 842963"/>
              <a:gd name="connsiteX1939" fmla="*/ 355601 w 822325"/>
              <a:gd name="connsiteY1939" fmla="*/ 269154 h 842963"/>
              <a:gd name="connsiteX1940" fmla="*/ 372567 w 822325"/>
              <a:gd name="connsiteY1940" fmla="*/ 268288 h 842963"/>
              <a:gd name="connsiteX1941" fmla="*/ 134036 w 822325"/>
              <a:gd name="connsiteY1941" fmla="*/ 263526 h 842963"/>
              <a:gd name="connsiteX1942" fmla="*/ 160338 w 822325"/>
              <a:gd name="connsiteY1942" fmla="*/ 274420 h 842963"/>
              <a:gd name="connsiteX1943" fmla="*/ 153439 w 822325"/>
              <a:gd name="connsiteY1943" fmla="*/ 307976 h 842963"/>
              <a:gd name="connsiteX1944" fmla="*/ 125413 w 822325"/>
              <a:gd name="connsiteY1944" fmla="*/ 299696 h 842963"/>
              <a:gd name="connsiteX1945" fmla="*/ 134036 w 822325"/>
              <a:gd name="connsiteY1945" fmla="*/ 263526 h 842963"/>
              <a:gd name="connsiteX1946" fmla="*/ 688290 w 822325"/>
              <a:gd name="connsiteY1946" fmla="*/ 263525 h 842963"/>
              <a:gd name="connsiteX1947" fmla="*/ 696913 w 822325"/>
              <a:gd name="connsiteY1947" fmla="*/ 299695 h 842963"/>
              <a:gd name="connsiteX1948" fmla="*/ 668887 w 822325"/>
              <a:gd name="connsiteY1948" fmla="*/ 307975 h 842963"/>
              <a:gd name="connsiteX1949" fmla="*/ 661988 w 822325"/>
              <a:gd name="connsiteY1949" fmla="*/ 274419 h 842963"/>
              <a:gd name="connsiteX1950" fmla="*/ 688290 w 822325"/>
              <a:gd name="connsiteY1950" fmla="*/ 263525 h 842963"/>
              <a:gd name="connsiteX1951" fmla="*/ 625428 w 822325"/>
              <a:gd name="connsiteY1951" fmla="*/ 255588 h 842963"/>
              <a:gd name="connsiteX1952" fmla="*/ 631825 w 822325"/>
              <a:gd name="connsiteY1952" fmla="*/ 285079 h 842963"/>
              <a:gd name="connsiteX1953" fmla="*/ 607942 w 822325"/>
              <a:gd name="connsiteY1953" fmla="*/ 300038 h 842963"/>
              <a:gd name="connsiteX1954" fmla="*/ 603250 w 822325"/>
              <a:gd name="connsiteY1954" fmla="*/ 273966 h 842963"/>
              <a:gd name="connsiteX1955" fmla="*/ 625428 w 822325"/>
              <a:gd name="connsiteY1955" fmla="*/ 255588 h 842963"/>
              <a:gd name="connsiteX1956" fmla="*/ 196897 w 822325"/>
              <a:gd name="connsiteY1956" fmla="*/ 255588 h 842963"/>
              <a:gd name="connsiteX1957" fmla="*/ 219075 w 822325"/>
              <a:gd name="connsiteY1957" fmla="*/ 273966 h 842963"/>
              <a:gd name="connsiteX1958" fmla="*/ 214384 w 822325"/>
              <a:gd name="connsiteY1958" fmla="*/ 300038 h 842963"/>
              <a:gd name="connsiteX1959" fmla="*/ 190500 w 822325"/>
              <a:gd name="connsiteY1959" fmla="*/ 285079 h 842963"/>
              <a:gd name="connsiteX1960" fmla="*/ 196897 w 822325"/>
              <a:gd name="connsiteY1960" fmla="*/ 255588 h 842963"/>
              <a:gd name="connsiteX1961" fmla="*/ 102863 w 822325"/>
              <a:gd name="connsiteY1961" fmla="*/ 254001 h 842963"/>
              <a:gd name="connsiteX1962" fmla="*/ 128588 w 822325"/>
              <a:gd name="connsiteY1962" fmla="*/ 262632 h 842963"/>
              <a:gd name="connsiteX1963" fmla="*/ 119875 w 822325"/>
              <a:gd name="connsiteY1963" fmla="*/ 298451 h 842963"/>
              <a:gd name="connsiteX1964" fmla="*/ 92075 w 822325"/>
              <a:gd name="connsiteY1964" fmla="*/ 291977 h 842963"/>
              <a:gd name="connsiteX1965" fmla="*/ 102863 w 822325"/>
              <a:gd name="connsiteY1965" fmla="*/ 254001 h 842963"/>
              <a:gd name="connsiteX1966" fmla="*/ 718993 w 822325"/>
              <a:gd name="connsiteY1966" fmla="*/ 254000 h 842963"/>
              <a:gd name="connsiteX1967" fmla="*/ 730250 w 822325"/>
              <a:gd name="connsiteY1967" fmla="*/ 291976 h 842963"/>
              <a:gd name="connsiteX1968" fmla="*/ 701242 w 822325"/>
              <a:gd name="connsiteY1968" fmla="*/ 298450 h 842963"/>
              <a:gd name="connsiteX1969" fmla="*/ 692150 w 822325"/>
              <a:gd name="connsiteY1969" fmla="*/ 262631 h 842963"/>
              <a:gd name="connsiteX1970" fmla="*/ 718993 w 822325"/>
              <a:gd name="connsiteY1970" fmla="*/ 254000 h 842963"/>
              <a:gd name="connsiteX1971" fmla="*/ 225829 w 822325"/>
              <a:gd name="connsiteY1971" fmla="*/ 247651 h 842963"/>
              <a:gd name="connsiteX1972" fmla="*/ 246063 w 822325"/>
              <a:gd name="connsiteY1972" fmla="*/ 272965 h 842963"/>
              <a:gd name="connsiteX1973" fmla="*/ 242619 w 822325"/>
              <a:gd name="connsiteY1973" fmla="*/ 295276 h 842963"/>
              <a:gd name="connsiteX1974" fmla="*/ 220663 w 822325"/>
              <a:gd name="connsiteY1974" fmla="*/ 273394 h 842963"/>
              <a:gd name="connsiteX1975" fmla="*/ 225829 w 822325"/>
              <a:gd name="connsiteY1975" fmla="*/ 247651 h 842963"/>
              <a:gd name="connsiteX1976" fmla="*/ 72354 w 822325"/>
              <a:gd name="connsiteY1976" fmla="*/ 247651 h 842963"/>
              <a:gd name="connsiteX1977" fmla="*/ 100013 w 822325"/>
              <a:gd name="connsiteY1977" fmla="*/ 253893 h 842963"/>
              <a:gd name="connsiteX1978" fmla="*/ 88524 w 822325"/>
              <a:gd name="connsiteY1978" fmla="*/ 290514 h 842963"/>
              <a:gd name="connsiteX1979" fmla="*/ 58738 w 822325"/>
              <a:gd name="connsiteY1979" fmla="*/ 285936 h 842963"/>
              <a:gd name="connsiteX1980" fmla="*/ 72354 w 822325"/>
              <a:gd name="connsiteY1980" fmla="*/ 247651 h 842963"/>
              <a:gd name="connsiteX1981" fmla="*/ 749830 w 822325"/>
              <a:gd name="connsiteY1981" fmla="*/ 247650 h 842963"/>
              <a:gd name="connsiteX1982" fmla="*/ 763588 w 822325"/>
              <a:gd name="connsiteY1982" fmla="*/ 285935 h 842963"/>
              <a:gd name="connsiteX1983" fmla="*/ 733492 w 822325"/>
              <a:gd name="connsiteY1983" fmla="*/ 290513 h 842963"/>
              <a:gd name="connsiteX1984" fmla="*/ 722313 w 822325"/>
              <a:gd name="connsiteY1984" fmla="*/ 253892 h 842963"/>
              <a:gd name="connsiteX1985" fmla="*/ 749830 w 822325"/>
              <a:gd name="connsiteY1985" fmla="*/ 247650 h 842963"/>
              <a:gd name="connsiteX1986" fmla="*/ 594479 w 822325"/>
              <a:gd name="connsiteY1986" fmla="*/ 247650 h 842963"/>
              <a:gd name="connsiteX1987" fmla="*/ 600075 w 822325"/>
              <a:gd name="connsiteY1987" fmla="*/ 273393 h 842963"/>
              <a:gd name="connsiteX1988" fmla="*/ 578119 w 822325"/>
              <a:gd name="connsiteY1988" fmla="*/ 295275 h 842963"/>
              <a:gd name="connsiteX1989" fmla="*/ 574675 w 822325"/>
              <a:gd name="connsiteY1989" fmla="*/ 272964 h 842963"/>
              <a:gd name="connsiteX1990" fmla="*/ 594479 w 822325"/>
              <a:gd name="connsiteY1990" fmla="*/ 247650 h 842963"/>
              <a:gd name="connsiteX1991" fmla="*/ 533910 w 822325"/>
              <a:gd name="connsiteY1991" fmla="*/ 247650 h 842963"/>
              <a:gd name="connsiteX1992" fmla="*/ 555626 w 822325"/>
              <a:gd name="connsiteY1992" fmla="*/ 251113 h 842963"/>
              <a:gd name="connsiteX1993" fmla="*/ 526961 w 822325"/>
              <a:gd name="connsiteY1993" fmla="*/ 271463 h 842963"/>
              <a:gd name="connsiteX1994" fmla="*/ 509588 w 822325"/>
              <a:gd name="connsiteY1994" fmla="*/ 269298 h 842963"/>
              <a:gd name="connsiteX1995" fmla="*/ 533910 w 822325"/>
              <a:gd name="connsiteY1995" fmla="*/ 247650 h 842963"/>
              <a:gd name="connsiteX1996" fmla="*/ 287887 w 822325"/>
              <a:gd name="connsiteY1996" fmla="*/ 247650 h 842963"/>
              <a:gd name="connsiteX1997" fmla="*/ 311151 w 822325"/>
              <a:gd name="connsiteY1997" fmla="*/ 269298 h 842963"/>
              <a:gd name="connsiteX1998" fmla="*/ 294534 w 822325"/>
              <a:gd name="connsiteY1998" fmla="*/ 271463 h 842963"/>
              <a:gd name="connsiteX1999" fmla="*/ 266701 w 822325"/>
              <a:gd name="connsiteY1999" fmla="*/ 251113 h 842963"/>
              <a:gd name="connsiteX2000" fmla="*/ 287887 w 822325"/>
              <a:gd name="connsiteY2000" fmla="*/ 247650 h 842963"/>
              <a:gd name="connsiteX2001" fmla="*/ 510089 w 822325"/>
              <a:gd name="connsiteY2001" fmla="*/ 244475 h 842963"/>
              <a:gd name="connsiteX2002" fmla="*/ 531813 w 822325"/>
              <a:gd name="connsiteY2002" fmla="*/ 247349 h 842963"/>
              <a:gd name="connsiteX2003" fmla="*/ 507917 w 822325"/>
              <a:gd name="connsiteY2003" fmla="*/ 268288 h 842963"/>
              <a:gd name="connsiteX2004" fmla="*/ 490538 w 822325"/>
              <a:gd name="connsiteY2004" fmla="*/ 266645 h 842963"/>
              <a:gd name="connsiteX2005" fmla="*/ 510089 w 822325"/>
              <a:gd name="connsiteY2005" fmla="*/ 244475 h 842963"/>
              <a:gd name="connsiteX2006" fmla="*/ 312440 w 822325"/>
              <a:gd name="connsiteY2006" fmla="*/ 244475 h 842963"/>
              <a:gd name="connsiteX2007" fmla="*/ 331788 w 822325"/>
              <a:gd name="connsiteY2007" fmla="*/ 266645 h 842963"/>
              <a:gd name="connsiteX2008" fmla="*/ 314160 w 822325"/>
              <a:gd name="connsiteY2008" fmla="*/ 268288 h 842963"/>
              <a:gd name="connsiteX2009" fmla="*/ 290513 w 822325"/>
              <a:gd name="connsiteY2009" fmla="*/ 247349 h 842963"/>
              <a:gd name="connsiteX2010" fmla="*/ 312440 w 822325"/>
              <a:gd name="connsiteY2010" fmla="*/ 244475 h 842963"/>
              <a:gd name="connsiteX2011" fmla="*/ 780838 w 822325"/>
              <a:gd name="connsiteY2011" fmla="*/ 242888 h 842963"/>
              <a:gd name="connsiteX2012" fmla="*/ 796925 w 822325"/>
              <a:gd name="connsiteY2012" fmla="*/ 282780 h 842963"/>
              <a:gd name="connsiteX2013" fmla="*/ 766445 w 822325"/>
              <a:gd name="connsiteY2013" fmla="*/ 285751 h 842963"/>
              <a:gd name="connsiteX2014" fmla="*/ 752475 w 822325"/>
              <a:gd name="connsiteY2014" fmla="*/ 246707 h 842963"/>
              <a:gd name="connsiteX2015" fmla="*/ 780838 w 822325"/>
              <a:gd name="connsiteY2015" fmla="*/ 242888 h 842963"/>
              <a:gd name="connsiteX2016" fmla="*/ 40913 w 822325"/>
              <a:gd name="connsiteY2016" fmla="*/ 242888 h 842963"/>
              <a:gd name="connsiteX2017" fmla="*/ 69851 w 822325"/>
              <a:gd name="connsiteY2017" fmla="*/ 246707 h 842963"/>
              <a:gd name="connsiteX2018" fmla="*/ 55820 w 822325"/>
              <a:gd name="connsiteY2018" fmla="*/ 285751 h 842963"/>
              <a:gd name="connsiteX2019" fmla="*/ 23813 w 822325"/>
              <a:gd name="connsiteY2019" fmla="*/ 282780 h 842963"/>
              <a:gd name="connsiteX2020" fmla="*/ 40913 w 822325"/>
              <a:gd name="connsiteY2020" fmla="*/ 242888 h 842963"/>
              <a:gd name="connsiteX2021" fmla="*/ 484680 w 822325"/>
              <a:gd name="connsiteY2021" fmla="*/ 241300 h 842963"/>
              <a:gd name="connsiteX2022" fmla="*/ 506414 w 822325"/>
              <a:gd name="connsiteY2022" fmla="*/ 243489 h 842963"/>
              <a:gd name="connsiteX2023" fmla="*/ 487288 w 822325"/>
              <a:gd name="connsiteY2023" fmla="*/ 266700 h 842963"/>
              <a:gd name="connsiteX2024" fmla="*/ 469901 w 822325"/>
              <a:gd name="connsiteY2024" fmla="*/ 265386 h 842963"/>
              <a:gd name="connsiteX2025" fmla="*/ 484680 w 822325"/>
              <a:gd name="connsiteY2025" fmla="*/ 241300 h 842963"/>
              <a:gd name="connsiteX2026" fmla="*/ 336234 w 822325"/>
              <a:gd name="connsiteY2026" fmla="*/ 241300 h 842963"/>
              <a:gd name="connsiteX2027" fmla="*/ 350839 w 822325"/>
              <a:gd name="connsiteY2027" fmla="*/ 265386 h 842963"/>
              <a:gd name="connsiteX2028" fmla="*/ 333227 w 822325"/>
              <a:gd name="connsiteY2028" fmla="*/ 266700 h 842963"/>
              <a:gd name="connsiteX2029" fmla="*/ 314326 w 822325"/>
              <a:gd name="connsiteY2029" fmla="*/ 243489 h 842963"/>
              <a:gd name="connsiteX2030" fmla="*/ 336234 w 822325"/>
              <a:gd name="connsiteY2030" fmla="*/ 241300 h 842963"/>
              <a:gd name="connsiteX2031" fmla="*/ 460854 w 822325"/>
              <a:gd name="connsiteY2031" fmla="*/ 239713 h 842963"/>
              <a:gd name="connsiteX2032" fmla="*/ 482601 w 822325"/>
              <a:gd name="connsiteY2032" fmla="*/ 241406 h 842963"/>
              <a:gd name="connsiteX2033" fmla="*/ 468683 w 822325"/>
              <a:gd name="connsiteY2033" fmla="*/ 265113 h 842963"/>
              <a:gd name="connsiteX2034" fmla="*/ 450851 w 822325"/>
              <a:gd name="connsiteY2034" fmla="*/ 264266 h 842963"/>
              <a:gd name="connsiteX2035" fmla="*/ 460854 w 822325"/>
              <a:gd name="connsiteY2035" fmla="*/ 239713 h 842963"/>
              <a:gd name="connsiteX2036" fmla="*/ 361608 w 822325"/>
              <a:gd name="connsiteY2036" fmla="*/ 239713 h 842963"/>
              <a:gd name="connsiteX2037" fmla="*/ 371476 w 822325"/>
              <a:gd name="connsiteY2037" fmla="*/ 264266 h 842963"/>
              <a:gd name="connsiteX2038" fmla="*/ 353885 w 822325"/>
              <a:gd name="connsiteY2038" fmla="*/ 265113 h 842963"/>
              <a:gd name="connsiteX2039" fmla="*/ 339726 w 822325"/>
              <a:gd name="connsiteY2039" fmla="*/ 241406 h 842963"/>
              <a:gd name="connsiteX2040" fmla="*/ 361608 w 822325"/>
              <a:gd name="connsiteY2040" fmla="*/ 239713 h 842963"/>
              <a:gd name="connsiteX2041" fmla="*/ 170506 w 822325"/>
              <a:gd name="connsiteY2041" fmla="*/ 238126 h 842963"/>
              <a:gd name="connsiteX2042" fmla="*/ 193675 w 822325"/>
              <a:gd name="connsiteY2042" fmla="*/ 254045 h 842963"/>
              <a:gd name="connsiteX2043" fmla="*/ 187239 w 822325"/>
              <a:gd name="connsiteY2043" fmla="*/ 284164 h 842963"/>
              <a:gd name="connsiteX2044" fmla="*/ 161925 w 822325"/>
              <a:gd name="connsiteY2044" fmla="*/ 271256 h 842963"/>
              <a:gd name="connsiteX2045" fmla="*/ 170506 w 822325"/>
              <a:gd name="connsiteY2045" fmla="*/ 238126 h 842963"/>
              <a:gd name="connsiteX2046" fmla="*/ 650114 w 822325"/>
              <a:gd name="connsiteY2046" fmla="*/ 238125 h 842963"/>
              <a:gd name="connsiteX2047" fmla="*/ 658813 w 822325"/>
              <a:gd name="connsiteY2047" fmla="*/ 271255 h 842963"/>
              <a:gd name="connsiteX2048" fmla="*/ 633587 w 822325"/>
              <a:gd name="connsiteY2048" fmla="*/ 284163 h 842963"/>
              <a:gd name="connsiteX2049" fmla="*/ 627063 w 822325"/>
              <a:gd name="connsiteY2049" fmla="*/ 254044 h 842963"/>
              <a:gd name="connsiteX2050" fmla="*/ 650114 w 822325"/>
              <a:gd name="connsiteY2050" fmla="*/ 238125 h 842963"/>
              <a:gd name="connsiteX2051" fmla="*/ 437024 w 822325"/>
              <a:gd name="connsiteY2051" fmla="*/ 238125 h 842963"/>
              <a:gd name="connsiteX2052" fmla="*/ 458789 w 822325"/>
              <a:gd name="connsiteY2052" fmla="*/ 238986 h 842963"/>
              <a:gd name="connsiteX2053" fmla="*/ 449212 w 822325"/>
              <a:gd name="connsiteY2053" fmla="*/ 263525 h 842963"/>
              <a:gd name="connsiteX2054" fmla="*/ 431801 w 822325"/>
              <a:gd name="connsiteY2054" fmla="*/ 263094 h 842963"/>
              <a:gd name="connsiteX2055" fmla="*/ 437024 w 822325"/>
              <a:gd name="connsiteY2055" fmla="*/ 238125 h 842963"/>
              <a:gd name="connsiteX2056" fmla="*/ 411599 w 822325"/>
              <a:gd name="connsiteY2056" fmla="*/ 238125 h 842963"/>
              <a:gd name="connsiteX2057" fmla="*/ 433388 w 822325"/>
              <a:gd name="connsiteY2057" fmla="*/ 238555 h 842963"/>
              <a:gd name="connsiteX2058" fmla="*/ 429030 w 822325"/>
              <a:gd name="connsiteY2058" fmla="*/ 263525 h 842963"/>
              <a:gd name="connsiteX2059" fmla="*/ 411163 w 822325"/>
              <a:gd name="connsiteY2059" fmla="*/ 263525 h 842963"/>
              <a:gd name="connsiteX2060" fmla="*/ 411599 w 822325"/>
              <a:gd name="connsiteY2060" fmla="*/ 238125 h 842963"/>
              <a:gd name="connsiteX2061" fmla="*/ 409140 w 822325"/>
              <a:gd name="connsiteY2061" fmla="*/ 238125 h 842963"/>
              <a:gd name="connsiteX2062" fmla="*/ 409576 w 822325"/>
              <a:gd name="connsiteY2062" fmla="*/ 263525 h 842963"/>
              <a:gd name="connsiteX2063" fmla="*/ 391709 w 822325"/>
              <a:gd name="connsiteY2063" fmla="*/ 263525 h 842963"/>
              <a:gd name="connsiteX2064" fmla="*/ 387351 w 822325"/>
              <a:gd name="connsiteY2064" fmla="*/ 238555 h 842963"/>
              <a:gd name="connsiteX2065" fmla="*/ 409140 w 822325"/>
              <a:gd name="connsiteY2065" fmla="*/ 238125 h 842963"/>
              <a:gd name="connsiteX2066" fmla="*/ 385302 w 822325"/>
              <a:gd name="connsiteY2066" fmla="*/ 238125 h 842963"/>
              <a:gd name="connsiteX2067" fmla="*/ 390526 w 822325"/>
              <a:gd name="connsiteY2067" fmla="*/ 264213 h 842963"/>
              <a:gd name="connsiteX2068" fmla="*/ 372679 w 822325"/>
              <a:gd name="connsiteY2068" fmla="*/ 265113 h 842963"/>
              <a:gd name="connsiteX2069" fmla="*/ 363538 w 822325"/>
              <a:gd name="connsiteY2069" fmla="*/ 239024 h 842963"/>
              <a:gd name="connsiteX2070" fmla="*/ 385302 w 822325"/>
              <a:gd name="connsiteY2070" fmla="*/ 238125 h 842963"/>
              <a:gd name="connsiteX2071" fmla="*/ 675746 w 822325"/>
              <a:gd name="connsiteY2071" fmla="*/ 223838 h 842963"/>
              <a:gd name="connsiteX2072" fmla="*/ 687388 w 822325"/>
              <a:gd name="connsiteY2072" fmla="*/ 259219 h 842963"/>
              <a:gd name="connsiteX2073" fmla="*/ 661518 w 822325"/>
              <a:gd name="connsiteY2073" fmla="*/ 269876 h 842963"/>
              <a:gd name="connsiteX2074" fmla="*/ 652463 w 822325"/>
              <a:gd name="connsiteY2074" fmla="*/ 237052 h 842963"/>
              <a:gd name="connsiteX2075" fmla="*/ 675746 w 822325"/>
              <a:gd name="connsiteY2075" fmla="*/ 223838 h 842963"/>
              <a:gd name="connsiteX2076" fmla="*/ 557502 w 822325"/>
              <a:gd name="connsiteY2076" fmla="*/ 223838 h 842963"/>
              <a:gd name="connsiteX2077" fmla="*/ 582614 w 822325"/>
              <a:gd name="connsiteY2077" fmla="*/ 229341 h 842963"/>
              <a:gd name="connsiteX2078" fmla="*/ 557921 w 822325"/>
              <a:gd name="connsiteY2078" fmla="*/ 249238 h 842963"/>
              <a:gd name="connsiteX2079" fmla="*/ 536576 w 822325"/>
              <a:gd name="connsiteY2079" fmla="*/ 245428 h 842963"/>
              <a:gd name="connsiteX2080" fmla="*/ 557502 w 822325"/>
              <a:gd name="connsiteY2080" fmla="*/ 223838 h 842963"/>
              <a:gd name="connsiteX2081" fmla="*/ 264103 w 822325"/>
              <a:gd name="connsiteY2081" fmla="*/ 223838 h 842963"/>
              <a:gd name="connsiteX2082" fmla="*/ 285751 w 822325"/>
              <a:gd name="connsiteY2082" fmla="*/ 245428 h 842963"/>
              <a:gd name="connsiteX2083" fmla="*/ 263670 w 822325"/>
              <a:gd name="connsiteY2083" fmla="*/ 249238 h 842963"/>
              <a:gd name="connsiteX2084" fmla="*/ 238126 w 822325"/>
              <a:gd name="connsiteY2084" fmla="*/ 229341 h 842963"/>
              <a:gd name="connsiteX2085" fmla="*/ 264103 w 822325"/>
              <a:gd name="connsiteY2085" fmla="*/ 223838 h 842963"/>
              <a:gd name="connsiteX2086" fmla="*/ 145773 w 822325"/>
              <a:gd name="connsiteY2086" fmla="*/ 223838 h 842963"/>
              <a:gd name="connsiteX2087" fmla="*/ 168276 w 822325"/>
              <a:gd name="connsiteY2087" fmla="*/ 237052 h 842963"/>
              <a:gd name="connsiteX2088" fmla="*/ 159941 w 822325"/>
              <a:gd name="connsiteY2088" fmla="*/ 269876 h 842963"/>
              <a:gd name="connsiteX2089" fmla="*/ 134938 w 822325"/>
              <a:gd name="connsiteY2089" fmla="*/ 259219 h 842963"/>
              <a:gd name="connsiteX2090" fmla="*/ 145773 w 822325"/>
              <a:gd name="connsiteY2090" fmla="*/ 223838 h 842963"/>
              <a:gd name="connsiteX2091" fmla="*/ 204887 w 822325"/>
              <a:gd name="connsiteY2091" fmla="*/ 222251 h 842963"/>
              <a:gd name="connsiteX2092" fmla="*/ 225425 w 822325"/>
              <a:gd name="connsiteY2092" fmla="*/ 244897 h 842963"/>
              <a:gd name="connsiteX2093" fmla="*/ 219621 w 822325"/>
              <a:gd name="connsiteY2093" fmla="*/ 271464 h 842963"/>
              <a:gd name="connsiteX2094" fmla="*/ 196850 w 822325"/>
              <a:gd name="connsiteY2094" fmla="*/ 252301 h 842963"/>
              <a:gd name="connsiteX2095" fmla="*/ 204887 w 822325"/>
              <a:gd name="connsiteY2095" fmla="*/ 222251 h 842963"/>
              <a:gd name="connsiteX2096" fmla="*/ 616298 w 822325"/>
              <a:gd name="connsiteY2096" fmla="*/ 222250 h 842963"/>
              <a:gd name="connsiteX2097" fmla="*/ 623888 w 822325"/>
              <a:gd name="connsiteY2097" fmla="*/ 252300 h 842963"/>
              <a:gd name="connsiteX2098" fmla="*/ 601960 w 822325"/>
              <a:gd name="connsiteY2098" fmla="*/ 271463 h 842963"/>
              <a:gd name="connsiteX2099" fmla="*/ 596900 w 822325"/>
              <a:gd name="connsiteY2099" fmla="*/ 244896 h 842963"/>
              <a:gd name="connsiteX2100" fmla="*/ 616298 w 822325"/>
              <a:gd name="connsiteY2100" fmla="*/ 222250 h 842963"/>
              <a:gd name="connsiteX2101" fmla="*/ 528321 w 822325"/>
              <a:gd name="connsiteY2101" fmla="*/ 217488 h 842963"/>
              <a:gd name="connsiteX2102" fmla="*/ 554039 w 822325"/>
              <a:gd name="connsiteY2102" fmla="*/ 222276 h 842963"/>
              <a:gd name="connsiteX2103" fmla="*/ 533036 w 822325"/>
              <a:gd name="connsiteY2103" fmla="*/ 244476 h 842963"/>
              <a:gd name="connsiteX2104" fmla="*/ 511176 w 822325"/>
              <a:gd name="connsiteY2104" fmla="*/ 241429 h 842963"/>
              <a:gd name="connsiteX2105" fmla="*/ 528321 w 822325"/>
              <a:gd name="connsiteY2105" fmla="*/ 217488 h 842963"/>
              <a:gd name="connsiteX2106" fmla="*/ 293547 w 822325"/>
              <a:gd name="connsiteY2106" fmla="*/ 217488 h 842963"/>
              <a:gd name="connsiteX2107" fmla="*/ 311151 w 822325"/>
              <a:gd name="connsiteY2107" fmla="*/ 241429 h 842963"/>
              <a:gd name="connsiteX2108" fmla="*/ 288266 w 822325"/>
              <a:gd name="connsiteY2108" fmla="*/ 244476 h 842963"/>
              <a:gd name="connsiteX2109" fmla="*/ 266701 w 822325"/>
              <a:gd name="connsiteY2109" fmla="*/ 222276 h 842963"/>
              <a:gd name="connsiteX2110" fmla="*/ 293547 w 822325"/>
              <a:gd name="connsiteY2110" fmla="*/ 217488 h 842963"/>
              <a:gd name="connsiteX2111" fmla="*/ 499005 w 822325"/>
              <a:gd name="connsiteY2111" fmla="*/ 214313 h 842963"/>
              <a:gd name="connsiteX2112" fmla="*/ 525464 w 822325"/>
              <a:gd name="connsiteY2112" fmla="*/ 217686 h 842963"/>
              <a:gd name="connsiteX2113" fmla="*/ 508266 w 822325"/>
              <a:gd name="connsiteY2113" fmla="*/ 241301 h 842963"/>
              <a:gd name="connsiteX2114" fmla="*/ 485776 w 822325"/>
              <a:gd name="connsiteY2114" fmla="*/ 238771 h 842963"/>
              <a:gd name="connsiteX2115" fmla="*/ 499005 w 822325"/>
              <a:gd name="connsiteY2115" fmla="*/ 214313 h 842963"/>
              <a:gd name="connsiteX2116" fmla="*/ 322402 w 822325"/>
              <a:gd name="connsiteY2116" fmla="*/ 214313 h 842963"/>
              <a:gd name="connsiteX2117" fmla="*/ 334963 w 822325"/>
              <a:gd name="connsiteY2117" fmla="*/ 238771 h 842963"/>
              <a:gd name="connsiteX2118" fmla="*/ 313191 w 822325"/>
              <a:gd name="connsiteY2118" fmla="*/ 241301 h 842963"/>
              <a:gd name="connsiteX2119" fmla="*/ 296863 w 822325"/>
              <a:gd name="connsiteY2119" fmla="*/ 217686 h 842963"/>
              <a:gd name="connsiteX2120" fmla="*/ 322402 w 822325"/>
              <a:gd name="connsiteY2120" fmla="*/ 214313 h 842963"/>
              <a:gd name="connsiteX2121" fmla="*/ 703423 w 822325"/>
              <a:gd name="connsiteY2121" fmla="*/ 211138 h 842963"/>
              <a:gd name="connsiteX2122" fmla="*/ 717550 w 822325"/>
              <a:gd name="connsiteY2122" fmla="*/ 248650 h 842963"/>
              <a:gd name="connsiteX2123" fmla="*/ 691009 w 822325"/>
              <a:gd name="connsiteY2123" fmla="*/ 257176 h 842963"/>
              <a:gd name="connsiteX2124" fmla="*/ 679450 w 822325"/>
              <a:gd name="connsiteY2124" fmla="*/ 221795 h 842963"/>
              <a:gd name="connsiteX2125" fmla="*/ 703423 w 822325"/>
              <a:gd name="connsiteY2125" fmla="*/ 211138 h 842963"/>
              <a:gd name="connsiteX2126" fmla="*/ 470297 w 822325"/>
              <a:gd name="connsiteY2126" fmla="*/ 211138 h 842963"/>
              <a:gd name="connsiteX2127" fmla="*/ 495301 w 822325"/>
              <a:gd name="connsiteY2127" fmla="*/ 213370 h 842963"/>
              <a:gd name="connsiteX2128" fmla="*/ 483216 w 822325"/>
              <a:gd name="connsiteY2128" fmla="*/ 239713 h 842963"/>
              <a:gd name="connsiteX2129" fmla="*/ 461963 w 822325"/>
              <a:gd name="connsiteY2129" fmla="*/ 237927 h 842963"/>
              <a:gd name="connsiteX2130" fmla="*/ 470297 w 822325"/>
              <a:gd name="connsiteY2130" fmla="*/ 211138 h 842963"/>
              <a:gd name="connsiteX2131" fmla="*/ 351308 w 822325"/>
              <a:gd name="connsiteY2131" fmla="*/ 211138 h 842963"/>
              <a:gd name="connsiteX2132" fmla="*/ 360363 w 822325"/>
              <a:gd name="connsiteY2132" fmla="*/ 237927 h 842963"/>
              <a:gd name="connsiteX2133" fmla="*/ 337942 w 822325"/>
              <a:gd name="connsiteY2133" fmla="*/ 239713 h 842963"/>
              <a:gd name="connsiteX2134" fmla="*/ 325438 w 822325"/>
              <a:gd name="connsiteY2134" fmla="*/ 213370 h 842963"/>
              <a:gd name="connsiteX2135" fmla="*/ 351308 w 822325"/>
              <a:gd name="connsiteY2135" fmla="*/ 211138 h 842963"/>
              <a:gd name="connsiteX2136" fmla="*/ 118467 w 822325"/>
              <a:gd name="connsiteY2136" fmla="*/ 211138 h 842963"/>
              <a:gd name="connsiteX2137" fmla="*/ 141288 w 822325"/>
              <a:gd name="connsiteY2137" fmla="*/ 221795 h 842963"/>
              <a:gd name="connsiteX2138" fmla="*/ 130085 w 822325"/>
              <a:gd name="connsiteY2138" fmla="*/ 257176 h 842963"/>
              <a:gd name="connsiteX2139" fmla="*/ 104775 w 822325"/>
              <a:gd name="connsiteY2139" fmla="*/ 248650 h 842963"/>
              <a:gd name="connsiteX2140" fmla="*/ 118467 w 822325"/>
              <a:gd name="connsiteY2140" fmla="*/ 211138 h 842963"/>
              <a:gd name="connsiteX2141" fmla="*/ 440872 w 822325"/>
              <a:gd name="connsiteY2141" fmla="*/ 209550 h 842963"/>
              <a:gd name="connsiteX2142" fmla="*/ 466726 w 822325"/>
              <a:gd name="connsiteY2142" fmla="*/ 210889 h 842963"/>
              <a:gd name="connsiteX2143" fmla="*/ 458539 w 822325"/>
              <a:gd name="connsiteY2143" fmla="*/ 238125 h 842963"/>
              <a:gd name="connsiteX2144" fmla="*/ 436563 w 822325"/>
              <a:gd name="connsiteY2144" fmla="*/ 236785 h 842963"/>
              <a:gd name="connsiteX2145" fmla="*/ 440872 w 822325"/>
              <a:gd name="connsiteY2145" fmla="*/ 209550 h 842963"/>
              <a:gd name="connsiteX2146" fmla="*/ 412751 w 822325"/>
              <a:gd name="connsiteY2146" fmla="*/ 209550 h 842963"/>
              <a:gd name="connsiteX2147" fmla="*/ 438151 w 822325"/>
              <a:gd name="connsiteY2147" fmla="*/ 209978 h 842963"/>
              <a:gd name="connsiteX2148" fmla="*/ 434341 w 822325"/>
              <a:gd name="connsiteY2148" fmla="*/ 236538 h 842963"/>
              <a:gd name="connsiteX2149" fmla="*/ 412751 w 822325"/>
              <a:gd name="connsiteY2149" fmla="*/ 236109 h 842963"/>
              <a:gd name="connsiteX2150" fmla="*/ 412751 w 822325"/>
              <a:gd name="connsiteY2150" fmla="*/ 209550 h 842963"/>
              <a:gd name="connsiteX2151" fmla="*/ 409133 w 822325"/>
              <a:gd name="connsiteY2151" fmla="*/ 209550 h 842963"/>
              <a:gd name="connsiteX2152" fmla="*/ 409576 w 822325"/>
              <a:gd name="connsiteY2152" fmla="*/ 236109 h 842963"/>
              <a:gd name="connsiteX2153" fmla="*/ 387012 w 822325"/>
              <a:gd name="connsiteY2153" fmla="*/ 236538 h 842963"/>
              <a:gd name="connsiteX2154" fmla="*/ 382588 w 822325"/>
              <a:gd name="connsiteY2154" fmla="*/ 210407 h 842963"/>
              <a:gd name="connsiteX2155" fmla="*/ 409133 w 822325"/>
              <a:gd name="connsiteY2155" fmla="*/ 209550 h 842963"/>
              <a:gd name="connsiteX2156" fmla="*/ 379503 w 822325"/>
              <a:gd name="connsiteY2156" fmla="*/ 209550 h 842963"/>
              <a:gd name="connsiteX2157" fmla="*/ 384176 w 822325"/>
              <a:gd name="connsiteY2157" fmla="*/ 236785 h 842963"/>
              <a:gd name="connsiteX2158" fmla="*/ 362509 w 822325"/>
              <a:gd name="connsiteY2158" fmla="*/ 238125 h 842963"/>
              <a:gd name="connsiteX2159" fmla="*/ 354013 w 822325"/>
              <a:gd name="connsiteY2159" fmla="*/ 210889 h 842963"/>
              <a:gd name="connsiteX2160" fmla="*/ 379503 w 822325"/>
              <a:gd name="connsiteY2160" fmla="*/ 209550 h 842963"/>
              <a:gd name="connsiteX2161" fmla="*/ 92302 w 822325"/>
              <a:gd name="connsiteY2161" fmla="*/ 203201 h 842963"/>
              <a:gd name="connsiteX2162" fmla="*/ 115888 w 822325"/>
              <a:gd name="connsiteY2162" fmla="*/ 210749 h 842963"/>
              <a:gd name="connsiteX2163" fmla="*/ 101568 w 822325"/>
              <a:gd name="connsiteY2163" fmla="*/ 247651 h 842963"/>
              <a:gd name="connsiteX2164" fmla="*/ 74613 w 822325"/>
              <a:gd name="connsiteY2164" fmla="*/ 241780 h 842963"/>
              <a:gd name="connsiteX2165" fmla="*/ 92302 w 822325"/>
              <a:gd name="connsiteY2165" fmla="*/ 203201 h 842963"/>
              <a:gd name="connsiteX2166" fmla="*/ 729343 w 822325"/>
              <a:gd name="connsiteY2166" fmla="*/ 203200 h 842963"/>
              <a:gd name="connsiteX2167" fmla="*/ 747713 w 822325"/>
              <a:gd name="connsiteY2167" fmla="*/ 241779 h 842963"/>
              <a:gd name="connsiteX2168" fmla="*/ 719721 w 822325"/>
              <a:gd name="connsiteY2168" fmla="*/ 247650 h 842963"/>
              <a:gd name="connsiteX2169" fmla="*/ 704850 w 822325"/>
              <a:gd name="connsiteY2169" fmla="*/ 210748 h 842963"/>
              <a:gd name="connsiteX2170" fmla="*/ 729343 w 822325"/>
              <a:gd name="connsiteY2170" fmla="*/ 203200 h 842963"/>
              <a:gd name="connsiteX2171" fmla="*/ 639092 w 822325"/>
              <a:gd name="connsiteY2171" fmla="*/ 201613 h 842963"/>
              <a:gd name="connsiteX2172" fmla="*/ 649288 w 822325"/>
              <a:gd name="connsiteY2172" fmla="*/ 234421 h 842963"/>
              <a:gd name="connsiteX2173" fmla="*/ 627197 w 822325"/>
              <a:gd name="connsiteY2173" fmla="*/ 250826 h 842963"/>
              <a:gd name="connsiteX2174" fmla="*/ 619125 w 822325"/>
              <a:gd name="connsiteY2174" fmla="*/ 220607 h 842963"/>
              <a:gd name="connsiteX2175" fmla="*/ 639092 w 822325"/>
              <a:gd name="connsiteY2175" fmla="*/ 201613 h 842963"/>
              <a:gd name="connsiteX2176" fmla="*/ 183659 w 822325"/>
              <a:gd name="connsiteY2176" fmla="*/ 201613 h 842963"/>
              <a:gd name="connsiteX2177" fmla="*/ 203201 w 822325"/>
              <a:gd name="connsiteY2177" fmla="*/ 220607 h 842963"/>
              <a:gd name="connsiteX2178" fmla="*/ 195554 w 822325"/>
              <a:gd name="connsiteY2178" fmla="*/ 250826 h 842963"/>
              <a:gd name="connsiteX2179" fmla="*/ 173038 w 822325"/>
              <a:gd name="connsiteY2179" fmla="*/ 234421 h 842963"/>
              <a:gd name="connsiteX2180" fmla="*/ 183659 w 822325"/>
              <a:gd name="connsiteY2180" fmla="*/ 201613 h 842963"/>
              <a:gd name="connsiteX2181" fmla="*/ 577964 w 822325"/>
              <a:gd name="connsiteY2181" fmla="*/ 198438 h 842963"/>
              <a:gd name="connsiteX2182" fmla="*/ 608014 w 822325"/>
              <a:gd name="connsiteY2182" fmla="*/ 206790 h 842963"/>
              <a:gd name="connsiteX2183" fmla="*/ 585367 w 822325"/>
              <a:gd name="connsiteY2183" fmla="*/ 227013 h 842963"/>
              <a:gd name="connsiteX2184" fmla="*/ 558801 w 822325"/>
              <a:gd name="connsiteY2184" fmla="*/ 221298 h 842963"/>
              <a:gd name="connsiteX2185" fmla="*/ 577964 w 822325"/>
              <a:gd name="connsiteY2185" fmla="*/ 198438 h 842963"/>
              <a:gd name="connsiteX2186" fmla="*/ 243228 w 822325"/>
              <a:gd name="connsiteY2186" fmla="*/ 198438 h 842963"/>
              <a:gd name="connsiteX2187" fmla="*/ 261938 w 822325"/>
              <a:gd name="connsiteY2187" fmla="*/ 221298 h 842963"/>
              <a:gd name="connsiteX2188" fmla="*/ 235999 w 822325"/>
              <a:gd name="connsiteY2188" fmla="*/ 227013 h 842963"/>
              <a:gd name="connsiteX2189" fmla="*/ 214313 w 822325"/>
              <a:gd name="connsiteY2189" fmla="*/ 206790 h 842963"/>
              <a:gd name="connsiteX2190" fmla="*/ 243228 w 822325"/>
              <a:gd name="connsiteY2190" fmla="*/ 198438 h 842963"/>
              <a:gd name="connsiteX2191" fmla="*/ 65963 w 822325"/>
              <a:gd name="connsiteY2191" fmla="*/ 196851 h 842963"/>
              <a:gd name="connsiteX2192" fmla="*/ 90488 w 822325"/>
              <a:gd name="connsiteY2192" fmla="*/ 202029 h 842963"/>
              <a:gd name="connsiteX2193" fmla="*/ 72417 w 822325"/>
              <a:gd name="connsiteY2193" fmla="*/ 241301 h 842963"/>
              <a:gd name="connsiteX2194" fmla="*/ 44450 w 822325"/>
              <a:gd name="connsiteY2194" fmla="*/ 237417 h 842963"/>
              <a:gd name="connsiteX2195" fmla="*/ 65963 w 822325"/>
              <a:gd name="connsiteY2195" fmla="*/ 196851 h 842963"/>
              <a:gd name="connsiteX2196" fmla="*/ 756562 w 822325"/>
              <a:gd name="connsiteY2196" fmla="*/ 196850 h 842963"/>
              <a:gd name="connsiteX2197" fmla="*/ 777876 w 822325"/>
              <a:gd name="connsiteY2197" fmla="*/ 237026 h 842963"/>
              <a:gd name="connsiteX2198" fmla="*/ 749742 w 822325"/>
              <a:gd name="connsiteY2198" fmla="*/ 241300 h 842963"/>
              <a:gd name="connsiteX2199" fmla="*/ 731838 w 822325"/>
              <a:gd name="connsiteY2199" fmla="*/ 201979 h 842963"/>
              <a:gd name="connsiteX2200" fmla="*/ 756562 w 822325"/>
              <a:gd name="connsiteY2200" fmla="*/ 196850 h 842963"/>
              <a:gd name="connsiteX2201" fmla="*/ 545330 w 822325"/>
              <a:gd name="connsiteY2201" fmla="*/ 192088 h 842963"/>
              <a:gd name="connsiteX2202" fmla="*/ 574676 w 822325"/>
              <a:gd name="connsiteY2202" fmla="*/ 198391 h 842963"/>
              <a:gd name="connsiteX2203" fmla="*/ 556551 w 822325"/>
              <a:gd name="connsiteY2203" fmla="*/ 220663 h 842963"/>
              <a:gd name="connsiteX2204" fmla="*/ 530226 w 822325"/>
              <a:gd name="connsiteY2204" fmla="*/ 216040 h 842963"/>
              <a:gd name="connsiteX2205" fmla="*/ 545330 w 822325"/>
              <a:gd name="connsiteY2205" fmla="*/ 192088 h 842963"/>
              <a:gd name="connsiteX2206" fmla="*/ 277142 w 822325"/>
              <a:gd name="connsiteY2206" fmla="*/ 192088 h 842963"/>
              <a:gd name="connsiteX2207" fmla="*/ 292101 w 822325"/>
              <a:gd name="connsiteY2207" fmla="*/ 216040 h 842963"/>
              <a:gd name="connsiteX2208" fmla="*/ 266029 w 822325"/>
              <a:gd name="connsiteY2208" fmla="*/ 220663 h 842963"/>
              <a:gd name="connsiteX2209" fmla="*/ 247651 w 822325"/>
              <a:gd name="connsiteY2209" fmla="*/ 198391 h 842963"/>
              <a:gd name="connsiteX2210" fmla="*/ 277142 w 822325"/>
              <a:gd name="connsiteY2210" fmla="*/ 192088 h 842963"/>
              <a:gd name="connsiteX2211" fmla="*/ 511359 w 822325"/>
              <a:gd name="connsiteY2211" fmla="*/ 185738 h 842963"/>
              <a:gd name="connsiteX2212" fmla="*/ 541338 w 822325"/>
              <a:gd name="connsiteY2212" fmla="*/ 190983 h 842963"/>
              <a:gd name="connsiteX2213" fmla="*/ 526566 w 822325"/>
              <a:gd name="connsiteY2213" fmla="*/ 215901 h 842963"/>
              <a:gd name="connsiteX2214" fmla="*/ 500063 w 822325"/>
              <a:gd name="connsiteY2214" fmla="*/ 212404 h 842963"/>
              <a:gd name="connsiteX2215" fmla="*/ 511359 w 822325"/>
              <a:gd name="connsiteY2215" fmla="*/ 185738 h 842963"/>
              <a:gd name="connsiteX2216" fmla="*/ 309396 w 822325"/>
              <a:gd name="connsiteY2216" fmla="*/ 185738 h 842963"/>
              <a:gd name="connsiteX2217" fmla="*/ 320676 w 822325"/>
              <a:gd name="connsiteY2217" fmla="*/ 212404 h 842963"/>
              <a:gd name="connsiteX2218" fmla="*/ 295192 w 822325"/>
              <a:gd name="connsiteY2218" fmla="*/ 215901 h 842963"/>
              <a:gd name="connsiteX2219" fmla="*/ 280988 w 822325"/>
              <a:gd name="connsiteY2219" fmla="*/ 190983 h 842963"/>
              <a:gd name="connsiteX2220" fmla="*/ 309396 w 822325"/>
              <a:gd name="connsiteY2220" fmla="*/ 185738 h 842963"/>
              <a:gd name="connsiteX2221" fmla="*/ 161315 w 822325"/>
              <a:gd name="connsiteY2221" fmla="*/ 184151 h 842963"/>
              <a:gd name="connsiteX2222" fmla="*/ 180976 w 822325"/>
              <a:gd name="connsiteY2222" fmla="*/ 200123 h 842963"/>
              <a:gd name="connsiteX2223" fmla="*/ 170291 w 822325"/>
              <a:gd name="connsiteY2223" fmla="*/ 233364 h 842963"/>
              <a:gd name="connsiteX2224" fmla="*/ 147638 w 822325"/>
              <a:gd name="connsiteY2224" fmla="*/ 219550 h 842963"/>
              <a:gd name="connsiteX2225" fmla="*/ 161315 w 822325"/>
              <a:gd name="connsiteY2225" fmla="*/ 184151 h 842963"/>
              <a:gd name="connsiteX2226" fmla="*/ 660541 w 822325"/>
              <a:gd name="connsiteY2226" fmla="*/ 184150 h 842963"/>
              <a:gd name="connsiteX2227" fmla="*/ 674688 w 822325"/>
              <a:gd name="connsiteY2227" fmla="*/ 219549 h 842963"/>
              <a:gd name="connsiteX2228" fmla="*/ 650815 w 822325"/>
              <a:gd name="connsiteY2228" fmla="*/ 233363 h 842963"/>
              <a:gd name="connsiteX2229" fmla="*/ 639763 w 822325"/>
              <a:gd name="connsiteY2229" fmla="*/ 200122 h 842963"/>
              <a:gd name="connsiteX2230" fmla="*/ 660541 w 822325"/>
              <a:gd name="connsiteY2230" fmla="*/ 184150 h 842963"/>
              <a:gd name="connsiteX2231" fmla="*/ 479130 w 822325"/>
              <a:gd name="connsiteY2231" fmla="*/ 182563 h 842963"/>
              <a:gd name="connsiteX2232" fmla="*/ 508001 w 822325"/>
              <a:gd name="connsiteY2232" fmla="*/ 185876 h 842963"/>
              <a:gd name="connsiteX2233" fmla="*/ 497387 w 822325"/>
              <a:gd name="connsiteY2233" fmla="*/ 211138 h 842963"/>
              <a:gd name="connsiteX2234" fmla="*/ 471488 w 822325"/>
              <a:gd name="connsiteY2234" fmla="*/ 208653 h 842963"/>
              <a:gd name="connsiteX2235" fmla="*/ 479130 w 822325"/>
              <a:gd name="connsiteY2235" fmla="*/ 182563 h 842963"/>
              <a:gd name="connsiteX2236" fmla="*/ 343284 w 822325"/>
              <a:gd name="connsiteY2236" fmla="*/ 182563 h 842963"/>
              <a:gd name="connsiteX2237" fmla="*/ 350839 w 822325"/>
              <a:gd name="connsiteY2237" fmla="*/ 208653 h 842963"/>
              <a:gd name="connsiteX2238" fmla="*/ 325238 w 822325"/>
              <a:gd name="connsiteY2238" fmla="*/ 211138 h 842963"/>
              <a:gd name="connsiteX2239" fmla="*/ 314326 w 822325"/>
              <a:gd name="connsiteY2239" fmla="*/ 185876 h 842963"/>
              <a:gd name="connsiteX2240" fmla="*/ 343284 w 822325"/>
              <a:gd name="connsiteY2240" fmla="*/ 182563 h 842963"/>
              <a:gd name="connsiteX2241" fmla="*/ 445173 w 822325"/>
              <a:gd name="connsiteY2241" fmla="*/ 179388 h 842963"/>
              <a:gd name="connsiteX2242" fmla="*/ 474664 w 822325"/>
              <a:gd name="connsiteY2242" fmla="*/ 181489 h 842963"/>
              <a:gd name="connsiteX2243" fmla="*/ 467398 w 822325"/>
              <a:gd name="connsiteY2243" fmla="*/ 207963 h 842963"/>
              <a:gd name="connsiteX2244" fmla="*/ 441326 w 822325"/>
              <a:gd name="connsiteY2244" fmla="*/ 206702 h 842963"/>
              <a:gd name="connsiteX2245" fmla="*/ 445173 w 822325"/>
              <a:gd name="connsiteY2245" fmla="*/ 179388 h 842963"/>
              <a:gd name="connsiteX2246" fmla="*/ 413165 w 822325"/>
              <a:gd name="connsiteY2246" fmla="*/ 179388 h 842963"/>
              <a:gd name="connsiteX2247" fmla="*/ 441326 w 822325"/>
              <a:gd name="connsiteY2247" fmla="*/ 180241 h 842963"/>
              <a:gd name="connsiteX2248" fmla="*/ 438013 w 822325"/>
              <a:gd name="connsiteY2248" fmla="*/ 207963 h 842963"/>
              <a:gd name="connsiteX2249" fmla="*/ 412751 w 822325"/>
              <a:gd name="connsiteY2249" fmla="*/ 207110 h 842963"/>
              <a:gd name="connsiteX2250" fmla="*/ 413165 w 822325"/>
              <a:gd name="connsiteY2250" fmla="*/ 179388 h 842963"/>
              <a:gd name="connsiteX2251" fmla="*/ 409576 w 822325"/>
              <a:gd name="connsiteY2251" fmla="*/ 179388 h 842963"/>
              <a:gd name="connsiteX2252" fmla="*/ 409576 w 822325"/>
              <a:gd name="connsiteY2252" fmla="*/ 207110 h 842963"/>
              <a:gd name="connsiteX2253" fmla="*/ 382910 w 822325"/>
              <a:gd name="connsiteY2253" fmla="*/ 207963 h 842963"/>
              <a:gd name="connsiteX2254" fmla="*/ 379413 w 822325"/>
              <a:gd name="connsiteY2254" fmla="*/ 180241 h 842963"/>
              <a:gd name="connsiteX2255" fmla="*/ 409576 w 822325"/>
              <a:gd name="connsiteY2255" fmla="*/ 179388 h 842963"/>
              <a:gd name="connsiteX2256" fmla="*/ 375567 w 822325"/>
              <a:gd name="connsiteY2256" fmla="*/ 179388 h 842963"/>
              <a:gd name="connsiteX2257" fmla="*/ 379414 w 822325"/>
              <a:gd name="connsiteY2257" fmla="*/ 207802 h 842963"/>
              <a:gd name="connsiteX2258" fmla="*/ 353769 w 822325"/>
              <a:gd name="connsiteY2258" fmla="*/ 209551 h 842963"/>
              <a:gd name="connsiteX2259" fmla="*/ 346076 w 822325"/>
              <a:gd name="connsiteY2259" fmla="*/ 181573 h 842963"/>
              <a:gd name="connsiteX2260" fmla="*/ 375567 w 822325"/>
              <a:gd name="connsiteY2260" fmla="*/ 179388 h 842963"/>
              <a:gd name="connsiteX2261" fmla="*/ 595842 w 822325"/>
              <a:gd name="connsiteY2261" fmla="*/ 174625 h 842963"/>
              <a:gd name="connsiteX2262" fmla="*/ 628651 w 822325"/>
              <a:gd name="connsiteY2262" fmla="*/ 184821 h 842963"/>
              <a:gd name="connsiteX2263" fmla="*/ 609225 w 822325"/>
              <a:gd name="connsiteY2263" fmla="*/ 204788 h 842963"/>
              <a:gd name="connsiteX2264" fmla="*/ 579438 w 822325"/>
              <a:gd name="connsiteY2264" fmla="*/ 197141 h 842963"/>
              <a:gd name="connsiteX2265" fmla="*/ 595842 w 822325"/>
              <a:gd name="connsiteY2265" fmla="*/ 174625 h 842963"/>
              <a:gd name="connsiteX2266" fmla="*/ 225426 w 822325"/>
              <a:gd name="connsiteY2266" fmla="*/ 174625 h 842963"/>
              <a:gd name="connsiteX2267" fmla="*/ 241301 w 822325"/>
              <a:gd name="connsiteY2267" fmla="*/ 197141 h 842963"/>
              <a:gd name="connsiteX2268" fmla="*/ 212058 w 822325"/>
              <a:gd name="connsiteY2268" fmla="*/ 204788 h 842963"/>
              <a:gd name="connsiteX2269" fmla="*/ 193676 w 822325"/>
              <a:gd name="connsiteY2269" fmla="*/ 184821 h 842963"/>
              <a:gd name="connsiteX2270" fmla="*/ 225426 w 822325"/>
              <a:gd name="connsiteY2270" fmla="*/ 174625 h 842963"/>
              <a:gd name="connsiteX2271" fmla="*/ 138401 w 822325"/>
              <a:gd name="connsiteY2271" fmla="*/ 168276 h 842963"/>
              <a:gd name="connsiteX2272" fmla="*/ 158750 w 822325"/>
              <a:gd name="connsiteY2272" fmla="*/ 180906 h 842963"/>
              <a:gd name="connsiteX2273" fmla="*/ 144029 w 822325"/>
              <a:gd name="connsiteY2273" fmla="*/ 217489 h 842963"/>
              <a:gd name="connsiteX2274" fmla="*/ 120650 w 822325"/>
              <a:gd name="connsiteY2274" fmla="*/ 206601 h 842963"/>
              <a:gd name="connsiteX2275" fmla="*/ 138401 w 822325"/>
              <a:gd name="connsiteY2275" fmla="*/ 168276 h 842963"/>
              <a:gd name="connsiteX2276" fmla="*/ 683924 w 822325"/>
              <a:gd name="connsiteY2276" fmla="*/ 168275 h 842963"/>
              <a:gd name="connsiteX2277" fmla="*/ 701675 w 822325"/>
              <a:gd name="connsiteY2277" fmla="*/ 206600 h 842963"/>
              <a:gd name="connsiteX2278" fmla="*/ 677863 w 822325"/>
              <a:gd name="connsiteY2278" fmla="*/ 217488 h 842963"/>
              <a:gd name="connsiteX2279" fmla="*/ 663575 w 822325"/>
              <a:gd name="connsiteY2279" fmla="*/ 180905 h 842963"/>
              <a:gd name="connsiteX2280" fmla="*/ 683924 w 822325"/>
              <a:gd name="connsiteY2280" fmla="*/ 168275 h 842963"/>
              <a:gd name="connsiteX2281" fmla="*/ 559131 w 822325"/>
              <a:gd name="connsiteY2281" fmla="*/ 165100 h 842963"/>
              <a:gd name="connsiteX2282" fmla="*/ 592139 w 822325"/>
              <a:gd name="connsiteY2282" fmla="*/ 173364 h 842963"/>
              <a:gd name="connsiteX2283" fmla="*/ 576069 w 822325"/>
              <a:gd name="connsiteY2283" fmla="*/ 195263 h 842963"/>
              <a:gd name="connsiteX2284" fmla="*/ 546101 w 822325"/>
              <a:gd name="connsiteY2284" fmla="*/ 189065 h 842963"/>
              <a:gd name="connsiteX2285" fmla="*/ 559131 w 822325"/>
              <a:gd name="connsiteY2285" fmla="*/ 165100 h 842963"/>
              <a:gd name="connsiteX2286" fmla="*/ 262058 w 822325"/>
              <a:gd name="connsiteY2286" fmla="*/ 165100 h 842963"/>
              <a:gd name="connsiteX2287" fmla="*/ 274638 w 822325"/>
              <a:gd name="connsiteY2287" fmla="*/ 189065 h 842963"/>
              <a:gd name="connsiteX2288" fmla="*/ 245704 w 822325"/>
              <a:gd name="connsiteY2288" fmla="*/ 195263 h 842963"/>
              <a:gd name="connsiteX2289" fmla="*/ 230188 w 822325"/>
              <a:gd name="connsiteY2289" fmla="*/ 173364 h 842963"/>
              <a:gd name="connsiteX2290" fmla="*/ 262058 w 822325"/>
              <a:gd name="connsiteY2290" fmla="*/ 165100 h 842963"/>
              <a:gd name="connsiteX2291" fmla="*/ 116526 w 822325"/>
              <a:gd name="connsiteY2291" fmla="*/ 158751 h 842963"/>
              <a:gd name="connsiteX2292" fmla="*/ 136525 w 822325"/>
              <a:gd name="connsiteY2292" fmla="*/ 168276 h 842963"/>
              <a:gd name="connsiteX2293" fmla="*/ 118653 w 822325"/>
              <a:gd name="connsiteY2293" fmla="*/ 206376 h 842963"/>
              <a:gd name="connsiteX2294" fmla="*/ 95250 w 822325"/>
              <a:gd name="connsiteY2294" fmla="*/ 198150 h 842963"/>
              <a:gd name="connsiteX2295" fmla="*/ 116526 w 822325"/>
              <a:gd name="connsiteY2295" fmla="*/ 158751 h 842963"/>
              <a:gd name="connsiteX2296" fmla="*/ 705374 w 822325"/>
              <a:gd name="connsiteY2296" fmla="*/ 158750 h 842963"/>
              <a:gd name="connsiteX2297" fmla="*/ 727075 w 822325"/>
              <a:gd name="connsiteY2297" fmla="*/ 198149 h 842963"/>
              <a:gd name="connsiteX2298" fmla="*/ 703672 w 822325"/>
              <a:gd name="connsiteY2298" fmla="*/ 206375 h 842963"/>
              <a:gd name="connsiteX2299" fmla="*/ 685800 w 822325"/>
              <a:gd name="connsiteY2299" fmla="*/ 168275 h 842963"/>
              <a:gd name="connsiteX2300" fmla="*/ 705374 w 822325"/>
              <a:gd name="connsiteY2300" fmla="*/ 158750 h 842963"/>
              <a:gd name="connsiteX2301" fmla="*/ 522385 w 822325"/>
              <a:gd name="connsiteY2301" fmla="*/ 157163 h 842963"/>
              <a:gd name="connsiteX2302" fmla="*/ 555626 w 822325"/>
              <a:gd name="connsiteY2302" fmla="*/ 163599 h 842963"/>
              <a:gd name="connsiteX2303" fmla="*/ 542942 w 822325"/>
              <a:gd name="connsiteY2303" fmla="*/ 188913 h 842963"/>
              <a:gd name="connsiteX2304" fmla="*/ 512763 w 822325"/>
              <a:gd name="connsiteY2304" fmla="*/ 184193 h 842963"/>
              <a:gd name="connsiteX2305" fmla="*/ 522385 w 822325"/>
              <a:gd name="connsiteY2305" fmla="*/ 157163 h 842963"/>
              <a:gd name="connsiteX2306" fmla="*/ 299504 w 822325"/>
              <a:gd name="connsiteY2306" fmla="*/ 157163 h 842963"/>
              <a:gd name="connsiteX2307" fmla="*/ 309564 w 822325"/>
              <a:gd name="connsiteY2307" fmla="*/ 184193 h 842963"/>
              <a:gd name="connsiteX2308" fmla="*/ 279385 w 822325"/>
              <a:gd name="connsiteY2308" fmla="*/ 188913 h 842963"/>
              <a:gd name="connsiteX2309" fmla="*/ 266701 w 822325"/>
              <a:gd name="connsiteY2309" fmla="*/ 163599 h 842963"/>
              <a:gd name="connsiteX2310" fmla="*/ 299504 w 822325"/>
              <a:gd name="connsiteY2310" fmla="*/ 157163 h 842963"/>
              <a:gd name="connsiteX2311" fmla="*/ 727134 w 822325"/>
              <a:gd name="connsiteY2311" fmla="*/ 150813 h 842963"/>
              <a:gd name="connsiteX2312" fmla="*/ 752475 w 822325"/>
              <a:gd name="connsiteY2312" fmla="*/ 191639 h 842963"/>
              <a:gd name="connsiteX2313" fmla="*/ 729212 w 822325"/>
              <a:gd name="connsiteY2313" fmla="*/ 196851 h 842963"/>
              <a:gd name="connsiteX2314" fmla="*/ 708025 w 822325"/>
              <a:gd name="connsiteY2314" fmla="*/ 156893 h 842963"/>
              <a:gd name="connsiteX2315" fmla="*/ 727134 w 822325"/>
              <a:gd name="connsiteY2315" fmla="*/ 150813 h 842963"/>
              <a:gd name="connsiteX2316" fmla="*/ 486125 w 822325"/>
              <a:gd name="connsiteY2316" fmla="*/ 150813 h 842963"/>
              <a:gd name="connsiteX2317" fmla="*/ 517526 w 822325"/>
              <a:gd name="connsiteY2317" fmla="*/ 155532 h 842963"/>
              <a:gd name="connsiteX2318" fmla="*/ 508734 w 822325"/>
              <a:gd name="connsiteY2318" fmla="*/ 182563 h 842963"/>
              <a:gd name="connsiteX2319" fmla="*/ 479426 w 822325"/>
              <a:gd name="connsiteY2319" fmla="*/ 179130 h 842963"/>
              <a:gd name="connsiteX2320" fmla="*/ 486125 w 822325"/>
              <a:gd name="connsiteY2320" fmla="*/ 150813 h 842963"/>
              <a:gd name="connsiteX2321" fmla="*/ 336359 w 822325"/>
              <a:gd name="connsiteY2321" fmla="*/ 150813 h 842963"/>
              <a:gd name="connsiteX2322" fmla="*/ 342901 w 822325"/>
              <a:gd name="connsiteY2322" fmla="*/ 179130 h 842963"/>
              <a:gd name="connsiteX2323" fmla="*/ 312808 w 822325"/>
              <a:gd name="connsiteY2323" fmla="*/ 182563 h 842963"/>
              <a:gd name="connsiteX2324" fmla="*/ 303213 w 822325"/>
              <a:gd name="connsiteY2324" fmla="*/ 155532 h 842963"/>
              <a:gd name="connsiteX2325" fmla="*/ 336359 w 822325"/>
              <a:gd name="connsiteY2325" fmla="*/ 150813 h 842963"/>
              <a:gd name="connsiteX2326" fmla="*/ 94266 w 822325"/>
              <a:gd name="connsiteY2326" fmla="*/ 150813 h 842963"/>
              <a:gd name="connsiteX2327" fmla="*/ 114301 w 822325"/>
              <a:gd name="connsiteY2327" fmla="*/ 156893 h 842963"/>
              <a:gd name="connsiteX2328" fmla="*/ 92134 w 822325"/>
              <a:gd name="connsiteY2328" fmla="*/ 196851 h 842963"/>
              <a:gd name="connsiteX2329" fmla="*/ 68263 w 822325"/>
              <a:gd name="connsiteY2329" fmla="*/ 191639 h 842963"/>
              <a:gd name="connsiteX2330" fmla="*/ 94266 w 822325"/>
              <a:gd name="connsiteY2330" fmla="*/ 150813 h 842963"/>
              <a:gd name="connsiteX2331" fmla="*/ 610402 w 822325"/>
              <a:gd name="connsiteY2331" fmla="*/ 149225 h 842963"/>
              <a:gd name="connsiteX2332" fmla="*/ 646114 w 822325"/>
              <a:gd name="connsiteY2332" fmla="*/ 162729 h 842963"/>
              <a:gd name="connsiteX2333" fmla="*/ 630000 w 822325"/>
              <a:gd name="connsiteY2333" fmla="*/ 182563 h 842963"/>
              <a:gd name="connsiteX2334" fmla="*/ 596901 w 822325"/>
              <a:gd name="connsiteY2334" fmla="*/ 172013 h 842963"/>
              <a:gd name="connsiteX2335" fmla="*/ 610402 w 822325"/>
              <a:gd name="connsiteY2335" fmla="*/ 149225 h 842963"/>
              <a:gd name="connsiteX2336" fmla="*/ 210773 w 822325"/>
              <a:gd name="connsiteY2336" fmla="*/ 149225 h 842963"/>
              <a:gd name="connsiteX2337" fmla="*/ 223838 w 822325"/>
              <a:gd name="connsiteY2337" fmla="*/ 172013 h 842963"/>
              <a:gd name="connsiteX2338" fmla="*/ 191386 w 822325"/>
              <a:gd name="connsiteY2338" fmla="*/ 182563 h 842963"/>
              <a:gd name="connsiteX2339" fmla="*/ 176213 w 822325"/>
              <a:gd name="connsiteY2339" fmla="*/ 162729 h 842963"/>
              <a:gd name="connsiteX2340" fmla="*/ 210773 w 822325"/>
              <a:gd name="connsiteY2340" fmla="*/ 149225 h 842963"/>
              <a:gd name="connsiteX2341" fmla="*/ 449565 w 822325"/>
              <a:gd name="connsiteY2341" fmla="*/ 147638 h 842963"/>
              <a:gd name="connsiteX2342" fmla="*/ 482601 w 822325"/>
              <a:gd name="connsiteY2342" fmla="*/ 150682 h 842963"/>
              <a:gd name="connsiteX2343" fmla="*/ 476081 w 822325"/>
              <a:gd name="connsiteY2343" fmla="*/ 179388 h 842963"/>
              <a:gd name="connsiteX2344" fmla="*/ 446088 w 822325"/>
              <a:gd name="connsiteY2344" fmla="*/ 177213 h 842963"/>
              <a:gd name="connsiteX2345" fmla="*/ 449565 w 822325"/>
              <a:gd name="connsiteY2345" fmla="*/ 147638 h 842963"/>
              <a:gd name="connsiteX2346" fmla="*/ 371173 w 822325"/>
              <a:gd name="connsiteY2346" fmla="*/ 147638 h 842963"/>
              <a:gd name="connsiteX2347" fmla="*/ 374651 w 822325"/>
              <a:gd name="connsiteY2347" fmla="*/ 177213 h 842963"/>
              <a:gd name="connsiteX2348" fmla="*/ 344658 w 822325"/>
              <a:gd name="connsiteY2348" fmla="*/ 179388 h 842963"/>
              <a:gd name="connsiteX2349" fmla="*/ 338138 w 822325"/>
              <a:gd name="connsiteY2349" fmla="*/ 150682 h 842963"/>
              <a:gd name="connsiteX2350" fmla="*/ 371173 w 822325"/>
              <a:gd name="connsiteY2350" fmla="*/ 147638 h 842963"/>
              <a:gd name="connsiteX2351" fmla="*/ 412751 w 822325"/>
              <a:gd name="connsiteY2351" fmla="*/ 146050 h 842963"/>
              <a:gd name="connsiteX2352" fmla="*/ 444501 w 822325"/>
              <a:gd name="connsiteY2352" fmla="*/ 146899 h 842963"/>
              <a:gd name="connsiteX2353" fmla="*/ 441577 w 822325"/>
              <a:gd name="connsiteY2353" fmla="*/ 176213 h 842963"/>
              <a:gd name="connsiteX2354" fmla="*/ 412751 w 822325"/>
              <a:gd name="connsiteY2354" fmla="*/ 175363 h 842963"/>
              <a:gd name="connsiteX2355" fmla="*/ 412751 w 822325"/>
              <a:gd name="connsiteY2355" fmla="*/ 146050 h 842963"/>
              <a:gd name="connsiteX2356" fmla="*/ 409143 w 822325"/>
              <a:gd name="connsiteY2356" fmla="*/ 146050 h 842963"/>
              <a:gd name="connsiteX2357" fmla="*/ 409576 w 822325"/>
              <a:gd name="connsiteY2357" fmla="*/ 175363 h 842963"/>
              <a:gd name="connsiteX2358" fmla="*/ 379269 w 822325"/>
              <a:gd name="connsiteY2358" fmla="*/ 176213 h 842963"/>
              <a:gd name="connsiteX2359" fmla="*/ 376238 w 822325"/>
              <a:gd name="connsiteY2359" fmla="*/ 146899 h 842963"/>
              <a:gd name="connsiteX2360" fmla="*/ 409143 w 822325"/>
              <a:gd name="connsiteY2360" fmla="*/ 146050 h 842963"/>
              <a:gd name="connsiteX2361" fmla="*/ 571471 w 822325"/>
              <a:gd name="connsiteY2361" fmla="*/ 136525 h 842963"/>
              <a:gd name="connsiteX2362" fmla="*/ 606426 w 822325"/>
              <a:gd name="connsiteY2362" fmla="*/ 147735 h 842963"/>
              <a:gd name="connsiteX2363" fmla="*/ 593212 w 822325"/>
              <a:gd name="connsiteY2363" fmla="*/ 171450 h 842963"/>
              <a:gd name="connsiteX2364" fmla="*/ 560388 w 822325"/>
              <a:gd name="connsiteY2364" fmla="*/ 162395 h 842963"/>
              <a:gd name="connsiteX2365" fmla="*/ 571471 w 822325"/>
              <a:gd name="connsiteY2365" fmla="*/ 136525 h 842963"/>
              <a:gd name="connsiteX2366" fmla="*/ 251182 w 822325"/>
              <a:gd name="connsiteY2366" fmla="*/ 136525 h 842963"/>
              <a:gd name="connsiteX2367" fmla="*/ 261939 w 822325"/>
              <a:gd name="connsiteY2367" fmla="*/ 162395 h 842963"/>
              <a:gd name="connsiteX2368" fmla="*/ 229239 w 822325"/>
              <a:gd name="connsiteY2368" fmla="*/ 171450 h 842963"/>
              <a:gd name="connsiteX2369" fmla="*/ 215901 w 822325"/>
              <a:gd name="connsiteY2369" fmla="*/ 147735 h 842963"/>
              <a:gd name="connsiteX2370" fmla="*/ 251182 w 822325"/>
              <a:gd name="connsiteY2370" fmla="*/ 136525 h 842963"/>
              <a:gd name="connsiteX2371" fmla="*/ 531939 w 822325"/>
              <a:gd name="connsiteY2371" fmla="*/ 125413 h 842963"/>
              <a:gd name="connsiteX2372" fmla="*/ 566739 w 822325"/>
              <a:gd name="connsiteY2372" fmla="*/ 134357 h 842963"/>
              <a:gd name="connsiteX2373" fmla="*/ 556554 w 822325"/>
              <a:gd name="connsiteY2373" fmla="*/ 160338 h 842963"/>
              <a:gd name="connsiteX2374" fmla="*/ 523876 w 822325"/>
              <a:gd name="connsiteY2374" fmla="*/ 153523 h 842963"/>
              <a:gd name="connsiteX2375" fmla="*/ 531939 w 822325"/>
              <a:gd name="connsiteY2375" fmla="*/ 125413 h 842963"/>
              <a:gd name="connsiteX2376" fmla="*/ 290388 w 822325"/>
              <a:gd name="connsiteY2376" fmla="*/ 125413 h 842963"/>
              <a:gd name="connsiteX2377" fmla="*/ 298451 w 822325"/>
              <a:gd name="connsiteY2377" fmla="*/ 153523 h 842963"/>
              <a:gd name="connsiteX2378" fmla="*/ 265773 w 822325"/>
              <a:gd name="connsiteY2378" fmla="*/ 160338 h 842963"/>
              <a:gd name="connsiteX2379" fmla="*/ 255588 w 822325"/>
              <a:gd name="connsiteY2379" fmla="*/ 134357 h 842963"/>
              <a:gd name="connsiteX2380" fmla="*/ 290388 w 822325"/>
              <a:gd name="connsiteY2380" fmla="*/ 125413 h 842963"/>
              <a:gd name="connsiteX2381" fmla="*/ 623073 w 822325"/>
              <a:gd name="connsiteY2381" fmla="*/ 122238 h 842963"/>
              <a:gd name="connsiteX2382" fmla="*/ 660401 w 822325"/>
              <a:gd name="connsiteY2382" fmla="*/ 140218 h 842963"/>
              <a:gd name="connsiteX2383" fmla="*/ 647959 w 822325"/>
              <a:gd name="connsiteY2383" fmla="*/ 160338 h 842963"/>
              <a:gd name="connsiteX2384" fmla="*/ 612776 w 822325"/>
              <a:gd name="connsiteY2384" fmla="*/ 145783 h 842963"/>
              <a:gd name="connsiteX2385" fmla="*/ 623073 w 822325"/>
              <a:gd name="connsiteY2385" fmla="*/ 122238 h 842963"/>
              <a:gd name="connsiteX2386" fmla="*/ 198566 w 822325"/>
              <a:gd name="connsiteY2386" fmla="*/ 122238 h 842963"/>
              <a:gd name="connsiteX2387" fmla="*/ 209551 w 822325"/>
              <a:gd name="connsiteY2387" fmla="*/ 145783 h 842963"/>
              <a:gd name="connsiteX2388" fmla="*/ 173081 w 822325"/>
              <a:gd name="connsiteY2388" fmla="*/ 160338 h 842963"/>
              <a:gd name="connsiteX2389" fmla="*/ 160338 w 822325"/>
              <a:gd name="connsiteY2389" fmla="*/ 140218 h 842963"/>
              <a:gd name="connsiteX2390" fmla="*/ 198566 w 822325"/>
              <a:gd name="connsiteY2390" fmla="*/ 122238 h 842963"/>
              <a:gd name="connsiteX2391" fmla="*/ 491045 w 822325"/>
              <a:gd name="connsiteY2391" fmla="*/ 119063 h 842963"/>
              <a:gd name="connsiteX2392" fmla="*/ 527051 w 822325"/>
              <a:gd name="connsiteY2392" fmla="*/ 125530 h 842963"/>
              <a:gd name="connsiteX2393" fmla="*/ 519147 w 822325"/>
              <a:gd name="connsiteY2393" fmla="*/ 153988 h 842963"/>
              <a:gd name="connsiteX2394" fmla="*/ 485776 w 822325"/>
              <a:gd name="connsiteY2394" fmla="*/ 148814 h 842963"/>
              <a:gd name="connsiteX2395" fmla="*/ 491045 w 822325"/>
              <a:gd name="connsiteY2395" fmla="*/ 119063 h 842963"/>
              <a:gd name="connsiteX2396" fmla="*/ 329533 w 822325"/>
              <a:gd name="connsiteY2396" fmla="*/ 119063 h 842963"/>
              <a:gd name="connsiteX2397" fmla="*/ 334964 w 822325"/>
              <a:gd name="connsiteY2397" fmla="*/ 148814 h 842963"/>
              <a:gd name="connsiteX2398" fmla="*/ 303213 w 822325"/>
              <a:gd name="connsiteY2398" fmla="*/ 153988 h 842963"/>
              <a:gd name="connsiteX2399" fmla="*/ 295276 w 822325"/>
              <a:gd name="connsiteY2399" fmla="*/ 125530 h 842963"/>
              <a:gd name="connsiteX2400" fmla="*/ 329533 w 822325"/>
              <a:gd name="connsiteY2400" fmla="*/ 119063 h 842963"/>
              <a:gd name="connsiteX2401" fmla="*/ 452260 w 822325"/>
              <a:gd name="connsiteY2401" fmla="*/ 114300 h 842963"/>
              <a:gd name="connsiteX2402" fmla="*/ 487363 w 822325"/>
              <a:gd name="connsiteY2402" fmla="*/ 118146 h 842963"/>
              <a:gd name="connsiteX2403" fmla="*/ 482226 w 822325"/>
              <a:gd name="connsiteY2403" fmla="*/ 147638 h 842963"/>
              <a:gd name="connsiteX2404" fmla="*/ 449263 w 822325"/>
              <a:gd name="connsiteY2404" fmla="*/ 144646 h 842963"/>
              <a:gd name="connsiteX2405" fmla="*/ 452260 w 822325"/>
              <a:gd name="connsiteY2405" fmla="*/ 114300 h 842963"/>
              <a:gd name="connsiteX2406" fmla="*/ 368479 w 822325"/>
              <a:gd name="connsiteY2406" fmla="*/ 114300 h 842963"/>
              <a:gd name="connsiteX2407" fmla="*/ 371476 w 822325"/>
              <a:gd name="connsiteY2407" fmla="*/ 145073 h 842963"/>
              <a:gd name="connsiteX2408" fmla="*/ 338513 w 822325"/>
              <a:gd name="connsiteY2408" fmla="*/ 147638 h 842963"/>
              <a:gd name="connsiteX2409" fmla="*/ 333376 w 822325"/>
              <a:gd name="connsiteY2409" fmla="*/ 118146 h 842963"/>
              <a:gd name="connsiteX2410" fmla="*/ 368479 w 822325"/>
              <a:gd name="connsiteY2410" fmla="*/ 114300 h 842963"/>
              <a:gd name="connsiteX2411" fmla="*/ 412751 w 822325"/>
              <a:gd name="connsiteY2411" fmla="*/ 112713 h 842963"/>
              <a:gd name="connsiteX2412" fmla="*/ 447676 w 822325"/>
              <a:gd name="connsiteY2412" fmla="*/ 113983 h 842963"/>
              <a:gd name="connsiteX2413" fmla="*/ 445120 w 822325"/>
              <a:gd name="connsiteY2413" fmla="*/ 144463 h 842963"/>
              <a:gd name="connsiteX2414" fmla="*/ 412751 w 822325"/>
              <a:gd name="connsiteY2414" fmla="*/ 143616 h 842963"/>
              <a:gd name="connsiteX2415" fmla="*/ 412751 w 822325"/>
              <a:gd name="connsiteY2415" fmla="*/ 112713 h 842963"/>
              <a:gd name="connsiteX2416" fmla="*/ 407988 w 822325"/>
              <a:gd name="connsiteY2416" fmla="*/ 112713 h 842963"/>
              <a:gd name="connsiteX2417" fmla="*/ 407988 w 822325"/>
              <a:gd name="connsiteY2417" fmla="*/ 143616 h 842963"/>
              <a:gd name="connsiteX2418" fmla="*/ 375618 w 822325"/>
              <a:gd name="connsiteY2418" fmla="*/ 144463 h 842963"/>
              <a:gd name="connsiteX2419" fmla="*/ 373063 w 822325"/>
              <a:gd name="connsiteY2419" fmla="*/ 113983 h 842963"/>
              <a:gd name="connsiteX2420" fmla="*/ 407988 w 822325"/>
              <a:gd name="connsiteY2420" fmla="*/ 112713 h 842963"/>
              <a:gd name="connsiteX2421" fmla="*/ 581693 w 822325"/>
              <a:gd name="connsiteY2421" fmla="*/ 104775 h 842963"/>
              <a:gd name="connsiteX2422" fmla="*/ 619126 w 822325"/>
              <a:gd name="connsiteY2422" fmla="*/ 119168 h 842963"/>
              <a:gd name="connsiteX2423" fmla="*/ 608800 w 822325"/>
              <a:gd name="connsiteY2423" fmla="*/ 142875 h 842963"/>
              <a:gd name="connsiteX2424" fmla="*/ 573088 w 822325"/>
              <a:gd name="connsiteY2424" fmla="*/ 131445 h 842963"/>
              <a:gd name="connsiteX2425" fmla="*/ 581693 w 822325"/>
              <a:gd name="connsiteY2425" fmla="*/ 104775 h 842963"/>
              <a:gd name="connsiteX2426" fmla="*/ 240987 w 822325"/>
              <a:gd name="connsiteY2426" fmla="*/ 104775 h 842963"/>
              <a:gd name="connsiteX2427" fmla="*/ 249239 w 822325"/>
              <a:gd name="connsiteY2427" fmla="*/ 131445 h 842963"/>
              <a:gd name="connsiteX2428" fmla="*/ 213625 w 822325"/>
              <a:gd name="connsiteY2428" fmla="*/ 142875 h 842963"/>
              <a:gd name="connsiteX2429" fmla="*/ 203201 w 822325"/>
              <a:gd name="connsiteY2429" fmla="*/ 119168 h 842963"/>
              <a:gd name="connsiteX2430" fmla="*/ 240987 w 822325"/>
              <a:gd name="connsiteY2430" fmla="*/ 104775 h 842963"/>
              <a:gd name="connsiteX2431" fmla="*/ 632190 w 822325"/>
              <a:gd name="connsiteY2431" fmla="*/ 95250 h 842963"/>
              <a:gd name="connsiteX2432" fmla="*/ 671513 w 822325"/>
              <a:gd name="connsiteY2432" fmla="*/ 117556 h 842963"/>
              <a:gd name="connsiteX2433" fmla="*/ 662338 w 822325"/>
              <a:gd name="connsiteY2433" fmla="*/ 138113 h 842963"/>
              <a:gd name="connsiteX2434" fmla="*/ 623888 w 822325"/>
              <a:gd name="connsiteY2434" fmla="*/ 119743 h 842963"/>
              <a:gd name="connsiteX2435" fmla="*/ 632190 w 822325"/>
              <a:gd name="connsiteY2435" fmla="*/ 95250 h 842963"/>
              <a:gd name="connsiteX2436" fmla="*/ 189248 w 822325"/>
              <a:gd name="connsiteY2436" fmla="*/ 95250 h 842963"/>
              <a:gd name="connsiteX2437" fmla="*/ 196851 w 822325"/>
              <a:gd name="connsiteY2437" fmla="*/ 119743 h 842963"/>
              <a:gd name="connsiteX2438" fmla="*/ 160105 w 822325"/>
              <a:gd name="connsiteY2438" fmla="*/ 138113 h 842963"/>
              <a:gd name="connsiteX2439" fmla="*/ 150813 w 822325"/>
              <a:gd name="connsiteY2439" fmla="*/ 117556 h 842963"/>
              <a:gd name="connsiteX2440" fmla="*/ 189248 w 822325"/>
              <a:gd name="connsiteY2440" fmla="*/ 95250 h 842963"/>
              <a:gd name="connsiteX2441" fmla="*/ 539705 w 822325"/>
              <a:gd name="connsiteY2441" fmla="*/ 92075 h 842963"/>
              <a:gd name="connsiteX2442" fmla="*/ 576264 w 822325"/>
              <a:gd name="connsiteY2442" fmla="*/ 103505 h 842963"/>
              <a:gd name="connsiteX2443" fmla="*/ 568280 w 822325"/>
              <a:gd name="connsiteY2443" fmla="*/ 130175 h 842963"/>
              <a:gd name="connsiteX2444" fmla="*/ 533401 w 822325"/>
              <a:gd name="connsiteY2444" fmla="*/ 120861 h 842963"/>
              <a:gd name="connsiteX2445" fmla="*/ 539705 w 822325"/>
              <a:gd name="connsiteY2445" fmla="*/ 92075 h 842963"/>
              <a:gd name="connsiteX2446" fmla="*/ 282622 w 822325"/>
              <a:gd name="connsiteY2446" fmla="*/ 92075 h 842963"/>
              <a:gd name="connsiteX2447" fmla="*/ 288926 w 822325"/>
              <a:gd name="connsiteY2447" fmla="*/ 120861 h 842963"/>
              <a:gd name="connsiteX2448" fmla="*/ 254047 w 822325"/>
              <a:gd name="connsiteY2448" fmla="*/ 130175 h 842963"/>
              <a:gd name="connsiteX2449" fmla="*/ 246063 w 822325"/>
              <a:gd name="connsiteY2449" fmla="*/ 103505 h 842963"/>
              <a:gd name="connsiteX2450" fmla="*/ 282622 w 822325"/>
              <a:gd name="connsiteY2450" fmla="*/ 92075 h 842963"/>
              <a:gd name="connsiteX2451" fmla="*/ 496381 w 822325"/>
              <a:gd name="connsiteY2451" fmla="*/ 82550 h 842963"/>
              <a:gd name="connsiteX2452" fmla="*/ 533401 w 822325"/>
              <a:gd name="connsiteY2452" fmla="*/ 90433 h 842963"/>
              <a:gd name="connsiteX2453" fmla="*/ 527444 w 822325"/>
              <a:gd name="connsiteY2453" fmla="*/ 120650 h 842963"/>
              <a:gd name="connsiteX2454" fmla="*/ 492126 w 822325"/>
              <a:gd name="connsiteY2454" fmla="*/ 114081 h 842963"/>
              <a:gd name="connsiteX2455" fmla="*/ 496381 w 822325"/>
              <a:gd name="connsiteY2455" fmla="*/ 82550 h 842963"/>
              <a:gd name="connsiteX2456" fmla="*/ 324358 w 822325"/>
              <a:gd name="connsiteY2456" fmla="*/ 82550 h 842963"/>
              <a:gd name="connsiteX2457" fmla="*/ 328613 w 822325"/>
              <a:gd name="connsiteY2457" fmla="*/ 114081 h 842963"/>
              <a:gd name="connsiteX2458" fmla="*/ 293721 w 822325"/>
              <a:gd name="connsiteY2458" fmla="*/ 120650 h 842963"/>
              <a:gd name="connsiteX2459" fmla="*/ 287338 w 822325"/>
              <a:gd name="connsiteY2459" fmla="*/ 90433 h 842963"/>
              <a:gd name="connsiteX2460" fmla="*/ 324358 w 822325"/>
              <a:gd name="connsiteY2460" fmla="*/ 82550 h 842963"/>
              <a:gd name="connsiteX2461" fmla="*/ 454595 w 822325"/>
              <a:gd name="connsiteY2461" fmla="*/ 77788 h 842963"/>
              <a:gd name="connsiteX2462" fmla="*/ 492126 w 822325"/>
              <a:gd name="connsiteY2462" fmla="*/ 82416 h 842963"/>
              <a:gd name="connsiteX2463" fmla="*/ 487812 w 822325"/>
              <a:gd name="connsiteY2463" fmla="*/ 112713 h 842963"/>
              <a:gd name="connsiteX2464" fmla="*/ 452438 w 822325"/>
              <a:gd name="connsiteY2464" fmla="*/ 108926 h 842963"/>
              <a:gd name="connsiteX2465" fmla="*/ 454595 w 822325"/>
              <a:gd name="connsiteY2465" fmla="*/ 77788 h 842963"/>
              <a:gd name="connsiteX2466" fmla="*/ 366144 w 822325"/>
              <a:gd name="connsiteY2466" fmla="*/ 77788 h 842963"/>
              <a:gd name="connsiteX2467" fmla="*/ 368301 w 822325"/>
              <a:gd name="connsiteY2467" fmla="*/ 108555 h 842963"/>
              <a:gd name="connsiteX2468" fmla="*/ 332495 w 822325"/>
              <a:gd name="connsiteY2468" fmla="*/ 112713 h 842963"/>
              <a:gd name="connsiteX2469" fmla="*/ 328613 w 822325"/>
              <a:gd name="connsiteY2469" fmla="*/ 82361 h 842963"/>
              <a:gd name="connsiteX2470" fmla="*/ 366144 w 822325"/>
              <a:gd name="connsiteY2470" fmla="*/ 77788 h 842963"/>
              <a:gd name="connsiteX2471" fmla="*/ 588540 w 822325"/>
              <a:gd name="connsiteY2471" fmla="*/ 74613 h 842963"/>
              <a:gd name="connsiteX2472" fmla="*/ 627063 w 822325"/>
              <a:gd name="connsiteY2472" fmla="*/ 92545 h 842963"/>
              <a:gd name="connsiteX2473" fmla="*/ 619443 w 822325"/>
              <a:gd name="connsiteY2473" fmla="*/ 117476 h 842963"/>
              <a:gd name="connsiteX2474" fmla="*/ 582613 w 822325"/>
              <a:gd name="connsiteY2474" fmla="*/ 102605 h 842963"/>
              <a:gd name="connsiteX2475" fmla="*/ 588540 w 822325"/>
              <a:gd name="connsiteY2475" fmla="*/ 74613 h 842963"/>
              <a:gd name="connsiteX2476" fmla="*/ 412751 w 822325"/>
              <a:gd name="connsiteY2476" fmla="*/ 74613 h 842963"/>
              <a:gd name="connsiteX2477" fmla="*/ 450851 w 822325"/>
              <a:gd name="connsiteY2477" fmla="*/ 76381 h 842963"/>
              <a:gd name="connsiteX2478" fmla="*/ 448686 w 822325"/>
              <a:gd name="connsiteY2478" fmla="*/ 109538 h 842963"/>
              <a:gd name="connsiteX2479" fmla="*/ 412751 w 822325"/>
              <a:gd name="connsiteY2479" fmla="*/ 108211 h 842963"/>
              <a:gd name="connsiteX2480" fmla="*/ 412751 w 822325"/>
              <a:gd name="connsiteY2480" fmla="*/ 74613 h 842963"/>
              <a:gd name="connsiteX2481" fmla="*/ 407555 w 822325"/>
              <a:gd name="connsiteY2481" fmla="*/ 74613 h 842963"/>
              <a:gd name="connsiteX2482" fmla="*/ 407988 w 822325"/>
              <a:gd name="connsiteY2482" fmla="*/ 108211 h 842963"/>
              <a:gd name="connsiteX2483" fmla="*/ 372053 w 822325"/>
              <a:gd name="connsiteY2483" fmla="*/ 109538 h 842963"/>
              <a:gd name="connsiteX2484" fmla="*/ 369888 w 822325"/>
              <a:gd name="connsiteY2484" fmla="*/ 76381 h 842963"/>
              <a:gd name="connsiteX2485" fmla="*/ 407555 w 822325"/>
              <a:gd name="connsiteY2485" fmla="*/ 74613 h 842963"/>
              <a:gd name="connsiteX2486" fmla="*/ 233363 w 822325"/>
              <a:gd name="connsiteY2486" fmla="*/ 74613 h 842963"/>
              <a:gd name="connsiteX2487" fmla="*/ 239713 w 822325"/>
              <a:gd name="connsiteY2487" fmla="*/ 102605 h 842963"/>
              <a:gd name="connsiteX2488" fmla="*/ 202883 w 822325"/>
              <a:gd name="connsiteY2488" fmla="*/ 117476 h 842963"/>
              <a:gd name="connsiteX2489" fmla="*/ 195263 w 822325"/>
              <a:gd name="connsiteY2489" fmla="*/ 92545 h 842963"/>
              <a:gd name="connsiteX2490" fmla="*/ 233363 w 822325"/>
              <a:gd name="connsiteY2490" fmla="*/ 74613 h 842963"/>
              <a:gd name="connsiteX2491" fmla="*/ 638493 w 822325"/>
              <a:gd name="connsiteY2491" fmla="*/ 68263 h 842963"/>
              <a:gd name="connsiteX2492" fmla="*/ 677863 w 822325"/>
              <a:gd name="connsiteY2492" fmla="*/ 95352 h 842963"/>
              <a:gd name="connsiteX2493" fmla="*/ 671936 w 822325"/>
              <a:gd name="connsiteY2493" fmla="*/ 115888 h 842963"/>
              <a:gd name="connsiteX2494" fmla="*/ 633413 w 822325"/>
              <a:gd name="connsiteY2494" fmla="*/ 93168 h 842963"/>
              <a:gd name="connsiteX2495" fmla="*/ 638493 w 822325"/>
              <a:gd name="connsiteY2495" fmla="*/ 68263 h 842963"/>
              <a:gd name="connsiteX2496" fmla="*/ 183881 w 822325"/>
              <a:gd name="connsiteY2496" fmla="*/ 68263 h 842963"/>
              <a:gd name="connsiteX2497" fmla="*/ 188913 w 822325"/>
              <a:gd name="connsiteY2497" fmla="*/ 93168 h 842963"/>
              <a:gd name="connsiteX2498" fmla="*/ 150753 w 822325"/>
              <a:gd name="connsiteY2498" fmla="*/ 115888 h 842963"/>
              <a:gd name="connsiteX2499" fmla="*/ 144463 w 822325"/>
              <a:gd name="connsiteY2499" fmla="*/ 95352 h 842963"/>
              <a:gd name="connsiteX2500" fmla="*/ 183881 w 822325"/>
              <a:gd name="connsiteY2500" fmla="*/ 68263 h 842963"/>
              <a:gd name="connsiteX2501" fmla="*/ 544374 w 822325"/>
              <a:gd name="connsiteY2501" fmla="*/ 58738 h 842963"/>
              <a:gd name="connsiteX2502" fmla="*/ 582614 w 822325"/>
              <a:gd name="connsiteY2502" fmla="*/ 73171 h 842963"/>
              <a:gd name="connsiteX2503" fmla="*/ 576311 w 822325"/>
              <a:gd name="connsiteY2503" fmla="*/ 101601 h 842963"/>
              <a:gd name="connsiteX2504" fmla="*/ 539751 w 822325"/>
              <a:gd name="connsiteY2504" fmla="*/ 89792 h 842963"/>
              <a:gd name="connsiteX2505" fmla="*/ 544374 w 822325"/>
              <a:gd name="connsiteY2505" fmla="*/ 58738 h 842963"/>
              <a:gd name="connsiteX2506" fmla="*/ 277782 w 822325"/>
              <a:gd name="connsiteY2506" fmla="*/ 58738 h 842963"/>
              <a:gd name="connsiteX2507" fmla="*/ 282576 w 822325"/>
              <a:gd name="connsiteY2507" fmla="*/ 89792 h 842963"/>
              <a:gd name="connsiteX2508" fmla="*/ 244227 w 822325"/>
              <a:gd name="connsiteY2508" fmla="*/ 101601 h 842963"/>
              <a:gd name="connsiteX2509" fmla="*/ 238126 w 822325"/>
              <a:gd name="connsiteY2509" fmla="*/ 73171 h 842963"/>
              <a:gd name="connsiteX2510" fmla="*/ 277782 w 822325"/>
              <a:gd name="connsiteY2510" fmla="*/ 58738 h 842963"/>
              <a:gd name="connsiteX2511" fmla="*/ 499950 w 822325"/>
              <a:gd name="connsiteY2511" fmla="*/ 47625 h 842963"/>
              <a:gd name="connsiteX2512" fmla="*/ 539751 w 822325"/>
              <a:gd name="connsiteY2512" fmla="*/ 57336 h 842963"/>
              <a:gd name="connsiteX2513" fmla="*/ 534940 w 822325"/>
              <a:gd name="connsiteY2513" fmla="*/ 87313 h 842963"/>
              <a:gd name="connsiteX2514" fmla="*/ 496888 w 822325"/>
              <a:gd name="connsiteY2514" fmla="*/ 79291 h 842963"/>
              <a:gd name="connsiteX2515" fmla="*/ 499950 w 822325"/>
              <a:gd name="connsiteY2515" fmla="*/ 47625 h 842963"/>
              <a:gd name="connsiteX2516" fmla="*/ 321940 w 822325"/>
              <a:gd name="connsiteY2516" fmla="*/ 47625 h 842963"/>
              <a:gd name="connsiteX2517" fmla="*/ 325439 w 822325"/>
              <a:gd name="connsiteY2517" fmla="*/ 79291 h 842963"/>
              <a:gd name="connsiteX2518" fmla="*/ 286950 w 822325"/>
              <a:gd name="connsiteY2518" fmla="*/ 87313 h 842963"/>
              <a:gd name="connsiteX2519" fmla="*/ 282576 w 822325"/>
              <a:gd name="connsiteY2519" fmla="*/ 57336 h 842963"/>
              <a:gd name="connsiteX2520" fmla="*/ 321940 w 822325"/>
              <a:gd name="connsiteY2520" fmla="*/ 47625 h 842963"/>
              <a:gd name="connsiteX2521" fmla="*/ 593279 w 822325"/>
              <a:gd name="connsiteY2521" fmla="*/ 44450 h 842963"/>
              <a:gd name="connsiteX2522" fmla="*/ 633413 w 822325"/>
              <a:gd name="connsiteY2522" fmla="*/ 65764 h 842963"/>
              <a:gd name="connsiteX2523" fmla="*/ 628234 w 822325"/>
              <a:gd name="connsiteY2523" fmla="*/ 90488 h 842963"/>
              <a:gd name="connsiteX2524" fmla="*/ 588963 w 822325"/>
              <a:gd name="connsiteY2524" fmla="*/ 72584 h 842963"/>
              <a:gd name="connsiteX2525" fmla="*/ 593279 w 822325"/>
              <a:gd name="connsiteY2525" fmla="*/ 44450 h 842963"/>
              <a:gd name="connsiteX2526" fmla="*/ 229441 w 822325"/>
              <a:gd name="connsiteY2526" fmla="*/ 44450 h 842963"/>
              <a:gd name="connsiteX2527" fmla="*/ 233363 w 822325"/>
              <a:gd name="connsiteY2527" fmla="*/ 72584 h 842963"/>
              <a:gd name="connsiteX2528" fmla="*/ 193707 w 822325"/>
              <a:gd name="connsiteY2528" fmla="*/ 90488 h 842963"/>
              <a:gd name="connsiteX2529" fmla="*/ 188913 w 822325"/>
              <a:gd name="connsiteY2529" fmla="*/ 65764 h 842963"/>
              <a:gd name="connsiteX2530" fmla="*/ 229441 w 822325"/>
              <a:gd name="connsiteY2530" fmla="*/ 44450 h 842963"/>
              <a:gd name="connsiteX2531" fmla="*/ 363437 w 822325"/>
              <a:gd name="connsiteY2531" fmla="*/ 41275 h 842963"/>
              <a:gd name="connsiteX2532" fmla="*/ 365126 w 822325"/>
              <a:gd name="connsiteY2532" fmla="*/ 74666 h 842963"/>
              <a:gd name="connsiteX2533" fmla="*/ 328393 w 822325"/>
              <a:gd name="connsiteY2533" fmla="*/ 79375 h 842963"/>
              <a:gd name="connsiteX2534" fmla="*/ 325438 w 822325"/>
              <a:gd name="connsiteY2534" fmla="*/ 47268 h 842963"/>
              <a:gd name="connsiteX2535" fmla="*/ 363437 w 822325"/>
              <a:gd name="connsiteY2535" fmla="*/ 41275 h 842963"/>
              <a:gd name="connsiteX2536" fmla="*/ 457284 w 822325"/>
              <a:gd name="connsiteY2536" fmla="*/ 39688 h 842963"/>
              <a:gd name="connsiteX2537" fmla="*/ 495301 w 822325"/>
              <a:gd name="connsiteY2537" fmla="*/ 45861 h 842963"/>
              <a:gd name="connsiteX2538" fmla="*/ 492377 w 822325"/>
              <a:gd name="connsiteY2538" fmla="*/ 79376 h 842963"/>
              <a:gd name="connsiteX2539" fmla="*/ 455613 w 822325"/>
              <a:gd name="connsiteY2539" fmla="*/ 74084 h 842963"/>
              <a:gd name="connsiteX2540" fmla="*/ 457284 w 822325"/>
              <a:gd name="connsiteY2540" fmla="*/ 39688 h 842963"/>
              <a:gd name="connsiteX2541" fmla="*/ 413187 w 822325"/>
              <a:gd name="connsiteY2541" fmla="*/ 38100 h 842963"/>
              <a:gd name="connsiteX2542" fmla="*/ 452439 w 822325"/>
              <a:gd name="connsiteY2542" fmla="*/ 39803 h 842963"/>
              <a:gd name="connsiteX2543" fmla="*/ 451130 w 822325"/>
              <a:gd name="connsiteY2543" fmla="*/ 73025 h 842963"/>
              <a:gd name="connsiteX2544" fmla="*/ 412751 w 822325"/>
              <a:gd name="connsiteY2544" fmla="*/ 71747 h 842963"/>
              <a:gd name="connsiteX2545" fmla="*/ 413187 w 822325"/>
              <a:gd name="connsiteY2545" fmla="*/ 38100 h 842963"/>
              <a:gd name="connsiteX2546" fmla="*/ 407989 w 822325"/>
              <a:gd name="connsiteY2546" fmla="*/ 38100 h 842963"/>
              <a:gd name="connsiteX2547" fmla="*/ 407989 w 822325"/>
              <a:gd name="connsiteY2547" fmla="*/ 72853 h 842963"/>
              <a:gd name="connsiteX2548" fmla="*/ 370045 w 822325"/>
              <a:gd name="connsiteY2548" fmla="*/ 74613 h 842963"/>
              <a:gd name="connsiteX2549" fmla="*/ 368301 w 822325"/>
              <a:gd name="connsiteY2549" fmla="*/ 39859 h 842963"/>
              <a:gd name="connsiteX2550" fmla="*/ 407989 w 822325"/>
              <a:gd name="connsiteY2550" fmla="*/ 38100 h 842963"/>
              <a:gd name="connsiteX2551" fmla="*/ 547514 w 822325"/>
              <a:gd name="connsiteY2551" fmla="*/ 25400 h 842963"/>
              <a:gd name="connsiteX2552" fmla="*/ 587376 w 822325"/>
              <a:gd name="connsiteY2552" fmla="*/ 41754 h 842963"/>
              <a:gd name="connsiteX2553" fmla="*/ 583518 w 822325"/>
              <a:gd name="connsiteY2553" fmla="*/ 69850 h 842963"/>
              <a:gd name="connsiteX2554" fmla="*/ 544513 w 822325"/>
              <a:gd name="connsiteY2554" fmla="*/ 56012 h 842963"/>
              <a:gd name="connsiteX2555" fmla="*/ 547514 w 822325"/>
              <a:gd name="connsiteY2555" fmla="*/ 25400 h 842963"/>
              <a:gd name="connsiteX2556" fmla="*/ 274814 w 822325"/>
              <a:gd name="connsiteY2556" fmla="*/ 25400 h 842963"/>
              <a:gd name="connsiteX2557" fmla="*/ 277814 w 822325"/>
              <a:gd name="connsiteY2557" fmla="*/ 56012 h 842963"/>
              <a:gd name="connsiteX2558" fmla="*/ 238809 w 822325"/>
              <a:gd name="connsiteY2558" fmla="*/ 69850 h 842963"/>
              <a:gd name="connsiteX2559" fmla="*/ 234951 w 822325"/>
              <a:gd name="connsiteY2559" fmla="*/ 41754 h 842963"/>
              <a:gd name="connsiteX2560" fmla="*/ 274814 w 822325"/>
              <a:gd name="connsiteY2560" fmla="*/ 25400 h 842963"/>
              <a:gd name="connsiteX2561" fmla="*/ 502250 w 822325"/>
              <a:gd name="connsiteY2561" fmla="*/ 11113 h 842963"/>
              <a:gd name="connsiteX2562" fmla="*/ 542926 w 822325"/>
              <a:gd name="connsiteY2562" fmla="*/ 22879 h 842963"/>
              <a:gd name="connsiteX2563" fmla="*/ 539864 w 822325"/>
              <a:gd name="connsiteY2563" fmla="*/ 53976 h 842963"/>
              <a:gd name="connsiteX2564" fmla="*/ 500063 w 822325"/>
              <a:gd name="connsiteY2564" fmla="*/ 43890 h 842963"/>
              <a:gd name="connsiteX2565" fmla="*/ 502250 w 822325"/>
              <a:gd name="connsiteY2565" fmla="*/ 11113 h 842963"/>
              <a:gd name="connsiteX2566" fmla="*/ 318570 w 822325"/>
              <a:gd name="connsiteY2566" fmla="*/ 11113 h 842963"/>
              <a:gd name="connsiteX2567" fmla="*/ 320676 w 822325"/>
              <a:gd name="connsiteY2567" fmla="*/ 43890 h 842963"/>
              <a:gd name="connsiteX2568" fmla="*/ 282349 w 822325"/>
              <a:gd name="connsiteY2568" fmla="*/ 53976 h 842963"/>
              <a:gd name="connsiteX2569" fmla="*/ 279401 w 822325"/>
              <a:gd name="connsiteY2569" fmla="*/ 22879 h 842963"/>
              <a:gd name="connsiteX2570" fmla="*/ 318570 w 822325"/>
              <a:gd name="connsiteY2570" fmla="*/ 11113 h 842963"/>
              <a:gd name="connsiteX2571" fmla="*/ 458491 w 822325"/>
              <a:gd name="connsiteY2571" fmla="*/ 3175 h 842963"/>
              <a:gd name="connsiteX2572" fmla="*/ 498476 w 822325"/>
              <a:gd name="connsiteY2572" fmla="*/ 10277 h 842963"/>
              <a:gd name="connsiteX2573" fmla="*/ 496326 w 822325"/>
              <a:gd name="connsiteY2573" fmla="*/ 42863 h 842963"/>
              <a:gd name="connsiteX2574" fmla="*/ 457201 w 822325"/>
              <a:gd name="connsiteY2574" fmla="*/ 37014 h 842963"/>
              <a:gd name="connsiteX2575" fmla="*/ 458491 w 822325"/>
              <a:gd name="connsiteY2575" fmla="*/ 3175 h 842963"/>
              <a:gd name="connsiteX2576" fmla="*/ 362669 w 822325"/>
              <a:gd name="connsiteY2576" fmla="*/ 3175 h 842963"/>
              <a:gd name="connsiteX2577" fmla="*/ 363538 w 822325"/>
              <a:gd name="connsiteY2577" fmla="*/ 38001 h 842963"/>
              <a:gd name="connsiteX2578" fmla="*/ 324001 w 822325"/>
              <a:gd name="connsiteY2578" fmla="*/ 44450 h 842963"/>
              <a:gd name="connsiteX2579" fmla="*/ 322263 w 822325"/>
              <a:gd name="connsiteY2579" fmla="*/ 10484 h 842963"/>
              <a:gd name="connsiteX2580" fmla="*/ 362669 w 822325"/>
              <a:gd name="connsiteY2580" fmla="*/ 3175 h 842963"/>
              <a:gd name="connsiteX2581" fmla="*/ 412751 w 822325"/>
              <a:gd name="connsiteY2581" fmla="*/ 0 h 842963"/>
              <a:gd name="connsiteX2582" fmla="*/ 452439 w 822325"/>
              <a:gd name="connsiteY2582" fmla="*/ 2098 h 842963"/>
              <a:gd name="connsiteX2583" fmla="*/ 451585 w 822325"/>
              <a:gd name="connsiteY2583" fmla="*/ 36513 h 842963"/>
              <a:gd name="connsiteX2584" fmla="*/ 412751 w 822325"/>
              <a:gd name="connsiteY2584" fmla="*/ 34414 h 842963"/>
              <a:gd name="connsiteX2585" fmla="*/ 412751 w 822325"/>
              <a:gd name="connsiteY2585" fmla="*/ 0 h 842963"/>
              <a:gd name="connsiteX2586" fmla="*/ 407989 w 822325"/>
              <a:gd name="connsiteY2586" fmla="*/ 0 h 842963"/>
              <a:gd name="connsiteX2587" fmla="*/ 407989 w 822325"/>
              <a:gd name="connsiteY2587" fmla="*/ 34414 h 842963"/>
              <a:gd name="connsiteX2588" fmla="*/ 369154 w 822325"/>
              <a:gd name="connsiteY2588" fmla="*/ 36513 h 842963"/>
              <a:gd name="connsiteX2589" fmla="*/ 368301 w 822325"/>
              <a:gd name="connsiteY2589" fmla="*/ 2518 h 842963"/>
              <a:gd name="connsiteX2590" fmla="*/ 407989 w 822325"/>
              <a:gd name="connsiteY2590" fmla="*/ 0 h 842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</a:cxnLst>
            <a:rect l="l" t="t" r="r" b="b"/>
            <a:pathLst>
              <a:path w="822325" h="842963">
                <a:moveTo>
                  <a:pt x="453172" y="804863"/>
                </a:moveTo>
                <a:cubicBezTo>
                  <a:pt x="453599" y="816687"/>
                  <a:pt x="453599" y="828512"/>
                  <a:pt x="454026" y="840336"/>
                </a:cubicBezTo>
                <a:cubicBezTo>
                  <a:pt x="440797" y="842087"/>
                  <a:pt x="427567" y="842963"/>
                  <a:pt x="414338" y="842963"/>
                </a:cubicBezTo>
                <a:cubicBezTo>
                  <a:pt x="414338" y="830701"/>
                  <a:pt x="414338" y="818877"/>
                  <a:pt x="414338" y="807053"/>
                </a:cubicBezTo>
                <a:cubicBezTo>
                  <a:pt x="427140" y="807053"/>
                  <a:pt x="439943" y="806177"/>
                  <a:pt x="453172" y="804863"/>
                </a:cubicBezTo>
                <a:close/>
                <a:moveTo>
                  <a:pt x="369189" y="804863"/>
                </a:moveTo>
                <a:cubicBezTo>
                  <a:pt x="382503" y="806177"/>
                  <a:pt x="396261" y="807053"/>
                  <a:pt x="409576" y="807053"/>
                </a:cubicBezTo>
                <a:cubicBezTo>
                  <a:pt x="409576" y="818877"/>
                  <a:pt x="409576" y="830701"/>
                  <a:pt x="409576" y="842963"/>
                </a:cubicBezTo>
                <a:cubicBezTo>
                  <a:pt x="395818" y="842963"/>
                  <a:pt x="382059" y="842087"/>
                  <a:pt x="368301" y="840774"/>
                </a:cubicBezTo>
                <a:cubicBezTo>
                  <a:pt x="368301" y="828512"/>
                  <a:pt x="368745" y="816687"/>
                  <a:pt x="369189" y="804863"/>
                </a:cubicBezTo>
                <a:close/>
                <a:moveTo>
                  <a:pt x="496326" y="798513"/>
                </a:moveTo>
                <a:cubicBezTo>
                  <a:pt x="497186" y="809692"/>
                  <a:pt x="498046" y="820871"/>
                  <a:pt x="498476" y="832479"/>
                </a:cubicBezTo>
                <a:cubicBezTo>
                  <a:pt x="485147" y="835489"/>
                  <a:pt x="471819" y="838068"/>
                  <a:pt x="458491" y="839788"/>
                </a:cubicBezTo>
                <a:cubicBezTo>
                  <a:pt x="458061" y="827750"/>
                  <a:pt x="458061" y="816141"/>
                  <a:pt x="457201" y="804962"/>
                </a:cubicBezTo>
                <a:cubicBezTo>
                  <a:pt x="470529" y="803243"/>
                  <a:pt x="483428" y="801523"/>
                  <a:pt x="496326" y="798513"/>
                </a:cubicBezTo>
                <a:close/>
                <a:moveTo>
                  <a:pt x="325589" y="798513"/>
                </a:moveTo>
                <a:cubicBezTo>
                  <a:pt x="339057" y="801120"/>
                  <a:pt x="352092" y="803292"/>
                  <a:pt x="365126" y="804596"/>
                </a:cubicBezTo>
                <a:cubicBezTo>
                  <a:pt x="364691" y="816327"/>
                  <a:pt x="364257" y="828057"/>
                  <a:pt x="364257" y="839788"/>
                </a:cubicBezTo>
                <a:cubicBezTo>
                  <a:pt x="350788" y="838050"/>
                  <a:pt x="337320" y="835878"/>
                  <a:pt x="323851" y="832402"/>
                </a:cubicBezTo>
                <a:cubicBezTo>
                  <a:pt x="324285" y="821106"/>
                  <a:pt x="325154" y="809810"/>
                  <a:pt x="325589" y="798513"/>
                </a:cubicBezTo>
                <a:close/>
                <a:moveTo>
                  <a:pt x="282348" y="787401"/>
                </a:moveTo>
                <a:cubicBezTo>
                  <a:pt x="294983" y="791323"/>
                  <a:pt x="307618" y="794810"/>
                  <a:pt x="320675" y="797860"/>
                </a:cubicBezTo>
                <a:cubicBezTo>
                  <a:pt x="319833" y="808755"/>
                  <a:pt x="318990" y="820085"/>
                  <a:pt x="318569" y="831851"/>
                </a:cubicBezTo>
                <a:cubicBezTo>
                  <a:pt x="305513" y="828365"/>
                  <a:pt x="292456" y="824443"/>
                  <a:pt x="279400" y="819649"/>
                </a:cubicBezTo>
                <a:cubicBezTo>
                  <a:pt x="279821" y="808755"/>
                  <a:pt x="281085" y="797860"/>
                  <a:pt x="282348" y="787401"/>
                </a:cubicBezTo>
                <a:close/>
                <a:moveTo>
                  <a:pt x="539864" y="787400"/>
                </a:moveTo>
                <a:cubicBezTo>
                  <a:pt x="541177" y="797859"/>
                  <a:pt x="542051" y="808754"/>
                  <a:pt x="542926" y="819648"/>
                </a:cubicBezTo>
                <a:cubicBezTo>
                  <a:pt x="529367" y="824442"/>
                  <a:pt x="515809" y="828364"/>
                  <a:pt x="502250" y="831850"/>
                </a:cubicBezTo>
                <a:cubicBezTo>
                  <a:pt x="501813" y="820084"/>
                  <a:pt x="500938" y="808754"/>
                  <a:pt x="500063" y="797859"/>
                </a:cubicBezTo>
                <a:cubicBezTo>
                  <a:pt x="513184" y="794809"/>
                  <a:pt x="526743" y="791322"/>
                  <a:pt x="539864" y="787400"/>
                </a:cubicBezTo>
                <a:close/>
                <a:moveTo>
                  <a:pt x="238808" y="771526"/>
                </a:moveTo>
                <a:cubicBezTo>
                  <a:pt x="251667" y="777172"/>
                  <a:pt x="264954" y="781950"/>
                  <a:pt x="277813" y="785859"/>
                </a:cubicBezTo>
                <a:cubicBezTo>
                  <a:pt x="276527" y="796283"/>
                  <a:pt x="275670" y="807141"/>
                  <a:pt x="274813" y="817564"/>
                </a:cubicBezTo>
                <a:cubicBezTo>
                  <a:pt x="261525" y="812787"/>
                  <a:pt x="248237" y="807141"/>
                  <a:pt x="234950" y="800626"/>
                </a:cubicBezTo>
                <a:cubicBezTo>
                  <a:pt x="235807" y="791071"/>
                  <a:pt x="237093" y="781081"/>
                  <a:pt x="238808" y="771526"/>
                </a:cubicBezTo>
                <a:close/>
                <a:moveTo>
                  <a:pt x="583518" y="771525"/>
                </a:moveTo>
                <a:cubicBezTo>
                  <a:pt x="585233" y="781080"/>
                  <a:pt x="586519" y="791070"/>
                  <a:pt x="587376" y="800625"/>
                </a:cubicBezTo>
                <a:cubicBezTo>
                  <a:pt x="574089" y="807140"/>
                  <a:pt x="560801" y="812786"/>
                  <a:pt x="547514" y="817563"/>
                </a:cubicBezTo>
                <a:cubicBezTo>
                  <a:pt x="546656" y="807140"/>
                  <a:pt x="545799" y="796282"/>
                  <a:pt x="544513" y="785858"/>
                </a:cubicBezTo>
                <a:cubicBezTo>
                  <a:pt x="557372" y="781949"/>
                  <a:pt x="570231" y="777171"/>
                  <a:pt x="583518" y="771525"/>
                </a:cubicBezTo>
                <a:close/>
                <a:moveTo>
                  <a:pt x="451168" y="768350"/>
                </a:moveTo>
                <a:cubicBezTo>
                  <a:pt x="451591" y="779291"/>
                  <a:pt x="452015" y="790231"/>
                  <a:pt x="452438" y="801592"/>
                </a:cubicBezTo>
                <a:cubicBezTo>
                  <a:pt x="439738" y="802854"/>
                  <a:pt x="427038" y="803275"/>
                  <a:pt x="414338" y="803275"/>
                </a:cubicBezTo>
                <a:cubicBezTo>
                  <a:pt x="414338" y="792335"/>
                  <a:pt x="414338" y="780974"/>
                  <a:pt x="414338" y="770033"/>
                </a:cubicBezTo>
                <a:cubicBezTo>
                  <a:pt x="426615" y="770033"/>
                  <a:pt x="438891" y="769613"/>
                  <a:pt x="451168" y="768350"/>
                </a:cubicBezTo>
                <a:close/>
                <a:moveTo>
                  <a:pt x="371632" y="768350"/>
                </a:moveTo>
                <a:cubicBezTo>
                  <a:pt x="384280" y="769202"/>
                  <a:pt x="396928" y="769628"/>
                  <a:pt x="409576" y="769628"/>
                </a:cubicBezTo>
                <a:cubicBezTo>
                  <a:pt x="409576" y="780702"/>
                  <a:pt x="409576" y="792201"/>
                  <a:pt x="409576" y="803275"/>
                </a:cubicBezTo>
                <a:cubicBezTo>
                  <a:pt x="396492" y="803275"/>
                  <a:pt x="383408" y="802849"/>
                  <a:pt x="369888" y="801572"/>
                </a:cubicBezTo>
                <a:cubicBezTo>
                  <a:pt x="370324" y="790072"/>
                  <a:pt x="370760" y="778998"/>
                  <a:pt x="371632" y="768350"/>
                </a:cubicBezTo>
                <a:close/>
                <a:moveTo>
                  <a:pt x="493847" y="763588"/>
                </a:moveTo>
                <a:cubicBezTo>
                  <a:pt x="495150" y="773862"/>
                  <a:pt x="496019" y="784993"/>
                  <a:pt x="496888" y="795695"/>
                </a:cubicBezTo>
                <a:cubicBezTo>
                  <a:pt x="483854" y="798264"/>
                  <a:pt x="470385" y="800404"/>
                  <a:pt x="457351" y="801688"/>
                </a:cubicBezTo>
                <a:cubicBezTo>
                  <a:pt x="456916" y="790558"/>
                  <a:pt x="456482" y="779428"/>
                  <a:pt x="455613" y="768297"/>
                </a:cubicBezTo>
                <a:cubicBezTo>
                  <a:pt x="468213" y="767441"/>
                  <a:pt x="481247" y="765729"/>
                  <a:pt x="493847" y="763588"/>
                </a:cubicBezTo>
                <a:close/>
                <a:moveTo>
                  <a:pt x="328512" y="763588"/>
                </a:moveTo>
                <a:cubicBezTo>
                  <a:pt x="341245" y="765705"/>
                  <a:pt x="353979" y="767398"/>
                  <a:pt x="366713" y="768668"/>
                </a:cubicBezTo>
                <a:cubicBezTo>
                  <a:pt x="366274" y="779252"/>
                  <a:pt x="365835" y="790258"/>
                  <a:pt x="365396" y="801688"/>
                </a:cubicBezTo>
                <a:cubicBezTo>
                  <a:pt x="351784" y="799995"/>
                  <a:pt x="338611" y="798302"/>
                  <a:pt x="325438" y="795762"/>
                </a:cubicBezTo>
                <a:cubicBezTo>
                  <a:pt x="326316" y="784755"/>
                  <a:pt x="327194" y="774172"/>
                  <a:pt x="328512" y="763588"/>
                </a:cubicBezTo>
                <a:close/>
                <a:moveTo>
                  <a:pt x="534940" y="754063"/>
                </a:moveTo>
                <a:cubicBezTo>
                  <a:pt x="537127" y="764491"/>
                  <a:pt x="538439" y="774484"/>
                  <a:pt x="539751" y="784911"/>
                </a:cubicBezTo>
                <a:cubicBezTo>
                  <a:pt x="526630" y="788821"/>
                  <a:pt x="513508" y="792297"/>
                  <a:pt x="499950" y="795338"/>
                </a:cubicBezTo>
                <a:cubicBezTo>
                  <a:pt x="499075" y="784042"/>
                  <a:pt x="498200" y="773180"/>
                  <a:pt x="496888" y="762318"/>
                </a:cubicBezTo>
                <a:cubicBezTo>
                  <a:pt x="509572" y="760146"/>
                  <a:pt x="522256" y="757539"/>
                  <a:pt x="534940" y="754063"/>
                </a:cubicBezTo>
                <a:close/>
                <a:moveTo>
                  <a:pt x="286949" y="754063"/>
                </a:moveTo>
                <a:cubicBezTo>
                  <a:pt x="299633" y="757539"/>
                  <a:pt x="312317" y="760146"/>
                  <a:pt x="325438" y="762318"/>
                </a:cubicBezTo>
                <a:cubicBezTo>
                  <a:pt x="324126" y="773180"/>
                  <a:pt x="322814" y="784042"/>
                  <a:pt x="321939" y="795338"/>
                </a:cubicBezTo>
                <a:cubicBezTo>
                  <a:pt x="308818" y="792297"/>
                  <a:pt x="295696" y="788821"/>
                  <a:pt x="282575" y="784911"/>
                </a:cubicBezTo>
                <a:cubicBezTo>
                  <a:pt x="283887" y="774484"/>
                  <a:pt x="285199" y="764491"/>
                  <a:pt x="286949" y="754063"/>
                </a:cubicBezTo>
                <a:close/>
                <a:moveTo>
                  <a:pt x="628234" y="750888"/>
                </a:moveTo>
                <a:cubicBezTo>
                  <a:pt x="630392" y="759267"/>
                  <a:pt x="632118" y="768086"/>
                  <a:pt x="633413" y="776465"/>
                </a:cubicBezTo>
                <a:cubicBezTo>
                  <a:pt x="620035" y="784402"/>
                  <a:pt x="606657" y="791899"/>
                  <a:pt x="593279" y="798513"/>
                </a:cubicBezTo>
                <a:cubicBezTo>
                  <a:pt x="592416" y="788812"/>
                  <a:pt x="590689" y="779110"/>
                  <a:pt x="588963" y="769850"/>
                </a:cubicBezTo>
                <a:cubicBezTo>
                  <a:pt x="602341" y="764117"/>
                  <a:pt x="615288" y="757944"/>
                  <a:pt x="628234" y="750888"/>
                </a:cubicBezTo>
                <a:close/>
                <a:moveTo>
                  <a:pt x="193707" y="750888"/>
                </a:moveTo>
                <a:cubicBezTo>
                  <a:pt x="207216" y="757944"/>
                  <a:pt x="220289" y="764117"/>
                  <a:pt x="233363" y="769850"/>
                </a:cubicBezTo>
                <a:cubicBezTo>
                  <a:pt x="231620" y="779110"/>
                  <a:pt x="230312" y="788812"/>
                  <a:pt x="229441" y="798513"/>
                </a:cubicBezTo>
                <a:cubicBezTo>
                  <a:pt x="215932" y="791899"/>
                  <a:pt x="202422" y="784402"/>
                  <a:pt x="188913" y="776465"/>
                </a:cubicBezTo>
                <a:cubicBezTo>
                  <a:pt x="190220" y="768086"/>
                  <a:pt x="191963" y="759267"/>
                  <a:pt x="193707" y="750888"/>
                </a:cubicBezTo>
                <a:close/>
                <a:moveTo>
                  <a:pt x="576311" y="741363"/>
                </a:moveTo>
                <a:cubicBezTo>
                  <a:pt x="578832" y="750629"/>
                  <a:pt x="580513" y="759474"/>
                  <a:pt x="582614" y="768740"/>
                </a:cubicBezTo>
                <a:cubicBezTo>
                  <a:pt x="569587" y="774215"/>
                  <a:pt x="556980" y="778427"/>
                  <a:pt x="544374" y="782638"/>
                </a:cubicBezTo>
                <a:cubicBezTo>
                  <a:pt x="543113" y="772530"/>
                  <a:pt x="541432" y="762422"/>
                  <a:pt x="539751" y="752735"/>
                </a:cubicBezTo>
                <a:cubicBezTo>
                  <a:pt x="551938" y="749366"/>
                  <a:pt x="564124" y="745575"/>
                  <a:pt x="576311" y="741363"/>
                </a:cubicBezTo>
                <a:close/>
                <a:moveTo>
                  <a:pt x="244226" y="741363"/>
                </a:moveTo>
                <a:cubicBezTo>
                  <a:pt x="257299" y="745575"/>
                  <a:pt x="269937" y="749366"/>
                  <a:pt x="282575" y="752735"/>
                </a:cubicBezTo>
                <a:cubicBezTo>
                  <a:pt x="280832" y="762422"/>
                  <a:pt x="279089" y="772530"/>
                  <a:pt x="277781" y="782638"/>
                </a:cubicBezTo>
                <a:cubicBezTo>
                  <a:pt x="264708" y="778427"/>
                  <a:pt x="251198" y="774215"/>
                  <a:pt x="238125" y="768740"/>
                </a:cubicBezTo>
                <a:cubicBezTo>
                  <a:pt x="239868" y="759474"/>
                  <a:pt x="242047" y="750629"/>
                  <a:pt x="244226" y="741363"/>
                </a:cubicBezTo>
                <a:close/>
                <a:moveTo>
                  <a:pt x="448686" y="733425"/>
                </a:moveTo>
                <a:cubicBezTo>
                  <a:pt x="449552" y="743975"/>
                  <a:pt x="449985" y="754525"/>
                  <a:pt x="450851" y="765075"/>
                </a:cubicBezTo>
                <a:cubicBezTo>
                  <a:pt x="438295" y="766341"/>
                  <a:pt x="425740" y="766763"/>
                  <a:pt x="412751" y="766763"/>
                </a:cubicBezTo>
                <a:cubicBezTo>
                  <a:pt x="412751" y="755791"/>
                  <a:pt x="412751" y="745241"/>
                  <a:pt x="412751" y="735113"/>
                </a:cubicBezTo>
                <a:cubicBezTo>
                  <a:pt x="424874" y="734691"/>
                  <a:pt x="436563" y="734269"/>
                  <a:pt x="448686" y="733425"/>
                </a:cubicBezTo>
                <a:close/>
                <a:moveTo>
                  <a:pt x="373666" y="733425"/>
                </a:moveTo>
                <a:cubicBezTo>
                  <a:pt x="385490" y="733853"/>
                  <a:pt x="397752" y="734280"/>
                  <a:pt x="409576" y="734707"/>
                </a:cubicBezTo>
                <a:cubicBezTo>
                  <a:pt x="409576" y="744965"/>
                  <a:pt x="409576" y="755651"/>
                  <a:pt x="409576" y="766763"/>
                </a:cubicBezTo>
                <a:cubicBezTo>
                  <a:pt x="396876" y="766763"/>
                  <a:pt x="384176" y="766336"/>
                  <a:pt x="371476" y="765054"/>
                </a:cubicBezTo>
                <a:cubicBezTo>
                  <a:pt x="371914" y="754368"/>
                  <a:pt x="372790" y="743683"/>
                  <a:pt x="373666" y="733425"/>
                </a:cubicBezTo>
                <a:close/>
                <a:moveTo>
                  <a:pt x="489400" y="728663"/>
                </a:moveTo>
                <a:cubicBezTo>
                  <a:pt x="491126" y="739096"/>
                  <a:pt x="492420" y="749528"/>
                  <a:pt x="493714" y="760395"/>
                </a:cubicBezTo>
                <a:cubicBezTo>
                  <a:pt x="481204" y="762568"/>
                  <a:pt x="468693" y="764307"/>
                  <a:pt x="456183" y="765176"/>
                </a:cubicBezTo>
                <a:cubicBezTo>
                  <a:pt x="455320" y="754309"/>
                  <a:pt x="454889" y="743442"/>
                  <a:pt x="454026" y="733010"/>
                </a:cubicBezTo>
                <a:cubicBezTo>
                  <a:pt x="465673" y="731706"/>
                  <a:pt x="477752" y="730402"/>
                  <a:pt x="489400" y="728663"/>
                </a:cubicBezTo>
                <a:close/>
                <a:moveTo>
                  <a:pt x="333928" y="728663"/>
                </a:moveTo>
                <a:cubicBezTo>
                  <a:pt x="345524" y="730402"/>
                  <a:pt x="356705" y="731706"/>
                  <a:pt x="368301" y="732575"/>
                </a:cubicBezTo>
                <a:cubicBezTo>
                  <a:pt x="367473" y="743008"/>
                  <a:pt x="366644" y="753875"/>
                  <a:pt x="366230" y="765176"/>
                </a:cubicBezTo>
                <a:cubicBezTo>
                  <a:pt x="354220" y="763872"/>
                  <a:pt x="342211" y="762133"/>
                  <a:pt x="330201" y="759960"/>
                </a:cubicBezTo>
                <a:cubicBezTo>
                  <a:pt x="331443" y="749528"/>
                  <a:pt x="332686" y="738661"/>
                  <a:pt x="333928" y="728663"/>
                </a:cubicBezTo>
                <a:close/>
                <a:moveTo>
                  <a:pt x="150753" y="727076"/>
                </a:moveTo>
                <a:cubicBezTo>
                  <a:pt x="163333" y="735101"/>
                  <a:pt x="175913" y="742281"/>
                  <a:pt x="188913" y="749039"/>
                </a:cubicBezTo>
                <a:cubicBezTo>
                  <a:pt x="186816" y="757064"/>
                  <a:pt x="185139" y="765089"/>
                  <a:pt x="183881" y="773114"/>
                </a:cubicBezTo>
                <a:cubicBezTo>
                  <a:pt x="170881" y="765089"/>
                  <a:pt x="157882" y="756220"/>
                  <a:pt x="144463" y="746927"/>
                </a:cubicBezTo>
                <a:cubicBezTo>
                  <a:pt x="146140" y="740170"/>
                  <a:pt x="148237" y="733834"/>
                  <a:pt x="150753" y="727076"/>
                </a:cubicBezTo>
                <a:close/>
                <a:moveTo>
                  <a:pt x="671936" y="727075"/>
                </a:moveTo>
                <a:cubicBezTo>
                  <a:pt x="674476" y="733833"/>
                  <a:pt x="676593" y="740169"/>
                  <a:pt x="677863" y="746926"/>
                </a:cubicBezTo>
                <a:cubicBezTo>
                  <a:pt x="664740" y="756219"/>
                  <a:pt x="651616" y="765088"/>
                  <a:pt x="638493" y="773113"/>
                </a:cubicBezTo>
                <a:cubicBezTo>
                  <a:pt x="637223" y="765088"/>
                  <a:pt x="635530" y="757063"/>
                  <a:pt x="633413" y="749038"/>
                </a:cubicBezTo>
                <a:cubicBezTo>
                  <a:pt x="646113" y="742280"/>
                  <a:pt x="659236" y="735100"/>
                  <a:pt x="671936" y="727075"/>
                </a:cubicBezTo>
                <a:close/>
                <a:moveTo>
                  <a:pt x="619443" y="725488"/>
                </a:moveTo>
                <a:cubicBezTo>
                  <a:pt x="622406" y="733410"/>
                  <a:pt x="624946" y="741331"/>
                  <a:pt x="627063" y="749253"/>
                </a:cubicBezTo>
                <a:cubicBezTo>
                  <a:pt x="614363" y="755506"/>
                  <a:pt x="601663" y="761343"/>
                  <a:pt x="588540" y="766763"/>
                </a:cubicBezTo>
                <a:cubicBezTo>
                  <a:pt x="586846" y="757591"/>
                  <a:pt x="584730" y="748836"/>
                  <a:pt x="582613" y="739664"/>
                </a:cubicBezTo>
                <a:cubicBezTo>
                  <a:pt x="594890" y="735494"/>
                  <a:pt x="607166" y="730908"/>
                  <a:pt x="619443" y="725488"/>
                </a:cubicBezTo>
                <a:close/>
                <a:moveTo>
                  <a:pt x="202883" y="725488"/>
                </a:moveTo>
                <a:cubicBezTo>
                  <a:pt x="215160" y="730908"/>
                  <a:pt x="227436" y="735494"/>
                  <a:pt x="239713" y="739664"/>
                </a:cubicBezTo>
                <a:cubicBezTo>
                  <a:pt x="237173" y="748836"/>
                  <a:pt x="235480" y="757591"/>
                  <a:pt x="233363" y="766763"/>
                </a:cubicBezTo>
                <a:cubicBezTo>
                  <a:pt x="220663" y="761343"/>
                  <a:pt x="207963" y="755506"/>
                  <a:pt x="195263" y="749253"/>
                </a:cubicBezTo>
                <a:cubicBezTo>
                  <a:pt x="197380" y="741331"/>
                  <a:pt x="199920" y="733410"/>
                  <a:pt x="202883" y="725488"/>
                </a:cubicBezTo>
                <a:close/>
                <a:moveTo>
                  <a:pt x="527444" y="722313"/>
                </a:moveTo>
                <a:cubicBezTo>
                  <a:pt x="529571" y="731966"/>
                  <a:pt x="531699" y="741199"/>
                  <a:pt x="533401" y="751272"/>
                </a:cubicBezTo>
                <a:cubicBezTo>
                  <a:pt x="521061" y="754210"/>
                  <a:pt x="508721" y="756728"/>
                  <a:pt x="496381" y="758826"/>
                </a:cubicBezTo>
                <a:cubicBezTo>
                  <a:pt x="495105" y="748754"/>
                  <a:pt x="493828" y="738681"/>
                  <a:pt x="492126" y="728609"/>
                </a:cubicBezTo>
                <a:cubicBezTo>
                  <a:pt x="504041" y="726930"/>
                  <a:pt x="515529" y="724831"/>
                  <a:pt x="527444" y="722313"/>
                </a:cubicBezTo>
                <a:close/>
                <a:moveTo>
                  <a:pt x="293721" y="722313"/>
                </a:moveTo>
                <a:cubicBezTo>
                  <a:pt x="305210" y="724831"/>
                  <a:pt x="317124" y="726930"/>
                  <a:pt x="328613" y="728609"/>
                </a:cubicBezTo>
                <a:cubicBezTo>
                  <a:pt x="327336" y="738681"/>
                  <a:pt x="325634" y="748754"/>
                  <a:pt x="324358" y="758826"/>
                </a:cubicBezTo>
                <a:cubicBezTo>
                  <a:pt x="312018" y="756728"/>
                  <a:pt x="299678" y="754210"/>
                  <a:pt x="287338" y="751272"/>
                </a:cubicBezTo>
                <a:cubicBezTo>
                  <a:pt x="289465" y="741199"/>
                  <a:pt x="291168" y="731966"/>
                  <a:pt x="293721" y="722313"/>
                </a:cubicBezTo>
                <a:close/>
                <a:moveTo>
                  <a:pt x="254047" y="711201"/>
                </a:moveTo>
                <a:cubicBezTo>
                  <a:pt x="265814" y="714729"/>
                  <a:pt x="277160" y="718257"/>
                  <a:pt x="288926" y="720903"/>
                </a:cubicBezTo>
                <a:cubicBezTo>
                  <a:pt x="286405" y="730604"/>
                  <a:pt x="284724" y="740747"/>
                  <a:pt x="282622" y="750889"/>
                </a:cubicBezTo>
                <a:cubicBezTo>
                  <a:pt x="270436" y="747361"/>
                  <a:pt x="258249" y="743393"/>
                  <a:pt x="246063" y="739424"/>
                </a:cubicBezTo>
                <a:cubicBezTo>
                  <a:pt x="248584" y="729722"/>
                  <a:pt x="251106" y="720462"/>
                  <a:pt x="254047" y="711201"/>
                </a:cubicBezTo>
                <a:close/>
                <a:moveTo>
                  <a:pt x="567860" y="711200"/>
                </a:moveTo>
                <a:cubicBezTo>
                  <a:pt x="571221" y="720461"/>
                  <a:pt x="573743" y="729721"/>
                  <a:pt x="576264" y="739423"/>
                </a:cubicBezTo>
                <a:cubicBezTo>
                  <a:pt x="564078" y="743392"/>
                  <a:pt x="551891" y="747360"/>
                  <a:pt x="539705" y="750888"/>
                </a:cubicBezTo>
                <a:cubicBezTo>
                  <a:pt x="537603" y="740746"/>
                  <a:pt x="535502" y="730603"/>
                  <a:pt x="533401" y="720902"/>
                </a:cubicBezTo>
                <a:cubicBezTo>
                  <a:pt x="544747" y="718256"/>
                  <a:pt x="556514" y="714728"/>
                  <a:pt x="567860" y="711200"/>
                </a:cubicBezTo>
                <a:close/>
                <a:moveTo>
                  <a:pt x="160105" y="704851"/>
                </a:moveTo>
                <a:cubicBezTo>
                  <a:pt x="172354" y="711169"/>
                  <a:pt x="184602" y="717065"/>
                  <a:pt x="196851" y="722541"/>
                </a:cubicBezTo>
                <a:cubicBezTo>
                  <a:pt x="193894" y="730122"/>
                  <a:pt x="191360" y="738124"/>
                  <a:pt x="189248" y="746126"/>
                </a:cubicBezTo>
                <a:cubicBezTo>
                  <a:pt x="176577" y="739387"/>
                  <a:pt x="163906" y="732228"/>
                  <a:pt x="150813" y="724646"/>
                </a:cubicBezTo>
                <a:cubicBezTo>
                  <a:pt x="153347" y="717908"/>
                  <a:pt x="156726" y="711169"/>
                  <a:pt x="160105" y="704851"/>
                </a:cubicBezTo>
                <a:close/>
                <a:moveTo>
                  <a:pt x="662338" y="704850"/>
                </a:moveTo>
                <a:cubicBezTo>
                  <a:pt x="665833" y="711168"/>
                  <a:pt x="668892" y="717907"/>
                  <a:pt x="671513" y="724645"/>
                </a:cubicBezTo>
                <a:cubicBezTo>
                  <a:pt x="658405" y="732227"/>
                  <a:pt x="645298" y="739386"/>
                  <a:pt x="632190" y="746125"/>
                </a:cubicBezTo>
                <a:cubicBezTo>
                  <a:pt x="630005" y="738123"/>
                  <a:pt x="626947" y="730121"/>
                  <a:pt x="623888" y="722540"/>
                </a:cubicBezTo>
                <a:cubicBezTo>
                  <a:pt x="636559" y="717064"/>
                  <a:pt x="649667" y="711168"/>
                  <a:pt x="662338" y="704850"/>
                </a:cubicBezTo>
                <a:close/>
                <a:moveTo>
                  <a:pt x="213624" y="698501"/>
                </a:moveTo>
                <a:cubicBezTo>
                  <a:pt x="225350" y="702735"/>
                  <a:pt x="237511" y="706545"/>
                  <a:pt x="249238" y="709931"/>
                </a:cubicBezTo>
                <a:cubicBezTo>
                  <a:pt x="246198" y="718821"/>
                  <a:pt x="243592" y="727711"/>
                  <a:pt x="240986" y="736601"/>
                </a:cubicBezTo>
                <a:cubicBezTo>
                  <a:pt x="228391" y="731945"/>
                  <a:pt x="215795" y="727288"/>
                  <a:pt x="203200" y="722208"/>
                </a:cubicBezTo>
                <a:cubicBezTo>
                  <a:pt x="206240" y="714165"/>
                  <a:pt x="209715" y="706121"/>
                  <a:pt x="213624" y="698501"/>
                </a:cubicBezTo>
                <a:close/>
                <a:moveTo>
                  <a:pt x="608800" y="698500"/>
                </a:moveTo>
                <a:cubicBezTo>
                  <a:pt x="612672" y="706120"/>
                  <a:pt x="616114" y="714164"/>
                  <a:pt x="619126" y="722207"/>
                </a:cubicBezTo>
                <a:cubicBezTo>
                  <a:pt x="606649" y="727287"/>
                  <a:pt x="594171" y="731944"/>
                  <a:pt x="581693" y="736600"/>
                </a:cubicBezTo>
                <a:cubicBezTo>
                  <a:pt x="579112" y="727710"/>
                  <a:pt x="576530" y="718820"/>
                  <a:pt x="573088" y="709930"/>
                </a:cubicBezTo>
                <a:cubicBezTo>
                  <a:pt x="585135" y="706544"/>
                  <a:pt x="596753" y="702734"/>
                  <a:pt x="608800" y="698500"/>
                </a:cubicBezTo>
                <a:close/>
                <a:moveTo>
                  <a:pt x="446592" y="696913"/>
                </a:moveTo>
                <a:cubicBezTo>
                  <a:pt x="447483" y="707581"/>
                  <a:pt x="448373" y="717805"/>
                  <a:pt x="449264" y="728918"/>
                </a:cubicBezTo>
                <a:cubicBezTo>
                  <a:pt x="437241" y="729362"/>
                  <a:pt x="424773" y="729807"/>
                  <a:pt x="412751" y="730251"/>
                </a:cubicBezTo>
                <a:cubicBezTo>
                  <a:pt x="412751" y="719139"/>
                  <a:pt x="412751" y="708470"/>
                  <a:pt x="412751" y="698247"/>
                </a:cubicBezTo>
                <a:cubicBezTo>
                  <a:pt x="423883" y="697802"/>
                  <a:pt x="435460" y="697802"/>
                  <a:pt x="446592" y="696913"/>
                </a:cubicBezTo>
                <a:close/>
                <a:moveTo>
                  <a:pt x="376780" y="696913"/>
                </a:moveTo>
                <a:cubicBezTo>
                  <a:pt x="387854" y="697802"/>
                  <a:pt x="398502" y="697802"/>
                  <a:pt x="409576" y="698247"/>
                </a:cubicBezTo>
                <a:cubicBezTo>
                  <a:pt x="409576" y="708470"/>
                  <a:pt x="409576" y="719139"/>
                  <a:pt x="409150" y="730251"/>
                </a:cubicBezTo>
                <a:cubicBezTo>
                  <a:pt x="397650" y="730251"/>
                  <a:pt x="386151" y="729807"/>
                  <a:pt x="374651" y="728918"/>
                </a:cubicBezTo>
                <a:cubicBezTo>
                  <a:pt x="375077" y="717805"/>
                  <a:pt x="375929" y="707581"/>
                  <a:pt x="376780" y="696913"/>
                </a:cubicBezTo>
                <a:close/>
                <a:moveTo>
                  <a:pt x="483814" y="693738"/>
                </a:moveTo>
                <a:cubicBezTo>
                  <a:pt x="485526" y="703141"/>
                  <a:pt x="487239" y="712972"/>
                  <a:pt x="488951" y="723230"/>
                </a:cubicBezTo>
                <a:cubicBezTo>
                  <a:pt x="476964" y="724939"/>
                  <a:pt x="465406" y="726221"/>
                  <a:pt x="453848" y="727076"/>
                </a:cubicBezTo>
                <a:cubicBezTo>
                  <a:pt x="452991" y="716818"/>
                  <a:pt x="451707" y="706561"/>
                  <a:pt x="450851" y="696730"/>
                </a:cubicBezTo>
                <a:cubicBezTo>
                  <a:pt x="461981" y="695875"/>
                  <a:pt x="472683" y="695020"/>
                  <a:pt x="483814" y="693738"/>
                </a:cubicBezTo>
                <a:close/>
                <a:moveTo>
                  <a:pt x="339942" y="693738"/>
                </a:moveTo>
                <a:cubicBezTo>
                  <a:pt x="350315" y="695020"/>
                  <a:pt x="361103" y="695875"/>
                  <a:pt x="371476" y="696730"/>
                </a:cubicBezTo>
                <a:cubicBezTo>
                  <a:pt x="370646" y="706561"/>
                  <a:pt x="369816" y="716818"/>
                  <a:pt x="368986" y="727076"/>
                </a:cubicBezTo>
                <a:cubicBezTo>
                  <a:pt x="357783" y="726221"/>
                  <a:pt x="346166" y="724939"/>
                  <a:pt x="334963" y="723230"/>
                </a:cubicBezTo>
                <a:cubicBezTo>
                  <a:pt x="336623" y="713399"/>
                  <a:pt x="338282" y="703141"/>
                  <a:pt x="339942" y="693738"/>
                </a:cubicBezTo>
                <a:close/>
                <a:moveTo>
                  <a:pt x="302795" y="688976"/>
                </a:moveTo>
                <a:cubicBezTo>
                  <a:pt x="313657" y="691132"/>
                  <a:pt x="324101" y="692857"/>
                  <a:pt x="334963" y="694150"/>
                </a:cubicBezTo>
                <a:cubicBezTo>
                  <a:pt x="332874" y="703636"/>
                  <a:pt x="331203" y="713553"/>
                  <a:pt x="329532" y="723901"/>
                </a:cubicBezTo>
                <a:cubicBezTo>
                  <a:pt x="318252" y="722177"/>
                  <a:pt x="306972" y="720021"/>
                  <a:pt x="295275" y="717434"/>
                </a:cubicBezTo>
                <a:cubicBezTo>
                  <a:pt x="297781" y="707948"/>
                  <a:pt x="300288" y="698462"/>
                  <a:pt x="302795" y="688976"/>
                </a:cubicBezTo>
                <a:close/>
                <a:moveTo>
                  <a:pt x="519147" y="688975"/>
                </a:moveTo>
                <a:cubicBezTo>
                  <a:pt x="522221" y="698461"/>
                  <a:pt x="524856" y="707947"/>
                  <a:pt x="527051" y="717433"/>
                </a:cubicBezTo>
                <a:cubicBezTo>
                  <a:pt x="515196" y="720020"/>
                  <a:pt x="503340" y="722176"/>
                  <a:pt x="491045" y="723900"/>
                </a:cubicBezTo>
                <a:cubicBezTo>
                  <a:pt x="489728" y="713552"/>
                  <a:pt x="487533" y="703635"/>
                  <a:pt x="485776" y="694149"/>
                </a:cubicBezTo>
                <a:cubicBezTo>
                  <a:pt x="496754" y="692856"/>
                  <a:pt x="508170" y="691131"/>
                  <a:pt x="519147" y="688975"/>
                </a:cubicBezTo>
                <a:close/>
                <a:moveTo>
                  <a:pt x="173081" y="682626"/>
                </a:moveTo>
                <a:cubicBezTo>
                  <a:pt x="185384" y="687822"/>
                  <a:pt x="197248" y="692584"/>
                  <a:pt x="209551" y="696914"/>
                </a:cubicBezTo>
                <a:cubicBezTo>
                  <a:pt x="205596" y="704707"/>
                  <a:pt x="202081" y="712500"/>
                  <a:pt x="198566" y="720726"/>
                </a:cubicBezTo>
                <a:cubicBezTo>
                  <a:pt x="185823" y="715098"/>
                  <a:pt x="173081" y="709036"/>
                  <a:pt x="160338" y="702542"/>
                </a:cubicBezTo>
                <a:cubicBezTo>
                  <a:pt x="164293" y="696048"/>
                  <a:pt x="168247" y="689121"/>
                  <a:pt x="173081" y="682626"/>
                </a:cubicBezTo>
                <a:close/>
                <a:moveTo>
                  <a:pt x="647959" y="682625"/>
                </a:moveTo>
                <a:cubicBezTo>
                  <a:pt x="652678" y="689120"/>
                  <a:pt x="656969" y="696047"/>
                  <a:pt x="660401" y="702541"/>
                </a:cubicBezTo>
                <a:cubicBezTo>
                  <a:pt x="647959" y="709035"/>
                  <a:pt x="635516" y="715097"/>
                  <a:pt x="623073" y="720725"/>
                </a:cubicBezTo>
                <a:cubicBezTo>
                  <a:pt x="620070" y="712499"/>
                  <a:pt x="616638" y="704706"/>
                  <a:pt x="612776" y="696913"/>
                </a:cubicBezTo>
                <a:cubicBezTo>
                  <a:pt x="624361" y="692583"/>
                  <a:pt x="636374" y="687821"/>
                  <a:pt x="647959" y="682625"/>
                </a:cubicBezTo>
                <a:close/>
                <a:moveTo>
                  <a:pt x="556553" y="681038"/>
                </a:moveTo>
                <a:cubicBezTo>
                  <a:pt x="559948" y="689982"/>
                  <a:pt x="563767" y="698501"/>
                  <a:pt x="566738" y="707445"/>
                </a:cubicBezTo>
                <a:cubicBezTo>
                  <a:pt x="555280" y="710426"/>
                  <a:pt x="543397" y="713408"/>
                  <a:pt x="531938" y="715963"/>
                </a:cubicBezTo>
                <a:cubicBezTo>
                  <a:pt x="529392" y="706593"/>
                  <a:pt x="526846" y="697223"/>
                  <a:pt x="523875" y="687853"/>
                </a:cubicBezTo>
                <a:cubicBezTo>
                  <a:pt x="534909" y="686149"/>
                  <a:pt x="545519" y="683594"/>
                  <a:pt x="556553" y="681038"/>
                </a:cubicBezTo>
                <a:close/>
                <a:moveTo>
                  <a:pt x="265773" y="681038"/>
                </a:moveTo>
                <a:cubicBezTo>
                  <a:pt x="276807" y="683594"/>
                  <a:pt x="287417" y="686149"/>
                  <a:pt x="298451" y="687853"/>
                </a:cubicBezTo>
                <a:cubicBezTo>
                  <a:pt x="295480" y="697223"/>
                  <a:pt x="292509" y="706593"/>
                  <a:pt x="290388" y="715963"/>
                </a:cubicBezTo>
                <a:cubicBezTo>
                  <a:pt x="278505" y="713408"/>
                  <a:pt x="267046" y="710426"/>
                  <a:pt x="255588" y="707445"/>
                </a:cubicBezTo>
                <a:cubicBezTo>
                  <a:pt x="258559" y="698501"/>
                  <a:pt x="261954" y="689982"/>
                  <a:pt x="265773" y="681038"/>
                </a:cubicBezTo>
                <a:close/>
                <a:moveTo>
                  <a:pt x="593088" y="671513"/>
                </a:moveTo>
                <a:cubicBezTo>
                  <a:pt x="597821" y="679274"/>
                  <a:pt x="602124" y="687467"/>
                  <a:pt x="606426" y="695228"/>
                </a:cubicBezTo>
                <a:cubicBezTo>
                  <a:pt x="594379" y="699539"/>
                  <a:pt x="582762" y="703420"/>
                  <a:pt x="571145" y="706438"/>
                </a:cubicBezTo>
                <a:cubicBezTo>
                  <a:pt x="567703" y="697815"/>
                  <a:pt x="564260" y="689191"/>
                  <a:pt x="560388" y="680568"/>
                </a:cubicBezTo>
                <a:cubicBezTo>
                  <a:pt x="571145" y="677981"/>
                  <a:pt x="581901" y="674963"/>
                  <a:pt x="593088" y="671513"/>
                </a:cubicBezTo>
                <a:close/>
                <a:moveTo>
                  <a:pt x="229238" y="671513"/>
                </a:moveTo>
                <a:cubicBezTo>
                  <a:pt x="239995" y="674963"/>
                  <a:pt x="251181" y="677981"/>
                  <a:pt x="261938" y="680568"/>
                </a:cubicBezTo>
                <a:cubicBezTo>
                  <a:pt x="258066" y="689191"/>
                  <a:pt x="254623" y="697815"/>
                  <a:pt x="251181" y="706438"/>
                </a:cubicBezTo>
                <a:cubicBezTo>
                  <a:pt x="239564" y="703420"/>
                  <a:pt x="227517" y="699539"/>
                  <a:pt x="215900" y="695228"/>
                </a:cubicBezTo>
                <a:cubicBezTo>
                  <a:pt x="219772" y="687467"/>
                  <a:pt x="224505" y="679274"/>
                  <a:pt x="229238" y="671513"/>
                </a:cubicBezTo>
                <a:close/>
                <a:moveTo>
                  <a:pt x="442625" y="665163"/>
                </a:moveTo>
                <a:cubicBezTo>
                  <a:pt x="443924" y="674934"/>
                  <a:pt x="444790" y="684281"/>
                  <a:pt x="446089" y="694477"/>
                </a:cubicBezTo>
                <a:cubicBezTo>
                  <a:pt x="434832" y="694901"/>
                  <a:pt x="424008" y="695326"/>
                  <a:pt x="413184" y="695326"/>
                </a:cubicBezTo>
                <a:cubicBezTo>
                  <a:pt x="412751" y="685555"/>
                  <a:pt x="412751" y="675784"/>
                  <a:pt x="412751" y="666013"/>
                </a:cubicBezTo>
                <a:cubicBezTo>
                  <a:pt x="422709" y="666013"/>
                  <a:pt x="432667" y="666013"/>
                  <a:pt x="442625" y="665163"/>
                </a:cubicBezTo>
                <a:close/>
                <a:moveTo>
                  <a:pt x="379308" y="665163"/>
                </a:moveTo>
                <a:cubicBezTo>
                  <a:pt x="389398" y="665594"/>
                  <a:pt x="399487" y="665594"/>
                  <a:pt x="409576" y="665594"/>
                </a:cubicBezTo>
                <a:cubicBezTo>
                  <a:pt x="409576" y="675505"/>
                  <a:pt x="409576" y="685416"/>
                  <a:pt x="409576" y="695326"/>
                </a:cubicBezTo>
                <a:cubicBezTo>
                  <a:pt x="398609" y="695326"/>
                  <a:pt x="387204" y="694895"/>
                  <a:pt x="376238" y="694464"/>
                </a:cubicBezTo>
                <a:cubicBezTo>
                  <a:pt x="377115" y="684554"/>
                  <a:pt x="377993" y="674643"/>
                  <a:pt x="379308" y="665163"/>
                </a:cubicBezTo>
                <a:close/>
                <a:moveTo>
                  <a:pt x="476515" y="663575"/>
                </a:moveTo>
                <a:cubicBezTo>
                  <a:pt x="478689" y="672665"/>
                  <a:pt x="480862" y="681756"/>
                  <a:pt x="482601" y="690846"/>
                </a:cubicBezTo>
                <a:cubicBezTo>
                  <a:pt x="471734" y="692085"/>
                  <a:pt x="460867" y="693325"/>
                  <a:pt x="449565" y="693738"/>
                </a:cubicBezTo>
                <a:cubicBezTo>
                  <a:pt x="448696" y="684235"/>
                  <a:pt x="447392" y="674731"/>
                  <a:pt x="446088" y="665641"/>
                </a:cubicBezTo>
                <a:cubicBezTo>
                  <a:pt x="456085" y="665228"/>
                  <a:pt x="466518" y="664402"/>
                  <a:pt x="476515" y="663575"/>
                </a:cubicBezTo>
                <a:close/>
                <a:moveTo>
                  <a:pt x="346246" y="663575"/>
                </a:moveTo>
                <a:cubicBezTo>
                  <a:pt x="356244" y="664402"/>
                  <a:pt x="366241" y="665228"/>
                  <a:pt x="376239" y="665641"/>
                </a:cubicBezTo>
                <a:cubicBezTo>
                  <a:pt x="374935" y="674731"/>
                  <a:pt x="373631" y="684235"/>
                  <a:pt x="372761" y="693738"/>
                </a:cubicBezTo>
                <a:cubicBezTo>
                  <a:pt x="361894" y="693325"/>
                  <a:pt x="351028" y="692085"/>
                  <a:pt x="339726" y="690846"/>
                </a:cubicBezTo>
                <a:cubicBezTo>
                  <a:pt x="341899" y="681756"/>
                  <a:pt x="343638" y="672665"/>
                  <a:pt x="346246" y="663575"/>
                </a:cubicBezTo>
                <a:close/>
                <a:moveTo>
                  <a:pt x="629999" y="658813"/>
                </a:moveTo>
                <a:cubicBezTo>
                  <a:pt x="636096" y="665887"/>
                  <a:pt x="641322" y="672518"/>
                  <a:pt x="646113" y="679591"/>
                </a:cubicBezTo>
                <a:cubicBezTo>
                  <a:pt x="634354" y="684896"/>
                  <a:pt x="622595" y="689317"/>
                  <a:pt x="610401" y="693738"/>
                </a:cubicBezTo>
                <a:cubicBezTo>
                  <a:pt x="606481" y="685781"/>
                  <a:pt x="601691" y="677823"/>
                  <a:pt x="596900" y="669865"/>
                </a:cubicBezTo>
                <a:cubicBezTo>
                  <a:pt x="607788" y="666771"/>
                  <a:pt x="619111" y="662792"/>
                  <a:pt x="629999" y="658813"/>
                </a:cubicBezTo>
                <a:close/>
                <a:moveTo>
                  <a:pt x="508734" y="658813"/>
                </a:moveTo>
                <a:cubicBezTo>
                  <a:pt x="511665" y="667823"/>
                  <a:pt x="515014" y="676834"/>
                  <a:pt x="517526" y="685844"/>
                </a:cubicBezTo>
                <a:cubicBezTo>
                  <a:pt x="507059" y="687989"/>
                  <a:pt x="496592" y="689276"/>
                  <a:pt x="485706" y="690563"/>
                </a:cubicBezTo>
                <a:cubicBezTo>
                  <a:pt x="484031" y="681124"/>
                  <a:pt x="481938" y="671685"/>
                  <a:pt x="479426" y="662246"/>
                </a:cubicBezTo>
                <a:cubicBezTo>
                  <a:pt x="489056" y="661388"/>
                  <a:pt x="498685" y="660100"/>
                  <a:pt x="508734" y="658813"/>
                </a:cubicBezTo>
                <a:close/>
                <a:moveTo>
                  <a:pt x="312808" y="658813"/>
                </a:moveTo>
                <a:cubicBezTo>
                  <a:pt x="322839" y="660100"/>
                  <a:pt x="332870" y="661388"/>
                  <a:pt x="342901" y="662246"/>
                </a:cubicBezTo>
                <a:cubicBezTo>
                  <a:pt x="340720" y="671685"/>
                  <a:pt x="338540" y="681124"/>
                  <a:pt x="336359" y="690563"/>
                </a:cubicBezTo>
                <a:cubicBezTo>
                  <a:pt x="325456" y="689276"/>
                  <a:pt x="314552" y="687989"/>
                  <a:pt x="303213" y="685844"/>
                </a:cubicBezTo>
                <a:cubicBezTo>
                  <a:pt x="306266" y="676834"/>
                  <a:pt x="309319" y="667823"/>
                  <a:pt x="312808" y="658813"/>
                </a:cubicBezTo>
                <a:close/>
                <a:moveTo>
                  <a:pt x="191386" y="658813"/>
                </a:moveTo>
                <a:cubicBezTo>
                  <a:pt x="202343" y="662792"/>
                  <a:pt x="212880" y="666771"/>
                  <a:pt x="223838" y="669865"/>
                </a:cubicBezTo>
                <a:cubicBezTo>
                  <a:pt x="218780" y="677823"/>
                  <a:pt x="214566" y="685781"/>
                  <a:pt x="210773" y="693738"/>
                </a:cubicBezTo>
                <a:cubicBezTo>
                  <a:pt x="198972" y="689317"/>
                  <a:pt x="187592" y="684896"/>
                  <a:pt x="176213" y="679591"/>
                </a:cubicBezTo>
                <a:cubicBezTo>
                  <a:pt x="180849" y="672518"/>
                  <a:pt x="185907" y="665887"/>
                  <a:pt x="191386" y="658813"/>
                </a:cubicBezTo>
                <a:close/>
                <a:moveTo>
                  <a:pt x="542942" y="654051"/>
                </a:moveTo>
                <a:cubicBezTo>
                  <a:pt x="547316" y="662095"/>
                  <a:pt x="551690" y="670561"/>
                  <a:pt x="555626" y="679028"/>
                </a:cubicBezTo>
                <a:cubicBezTo>
                  <a:pt x="544692" y="681568"/>
                  <a:pt x="533757" y="683685"/>
                  <a:pt x="522385" y="685801"/>
                </a:cubicBezTo>
                <a:cubicBezTo>
                  <a:pt x="519324" y="676488"/>
                  <a:pt x="516262" y="667598"/>
                  <a:pt x="512763" y="659131"/>
                </a:cubicBezTo>
                <a:cubicBezTo>
                  <a:pt x="522823" y="657438"/>
                  <a:pt x="532882" y="655745"/>
                  <a:pt x="542942" y="654051"/>
                </a:cubicBezTo>
                <a:close/>
                <a:moveTo>
                  <a:pt x="279384" y="654051"/>
                </a:moveTo>
                <a:cubicBezTo>
                  <a:pt x="289444" y="655745"/>
                  <a:pt x="299503" y="657438"/>
                  <a:pt x="309563" y="659131"/>
                </a:cubicBezTo>
                <a:cubicBezTo>
                  <a:pt x="306064" y="667598"/>
                  <a:pt x="302565" y="676488"/>
                  <a:pt x="299503" y="685801"/>
                </a:cubicBezTo>
                <a:cubicBezTo>
                  <a:pt x="288569" y="683685"/>
                  <a:pt x="277634" y="681568"/>
                  <a:pt x="266700" y="679028"/>
                </a:cubicBezTo>
                <a:cubicBezTo>
                  <a:pt x="270636" y="670561"/>
                  <a:pt x="274573" y="662095"/>
                  <a:pt x="279384" y="654051"/>
                </a:cubicBezTo>
                <a:close/>
                <a:moveTo>
                  <a:pt x="576068" y="646113"/>
                </a:moveTo>
                <a:cubicBezTo>
                  <a:pt x="581714" y="653407"/>
                  <a:pt x="587361" y="661130"/>
                  <a:pt x="592138" y="668853"/>
                </a:cubicBezTo>
                <a:cubicBezTo>
                  <a:pt x="581280" y="672286"/>
                  <a:pt x="569988" y="674860"/>
                  <a:pt x="559130" y="677863"/>
                </a:cubicBezTo>
                <a:cubicBezTo>
                  <a:pt x="555221" y="669282"/>
                  <a:pt x="550878" y="660701"/>
                  <a:pt x="546100" y="652549"/>
                </a:cubicBezTo>
                <a:cubicBezTo>
                  <a:pt x="556090" y="650404"/>
                  <a:pt x="566079" y="648259"/>
                  <a:pt x="576068" y="646113"/>
                </a:cubicBezTo>
                <a:close/>
                <a:moveTo>
                  <a:pt x="245704" y="646113"/>
                </a:moveTo>
                <a:cubicBezTo>
                  <a:pt x="255348" y="648259"/>
                  <a:pt x="264993" y="650404"/>
                  <a:pt x="274638" y="652549"/>
                </a:cubicBezTo>
                <a:cubicBezTo>
                  <a:pt x="270025" y="660701"/>
                  <a:pt x="265832" y="669282"/>
                  <a:pt x="262058" y="677863"/>
                </a:cubicBezTo>
                <a:cubicBezTo>
                  <a:pt x="251155" y="674860"/>
                  <a:pt x="240671" y="672286"/>
                  <a:pt x="230188" y="668853"/>
                </a:cubicBezTo>
                <a:cubicBezTo>
                  <a:pt x="234801" y="661130"/>
                  <a:pt x="239833" y="653407"/>
                  <a:pt x="245704" y="646113"/>
                </a:cubicBezTo>
                <a:close/>
                <a:moveTo>
                  <a:pt x="92134" y="644526"/>
                </a:moveTo>
                <a:cubicBezTo>
                  <a:pt x="98955" y="657990"/>
                  <a:pt x="106202" y="671020"/>
                  <a:pt x="114301" y="684484"/>
                </a:cubicBezTo>
                <a:cubicBezTo>
                  <a:pt x="107480" y="687090"/>
                  <a:pt x="101086" y="689261"/>
                  <a:pt x="94266" y="690564"/>
                </a:cubicBezTo>
                <a:cubicBezTo>
                  <a:pt x="84888" y="677100"/>
                  <a:pt x="76362" y="663636"/>
                  <a:pt x="68263" y="649738"/>
                </a:cubicBezTo>
                <a:cubicBezTo>
                  <a:pt x="76362" y="648435"/>
                  <a:pt x="84461" y="646698"/>
                  <a:pt x="92134" y="644526"/>
                </a:cubicBezTo>
                <a:close/>
                <a:moveTo>
                  <a:pt x="729212" y="644525"/>
                </a:moveTo>
                <a:cubicBezTo>
                  <a:pt x="737105" y="646697"/>
                  <a:pt x="744998" y="648434"/>
                  <a:pt x="752475" y="649737"/>
                </a:cubicBezTo>
                <a:cubicBezTo>
                  <a:pt x="744998" y="663635"/>
                  <a:pt x="736274" y="677099"/>
                  <a:pt x="727134" y="690563"/>
                </a:cubicBezTo>
                <a:cubicBezTo>
                  <a:pt x="720903" y="689260"/>
                  <a:pt x="714256" y="687089"/>
                  <a:pt x="708025" y="684483"/>
                </a:cubicBezTo>
                <a:cubicBezTo>
                  <a:pt x="715503" y="671019"/>
                  <a:pt x="722980" y="657989"/>
                  <a:pt x="729212" y="644525"/>
                </a:cubicBezTo>
                <a:close/>
                <a:moveTo>
                  <a:pt x="703672" y="636588"/>
                </a:moveTo>
                <a:cubicBezTo>
                  <a:pt x="711331" y="639619"/>
                  <a:pt x="719416" y="642650"/>
                  <a:pt x="727075" y="644814"/>
                </a:cubicBezTo>
                <a:cubicBezTo>
                  <a:pt x="720692" y="657803"/>
                  <a:pt x="713459" y="671225"/>
                  <a:pt x="705374" y="684213"/>
                </a:cubicBezTo>
                <a:cubicBezTo>
                  <a:pt x="698991" y="681616"/>
                  <a:pt x="692183" y="678585"/>
                  <a:pt x="685800" y="674688"/>
                </a:cubicBezTo>
                <a:cubicBezTo>
                  <a:pt x="692183" y="662133"/>
                  <a:pt x="698140" y="649577"/>
                  <a:pt x="703672" y="636588"/>
                </a:cubicBezTo>
                <a:close/>
                <a:moveTo>
                  <a:pt x="609225" y="636588"/>
                </a:moveTo>
                <a:cubicBezTo>
                  <a:pt x="616132" y="643743"/>
                  <a:pt x="622607" y="650451"/>
                  <a:pt x="628651" y="657606"/>
                </a:cubicBezTo>
                <a:cubicBezTo>
                  <a:pt x="617427" y="661631"/>
                  <a:pt x="606635" y="665208"/>
                  <a:pt x="595842" y="668338"/>
                </a:cubicBezTo>
                <a:cubicBezTo>
                  <a:pt x="590662" y="660736"/>
                  <a:pt x="585482" y="652687"/>
                  <a:pt x="579438" y="645085"/>
                </a:cubicBezTo>
                <a:cubicBezTo>
                  <a:pt x="589367" y="642402"/>
                  <a:pt x="599296" y="639719"/>
                  <a:pt x="609225" y="636588"/>
                </a:cubicBezTo>
                <a:close/>
                <a:moveTo>
                  <a:pt x="212057" y="636588"/>
                </a:moveTo>
                <a:cubicBezTo>
                  <a:pt x="221665" y="639719"/>
                  <a:pt x="231691" y="642402"/>
                  <a:pt x="241300" y="645085"/>
                </a:cubicBezTo>
                <a:cubicBezTo>
                  <a:pt x="235451" y="652687"/>
                  <a:pt x="230438" y="660736"/>
                  <a:pt x="225425" y="668338"/>
                </a:cubicBezTo>
                <a:cubicBezTo>
                  <a:pt x="214981" y="665208"/>
                  <a:pt x="204119" y="661631"/>
                  <a:pt x="193675" y="657606"/>
                </a:cubicBezTo>
                <a:cubicBezTo>
                  <a:pt x="199524" y="650451"/>
                  <a:pt x="205790" y="643743"/>
                  <a:pt x="212057" y="636588"/>
                </a:cubicBezTo>
                <a:close/>
                <a:moveTo>
                  <a:pt x="118653" y="636588"/>
                </a:moveTo>
                <a:cubicBezTo>
                  <a:pt x="124185" y="649577"/>
                  <a:pt x="130142" y="662133"/>
                  <a:pt x="136525" y="674688"/>
                </a:cubicBezTo>
                <a:cubicBezTo>
                  <a:pt x="129717" y="678585"/>
                  <a:pt x="123334" y="681616"/>
                  <a:pt x="116526" y="684213"/>
                </a:cubicBezTo>
                <a:cubicBezTo>
                  <a:pt x="108866" y="671225"/>
                  <a:pt x="101633" y="657803"/>
                  <a:pt x="95250" y="644814"/>
                </a:cubicBezTo>
                <a:cubicBezTo>
                  <a:pt x="102909" y="642650"/>
                  <a:pt x="110994" y="639619"/>
                  <a:pt x="118653" y="636588"/>
                </a:cubicBezTo>
                <a:close/>
                <a:moveTo>
                  <a:pt x="439036" y="635000"/>
                </a:moveTo>
                <a:cubicBezTo>
                  <a:pt x="440328" y="644383"/>
                  <a:pt x="441621" y="653339"/>
                  <a:pt x="442914" y="662722"/>
                </a:cubicBezTo>
                <a:cubicBezTo>
                  <a:pt x="433003" y="663149"/>
                  <a:pt x="423092" y="663575"/>
                  <a:pt x="413182" y="663575"/>
                </a:cubicBezTo>
                <a:cubicBezTo>
                  <a:pt x="413182" y="654192"/>
                  <a:pt x="413182" y="644810"/>
                  <a:pt x="412751" y="635853"/>
                </a:cubicBezTo>
                <a:cubicBezTo>
                  <a:pt x="421800" y="635853"/>
                  <a:pt x="430418" y="635427"/>
                  <a:pt x="439036" y="635000"/>
                </a:cubicBezTo>
                <a:close/>
                <a:moveTo>
                  <a:pt x="382910" y="635000"/>
                </a:moveTo>
                <a:cubicBezTo>
                  <a:pt x="391653" y="635427"/>
                  <a:pt x="400396" y="635853"/>
                  <a:pt x="409576" y="635853"/>
                </a:cubicBezTo>
                <a:cubicBezTo>
                  <a:pt x="409139" y="644810"/>
                  <a:pt x="409139" y="654192"/>
                  <a:pt x="409139" y="663575"/>
                </a:cubicBezTo>
                <a:cubicBezTo>
                  <a:pt x="399084" y="663575"/>
                  <a:pt x="389030" y="663149"/>
                  <a:pt x="379413" y="662722"/>
                </a:cubicBezTo>
                <a:cubicBezTo>
                  <a:pt x="380287" y="653339"/>
                  <a:pt x="381599" y="644383"/>
                  <a:pt x="382910" y="635000"/>
                </a:cubicBezTo>
                <a:close/>
                <a:moveTo>
                  <a:pt x="468985" y="633413"/>
                </a:moveTo>
                <a:cubicBezTo>
                  <a:pt x="471549" y="641818"/>
                  <a:pt x="474114" y="650642"/>
                  <a:pt x="476251" y="659887"/>
                </a:cubicBezTo>
                <a:cubicBezTo>
                  <a:pt x="466420" y="660728"/>
                  <a:pt x="456590" y="661568"/>
                  <a:pt x="447187" y="661988"/>
                </a:cubicBezTo>
                <a:cubicBezTo>
                  <a:pt x="445905" y="652743"/>
                  <a:pt x="444623" y="643499"/>
                  <a:pt x="442913" y="634674"/>
                </a:cubicBezTo>
                <a:cubicBezTo>
                  <a:pt x="451888" y="634254"/>
                  <a:pt x="460437" y="633833"/>
                  <a:pt x="468985" y="633413"/>
                </a:cubicBezTo>
                <a:close/>
                <a:moveTo>
                  <a:pt x="353342" y="633413"/>
                </a:moveTo>
                <a:cubicBezTo>
                  <a:pt x="361890" y="633833"/>
                  <a:pt x="370866" y="634254"/>
                  <a:pt x="379414" y="634674"/>
                </a:cubicBezTo>
                <a:cubicBezTo>
                  <a:pt x="378132" y="643499"/>
                  <a:pt x="376849" y="652743"/>
                  <a:pt x="375567" y="661988"/>
                </a:cubicBezTo>
                <a:cubicBezTo>
                  <a:pt x="365737" y="661568"/>
                  <a:pt x="355906" y="660728"/>
                  <a:pt x="346076" y="659887"/>
                </a:cubicBezTo>
                <a:cubicBezTo>
                  <a:pt x="348213" y="650642"/>
                  <a:pt x="350777" y="641818"/>
                  <a:pt x="353342" y="633413"/>
                </a:cubicBezTo>
                <a:close/>
                <a:moveTo>
                  <a:pt x="497387" y="630238"/>
                </a:moveTo>
                <a:cubicBezTo>
                  <a:pt x="501208" y="638981"/>
                  <a:pt x="504605" y="647724"/>
                  <a:pt x="508001" y="656904"/>
                </a:cubicBezTo>
                <a:cubicBezTo>
                  <a:pt x="498661" y="658216"/>
                  <a:pt x="488895" y="659527"/>
                  <a:pt x="479130" y="660401"/>
                </a:cubicBezTo>
                <a:cubicBezTo>
                  <a:pt x="476583" y="651221"/>
                  <a:pt x="474035" y="642041"/>
                  <a:pt x="471488" y="632861"/>
                </a:cubicBezTo>
                <a:cubicBezTo>
                  <a:pt x="479979" y="632424"/>
                  <a:pt x="488895" y="631550"/>
                  <a:pt x="497387" y="630238"/>
                </a:cubicBezTo>
                <a:close/>
                <a:moveTo>
                  <a:pt x="325237" y="630238"/>
                </a:moveTo>
                <a:cubicBezTo>
                  <a:pt x="333631" y="631550"/>
                  <a:pt x="342024" y="632424"/>
                  <a:pt x="350838" y="632861"/>
                </a:cubicBezTo>
                <a:cubicBezTo>
                  <a:pt x="347900" y="642041"/>
                  <a:pt x="345382" y="651221"/>
                  <a:pt x="343283" y="660401"/>
                </a:cubicBezTo>
                <a:cubicBezTo>
                  <a:pt x="333631" y="659527"/>
                  <a:pt x="323978" y="658216"/>
                  <a:pt x="314325" y="656904"/>
                </a:cubicBezTo>
                <a:cubicBezTo>
                  <a:pt x="317682" y="647724"/>
                  <a:pt x="321460" y="638981"/>
                  <a:pt x="325237" y="630238"/>
                </a:cubicBezTo>
                <a:close/>
                <a:moveTo>
                  <a:pt x="526566" y="627063"/>
                </a:moveTo>
                <a:cubicBezTo>
                  <a:pt x="531780" y="634932"/>
                  <a:pt x="536559" y="642800"/>
                  <a:pt x="541338" y="650669"/>
                </a:cubicBezTo>
                <a:cubicBezTo>
                  <a:pt x="531345" y="652739"/>
                  <a:pt x="521352" y="653982"/>
                  <a:pt x="511359" y="655638"/>
                </a:cubicBezTo>
                <a:cubicBezTo>
                  <a:pt x="507884" y="646942"/>
                  <a:pt x="503973" y="638659"/>
                  <a:pt x="500063" y="630376"/>
                </a:cubicBezTo>
                <a:cubicBezTo>
                  <a:pt x="508753" y="629548"/>
                  <a:pt x="517442" y="628306"/>
                  <a:pt x="526566" y="627063"/>
                </a:cubicBezTo>
                <a:close/>
                <a:moveTo>
                  <a:pt x="295192" y="627063"/>
                </a:moveTo>
                <a:cubicBezTo>
                  <a:pt x="303547" y="628306"/>
                  <a:pt x="312321" y="629548"/>
                  <a:pt x="320676" y="630376"/>
                </a:cubicBezTo>
                <a:cubicBezTo>
                  <a:pt x="316498" y="638659"/>
                  <a:pt x="313156" y="646942"/>
                  <a:pt x="309396" y="655638"/>
                </a:cubicBezTo>
                <a:cubicBezTo>
                  <a:pt x="300205" y="653982"/>
                  <a:pt x="290597" y="652739"/>
                  <a:pt x="280988" y="650669"/>
                </a:cubicBezTo>
                <a:cubicBezTo>
                  <a:pt x="285166" y="642800"/>
                  <a:pt x="290179" y="634932"/>
                  <a:pt x="295192" y="627063"/>
                </a:cubicBezTo>
                <a:close/>
                <a:moveTo>
                  <a:pt x="144029" y="625476"/>
                </a:moveTo>
                <a:cubicBezTo>
                  <a:pt x="148792" y="637277"/>
                  <a:pt x="153554" y="649078"/>
                  <a:pt x="158750" y="660879"/>
                </a:cubicBezTo>
                <a:cubicBezTo>
                  <a:pt x="151823" y="665515"/>
                  <a:pt x="145328" y="669308"/>
                  <a:pt x="138401" y="673101"/>
                </a:cubicBezTo>
                <a:cubicBezTo>
                  <a:pt x="131907" y="660879"/>
                  <a:pt x="126278" y="648235"/>
                  <a:pt x="120650" y="636013"/>
                </a:cubicBezTo>
                <a:cubicBezTo>
                  <a:pt x="128443" y="633063"/>
                  <a:pt x="136236" y="629691"/>
                  <a:pt x="144029" y="625476"/>
                </a:cubicBezTo>
                <a:close/>
                <a:moveTo>
                  <a:pt x="677863" y="625475"/>
                </a:moveTo>
                <a:cubicBezTo>
                  <a:pt x="685656" y="629690"/>
                  <a:pt x="693449" y="633062"/>
                  <a:pt x="701675" y="636012"/>
                </a:cubicBezTo>
                <a:cubicBezTo>
                  <a:pt x="696047" y="648656"/>
                  <a:pt x="689985" y="660878"/>
                  <a:pt x="683924" y="673100"/>
                </a:cubicBezTo>
                <a:cubicBezTo>
                  <a:pt x="676997" y="669307"/>
                  <a:pt x="670502" y="665514"/>
                  <a:pt x="663575" y="660878"/>
                </a:cubicBezTo>
                <a:cubicBezTo>
                  <a:pt x="668771" y="649077"/>
                  <a:pt x="673533" y="637276"/>
                  <a:pt x="677863" y="625475"/>
                </a:cubicBezTo>
                <a:close/>
                <a:moveTo>
                  <a:pt x="556118" y="620713"/>
                </a:moveTo>
                <a:cubicBezTo>
                  <a:pt x="563023" y="628698"/>
                  <a:pt x="569065" y="636238"/>
                  <a:pt x="574675" y="644223"/>
                </a:cubicBezTo>
                <a:cubicBezTo>
                  <a:pt x="565181" y="646441"/>
                  <a:pt x="555255" y="648658"/>
                  <a:pt x="545329" y="650876"/>
                </a:cubicBezTo>
                <a:cubicBezTo>
                  <a:pt x="540582" y="642005"/>
                  <a:pt x="535404" y="633577"/>
                  <a:pt x="530225" y="625593"/>
                </a:cubicBezTo>
                <a:cubicBezTo>
                  <a:pt x="538856" y="624262"/>
                  <a:pt x="547487" y="622488"/>
                  <a:pt x="556118" y="620713"/>
                </a:cubicBezTo>
                <a:close/>
                <a:moveTo>
                  <a:pt x="266028" y="620713"/>
                </a:moveTo>
                <a:cubicBezTo>
                  <a:pt x="274576" y="622488"/>
                  <a:pt x="283552" y="624262"/>
                  <a:pt x="292100" y="625593"/>
                </a:cubicBezTo>
                <a:cubicBezTo>
                  <a:pt x="286971" y="633577"/>
                  <a:pt x="281842" y="642005"/>
                  <a:pt x="277141" y="650876"/>
                </a:cubicBezTo>
                <a:cubicBezTo>
                  <a:pt x="267311" y="648658"/>
                  <a:pt x="257480" y="646441"/>
                  <a:pt x="247650" y="644223"/>
                </a:cubicBezTo>
                <a:cubicBezTo>
                  <a:pt x="253634" y="636238"/>
                  <a:pt x="259617" y="628698"/>
                  <a:pt x="266028" y="620713"/>
                </a:cubicBezTo>
                <a:close/>
                <a:moveTo>
                  <a:pt x="585366" y="615951"/>
                </a:moveTo>
                <a:cubicBezTo>
                  <a:pt x="593641" y="622179"/>
                  <a:pt x="601045" y="628822"/>
                  <a:pt x="608013" y="635466"/>
                </a:cubicBezTo>
                <a:cubicBezTo>
                  <a:pt x="597996" y="637957"/>
                  <a:pt x="587980" y="640448"/>
                  <a:pt x="577963" y="642939"/>
                </a:cubicBezTo>
                <a:cubicBezTo>
                  <a:pt x="572301" y="635466"/>
                  <a:pt x="565768" y="628407"/>
                  <a:pt x="558800" y="621349"/>
                </a:cubicBezTo>
                <a:cubicBezTo>
                  <a:pt x="567946" y="619688"/>
                  <a:pt x="576656" y="617612"/>
                  <a:pt x="585366" y="615951"/>
                </a:cubicBezTo>
                <a:close/>
                <a:moveTo>
                  <a:pt x="235999" y="615951"/>
                </a:moveTo>
                <a:cubicBezTo>
                  <a:pt x="244929" y="617612"/>
                  <a:pt x="253433" y="619688"/>
                  <a:pt x="261938" y="621349"/>
                </a:cubicBezTo>
                <a:cubicBezTo>
                  <a:pt x="255560" y="628407"/>
                  <a:pt x="249181" y="635466"/>
                  <a:pt x="243228" y="642939"/>
                </a:cubicBezTo>
                <a:cubicBezTo>
                  <a:pt x="233873" y="640448"/>
                  <a:pt x="224093" y="637957"/>
                  <a:pt x="214313" y="635466"/>
                </a:cubicBezTo>
                <a:cubicBezTo>
                  <a:pt x="221117" y="628822"/>
                  <a:pt x="228345" y="622179"/>
                  <a:pt x="235999" y="615951"/>
                </a:cubicBezTo>
                <a:close/>
                <a:moveTo>
                  <a:pt x="170291" y="609601"/>
                </a:moveTo>
                <a:cubicBezTo>
                  <a:pt x="173710" y="620825"/>
                  <a:pt x="177129" y="632049"/>
                  <a:pt x="180976" y="642842"/>
                </a:cubicBezTo>
                <a:cubicBezTo>
                  <a:pt x="174565" y="648885"/>
                  <a:pt x="168154" y="654066"/>
                  <a:pt x="161315" y="658814"/>
                </a:cubicBezTo>
                <a:cubicBezTo>
                  <a:pt x="156614" y="647159"/>
                  <a:pt x="151912" y="635071"/>
                  <a:pt x="147638" y="623415"/>
                </a:cubicBezTo>
                <a:cubicBezTo>
                  <a:pt x="155331" y="619098"/>
                  <a:pt x="163025" y="614782"/>
                  <a:pt x="170291" y="609601"/>
                </a:cubicBezTo>
                <a:close/>
                <a:moveTo>
                  <a:pt x="650815" y="609600"/>
                </a:moveTo>
                <a:cubicBezTo>
                  <a:pt x="658773" y="614781"/>
                  <a:pt x="666731" y="619097"/>
                  <a:pt x="674688" y="623414"/>
                </a:cubicBezTo>
                <a:cubicBezTo>
                  <a:pt x="670267" y="635070"/>
                  <a:pt x="665404" y="647158"/>
                  <a:pt x="660541" y="658813"/>
                </a:cubicBezTo>
                <a:cubicBezTo>
                  <a:pt x="653468" y="654065"/>
                  <a:pt x="646837" y="648884"/>
                  <a:pt x="639763" y="642841"/>
                </a:cubicBezTo>
                <a:cubicBezTo>
                  <a:pt x="643742" y="632048"/>
                  <a:pt x="647721" y="620824"/>
                  <a:pt x="650815" y="609600"/>
                </a:cubicBezTo>
                <a:close/>
                <a:moveTo>
                  <a:pt x="433987" y="606425"/>
                </a:moveTo>
                <a:cubicBezTo>
                  <a:pt x="435236" y="614993"/>
                  <a:pt x="436902" y="623989"/>
                  <a:pt x="438151" y="632985"/>
                </a:cubicBezTo>
                <a:cubicBezTo>
                  <a:pt x="429823" y="632985"/>
                  <a:pt x="421495" y="633413"/>
                  <a:pt x="412751" y="633413"/>
                </a:cubicBezTo>
                <a:cubicBezTo>
                  <a:pt x="412751" y="624417"/>
                  <a:pt x="412751" y="615421"/>
                  <a:pt x="412751" y="606854"/>
                </a:cubicBezTo>
                <a:cubicBezTo>
                  <a:pt x="419830" y="606854"/>
                  <a:pt x="426908" y="606425"/>
                  <a:pt x="433987" y="606425"/>
                </a:cubicBezTo>
                <a:close/>
                <a:moveTo>
                  <a:pt x="387986" y="606425"/>
                </a:moveTo>
                <a:cubicBezTo>
                  <a:pt x="395183" y="606425"/>
                  <a:pt x="402379" y="606854"/>
                  <a:pt x="409576" y="606854"/>
                </a:cubicBezTo>
                <a:cubicBezTo>
                  <a:pt x="409576" y="615421"/>
                  <a:pt x="409576" y="624417"/>
                  <a:pt x="409576" y="633413"/>
                </a:cubicBezTo>
                <a:cubicBezTo>
                  <a:pt x="401109" y="633413"/>
                  <a:pt x="392643" y="632985"/>
                  <a:pt x="384176" y="632985"/>
                </a:cubicBezTo>
                <a:cubicBezTo>
                  <a:pt x="385023" y="623989"/>
                  <a:pt x="386716" y="614993"/>
                  <a:pt x="387986" y="606425"/>
                </a:cubicBezTo>
                <a:close/>
                <a:moveTo>
                  <a:pt x="459817" y="604838"/>
                </a:moveTo>
                <a:cubicBezTo>
                  <a:pt x="462791" y="613272"/>
                  <a:pt x="465340" y="621706"/>
                  <a:pt x="468314" y="630561"/>
                </a:cubicBezTo>
                <a:cubicBezTo>
                  <a:pt x="459392" y="630983"/>
                  <a:pt x="450896" y="631405"/>
                  <a:pt x="442399" y="631826"/>
                </a:cubicBezTo>
                <a:cubicBezTo>
                  <a:pt x="441125" y="622971"/>
                  <a:pt x="439425" y="614537"/>
                  <a:pt x="438151" y="606103"/>
                </a:cubicBezTo>
                <a:cubicBezTo>
                  <a:pt x="445373" y="605682"/>
                  <a:pt x="452595" y="605260"/>
                  <a:pt x="459817" y="604838"/>
                </a:cubicBezTo>
                <a:close/>
                <a:moveTo>
                  <a:pt x="362200" y="604838"/>
                </a:moveTo>
                <a:cubicBezTo>
                  <a:pt x="369525" y="605260"/>
                  <a:pt x="376851" y="605682"/>
                  <a:pt x="384176" y="606103"/>
                </a:cubicBezTo>
                <a:cubicBezTo>
                  <a:pt x="382452" y="614537"/>
                  <a:pt x="381160" y="622971"/>
                  <a:pt x="379867" y="631826"/>
                </a:cubicBezTo>
                <a:cubicBezTo>
                  <a:pt x="371249" y="631826"/>
                  <a:pt x="362631" y="630983"/>
                  <a:pt x="354013" y="630561"/>
                </a:cubicBezTo>
                <a:cubicBezTo>
                  <a:pt x="356598" y="621706"/>
                  <a:pt x="359184" y="613272"/>
                  <a:pt x="362200" y="604838"/>
                </a:cubicBezTo>
                <a:close/>
                <a:moveTo>
                  <a:pt x="483216" y="603251"/>
                </a:moveTo>
                <a:cubicBezTo>
                  <a:pt x="487800" y="611263"/>
                  <a:pt x="491551" y="619697"/>
                  <a:pt x="495301" y="628131"/>
                </a:cubicBezTo>
                <a:cubicBezTo>
                  <a:pt x="486967" y="628974"/>
                  <a:pt x="478632" y="629818"/>
                  <a:pt x="470297" y="630239"/>
                </a:cubicBezTo>
                <a:cubicBezTo>
                  <a:pt x="467797" y="621805"/>
                  <a:pt x="464880" y="613372"/>
                  <a:pt x="461963" y="604938"/>
                </a:cubicBezTo>
                <a:cubicBezTo>
                  <a:pt x="469047" y="604516"/>
                  <a:pt x="476132" y="604095"/>
                  <a:pt x="483216" y="603251"/>
                </a:cubicBezTo>
                <a:close/>
                <a:moveTo>
                  <a:pt x="337942" y="603251"/>
                </a:moveTo>
                <a:cubicBezTo>
                  <a:pt x="345272" y="604095"/>
                  <a:pt x="353033" y="604516"/>
                  <a:pt x="360363" y="604938"/>
                </a:cubicBezTo>
                <a:cubicBezTo>
                  <a:pt x="357345" y="613372"/>
                  <a:pt x="354326" y="621805"/>
                  <a:pt x="351308" y="630239"/>
                </a:cubicBezTo>
                <a:cubicBezTo>
                  <a:pt x="342685" y="629818"/>
                  <a:pt x="334061" y="628974"/>
                  <a:pt x="325438" y="628131"/>
                </a:cubicBezTo>
                <a:cubicBezTo>
                  <a:pt x="329318" y="619697"/>
                  <a:pt x="333630" y="611263"/>
                  <a:pt x="337942" y="603251"/>
                </a:cubicBezTo>
                <a:close/>
                <a:moveTo>
                  <a:pt x="508265" y="600076"/>
                </a:moveTo>
                <a:cubicBezTo>
                  <a:pt x="514439" y="608088"/>
                  <a:pt x="520171" y="615679"/>
                  <a:pt x="525463" y="623691"/>
                </a:cubicBezTo>
                <a:cubicBezTo>
                  <a:pt x="516644" y="624956"/>
                  <a:pt x="507824" y="625799"/>
                  <a:pt x="499004" y="627064"/>
                </a:cubicBezTo>
                <a:cubicBezTo>
                  <a:pt x="495036" y="618630"/>
                  <a:pt x="490626" y="610618"/>
                  <a:pt x="485775" y="602606"/>
                </a:cubicBezTo>
                <a:cubicBezTo>
                  <a:pt x="493272" y="601763"/>
                  <a:pt x="500768" y="600920"/>
                  <a:pt x="508265" y="600076"/>
                </a:cubicBezTo>
                <a:close/>
                <a:moveTo>
                  <a:pt x="313191" y="600076"/>
                </a:moveTo>
                <a:cubicBezTo>
                  <a:pt x="320728" y="600920"/>
                  <a:pt x="327845" y="601763"/>
                  <a:pt x="334963" y="602606"/>
                </a:cubicBezTo>
                <a:cubicBezTo>
                  <a:pt x="330357" y="610618"/>
                  <a:pt x="326171" y="618630"/>
                  <a:pt x="322402" y="627064"/>
                </a:cubicBezTo>
                <a:cubicBezTo>
                  <a:pt x="313610" y="625799"/>
                  <a:pt x="305237" y="624956"/>
                  <a:pt x="296863" y="623691"/>
                </a:cubicBezTo>
                <a:cubicBezTo>
                  <a:pt x="302306" y="615679"/>
                  <a:pt x="307749" y="608088"/>
                  <a:pt x="313191" y="600076"/>
                </a:cubicBezTo>
                <a:close/>
                <a:moveTo>
                  <a:pt x="72417" y="600076"/>
                </a:moveTo>
                <a:cubicBezTo>
                  <a:pt x="78010" y="613023"/>
                  <a:pt x="84034" y="626401"/>
                  <a:pt x="90488" y="639348"/>
                </a:cubicBezTo>
                <a:cubicBezTo>
                  <a:pt x="82313" y="641505"/>
                  <a:pt x="74138" y="643232"/>
                  <a:pt x="65963" y="644526"/>
                </a:cubicBezTo>
                <a:cubicBezTo>
                  <a:pt x="58218" y="631148"/>
                  <a:pt x="50904" y="617770"/>
                  <a:pt x="44450" y="603960"/>
                </a:cubicBezTo>
                <a:cubicBezTo>
                  <a:pt x="53916" y="603097"/>
                  <a:pt x="63381" y="601802"/>
                  <a:pt x="72417" y="600076"/>
                </a:cubicBezTo>
                <a:close/>
                <a:moveTo>
                  <a:pt x="749742" y="600075"/>
                </a:moveTo>
                <a:cubicBezTo>
                  <a:pt x="759120" y="601801"/>
                  <a:pt x="768498" y="603096"/>
                  <a:pt x="777876" y="603959"/>
                </a:cubicBezTo>
                <a:cubicBezTo>
                  <a:pt x="771482" y="617769"/>
                  <a:pt x="764235" y="631147"/>
                  <a:pt x="756562" y="644525"/>
                </a:cubicBezTo>
                <a:cubicBezTo>
                  <a:pt x="748037" y="643231"/>
                  <a:pt x="739937" y="641504"/>
                  <a:pt x="731838" y="639347"/>
                </a:cubicBezTo>
                <a:cubicBezTo>
                  <a:pt x="738659" y="626400"/>
                  <a:pt x="744626" y="613022"/>
                  <a:pt x="749742" y="600075"/>
                </a:cubicBezTo>
                <a:close/>
                <a:moveTo>
                  <a:pt x="533035" y="596901"/>
                </a:moveTo>
                <a:cubicBezTo>
                  <a:pt x="540751" y="604301"/>
                  <a:pt x="547609" y="611701"/>
                  <a:pt x="554038" y="619101"/>
                </a:cubicBezTo>
                <a:cubicBezTo>
                  <a:pt x="545466" y="620842"/>
                  <a:pt x="536893" y="622583"/>
                  <a:pt x="528320" y="623889"/>
                </a:cubicBezTo>
                <a:cubicBezTo>
                  <a:pt x="522748" y="615619"/>
                  <a:pt x="517176" y="607784"/>
                  <a:pt x="511175" y="599948"/>
                </a:cubicBezTo>
                <a:cubicBezTo>
                  <a:pt x="518462" y="599078"/>
                  <a:pt x="525749" y="597772"/>
                  <a:pt x="533035" y="596901"/>
                </a:cubicBezTo>
                <a:close/>
                <a:moveTo>
                  <a:pt x="288265" y="596901"/>
                </a:moveTo>
                <a:cubicBezTo>
                  <a:pt x="296187" y="597772"/>
                  <a:pt x="303668" y="599078"/>
                  <a:pt x="311150" y="599948"/>
                </a:cubicBezTo>
                <a:cubicBezTo>
                  <a:pt x="304988" y="607784"/>
                  <a:pt x="298827" y="615619"/>
                  <a:pt x="293546" y="623889"/>
                </a:cubicBezTo>
                <a:cubicBezTo>
                  <a:pt x="284744" y="622583"/>
                  <a:pt x="275502" y="620842"/>
                  <a:pt x="266700" y="619101"/>
                </a:cubicBezTo>
                <a:cubicBezTo>
                  <a:pt x="273742" y="611701"/>
                  <a:pt x="280783" y="604301"/>
                  <a:pt x="288265" y="596901"/>
                </a:cubicBezTo>
                <a:close/>
                <a:moveTo>
                  <a:pt x="557920" y="593726"/>
                </a:moveTo>
                <a:cubicBezTo>
                  <a:pt x="566709" y="600500"/>
                  <a:pt x="575080" y="607273"/>
                  <a:pt x="582613" y="613623"/>
                </a:cubicBezTo>
                <a:cubicBezTo>
                  <a:pt x="574243" y="615740"/>
                  <a:pt x="565872" y="617433"/>
                  <a:pt x="557501" y="619126"/>
                </a:cubicBezTo>
                <a:cubicBezTo>
                  <a:pt x="550805" y="611930"/>
                  <a:pt x="544109" y="604733"/>
                  <a:pt x="536575" y="597536"/>
                </a:cubicBezTo>
                <a:cubicBezTo>
                  <a:pt x="543690" y="596266"/>
                  <a:pt x="550805" y="594996"/>
                  <a:pt x="557920" y="593726"/>
                </a:cubicBezTo>
                <a:close/>
                <a:moveTo>
                  <a:pt x="263439" y="593726"/>
                </a:moveTo>
                <a:cubicBezTo>
                  <a:pt x="271162" y="594996"/>
                  <a:pt x="278456" y="596266"/>
                  <a:pt x="285750" y="597536"/>
                </a:cubicBezTo>
                <a:cubicBezTo>
                  <a:pt x="278027" y="604733"/>
                  <a:pt x="270733" y="611930"/>
                  <a:pt x="264297" y="619126"/>
                </a:cubicBezTo>
                <a:cubicBezTo>
                  <a:pt x="255716" y="617433"/>
                  <a:pt x="247135" y="615740"/>
                  <a:pt x="238125" y="613623"/>
                </a:cubicBezTo>
                <a:cubicBezTo>
                  <a:pt x="246277" y="607273"/>
                  <a:pt x="254858" y="600500"/>
                  <a:pt x="263439" y="593726"/>
                </a:cubicBezTo>
                <a:close/>
                <a:moveTo>
                  <a:pt x="101568" y="593726"/>
                </a:moveTo>
                <a:cubicBezTo>
                  <a:pt x="105780" y="606322"/>
                  <a:pt x="110413" y="618917"/>
                  <a:pt x="115888" y="631946"/>
                </a:cubicBezTo>
                <a:cubicBezTo>
                  <a:pt x="107886" y="634987"/>
                  <a:pt x="100305" y="637593"/>
                  <a:pt x="92302" y="639764"/>
                </a:cubicBezTo>
                <a:cubicBezTo>
                  <a:pt x="85563" y="626300"/>
                  <a:pt x="80088" y="613271"/>
                  <a:pt x="74613" y="599807"/>
                </a:cubicBezTo>
                <a:cubicBezTo>
                  <a:pt x="83879" y="598069"/>
                  <a:pt x="92723" y="595898"/>
                  <a:pt x="101568" y="593726"/>
                </a:cubicBezTo>
                <a:close/>
                <a:moveTo>
                  <a:pt x="719721" y="593725"/>
                </a:moveTo>
                <a:cubicBezTo>
                  <a:pt x="728906" y="595897"/>
                  <a:pt x="738091" y="598068"/>
                  <a:pt x="747713" y="599806"/>
                </a:cubicBezTo>
                <a:cubicBezTo>
                  <a:pt x="742027" y="613270"/>
                  <a:pt x="735904" y="626299"/>
                  <a:pt x="729343" y="639763"/>
                </a:cubicBezTo>
                <a:cubicBezTo>
                  <a:pt x="721033" y="637592"/>
                  <a:pt x="712723" y="634986"/>
                  <a:pt x="704850" y="631945"/>
                </a:cubicBezTo>
                <a:cubicBezTo>
                  <a:pt x="710099" y="618916"/>
                  <a:pt x="715347" y="606321"/>
                  <a:pt x="719721" y="593725"/>
                </a:cubicBezTo>
                <a:close/>
                <a:moveTo>
                  <a:pt x="627197" y="592138"/>
                </a:moveTo>
                <a:cubicBezTo>
                  <a:pt x="634419" y="598129"/>
                  <a:pt x="642066" y="603265"/>
                  <a:pt x="649288" y="608400"/>
                </a:cubicBezTo>
                <a:cubicBezTo>
                  <a:pt x="646314" y="619526"/>
                  <a:pt x="642916" y="630225"/>
                  <a:pt x="639092" y="641351"/>
                </a:cubicBezTo>
                <a:cubicBezTo>
                  <a:pt x="632295" y="635360"/>
                  <a:pt x="625922" y="628941"/>
                  <a:pt x="619125" y="622094"/>
                </a:cubicBezTo>
                <a:cubicBezTo>
                  <a:pt x="622099" y="612251"/>
                  <a:pt x="624648" y="601981"/>
                  <a:pt x="627197" y="592138"/>
                </a:cubicBezTo>
                <a:close/>
                <a:moveTo>
                  <a:pt x="195554" y="592138"/>
                </a:moveTo>
                <a:cubicBezTo>
                  <a:pt x="197678" y="601981"/>
                  <a:pt x="200652" y="612251"/>
                  <a:pt x="203201" y="622094"/>
                </a:cubicBezTo>
                <a:cubicBezTo>
                  <a:pt x="196828" y="628941"/>
                  <a:pt x="190031" y="635360"/>
                  <a:pt x="183659" y="641351"/>
                </a:cubicBezTo>
                <a:cubicBezTo>
                  <a:pt x="179835" y="630225"/>
                  <a:pt x="176437" y="619098"/>
                  <a:pt x="173038" y="608400"/>
                </a:cubicBezTo>
                <a:cubicBezTo>
                  <a:pt x="180685" y="603265"/>
                  <a:pt x="187907" y="598129"/>
                  <a:pt x="195554" y="592138"/>
                </a:cubicBezTo>
                <a:close/>
                <a:moveTo>
                  <a:pt x="130085" y="584201"/>
                </a:moveTo>
                <a:cubicBezTo>
                  <a:pt x="133404" y="596137"/>
                  <a:pt x="137139" y="608073"/>
                  <a:pt x="141288" y="620009"/>
                </a:cubicBezTo>
                <a:cubicBezTo>
                  <a:pt x="133819" y="623845"/>
                  <a:pt x="126351" y="627255"/>
                  <a:pt x="118467" y="630239"/>
                </a:cubicBezTo>
                <a:cubicBezTo>
                  <a:pt x="113488" y="617877"/>
                  <a:pt x="108924" y="605089"/>
                  <a:pt x="104775" y="592727"/>
                </a:cubicBezTo>
                <a:cubicBezTo>
                  <a:pt x="113073" y="590169"/>
                  <a:pt x="121787" y="587611"/>
                  <a:pt x="130085" y="584201"/>
                </a:cubicBezTo>
                <a:close/>
                <a:moveTo>
                  <a:pt x="691009" y="584200"/>
                </a:moveTo>
                <a:cubicBezTo>
                  <a:pt x="699998" y="587184"/>
                  <a:pt x="708560" y="590168"/>
                  <a:pt x="717550" y="592726"/>
                </a:cubicBezTo>
                <a:cubicBezTo>
                  <a:pt x="713269" y="605088"/>
                  <a:pt x="708560" y="617876"/>
                  <a:pt x="703423" y="630238"/>
                </a:cubicBezTo>
                <a:cubicBezTo>
                  <a:pt x="695289" y="627254"/>
                  <a:pt x="687584" y="623844"/>
                  <a:pt x="679450" y="620008"/>
                </a:cubicBezTo>
                <a:cubicBezTo>
                  <a:pt x="683731" y="608072"/>
                  <a:pt x="687584" y="596136"/>
                  <a:pt x="691009" y="584200"/>
                </a:cubicBezTo>
                <a:close/>
                <a:moveTo>
                  <a:pt x="449212" y="577850"/>
                </a:moveTo>
                <a:cubicBezTo>
                  <a:pt x="452695" y="585599"/>
                  <a:pt x="455742" y="593779"/>
                  <a:pt x="458789" y="602389"/>
                </a:cubicBezTo>
                <a:cubicBezTo>
                  <a:pt x="451389" y="602820"/>
                  <a:pt x="444424" y="603250"/>
                  <a:pt x="437024" y="603250"/>
                </a:cubicBezTo>
                <a:cubicBezTo>
                  <a:pt x="435283" y="594640"/>
                  <a:pt x="433542" y="586460"/>
                  <a:pt x="431801" y="578281"/>
                </a:cubicBezTo>
                <a:cubicBezTo>
                  <a:pt x="437460" y="578281"/>
                  <a:pt x="443554" y="577850"/>
                  <a:pt x="449212" y="577850"/>
                </a:cubicBezTo>
                <a:close/>
                <a:moveTo>
                  <a:pt x="412751" y="577850"/>
                </a:moveTo>
                <a:cubicBezTo>
                  <a:pt x="418012" y="577850"/>
                  <a:pt x="423677" y="577850"/>
                  <a:pt x="428938" y="577850"/>
                </a:cubicBezTo>
                <a:cubicBezTo>
                  <a:pt x="430556" y="586030"/>
                  <a:pt x="432175" y="594210"/>
                  <a:pt x="433389" y="602820"/>
                </a:cubicBezTo>
                <a:cubicBezTo>
                  <a:pt x="426510" y="603250"/>
                  <a:pt x="420035" y="603250"/>
                  <a:pt x="413156" y="603250"/>
                </a:cubicBezTo>
                <a:cubicBezTo>
                  <a:pt x="412751" y="594640"/>
                  <a:pt x="412751" y="586030"/>
                  <a:pt x="412751" y="577850"/>
                </a:cubicBezTo>
                <a:close/>
                <a:moveTo>
                  <a:pt x="392985" y="577850"/>
                </a:moveTo>
                <a:cubicBezTo>
                  <a:pt x="398650" y="577850"/>
                  <a:pt x="403911" y="577850"/>
                  <a:pt x="409576" y="577850"/>
                </a:cubicBezTo>
                <a:cubicBezTo>
                  <a:pt x="409576" y="586030"/>
                  <a:pt x="409171" y="594640"/>
                  <a:pt x="409171" y="603250"/>
                </a:cubicBezTo>
                <a:cubicBezTo>
                  <a:pt x="402292" y="603250"/>
                  <a:pt x="395817" y="603250"/>
                  <a:pt x="388938" y="602820"/>
                </a:cubicBezTo>
                <a:cubicBezTo>
                  <a:pt x="390152" y="594210"/>
                  <a:pt x="391366" y="586030"/>
                  <a:pt x="392985" y="577850"/>
                </a:cubicBezTo>
                <a:close/>
                <a:moveTo>
                  <a:pt x="372679" y="577850"/>
                </a:moveTo>
                <a:cubicBezTo>
                  <a:pt x="378773" y="577850"/>
                  <a:pt x="384432" y="578281"/>
                  <a:pt x="390526" y="578281"/>
                </a:cubicBezTo>
                <a:cubicBezTo>
                  <a:pt x="388785" y="586460"/>
                  <a:pt x="387044" y="594640"/>
                  <a:pt x="385302" y="603250"/>
                </a:cubicBezTo>
                <a:cubicBezTo>
                  <a:pt x="377902" y="603250"/>
                  <a:pt x="370503" y="602820"/>
                  <a:pt x="363538" y="602389"/>
                </a:cubicBezTo>
                <a:cubicBezTo>
                  <a:pt x="366585" y="593779"/>
                  <a:pt x="369632" y="585599"/>
                  <a:pt x="372679" y="577850"/>
                </a:cubicBezTo>
                <a:close/>
                <a:moveTo>
                  <a:pt x="468682" y="576263"/>
                </a:moveTo>
                <a:cubicBezTo>
                  <a:pt x="473466" y="583883"/>
                  <a:pt x="478251" y="591927"/>
                  <a:pt x="482600" y="599970"/>
                </a:cubicBezTo>
                <a:cubicBezTo>
                  <a:pt x="475641" y="600393"/>
                  <a:pt x="468247" y="601240"/>
                  <a:pt x="460853" y="601663"/>
                </a:cubicBezTo>
                <a:cubicBezTo>
                  <a:pt x="457809" y="593197"/>
                  <a:pt x="454329" y="585153"/>
                  <a:pt x="450850" y="577110"/>
                </a:cubicBezTo>
                <a:cubicBezTo>
                  <a:pt x="456939" y="577110"/>
                  <a:pt x="462593" y="576687"/>
                  <a:pt x="468682" y="576263"/>
                </a:cubicBezTo>
                <a:close/>
                <a:moveTo>
                  <a:pt x="353884" y="576263"/>
                </a:moveTo>
                <a:cubicBezTo>
                  <a:pt x="359890" y="576687"/>
                  <a:pt x="365468" y="577110"/>
                  <a:pt x="371475" y="577110"/>
                </a:cubicBezTo>
                <a:cubicBezTo>
                  <a:pt x="368042" y="585153"/>
                  <a:pt x="364610" y="593197"/>
                  <a:pt x="361607" y="601663"/>
                </a:cubicBezTo>
                <a:cubicBezTo>
                  <a:pt x="354313" y="601240"/>
                  <a:pt x="347019" y="600393"/>
                  <a:pt x="339725" y="599970"/>
                </a:cubicBezTo>
                <a:cubicBezTo>
                  <a:pt x="344444" y="591927"/>
                  <a:pt x="349164" y="583883"/>
                  <a:pt x="353884" y="576263"/>
                </a:cubicBezTo>
                <a:close/>
                <a:moveTo>
                  <a:pt x="487287" y="574676"/>
                </a:moveTo>
                <a:cubicBezTo>
                  <a:pt x="494242" y="582121"/>
                  <a:pt x="500762" y="590004"/>
                  <a:pt x="506413" y="597887"/>
                </a:cubicBezTo>
                <a:cubicBezTo>
                  <a:pt x="499458" y="598762"/>
                  <a:pt x="492069" y="599638"/>
                  <a:pt x="484679" y="600076"/>
                </a:cubicBezTo>
                <a:cubicBezTo>
                  <a:pt x="479897" y="592193"/>
                  <a:pt x="475116" y="583873"/>
                  <a:pt x="469900" y="575990"/>
                </a:cubicBezTo>
                <a:cubicBezTo>
                  <a:pt x="475551" y="575552"/>
                  <a:pt x="481636" y="575114"/>
                  <a:pt x="487287" y="574676"/>
                </a:cubicBezTo>
                <a:close/>
                <a:moveTo>
                  <a:pt x="333226" y="574676"/>
                </a:moveTo>
                <a:cubicBezTo>
                  <a:pt x="339240" y="575114"/>
                  <a:pt x="344824" y="575552"/>
                  <a:pt x="350838" y="575990"/>
                </a:cubicBezTo>
                <a:cubicBezTo>
                  <a:pt x="345683" y="583873"/>
                  <a:pt x="340528" y="592193"/>
                  <a:pt x="336233" y="600076"/>
                </a:cubicBezTo>
                <a:cubicBezTo>
                  <a:pt x="328930" y="599638"/>
                  <a:pt x="321627" y="598762"/>
                  <a:pt x="314325" y="597887"/>
                </a:cubicBezTo>
                <a:cubicBezTo>
                  <a:pt x="320339" y="590004"/>
                  <a:pt x="326782" y="582121"/>
                  <a:pt x="333226" y="574676"/>
                </a:cubicBezTo>
                <a:close/>
                <a:moveTo>
                  <a:pt x="507917" y="573088"/>
                </a:moveTo>
                <a:cubicBezTo>
                  <a:pt x="516607" y="580218"/>
                  <a:pt x="524427" y="587794"/>
                  <a:pt x="531813" y="595369"/>
                </a:cubicBezTo>
                <a:cubicBezTo>
                  <a:pt x="524862" y="596260"/>
                  <a:pt x="517475" y="597597"/>
                  <a:pt x="510089" y="598488"/>
                </a:cubicBezTo>
                <a:cubicBezTo>
                  <a:pt x="504007" y="590467"/>
                  <a:pt x="497490" y="582446"/>
                  <a:pt x="490538" y="574425"/>
                </a:cubicBezTo>
                <a:cubicBezTo>
                  <a:pt x="496186" y="573979"/>
                  <a:pt x="502269" y="573534"/>
                  <a:pt x="507917" y="573088"/>
                </a:cubicBezTo>
                <a:close/>
                <a:moveTo>
                  <a:pt x="314160" y="573088"/>
                </a:moveTo>
                <a:cubicBezTo>
                  <a:pt x="320179" y="573534"/>
                  <a:pt x="325769" y="573979"/>
                  <a:pt x="331788" y="574425"/>
                </a:cubicBezTo>
                <a:cubicBezTo>
                  <a:pt x="324909" y="582446"/>
                  <a:pt x="318459" y="590467"/>
                  <a:pt x="312440" y="598488"/>
                </a:cubicBezTo>
                <a:cubicBezTo>
                  <a:pt x="305131" y="597597"/>
                  <a:pt x="297822" y="596260"/>
                  <a:pt x="290513" y="595369"/>
                </a:cubicBezTo>
                <a:cubicBezTo>
                  <a:pt x="298252" y="587794"/>
                  <a:pt x="305991" y="580218"/>
                  <a:pt x="314160" y="573088"/>
                </a:cubicBezTo>
                <a:close/>
                <a:moveTo>
                  <a:pt x="526961" y="571501"/>
                </a:moveTo>
                <a:cubicBezTo>
                  <a:pt x="536950" y="578429"/>
                  <a:pt x="546505" y="584923"/>
                  <a:pt x="555626" y="591851"/>
                </a:cubicBezTo>
                <a:cubicBezTo>
                  <a:pt x="548677" y="593149"/>
                  <a:pt x="541294" y="594448"/>
                  <a:pt x="533910" y="595314"/>
                </a:cubicBezTo>
                <a:cubicBezTo>
                  <a:pt x="526092" y="587954"/>
                  <a:pt x="517840" y="581026"/>
                  <a:pt x="509588" y="573666"/>
                </a:cubicBezTo>
                <a:cubicBezTo>
                  <a:pt x="515234" y="573233"/>
                  <a:pt x="521315" y="572367"/>
                  <a:pt x="526961" y="571501"/>
                </a:cubicBezTo>
                <a:close/>
                <a:moveTo>
                  <a:pt x="294533" y="571501"/>
                </a:moveTo>
                <a:cubicBezTo>
                  <a:pt x="299934" y="572367"/>
                  <a:pt x="305749" y="573233"/>
                  <a:pt x="311150" y="573666"/>
                </a:cubicBezTo>
                <a:cubicBezTo>
                  <a:pt x="302841" y="581026"/>
                  <a:pt x="295364" y="587954"/>
                  <a:pt x="287886" y="595314"/>
                </a:cubicBezTo>
                <a:cubicBezTo>
                  <a:pt x="280824" y="594448"/>
                  <a:pt x="273762" y="593149"/>
                  <a:pt x="266700" y="591851"/>
                </a:cubicBezTo>
                <a:cubicBezTo>
                  <a:pt x="275424" y="584923"/>
                  <a:pt x="284563" y="578429"/>
                  <a:pt x="294533" y="571501"/>
                </a:cubicBezTo>
                <a:close/>
                <a:moveTo>
                  <a:pt x="219621" y="571501"/>
                </a:moveTo>
                <a:cubicBezTo>
                  <a:pt x="221407" y="580352"/>
                  <a:pt x="223193" y="588781"/>
                  <a:pt x="225425" y="597210"/>
                </a:cubicBezTo>
                <a:cubicBezTo>
                  <a:pt x="218728" y="605218"/>
                  <a:pt x="211584" y="612383"/>
                  <a:pt x="204887" y="619126"/>
                </a:cubicBezTo>
                <a:cubicBezTo>
                  <a:pt x="201761" y="609433"/>
                  <a:pt x="199082" y="599739"/>
                  <a:pt x="196850" y="590045"/>
                </a:cubicBezTo>
                <a:cubicBezTo>
                  <a:pt x="204440" y="584145"/>
                  <a:pt x="212030" y="578245"/>
                  <a:pt x="219621" y="571501"/>
                </a:cubicBezTo>
                <a:close/>
                <a:moveTo>
                  <a:pt x="159941" y="571501"/>
                </a:moveTo>
                <a:cubicBezTo>
                  <a:pt x="162442" y="582584"/>
                  <a:pt x="165359" y="593668"/>
                  <a:pt x="168276" y="604325"/>
                </a:cubicBezTo>
                <a:cubicBezTo>
                  <a:pt x="161192" y="609014"/>
                  <a:pt x="153274" y="613703"/>
                  <a:pt x="145773" y="617539"/>
                </a:cubicBezTo>
                <a:cubicBezTo>
                  <a:pt x="142022" y="606030"/>
                  <a:pt x="138272" y="594094"/>
                  <a:pt x="134938" y="582158"/>
                </a:cubicBezTo>
                <a:cubicBezTo>
                  <a:pt x="143272" y="579174"/>
                  <a:pt x="151607" y="575338"/>
                  <a:pt x="159941" y="571501"/>
                </a:cubicBezTo>
                <a:close/>
                <a:moveTo>
                  <a:pt x="661518" y="571500"/>
                </a:moveTo>
                <a:cubicBezTo>
                  <a:pt x="669710" y="575337"/>
                  <a:pt x="678333" y="579173"/>
                  <a:pt x="687388" y="582157"/>
                </a:cubicBezTo>
                <a:cubicBezTo>
                  <a:pt x="683939" y="594093"/>
                  <a:pt x="680058" y="606029"/>
                  <a:pt x="675746" y="617538"/>
                </a:cubicBezTo>
                <a:cubicBezTo>
                  <a:pt x="667985" y="613702"/>
                  <a:pt x="660224" y="609013"/>
                  <a:pt x="652463" y="604324"/>
                </a:cubicBezTo>
                <a:cubicBezTo>
                  <a:pt x="655913" y="593667"/>
                  <a:pt x="658931" y="582583"/>
                  <a:pt x="661518" y="571500"/>
                </a:cubicBezTo>
                <a:close/>
                <a:moveTo>
                  <a:pt x="601960" y="571500"/>
                </a:moveTo>
                <a:cubicBezTo>
                  <a:pt x="609551" y="578244"/>
                  <a:pt x="616719" y="584144"/>
                  <a:pt x="623888" y="590044"/>
                </a:cubicBezTo>
                <a:cubicBezTo>
                  <a:pt x="621780" y="599738"/>
                  <a:pt x="619250" y="609432"/>
                  <a:pt x="616298" y="619125"/>
                </a:cubicBezTo>
                <a:cubicBezTo>
                  <a:pt x="609972" y="612382"/>
                  <a:pt x="603225" y="605217"/>
                  <a:pt x="596900" y="597209"/>
                </a:cubicBezTo>
                <a:cubicBezTo>
                  <a:pt x="598587" y="588780"/>
                  <a:pt x="600695" y="580351"/>
                  <a:pt x="601960" y="571500"/>
                </a:cubicBezTo>
                <a:close/>
                <a:moveTo>
                  <a:pt x="633587" y="557213"/>
                </a:moveTo>
                <a:cubicBezTo>
                  <a:pt x="641851" y="561946"/>
                  <a:pt x="650549" y="566249"/>
                  <a:pt x="658813" y="570551"/>
                </a:cubicBezTo>
                <a:cubicBezTo>
                  <a:pt x="656204" y="581308"/>
                  <a:pt x="653594" y="592495"/>
                  <a:pt x="650114" y="603251"/>
                </a:cubicBezTo>
                <a:cubicBezTo>
                  <a:pt x="642286" y="598518"/>
                  <a:pt x="634892" y="592925"/>
                  <a:pt x="627063" y="587332"/>
                </a:cubicBezTo>
                <a:cubicBezTo>
                  <a:pt x="629673" y="577436"/>
                  <a:pt x="631847" y="567109"/>
                  <a:pt x="633587" y="557213"/>
                </a:cubicBezTo>
                <a:close/>
                <a:moveTo>
                  <a:pt x="187239" y="557213"/>
                </a:moveTo>
                <a:cubicBezTo>
                  <a:pt x="188955" y="567109"/>
                  <a:pt x="191101" y="577436"/>
                  <a:pt x="193675" y="587332"/>
                </a:cubicBezTo>
                <a:cubicBezTo>
                  <a:pt x="185952" y="592925"/>
                  <a:pt x="178229" y="598518"/>
                  <a:pt x="170506" y="603251"/>
                </a:cubicBezTo>
                <a:cubicBezTo>
                  <a:pt x="167503" y="592495"/>
                  <a:pt x="164499" y="581308"/>
                  <a:pt x="161925" y="570551"/>
                </a:cubicBezTo>
                <a:cubicBezTo>
                  <a:pt x="170506" y="566249"/>
                  <a:pt x="178658" y="561946"/>
                  <a:pt x="187239" y="557213"/>
                </a:cubicBezTo>
                <a:close/>
                <a:moveTo>
                  <a:pt x="55820" y="555626"/>
                </a:moveTo>
                <a:cubicBezTo>
                  <a:pt x="59766" y="569269"/>
                  <a:pt x="64589" y="582472"/>
                  <a:pt x="69851" y="596115"/>
                </a:cubicBezTo>
                <a:cubicBezTo>
                  <a:pt x="60643" y="597876"/>
                  <a:pt x="50559" y="599196"/>
                  <a:pt x="40913" y="600076"/>
                </a:cubicBezTo>
                <a:cubicBezTo>
                  <a:pt x="34774" y="586433"/>
                  <a:pt x="29074" y="572790"/>
                  <a:pt x="23813" y="558707"/>
                </a:cubicBezTo>
                <a:cubicBezTo>
                  <a:pt x="34774" y="558267"/>
                  <a:pt x="45297" y="556947"/>
                  <a:pt x="55820" y="555626"/>
                </a:cubicBezTo>
                <a:close/>
                <a:moveTo>
                  <a:pt x="766445" y="555625"/>
                </a:moveTo>
                <a:cubicBezTo>
                  <a:pt x="776605" y="556946"/>
                  <a:pt x="786765" y="558266"/>
                  <a:pt x="796925" y="558706"/>
                </a:cubicBezTo>
                <a:cubicBezTo>
                  <a:pt x="792268" y="572789"/>
                  <a:pt x="786765" y="586432"/>
                  <a:pt x="780838" y="600075"/>
                </a:cubicBezTo>
                <a:cubicBezTo>
                  <a:pt x="771102" y="599195"/>
                  <a:pt x="761788" y="597875"/>
                  <a:pt x="752475" y="596114"/>
                </a:cubicBezTo>
                <a:cubicBezTo>
                  <a:pt x="757978" y="582471"/>
                  <a:pt x="762635" y="569268"/>
                  <a:pt x="766445" y="555625"/>
                </a:cubicBezTo>
                <a:close/>
                <a:moveTo>
                  <a:pt x="733492" y="550863"/>
                </a:moveTo>
                <a:cubicBezTo>
                  <a:pt x="743381" y="552589"/>
                  <a:pt x="753699" y="554316"/>
                  <a:pt x="763588" y="555610"/>
                </a:cubicBezTo>
                <a:cubicBezTo>
                  <a:pt x="759719" y="568988"/>
                  <a:pt x="754989" y="581935"/>
                  <a:pt x="749830" y="595313"/>
                </a:cubicBezTo>
                <a:cubicBezTo>
                  <a:pt x="740801" y="593587"/>
                  <a:pt x="731342" y="591429"/>
                  <a:pt x="722313" y="588840"/>
                </a:cubicBezTo>
                <a:cubicBezTo>
                  <a:pt x="726613" y="576325"/>
                  <a:pt x="730482" y="563378"/>
                  <a:pt x="733492" y="550863"/>
                </a:cubicBezTo>
                <a:close/>
                <a:moveTo>
                  <a:pt x="437192" y="550863"/>
                </a:moveTo>
                <a:cubicBezTo>
                  <a:pt x="440966" y="558517"/>
                  <a:pt x="444321" y="566172"/>
                  <a:pt x="447676" y="574251"/>
                </a:cubicBezTo>
                <a:cubicBezTo>
                  <a:pt x="442224" y="574251"/>
                  <a:pt x="436773" y="574251"/>
                  <a:pt x="431322" y="574676"/>
                </a:cubicBezTo>
                <a:cubicBezTo>
                  <a:pt x="429225" y="566597"/>
                  <a:pt x="427548" y="558943"/>
                  <a:pt x="425451" y="551288"/>
                </a:cubicBezTo>
                <a:cubicBezTo>
                  <a:pt x="429644" y="551288"/>
                  <a:pt x="433418" y="551288"/>
                  <a:pt x="437192" y="550863"/>
                </a:cubicBezTo>
                <a:close/>
                <a:moveTo>
                  <a:pt x="411163" y="550863"/>
                </a:moveTo>
                <a:cubicBezTo>
                  <a:pt x="415092" y="550863"/>
                  <a:pt x="419021" y="550863"/>
                  <a:pt x="423387" y="550863"/>
                </a:cubicBezTo>
                <a:cubicBezTo>
                  <a:pt x="425133" y="558657"/>
                  <a:pt x="426880" y="566450"/>
                  <a:pt x="428626" y="574676"/>
                </a:cubicBezTo>
                <a:cubicBezTo>
                  <a:pt x="422950" y="574676"/>
                  <a:pt x="417275" y="574676"/>
                  <a:pt x="411599" y="574676"/>
                </a:cubicBezTo>
                <a:cubicBezTo>
                  <a:pt x="411599" y="566450"/>
                  <a:pt x="411163" y="558657"/>
                  <a:pt x="411163" y="550863"/>
                </a:cubicBezTo>
                <a:close/>
                <a:moveTo>
                  <a:pt x="398585" y="550863"/>
                </a:moveTo>
                <a:cubicBezTo>
                  <a:pt x="402249" y="550863"/>
                  <a:pt x="405912" y="550863"/>
                  <a:pt x="409576" y="550863"/>
                </a:cubicBezTo>
                <a:cubicBezTo>
                  <a:pt x="409576" y="558657"/>
                  <a:pt x="409576" y="566450"/>
                  <a:pt x="409576" y="574676"/>
                </a:cubicBezTo>
                <a:cubicBezTo>
                  <a:pt x="404284" y="574676"/>
                  <a:pt x="398993" y="574676"/>
                  <a:pt x="393701" y="574676"/>
                </a:cubicBezTo>
                <a:cubicBezTo>
                  <a:pt x="395329" y="566450"/>
                  <a:pt x="396957" y="558657"/>
                  <a:pt x="398585" y="550863"/>
                </a:cubicBezTo>
                <a:close/>
                <a:moveTo>
                  <a:pt x="384909" y="550863"/>
                </a:moveTo>
                <a:cubicBezTo>
                  <a:pt x="389183" y="551288"/>
                  <a:pt x="393029" y="551288"/>
                  <a:pt x="396876" y="551288"/>
                </a:cubicBezTo>
                <a:cubicBezTo>
                  <a:pt x="394739" y="558943"/>
                  <a:pt x="393029" y="566597"/>
                  <a:pt x="391320" y="574676"/>
                </a:cubicBezTo>
                <a:cubicBezTo>
                  <a:pt x="385763" y="574251"/>
                  <a:pt x="380207" y="574251"/>
                  <a:pt x="374651" y="574251"/>
                </a:cubicBezTo>
                <a:cubicBezTo>
                  <a:pt x="378070" y="566172"/>
                  <a:pt x="381489" y="558517"/>
                  <a:pt x="384909" y="550863"/>
                </a:cubicBezTo>
                <a:close/>
                <a:moveTo>
                  <a:pt x="88524" y="550863"/>
                </a:moveTo>
                <a:cubicBezTo>
                  <a:pt x="91928" y="563378"/>
                  <a:pt x="95758" y="576325"/>
                  <a:pt x="100013" y="588840"/>
                </a:cubicBezTo>
                <a:cubicBezTo>
                  <a:pt x="91077" y="591429"/>
                  <a:pt x="81716" y="593587"/>
                  <a:pt x="72354" y="595313"/>
                </a:cubicBezTo>
                <a:cubicBezTo>
                  <a:pt x="67248" y="581935"/>
                  <a:pt x="62993" y="568988"/>
                  <a:pt x="58738" y="555610"/>
                </a:cubicBezTo>
                <a:cubicBezTo>
                  <a:pt x="68950" y="554316"/>
                  <a:pt x="78737" y="552589"/>
                  <a:pt x="88524" y="550863"/>
                </a:cubicBezTo>
                <a:close/>
                <a:moveTo>
                  <a:pt x="476991" y="549276"/>
                </a:moveTo>
                <a:cubicBezTo>
                  <a:pt x="486305" y="555986"/>
                  <a:pt x="494771" y="563114"/>
                  <a:pt x="503238" y="570243"/>
                </a:cubicBezTo>
                <a:cubicBezTo>
                  <a:pt x="497735" y="570663"/>
                  <a:pt x="492231" y="571082"/>
                  <a:pt x="486728" y="571501"/>
                </a:cubicBezTo>
                <a:cubicBezTo>
                  <a:pt x="479955" y="564372"/>
                  <a:pt x="472758" y="557244"/>
                  <a:pt x="465138" y="550115"/>
                </a:cubicBezTo>
                <a:cubicBezTo>
                  <a:pt x="469371" y="549696"/>
                  <a:pt x="473181" y="549696"/>
                  <a:pt x="476991" y="549276"/>
                </a:cubicBezTo>
                <a:close/>
                <a:moveTo>
                  <a:pt x="463983" y="549276"/>
                </a:moveTo>
                <a:cubicBezTo>
                  <a:pt x="470993" y="556773"/>
                  <a:pt x="477590" y="564270"/>
                  <a:pt x="484188" y="571766"/>
                </a:cubicBezTo>
                <a:cubicBezTo>
                  <a:pt x="478827" y="572207"/>
                  <a:pt x="473467" y="572648"/>
                  <a:pt x="468107" y="573089"/>
                </a:cubicBezTo>
                <a:cubicBezTo>
                  <a:pt x="463159" y="565152"/>
                  <a:pt x="457798" y="557214"/>
                  <a:pt x="452438" y="549717"/>
                </a:cubicBezTo>
                <a:cubicBezTo>
                  <a:pt x="456149" y="549717"/>
                  <a:pt x="460272" y="549276"/>
                  <a:pt x="463983" y="549276"/>
                </a:cubicBezTo>
                <a:close/>
                <a:moveTo>
                  <a:pt x="449535" y="549276"/>
                </a:moveTo>
                <a:cubicBezTo>
                  <a:pt x="455017" y="557070"/>
                  <a:pt x="460078" y="564430"/>
                  <a:pt x="465138" y="572223"/>
                </a:cubicBezTo>
                <a:cubicBezTo>
                  <a:pt x="459656" y="572656"/>
                  <a:pt x="454174" y="573089"/>
                  <a:pt x="448692" y="573089"/>
                </a:cubicBezTo>
                <a:cubicBezTo>
                  <a:pt x="445319" y="565296"/>
                  <a:pt x="441945" y="557503"/>
                  <a:pt x="438150" y="549709"/>
                </a:cubicBezTo>
                <a:cubicBezTo>
                  <a:pt x="441945" y="549709"/>
                  <a:pt x="445740" y="549709"/>
                  <a:pt x="449535" y="549276"/>
                </a:cubicBezTo>
                <a:close/>
                <a:moveTo>
                  <a:pt x="371673" y="549276"/>
                </a:moveTo>
                <a:cubicBezTo>
                  <a:pt x="375692" y="549709"/>
                  <a:pt x="380157" y="549709"/>
                  <a:pt x="384175" y="549709"/>
                </a:cubicBezTo>
                <a:cubicBezTo>
                  <a:pt x="380157" y="557503"/>
                  <a:pt x="376585" y="565296"/>
                  <a:pt x="372566" y="573089"/>
                </a:cubicBezTo>
                <a:cubicBezTo>
                  <a:pt x="367208" y="573089"/>
                  <a:pt x="361404" y="572656"/>
                  <a:pt x="355600" y="572223"/>
                </a:cubicBezTo>
                <a:cubicBezTo>
                  <a:pt x="360511" y="564430"/>
                  <a:pt x="365869" y="557070"/>
                  <a:pt x="371673" y="549276"/>
                </a:cubicBezTo>
                <a:close/>
                <a:moveTo>
                  <a:pt x="345629" y="549276"/>
                </a:moveTo>
                <a:lnTo>
                  <a:pt x="356988" y="550100"/>
                </a:lnTo>
                <a:lnTo>
                  <a:pt x="357765" y="549276"/>
                </a:lnTo>
                <a:cubicBezTo>
                  <a:pt x="361662" y="549276"/>
                  <a:pt x="365558" y="549717"/>
                  <a:pt x="369888" y="549717"/>
                </a:cubicBezTo>
                <a:cubicBezTo>
                  <a:pt x="363826" y="557214"/>
                  <a:pt x="358631" y="565152"/>
                  <a:pt x="353435" y="573089"/>
                </a:cubicBezTo>
                <a:cubicBezTo>
                  <a:pt x="347807" y="572648"/>
                  <a:pt x="342178" y="572207"/>
                  <a:pt x="336550" y="571766"/>
                </a:cubicBezTo>
                <a:lnTo>
                  <a:pt x="353466" y="553834"/>
                </a:lnTo>
                <a:lnTo>
                  <a:pt x="335783" y="571501"/>
                </a:lnTo>
                <a:cubicBezTo>
                  <a:pt x="330218" y="571082"/>
                  <a:pt x="324653" y="570663"/>
                  <a:pt x="319088" y="570243"/>
                </a:cubicBezTo>
                <a:cubicBezTo>
                  <a:pt x="327222" y="563114"/>
                  <a:pt x="336211" y="555986"/>
                  <a:pt x="345629" y="549276"/>
                </a:cubicBezTo>
                <a:close/>
                <a:moveTo>
                  <a:pt x="578119" y="547688"/>
                </a:moveTo>
                <a:cubicBezTo>
                  <a:pt x="585438" y="555411"/>
                  <a:pt x="592756" y="562705"/>
                  <a:pt x="600075" y="569570"/>
                </a:cubicBezTo>
                <a:cubicBezTo>
                  <a:pt x="598353" y="578151"/>
                  <a:pt x="596631" y="586732"/>
                  <a:pt x="594479" y="595313"/>
                </a:cubicBezTo>
                <a:cubicBezTo>
                  <a:pt x="588021" y="587590"/>
                  <a:pt x="581133" y="579009"/>
                  <a:pt x="574675" y="569999"/>
                </a:cubicBezTo>
                <a:cubicBezTo>
                  <a:pt x="575967" y="562705"/>
                  <a:pt x="577258" y="554982"/>
                  <a:pt x="578119" y="547688"/>
                </a:cubicBezTo>
                <a:close/>
                <a:moveTo>
                  <a:pt x="490771" y="547688"/>
                </a:moveTo>
                <a:cubicBezTo>
                  <a:pt x="501697" y="554225"/>
                  <a:pt x="512203" y="561198"/>
                  <a:pt x="522288" y="568170"/>
                </a:cubicBezTo>
                <a:cubicBezTo>
                  <a:pt x="516825" y="568606"/>
                  <a:pt x="511362" y="569477"/>
                  <a:pt x="505899" y="569913"/>
                </a:cubicBezTo>
                <a:cubicBezTo>
                  <a:pt x="497495" y="562505"/>
                  <a:pt x="488670" y="555532"/>
                  <a:pt x="479425" y="548560"/>
                </a:cubicBezTo>
                <a:cubicBezTo>
                  <a:pt x="483207" y="548124"/>
                  <a:pt x="486989" y="548124"/>
                  <a:pt x="490771" y="547688"/>
                </a:cubicBezTo>
                <a:close/>
                <a:moveTo>
                  <a:pt x="331135" y="547688"/>
                </a:moveTo>
                <a:cubicBezTo>
                  <a:pt x="334917" y="548124"/>
                  <a:pt x="339119" y="548124"/>
                  <a:pt x="342901" y="548560"/>
                </a:cubicBezTo>
                <a:cubicBezTo>
                  <a:pt x="333656" y="555532"/>
                  <a:pt x="324831" y="562505"/>
                  <a:pt x="316427" y="569913"/>
                </a:cubicBezTo>
                <a:cubicBezTo>
                  <a:pt x="310964" y="569477"/>
                  <a:pt x="305501" y="568606"/>
                  <a:pt x="300038" y="568170"/>
                </a:cubicBezTo>
                <a:cubicBezTo>
                  <a:pt x="310123" y="561198"/>
                  <a:pt x="320209" y="554225"/>
                  <a:pt x="331135" y="547688"/>
                </a:cubicBezTo>
                <a:close/>
                <a:moveTo>
                  <a:pt x="242619" y="547688"/>
                </a:moveTo>
                <a:cubicBezTo>
                  <a:pt x="243480" y="554982"/>
                  <a:pt x="244771" y="562705"/>
                  <a:pt x="246063" y="569999"/>
                </a:cubicBezTo>
                <a:cubicBezTo>
                  <a:pt x="239175" y="579009"/>
                  <a:pt x="232717" y="587590"/>
                  <a:pt x="225829" y="595313"/>
                </a:cubicBezTo>
                <a:cubicBezTo>
                  <a:pt x="224107" y="586732"/>
                  <a:pt x="222385" y="578151"/>
                  <a:pt x="220663" y="569570"/>
                </a:cubicBezTo>
                <a:cubicBezTo>
                  <a:pt x="227982" y="562705"/>
                  <a:pt x="235300" y="555411"/>
                  <a:pt x="242619" y="547688"/>
                </a:cubicBezTo>
                <a:close/>
                <a:moveTo>
                  <a:pt x="701242" y="544513"/>
                </a:moveTo>
                <a:cubicBezTo>
                  <a:pt x="710767" y="546671"/>
                  <a:pt x="720292" y="548829"/>
                  <a:pt x="730250" y="550987"/>
                </a:cubicBezTo>
                <a:cubicBezTo>
                  <a:pt x="727219" y="563502"/>
                  <a:pt x="723323" y="576017"/>
                  <a:pt x="718993" y="588963"/>
                </a:cubicBezTo>
                <a:cubicBezTo>
                  <a:pt x="709901" y="586374"/>
                  <a:pt x="700809" y="583353"/>
                  <a:pt x="692150" y="580332"/>
                </a:cubicBezTo>
                <a:cubicBezTo>
                  <a:pt x="695181" y="568249"/>
                  <a:pt x="698211" y="556597"/>
                  <a:pt x="701242" y="544513"/>
                </a:cubicBezTo>
                <a:close/>
                <a:moveTo>
                  <a:pt x="119875" y="544513"/>
                </a:moveTo>
                <a:cubicBezTo>
                  <a:pt x="122364" y="556597"/>
                  <a:pt x="125269" y="568249"/>
                  <a:pt x="128588" y="580332"/>
                </a:cubicBezTo>
                <a:cubicBezTo>
                  <a:pt x="120290" y="583353"/>
                  <a:pt x="111576" y="586374"/>
                  <a:pt x="102863" y="588963"/>
                </a:cubicBezTo>
                <a:cubicBezTo>
                  <a:pt x="98714" y="576017"/>
                  <a:pt x="94979" y="563502"/>
                  <a:pt x="92075" y="550987"/>
                </a:cubicBezTo>
                <a:cubicBezTo>
                  <a:pt x="101203" y="548829"/>
                  <a:pt x="110746" y="546671"/>
                  <a:pt x="119875" y="544513"/>
                </a:cubicBezTo>
                <a:close/>
                <a:moveTo>
                  <a:pt x="607942" y="541338"/>
                </a:moveTo>
                <a:cubicBezTo>
                  <a:pt x="615618" y="546467"/>
                  <a:pt x="623722" y="551596"/>
                  <a:pt x="631825" y="556297"/>
                </a:cubicBezTo>
                <a:cubicBezTo>
                  <a:pt x="629693" y="566128"/>
                  <a:pt x="627987" y="575958"/>
                  <a:pt x="625428" y="585788"/>
                </a:cubicBezTo>
                <a:cubicBezTo>
                  <a:pt x="618177" y="580232"/>
                  <a:pt x="610500" y="573821"/>
                  <a:pt x="603250" y="567410"/>
                </a:cubicBezTo>
                <a:cubicBezTo>
                  <a:pt x="604956" y="558862"/>
                  <a:pt x="606236" y="549886"/>
                  <a:pt x="607942" y="541338"/>
                </a:cubicBezTo>
                <a:close/>
                <a:moveTo>
                  <a:pt x="214384" y="541338"/>
                </a:moveTo>
                <a:cubicBezTo>
                  <a:pt x="215663" y="549886"/>
                  <a:pt x="217369" y="558862"/>
                  <a:pt x="219075" y="567410"/>
                </a:cubicBezTo>
                <a:cubicBezTo>
                  <a:pt x="211398" y="573821"/>
                  <a:pt x="204148" y="580232"/>
                  <a:pt x="196897" y="585788"/>
                </a:cubicBezTo>
                <a:cubicBezTo>
                  <a:pt x="194338" y="575958"/>
                  <a:pt x="192206" y="566128"/>
                  <a:pt x="190500" y="556297"/>
                </a:cubicBezTo>
                <a:cubicBezTo>
                  <a:pt x="198603" y="551596"/>
                  <a:pt x="206707" y="546467"/>
                  <a:pt x="214384" y="541338"/>
                </a:cubicBezTo>
                <a:close/>
                <a:moveTo>
                  <a:pt x="668887" y="534988"/>
                </a:moveTo>
                <a:cubicBezTo>
                  <a:pt x="677942" y="537930"/>
                  <a:pt x="687427" y="540451"/>
                  <a:pt x="696913" y="542973"/>
                </a:cubicBezTo>
                <a:cubicBezTo>
                  <a:pt x="694326" y="554739"/>
                  <a:pt x="691308" y="566085"/>
                  <a:pt x="688290" y="577851"/>
                </a:cubicBezTo>
                <a:cubicBezTo>
                  <a:pt x="679235" y="574489"/>
                  <a:pt x="670612" y="571128"/>
                  <a:pt x="661988" y="567346"/>
                </a:cubicBezTo>
                <a:cubicBezTo>
                  <a:pt x="664575" y="556420"/>
                  <a:pt x="666731" y="545914"/>
                  <a:pt x="668887" y="534988"/>
                </a:cubicBezTo>
                <a:close/>
                <a:moveTo>
                  <a:pt x="153439" y="534988"/>
                </a:moveTo>
                <a:cubicBezTo>
                  <a:pt x="155164" y="545914"/>
                  <a:pt x="157751" y="556420"/>
                  <a:pt x="160338" y="567346"/>
                </a:cubicBezTo>
                <a:cubicBezTo>
                  <a:pt x="151714" y="571128"/>
                  <a:pt x="143091" y="574489"/>
                  <a:pt x="134036" y="577851"/>
                </a:cubicBezTo>
                <a:cubicBezTo>
                  <a:pt x="130587" y="566085"/>
                  <a:pt x="128000" y="554739"/>
                  <a:pt x="125413" y="542973"/>
                </a:cubicBezTo>
                <a:cubicBezTo>
                  <a:pt x="134899" y="540451"/>
                  <a:pt x="143953" y="537930"/>
                  <a:pt x="153439" y="534988"/>
                </a:cubicBezTo>
                <a:close/>
                <a:moveTo>
                  <a:pt x="425450" y="527051"/>
                </a:moveTo>
                <a:lnTo>
                  <a:pt x="431800" y="527051"/>
                </a:lnTo>
                <a:lnTo>
                  <a:pt x="431944" y="527051"/>
                </a:lnTo>
                <a:lnTo>
                  <a:pt x="438357" y="527051"/>
                </a:lnTo>
                <a:cubicBezTo>
                  <a:pt x="446663" y="533655"/>
                  <a:pt x="454531" y="540260"/>
                  <a:pt x="461963" y="547276"/>
                </a:cubicBezTo>
                <a:cubicBezTo>
                  <a:pt x="458029" y="547689"/>
                  <a:pt x="454094" y="547689"/>
                  <a:pt x="450160" y="547689"/>
                </a:cubicBezTo>
                <a:lnTo>
                  <a:pt x="434347" y="529915"/>
                </a:lnTo>
                <a:lnTo>
                  <a:pt x="449263" y="547689"/>
                </a:lnTo>
                <a:cubicBezTo>
                  <a:pt x="445366" y="547689"/>
                  <a:pt x="441470" y="547689"/>
                  <a:pt x="437573" y="547689"/>
                </a:cubicBezTo>
                <a:cubicBezTo>
                  <a:pt x="433676" y="540810"/>
                  <a:pt x="429780" y="533931"/>
                  <a:pt x="425450" y="527051"/>
                </a:cubicBezTo>
                <a:close/>
                <a:moveTo>
                  <a:pt x="383055" y="527051"/>
                </a:moveTo>
                <a:cubicBezTo>
                  <a:pt x="385156" y="527051"/>
                  <a:pt x="386837" y="527051"/>
                  <a:pt x="388938" y="527051"/>
                </a:cubicBezTo>
                <a:cubicBezTo>
                  <a:pt x="383055" y="533655"/>
                  <a:pt x="377172" y="540672"/>
                  <a:pt x="371289" y="547689"/>
                </a:cubicBezTo>
                <a:cubicBezTo>
                  <a:pt x="367507" y="547689"/>
                  <a:pt x="364145" y="547689"/>
                  <a:pt x="360363" y="547276"/>
                </a:cubicBezTo>
                <a:cubicBezTo>
                  <a:pt x="367507" y="540260"/>
                  <a:pt x="375071" y="533655"/>
                  <a:pt x="383055" y="527051"/>
                </a:cubicBezTo>
                <a:close/>
                <a:moveTo>
                  <a:pt x="417513" y="527050"/>
                </a:moveTo>
                <a:cubicBezTo>
                  <a:pt x="419781" y="527050"/>
                  <a:pt x="422049" y="527050"/>
                  <a:pt x="424316" y="527050"/>
                </a:cubicBezTo>
                <a:cubicBezTo>
                  <a:pt x="428399" y="534316"/>
                  <a:pt x="432481" y="541582"/>
                  <a:pt x="436563" y="548848"/>
                </a:cubicBezTo>
                <a:cubicBezTo>
                  <a:pt x="432481" y="549275"/>
                  <a:pt x="428399" y="549275"/>
                  <a:pt x="424316" y="549275"/>
                </a:cubicBezTo>
                <a:cubicBezTo>
                  <a:pt x="422049" y="541582"/>
                  <a:pt x="419781" y="534316"/>
                  <a:pt x="417513" y="527050"/>
                </a:cubicBezTo>
                <a:close/>
                <a:moveTo>
                  <a:pt x="411163" y="527050"/>
                </a:moveTo>
                <a:cubicBezTo>
                  <a:pt x="413431" y="527050"/>
                  <a:pt x="415699" y="527050"/>
                  <a:pt x="417513" y="527050"/>
                </a:cubicBezTo>
                <a:cubicBezTo>
                  <a:pt x="419781" y="534316"/>
                  <a:pt x="421595" y="541582"/>
                  <a:pt x="423863" y="549275"/>
                </a:cubicBezTo>
                <a:cubicBezTo>
                  <a:pt x="419781" y="549275"/>
                  <a:pt x="415699" y="549275"/>
                  <a:pt x="411616" y="549275"/>
                </a:cubicBezTo>
                <a:cubicBezTo>
                  <a:pt x="411616" y="541582"/>
                  <a:pt x="411163" y="534316"/>
                  <a:pt x="411163" y="527050"/>
                </a:cubicBezTo>
                <a:close/>
                <a:moveTo>
                  <a:pt x="404578" y="527050"/>
                </a:moveTo>
                <a:cubicBezTo>
                  <a:pt x="406459" y="527050"/>
                  <a:pt x="408811" y="527050"/>
                  <a:pt x="411163" y="527050"/>
                </a:cubicBezTo>
                <a:cubicBezTo>
                  <a:pt x="411163" y="534316"/>
                  <a:pt x="411163" y="541582"/>
                  <a:pt x="410693" y="549275"/>
                </a:cubicBezTo>
                <a:cubicBezTo>
                  <a:pt x="406930" y="549275"/>
                  <a:pt x="402696" y="549275"/>
                  <a:pt x="398463" y="549275"/>
                </a:cubicBezTo>
                <a:cubicBezTo>
                  <a:pt x="400344" y="541582"/>
                  <a:pt x="402226" y="534316"/>
                  <a:pt x="404578" y="527050"/>
                </a:cubicBezTo>
                <a:close/>
                <a:moveTo>
                  <a:pt x="396837" y="527050"/>
                </a:moveTo>
                <a:cubicBezTo>
                  <a:pt x="398967" y="527050"/>
                  <a:pt x="401096" y="527050"/>
                  <a:pt x="403226" y="527050"/>
                </a:cubicBezTo>
                <a:cubicBezTo>
                  <a:pt x="401096" y="534316"/>
                  <a:pt x="398967" y="541582"/>
                  <a:pt x="396837" y="549275"/>
                </a:cubicBezTo>
                <a:cubicBezTo>
                  <a:pt x="393004" y="549275"/>
                  <a:pt x="389170" y="549275"/>
                  <a:pt x="385763" y="548848"/>
                </a:cubicBezTo>
                <a:lnTo>
                  <a:pt x="396636" y="527445"/>
                </a:lnTo>
                <a:lnTo>
                  <a:pt x="384320" y="547689"/>
                </a:lnTo>
                <a:cubicBezTo>
                  <a:pt x="380856" y="547689"/>
                  <a:pt x="376960" y="547689"/>
                  <a:pt x="373063" y="547689"/>
                </a:cubicBezTo>
                <a:cubicBezTo>
                  <a:pt x="378691" y="540405"/>
                  <a:pt x="384320" y="533526"/>
                  <a:pt x="390381" y="527051"/>
                </a:cubicBezTo>
                <a:lnTo>
                  <a:pt x="396836" y="527051"/>
                </a:lnTo>
                <a:close/>
                <a:moveTo>
                  <a:pt x="446088" y="525463"/>
                </a:moveTo>
                <a:cubicBezTo>
                  <a:pt x="448238" y="525463"/>
                  <a:pt x="450387" y="525463"/>
                  <a:pt x="452537" y="525463"/>
                </a:cubicBezTo>
                <a:cubicBezTo>
                  <a:pt x="464576" y="531913"/>
                  <a:pt x="476184" y="538792"/>
                  <a:pt x="487363" y="545241"/>
                </a:cubicBezTo>
                <a:cubicBezTo>
                  <a:pt x="483493" y="545671"/>
                  <a:pt x="480054" y="546101"/>
                  <a:pt x="476184" y="546101"/>
                </a:cubicBezTo>
                <a:cubicBezTo>
                  <a:pt x="466295" y="539222"/>
                  <a:pt x="456407" y="532343"/>
                  <a:pt x="446088" y="525463"/>
                </a:cubicBezTo>
                <a:close/>
                <a:moveTo>
                  <a:pt x="445701" y="525463"/>
                </a:moveTo>
                <a:cubicBezTo>
                  <a:pt x="455923" y="532575"/>
                  <a:pt x="465293" y="539687"/>
                  <a:pt x="474663" y="547244"/>
                </a:cubicBezTo>
                <a:cubicBezTo>
                  <a:pt x="470830" y="547244"/>
                  <a:pt x="466996" y="547688"/>
                  <a:pt x="463163" y="547688"/>
                </a:cubicBezTo>
                <a:cubicBezTo>
                  <a:pt x="455923" y="540132"/>
                  <a:pt x="447830" y="533020"/>
                  <a:pt x="439738" y="525908"/>
                </a:cubicBezTo>
                <a:cubicBezTo>
                  <a:pt x="441867" y="525463"/>
                  <a:pt x="443571" y="525463"/>
                  <a:pt x="445701" y="525463"/>
                </a:cubicBezTo>
                <a:close/>
                <a:moveTo>
                  <a:pt x="376199" y="525463"/>
                </a:moveTo>
                <a:cubicBezTo>
                  <a:pt x="378329" y="525463"/>
                  <a:pt x="380458" y="525463"/>
                  <a:pt x="382588" y="525908"/>
                </a:cubicBezTo>
                <a:cubicBezTo>
                  <a:pt x="374070" y="533020"/>
                  <a:pt x="366403" y="540132"/>
                  <a:pt x="358737" y="547688"/>
                </a:cubicBezTo>
                <a:cubicBezTo>
                  <a:pt x="354903" y="547688"/>
                  <a:pt x="351070" y="547244"/>
                  <a:pt x="347663" y="547244"/>
                </a:cubicBezTo>
                <a:cubicBezTo>
                  <a:pt x="356607" y="539687"/>
                  <a:pt x="366403" y="532575"/>
                  <a:pt x="376199" y="525463"/>
                </a:cubicBezTo>
                <a:close/>
                <a:moveTo>
                  <a:pt x="368863" y="525463"/>
                </a:moveTo>
                <a:cubicBezTo>
                  <a:pt x="370930" y="525463"/>
                  <a:pt x="372997" y="525463"/>
                  <a:pt x="374651" y="525463"/>
                </a:cubicBezTo>
                <a:cubicBezTo>
                  <a:pt x="364729" y="532343"/>
                  <a:pt x="355220" y="539222"/>
                  <a:pt x="346125" y="546101"/>
                </a:cubicBezTo>
                <a:cubicBezTo>
                  <a:pt x="342404" y="546101"/>
                  <a:pt x="338684" y="545671"/>
                  <a:pt x="334963" y="545241"/>
                </a:cubicBezTo>
                <a:cubicBezTo>
                  <a:pt x="345712" y="538792"/>
                  <a:pt x="357287" y="531913"/>
                  <a:pt x="368863" y="525463"/>
                </a:cubicBezTo>
                <a:close/>
                <a:moveTo>
                  <a:pt x="182176" y="523876"/>
                </a:moveTo>
                <a:cubicBezTo>
                  <a:pt x="183893" y="534163"/>
                  <a:pt x="185180" y="544022"/>
                  <a:pt x="187325" y="553880"/>
                </a:cubicBezTo>
                <a:cubicBezTo>
                  <a:pt x="179173" y="558595"/>
                  <a:pt x="170592" y="562882"/>
                  <a:pt x="162011" y="566739"/>
                </a:cubicBezTo>
                <a:cubicBezTo>
                  <a:pt x="159436" y="555595"/>
                  <a:pt x="157291" y="544879"/>
                  <a:pt x="155575" y="533735"/>
                </a:cubicBezTo>
                <a:cubicBezTo>
                  <a:pt x="164585" y="530734"/>
                  <a:pt x="173595" y="527305"/>
                  <a:pt x="182176" y="523876"/>
                </a:cubicBezTo>
                <a:close/>
                <a:moveTo>
                  <a:pt x="640149" y="523875"/>
                </a:moveTo>
                <a:cubicBezTo>
                  <a:pt x="648730" y="527304"/>
                  <a:pt x="657740" y="530733"/>
                  <a:pt x="666750" y="533734"/>
                </a:cubicBezTo>
                <a:cubicBezTo>
                  <a:pt x="665034" y="544878"/>
                  <a:pt x="662460" y="555594"/>
                  <a:pt x="660314" y="566738"/>
                </a:cubicBezTo>
                <a:cubicBezTo>
                  <a:pt x="651733" y="562881"/>
                  <a:pt x="643152" y="558594"/>
                  <a:pt x="635000" y="553879"/>
                </a:cubicBezTo>
                <a:cubicBezTo>
                  <a:pt x="636716" y="544021"/>
                  <a:pt x="638433" y="534162"/>
                  <a:pt x="640149" y="523875"/>
                </a:cubicBezTo>
                <a:close/>
                <a:moveTo>
                  <a:pt x="582353" y="522288"/>
                </a:moveTo>
                <a:cubicBezTo>
                  <a:pt x="589848" y="528230"/>
                  <a:pt x="597343" y="533747"/>
                  <a:pt x="604838" y="539264"/>
                </a:cubicBezTo>
                <a:cubicBezTo>
                  <a:pt x="603589" y="547751"/>
                  <a:pt x="602340" y="556664"/>
                  <a:pt x="600674" y="565151"/>
                </a:cubicBezTo>
                <a:cubicBezTo>
                  <a:pt x="593596" y="558361"/>
                  <a:pt x="586517" y="551571"/>
                  <a:pt x="579438" y="543932"/>
                </a:cubicBezTo>
                <a:cubicBezTo>
                  <a:pt x="580687" y="536717"/>
                  <a:pt x="581520" y="529503"/>
                  <a:pt x="582353" y="522288"/>
                </a:cubicBezTo>
                <a:close/>
                <a:moveTo>
                  <a:pt x="239841" y="522288"/>
                </a:moveTo>
                <a:cubicBezTo>
                  <a:pt x="240711" y="529503"/>
                  <a:pt x="241582" y="536717"/>
                  <a:pt x="242888" y="543932"/>
                </a:cubicBezTo>
                <a:cubicBezTo>
                  <a:pt x="235488" y="551571"/>
                  <a:pt x="228088" y="558361"/>
                  <a:pt x="220253" y="565151"/>
                </a:cubicBezTo>
                <a:cubicBezTo>
                  <a:pt x="218947" y="556664"/>
                  <a:pt x="217206" y="547751"/>
                  <a:pt x="215900" y="539264"/>
                </a:cubicBezTo>
                <a:cubicBezTo>
                  <a:pt x="224170" y="533747"/>
                  <a:pt x="232006" y="528230"/>
                  <a:pt x="239841" y="522288"/>
                </a:cubicBezTo>
                <a:close/>
                <a:moveTo>
                  <a:pt x="266123" y="520701"/>
                </a:moveTo>
                <a:cubicBezTo>
                  <a:pt x="266556" y="526669"/>
                  <a:pt x="267422" y="532211"/>
                  <a:pt x="268288" y="538179"/>
                </a:cubicBezTo>
                <a:cubicBezTo>
                  <a:pt x="261361" y="547983"/>
                  <a:pt x="254866" y="557787"/>
                  <a:pt x="247939" y="566739"/>
                </a:cubicBezTo>
                <a:cubicBezTo>
                  <a:pt x="246640" y="559493"/>
                  <a:pt x="245774" y="552246"/>
                  <a:pt x="244475" y="544999"/>
                </a:cubicBezTo>
                <a:cubicBezTo>
                  <a:pt x="251835" y="537326"/>
                  <a:pt x="259196" y="529227"/>
                  <a:pt x="266123" y="520701"/>
                </a:cubicBezTo>
                <a:close/>
                <a:moveTo>
                  <a:pt x="556096" y="520700"/>
                </a:moveTo>
                <a:cubicBezTo>
                  <a:pt x="562681" y="529226"/>
                  <a:pt x="569678" y="537325"/>
                  <a:pt x="576263" y="544998"/>
                </a:cubicBezTo>
                <a:cubicBezTo>
                  <a:pt x="575440" y="552245"/>
                  <a:pt x="574205" y="559492"/>
                  <a:pt x="573382" y="566738"/>
                </a:cubicBezTo>
                <a:cubicBezTo>
                  <a:pt x="566797" y="557786"/>
                  <a:pt x="560623" y="548408"/>
                  <a:pt x="554038" y="538178"/>
                </a:cubicBezTo>
                <a:cubicBezTo>
                  <a:pt x="554861" y="532210"/>
                  <a:pt x="555273" y="526668"/>
                  <a:pt x="556096" y="520700"/>
                </a:cubicBezTo>
                <a:close/>
                <a:moveTo>
                  <a:pt x="210764" y="511176"/>
                </a:moveTo>
                <a:cubicBezTo>
                  <a:pt x="211651" y="520205"/>
                  <a:pt x="212982" y="528804"/>
                  <a:pt x="214313" y="537833"/>
                </a:cubicBezTo>
                <a:cubicBezTo>
                  <a:pt x="205885" y="542992"/>
                  <a:pt x="197457" y="547722"/>
                  <a:pt x="189029" y="552451"/>
                </a:cubicBezTo>
                <a:cubicBezTo>
                  <a:pt x="187255" y="542562"/>
                  <a:pt x="185481" y="532674"/>
                  <a:pt x="184150" y="522785"/>
                </a:cubicBezTo>
                <a:cubicBezTo>
                  <a:pt x="193021" y="519345"/>
                  <a:pt x="201893" y="515476"/>
                  <a:pt x="210764" y="511176"/>
                </a:cubicBezTo>
                <a:close/>
                <a:moveTo>
                  <a:pt x="44215" y="511176"/>
                </a:moveTo>
                <a:cubicBezTo>
                  <a:pt x="46761" y="524598"/>
                  <a:pt x="50156" y="538020"/>
                  <a:pt x="53976" y="551009"/>
                </a:cubicBezTo>
                <a:cubicBezTo>
                  <a:pt x="43791" y="552307"/>
                  <a:pt x="33605" y="553173"/>
                  <a:pt x="22996" y="554039"/>
                </a:cubicBezTo>
                <a:cubicBezTo>
                  <a:pt x="18328" y="540618"/>
                  <a:pt x="14508" y="527196"/>
                  <a:pt x="11113" y="513341"/>
                </a:cubicBezTo>
                <a:cubicBezTo>
                  <a:pt x="22147" y="512908"/>
                  <a:pt x="33181" y="512475"/>
                  <a:pt x="44215" y="511176"/>
                </a:cubicBezTo>
                <a:close/>
                <a:moveTo>
                  <a:pt x="778111" y="511175"/>
                </a:moveTo>
                <a:cubicBezTo>
                  <a:pt x="788721" y="512474"/>
                  <a:pt x="799755" y="512907"/>
                  <a:pt x="811213" y="513340"/>
                </a:cubicBezTo>
                <a:cubicBezTo>
                  <a:pt x="807818" y="527195"/>
                  <a:pt x="803999" y="540617"/>
                  <a:pt x="799330" y="554038"/>
                </a:cubicBezTo>
                <a:cubicBezTo>
                  <a:pt x="788721" y="553172"/>
                  <a:pt x="778535" y="552306"/>
                  <a:pt x="768350" y="551008"/>
                </a:cubicBezTo>
                <a:cubicBezTo>
                  <a:pt x="772170" y="538019"/>
                  <a:pt x="775565" y="524597"/>
                  <a:pt x="778111" y="511175"/>
                </a:cubicBezTo>
                <a:close/>
                <a:moveTo>
                  <a:pt x="611562" y="511175"/>
                </a:moveTo>
                <a:cubicBezTo>
                  <a:pt x="620433" y="515475"/>
                  <a:pt x="629305" y="519344"/>
                  <a:pt x="638176" y="522784"/>
                </a:cubicBezTo>
                <a:cubicBezTo>
                  <a:pt x="636845" y="532673"/>
                  <a:pt x="635071" y="542561"/>
                  <a:pt x="633297" y="552450"/>
                </a:cubicBezTo>
                <a:cubicBezTo>
                  <a:pt x="624425" y="547721"/>
                  <a:pt x="615997" y="542991"/>
                  <a:pt x="608013" y="537832"/>
                </a:cubicBezTo>
                <a:cubicBezTo>
                  <a:pt x="609344" y="528803"/>
                  <a:pt x="610675" y="520204"/>
                  <a:pt x="611562" y="511175"/>
                </a:cubicBezTo>
                <a:close/>
                <a:moveTo>
                  <a:pt x="79205" y="508001"/>
                </a:moveTo>
                <a:cubicBezTo>
                  <a:pt x="81765" y="520990"/>
                  <a:pt x="84326" y="533546"/>
                  <a:pt x="87313" y="546535"/>
                </a:cubicBezTo>
                <a:cubicBezTo>
                  <a:pt x="77498" y="548266"/>
                  <a:pt x="67682" y="549565"/>
                  <a:pt x="57440" y="550864"/>
                </a:cubicBezTo>
                <a:cubicBezTo>
                  <a:pt x="53599" y="537875"/>
                  <a:pt x="50185" y="524454"/>
                  <a:pt x="47625" y="511465"/>
                </a:cubicBezTo>
                <a:cubicBezTo>
                  <a:pt x="58294" y="510599"/>
                  <a:pt x="68963" y="509300"/>
                  <a:pt x="79205" y="508001"/>
                </a:cubicBezTo>
                <a:close/>
                <a:moveTo>
                  <a:pt x="743035" y="508000"/>
                </a:moveTo>
                <a:cubicBezTo>
                  <a:pt x="753590" y="509299"/>
                  <a:pt x="764146" y="510598"/>
                  <a:pt x="774701" y="511464"/>
                </a:cubicBezTo>
                <a:cubicBezTo>
                  <a:pt x="772168" y="524453"/>
                  <a:pt x="768790" y="537874"/>
                  <a:pt x="764990" y="550863"/>
                </a:cubicBezTo>
                <a:cubicBezTo>
                  <a:pt x="754857" y="549564"/>
                  <a:pt x="745146" y="548265"/>
                  <a:pt x="735013" y="546534"/>
                </a:cubicBezTo>
                <a:cubicBezTo>
                  <a:pt x="738391" y="533545"/>
                  <a:pt x="740924" y="520989"/>
                  <a:pt x="743035" y="508000"/>
                </a:cubicBezTo>
                <a:close/>
                <a:moveTo>
                  <a:pt x="709558" y="503238"/>
                </a:moveTo>
                <a:cubicBezTo>
                  <a:pt x="719211" y="504564"/>
                  <a:pt x="729284" y="506331"/>
                  <a:pt x="739776" y="507657"/>
                </a:cubicBezTo>
                <a:cubicBezTo>
                  <a:pt x="737678" y="520472"/>
                  <a:pt x="734740" y="533287"/>
                  <a:pt x="731802" y="546101"/>
                </a:cubicBezTo>
                <a:cubicBezTo>
                  <a:pt x="722149" y="544334"/>
                  <a:pt x="712496" y="542124"/>
                  <a:pt x="703263" y="539915"/>
                </a:cubicBezTo>
                <a:cubicBezTo>
                  <a:pt x="705781" y="527542"/>
                  <a:pt x="707880" y="515169"/>
                  <a:pt x="709558" y="503238"/>
                </a:cubicBezTo>
                <a:close/>
                <a:moveTo>
                  <a:pt x="411163" y="503238"/>
                </a:moveTo>
                <a:cubicBezTo>
                  <a:pt x="400033" y="510118"/>
                  <a:pt x="388902" y="516997"/>
                  <a:pt x="378628" y="523876"/>
                </a:cubicBezTo>
                <a:cubicBezTo>
                  <a:pt x="376916" y="523876"/>
                  <a:pt x="374775" y="523446"/>
                  <a:pt x="373063" y="523446"/>
                </a:cubicBezTo>
                <a:cubicBezTo>
                  <a:pt x="385049" y="516997"/>
                  <a:pt x="397892" y="510118"/>
                  <a:pt x="411163" y="503238"/>
                </a:cubicBezTo>
                <a:close/>
                <a:moveTo>
                  <a:pt x="411163" y="503238"/>
                </a:moveTo>
                <a:cubicBezTo>
                  <a:pt x="402153" y="510118"/>
                  <a:pt x="393572" y="516997"/>
                  <a:pt x="384991" y="523876"/>
                </a:cubicBezTo>
                <a:cubicBezTo>
                  <a:pt x="383274" y="523876"/>
                  <a:pt x="381129" y="523876"/>
                  <a:pt x="379413" y="523876"/>
                </a:cubicBezTo>
                <a:cubicBezTo>
                  <a:pt x="389710" y="516997"/>
                  <a:pt x="400007" y="510118"/>
                  <a:pt x="411163" y="503238"/>
                </a:cubicBezTo>
                <a:close/>
                <a:moveTo>
                  <a:pt x="411163" y="503238"/>
                </a:moveTo>
                <a:cubicBezTo>
                  <a:pt x="404275" y="510118"/>
                  <a:pt x="397817" y="516997"/>
                  <a:pt x="391359" y="523876"/>
                </a:cubicBezTo>
                <a:cubicBezTo>
                  <a:pt x="389637" y="523876"/>
                  <a:pt x="387485" y="523876"/>
                  <a:pt x="385763" y="523876"/>
                </a:cubicBezTo>
                <a:cubicBezTo>
                  <a:pt x="393943" y="516997"/>
                  <a:pt x="402122" y="510118"/>
                  <a:pt x="411163" y="503238"/>
                </a:cubicBezTo>
                <a:close/>
                <a:moveTo>
                  <a:pt x="411163" y="503238"/>
                </a:moveTo>
                <a:cubicBezTo>
                  <a:pt x="406400" y="510495"/>
                  <a:pt x="402071" y="517753"/>
                  <a:pt x="397741" y="525463"/>
                </a:cubicBezTo>
                <a:cubicBezTo>
                  <a:pt x="396009" y="525463"/>
                  <a:pt x="393845" y="525010"/>
                  <a:pt x="392113" y="525010"/>
                </a:cubicBezTo>
                <a:cubicBezTo>
                  <a:pt x="398174" y="517753"/>
                  <a:pt x="404669" y="510495"/>
                  <a:pt x="411163" y="503238"/>
                </a:cubicBezTo>
                <a:close/>
                <a:moveTo>
                  <a:pt x="411163" y="503238"/>
                </a:moveTo>
                <a:cubicBezTo>
                  <a:pt x="408535" y="510495"/>
                  <a:pt x="406346" y="517753"/>
                  <a:pt x="404156" y="525463"/>
                </a:cubicBezTo>
                <a:cubicBezTo>
                  <a:pt x="402404" y="525463"/>
                  <a:pt x="400215" y="525463"/>
                  <a:pt x="398463" y="525463"/>
                </a:cubicBezTo>
                <a:cubicBezTo>
                  <a:pt x="402404" y="517753"/>
                  <a:pt x="406784" y="510495"/>
                  <a:pt x="411163" y="503238"/>
                </a:cubicBezTo>
                <a:close/>
                <a:moveTo>
                  <a:pt x="411163" y="503238"/>
                </a:moveTo>
                <a:cubicBezTo>
                  <a:pt x="411163" y="510495"/>
                  <a:pt x="410709" y="517753"/>
                  <a:pt x="410709" y="525463"/>
                </a:cubicBezTo>
                <a:cubicBezTo>
                  <a:pt x="408895" y="525463"/>
                  <a:pt x="406627" y="525463"/>
                  <a:pt x="404813" y="525463"/>
                </a:cubicBezTo>
                <a:cubicBezTo>
                  <a:pt x="406627" y="517753"/>
                  <a:pt x="408895" y="510495"/>
                  <a:pt x="411163" y="503238"/>
                </a:cubicBezTo>
                <a:close/>
                <a:moveTo>
                  <a:pt x="411163" y="503238"/>
                </a:moveTo>
                <a:cubicBezTo>
                  <a:pt x="413431" y="510495"/>
                  <a:pt x="415699" y="517753"/>
                  <a:pt x="417513" y="525463"/>
                </a:cubicBezTo>
                <a:cubicBezTo>
                  <a:pt x="415699" y="525463"/>
                  <a:pt x="413431" y="525463"/>
                  <a:pt x="411616" y="525463"/>
                </a:cubicBezTo>
                <a:cubicBezTo>
                  <a:pt x="411616" y="517753"/>
                  <a:pt x="411163" y="510495"/>
                  <a:pt x="411163" y="503238"/>
                </a:cubicBezTo>
                <a:close/>
                <a:moveTo>
                  <a:pt x="411163" y="503238"/>
                </a:moveTo>
                <a:cubicBezTo>
                  <a:pt x="415542" y="510495"/>
                  <a:pt x="419921" y="517753"/>
                  <a:pt x="423863" y="525463"/>
                </a:cubicBezTo>
                <a:cubicBezTo>
                  <a:pt x="422111" y="525463"/>
                  <a:pt x="419921" y="525463"/>
                  <a:pt x="418170" y="525463"/>
                </a:cubicBezTo>
                <a:cubicBezTo>
                  <a:pt x="415980" y="517753"/>
                  <a:pt x="413353" y="510495"/>
                  <a:pt x="411163" y="503238"/>
                </a:cubicBezTo>
                <a:close/>
                <a:moveTo>
                  <a:pt x="411163" y="503238"/>
                </a:moveTo>
                <a:cubicBezTo>
                  <a:pt x="417657" y="510495"/>
                  <a:pt x="424152" y="517753"/>
                  <a:pt x="430213" y="525010"/>
                </a:cubicBezTo>
                <a:cubicBezTo>
                  <a:pt x="428048" y="525010"/>
                  <a:pt x="426316" y="525463"/>
                  <a:pt x="424152" y="525463"/>
                </a:cubicBezTo>
                <a:cubicBezTo>
                  <a:pt x="420255" y="517753"/>
                  <a:pt x="415492" y="510495"/>
                  <a:pt x="411163" y="503238"/>
                </a:cubicBezTo>
                <a:close/>
                <a:moveTo>
                  <a:pt x="411163" y="503238"/>
                </a:moveTo>
                <a:cubicBezTo>
                  <a:pt x="419773" y="510118"/>
                  <a:pt x="428383" y="516997"/>
                  <a:pt x="436563" y="523876"/>
                </a:cubicBezTo>
                <a:cubicBezTo>
                  <a:pt x="434410" y="523876"/>
                  <a:pt x="432688" y="523876"/>
                  <a:pt x="430536" y="523876"/>
                </a:cubicBezTo>
                <a:cubicBezTo>
                  <a:pt x="424509" y="516997"/>
                  <a:pt x="418051" y="510118"/>
                  <a:pt x="411163" y="503238"/>
                </a:cubicBezTo>
                <a:close/>
                <a:moveTo>
                  <a:pt x="411163" y="503238"/>
                </a:moveTo>
                <a:cubicBezTo>
                  <a:pt x="421889" y="510118"/>
                  <a:pt x="432616" y="516997"/>
                  <a:pt x="442913" y="523876"/>
                </a:cubicBezTo>
                <a:cubicBezTo>
                  <a:pt x="440768" y="523876"/>
                  <a:pt x="439051" y="523876"/>
                  <a:pt x="436906" y="523876"/>
                </a:cubicBezTo>
                <a:cubicBezTo>
                  <a:pt x="428754" y="516997"/>
                  <a:pt x="420173" y="510118"/>
                  <a:pt x="411163" y="503238"/>
                </a:cubicBezTo>
                <a:close/>
                <a:moveTo>
                  <a:pt x="411163" y="503238"/>
                </a:moveTo>
                <a:cubicBezTo>
                  <a:pt x="424434" y="510118"/>
                  <a:pt x="436848" y="516997"/>
                  <a:pt x="449263" y="523446"/>
                </a:cubicBezTo>
                <a:cubicBezTo>
                  <a:pt x="447122" y="523446"/>
                  <a:pt x="445410" y="523876"/>
                  <a:pt x="443270" y="523876"/>
                </a:cubicBezTo>
                <a:cubicBezTo>
                  <a:pt x="432995" y="516997"/>
                  <a:pt x="422293" y="510118"/>
                  <a:pt x="411163" y="503238"/>
                </a:cubicBezTo>
                <a:close/>
                <a:moveTo>
                  <a:pt x="112768" y="503238"/>
                </a:moveTo>
                <a:cubicBezTo>
                  <a:pt x="114446" y="515169"/>
                  <a:pt x="116545" y="527542"/>
                  <a:pt x="119063" y="539915"/>
                </a:cubicBezTo>
                <a:cubicBezTo>
                  <a:pt x="109410" y="542124"/>
                  <a:pt x="100177" y="544334"/>
                  <a:pt x="90524" y="546101"/>
                </a:cubicBezTo>
                <a:cubicBezTo>
                  <a:pt x="87167" y="533287"/>
                  <a:pt x="84648" y="520472"/>
                  <a:pt x="82550" y="507657"/>
                </a:cubicBezTo>
                <a:cubicBezTo>
                  <a:pt x="92622" y="506331"/>
                  <a:pt x="102695" y="504564"/>
                  <a:pt x="112768" y="503238"/>
                </a:cubicBezTo>
                <a:close/>
                <a:moveTo>
                  <a:pt x="265339" y="501651"/>
                </a:moveTo>
                <a:cubicBezTo>
                  <a:pt x="265793" y="507671"/>
                  <a:pt x="266246" y="513260"/>
                  <a:pt x="266700" y="519279"/>
                </a:cubicBezTo>
                <a:cubicBezTo>
                  <a:pt x="259443" y="527448"/>
                  <a:pt x="251732" y="535617"/>
                  <a:pt x="244021" y="542926"/>
                </a:cubicBezTo>
                <a:cubicBezTo>
                  <a:pt x="243114" y="536047"/>
                  <a:pt x="242207" y="528738"/>
                  <a:pt x="241300" y="521429"/>
                </a:cubicBezTo>
                <a:cubicBezTo>
                  <a:pt x="249464" y="514980"/>
                  <a:pt x="257175" y="508530"/>
                  <a:pt x="265339" y="501651"/>
                </a:cubicBezTo>
                <a:close/>
                <a:moveTo>
                  <a:pt x="557296" y="501650"/>
                </a:moveTo>
                <a:cubicBezTo>
                  <a:pt x="564398" y="508529"/>
                  <a:pt x="571918" y="514979"/>
                  <a:pt x="579438" y="521428"/>
                </a:cubicBezTo>
                <a:cubicBezTo>
                  <a:pt x="578603" y="528737"/>
                  <a:pt x="577767" y="536046"/>
                  <a:pt x="576514" y="542925"/>
                </a:cubicBezTo>
                <a:cubicBezTo>
                  <a:pt x="569829" y="535616"/>
                  <a:pt x="562727" y="527447"/>
                  <a:pt x="555625" y="519278"/>
                </a:cubicBezTo>
                <a:cubicBezTo>
                  <a:pt x="556461" y="513259"/>
                  <a:pt x="556878" y="507670"/>
                  <a:pt x="557296" y="501650"/>
                </a:cubicBezTo>
                <a:close/>
                <a:moveTo>
                  <a:pt x="674727" y="496888"/>
                </a:moveTo>
                <a:cubicBezTo>
                  <a:pt x="684768" y="499061"/>
                  <a:pt x="694373" y="500799"/>
                  <a:pt x="704850" y="502536"/>
                </a:cubicBezTo>
                <a:cubicBezTo>
                  <a:pt x="703104" y="514267"/>
                  <a:pt x="700921" y="526432"/>
                  <a:pt x="698302" y="538163"/>
                </a:cubicBezTo>
                <a:cubicBezTo>
                  <a:pt x="688697" y="535991"/>
                  <a:pt x="679093" y="533384"/>
                  <a:pt x="669925" y="530343"/>
                </a:cubicBezTo>
                <a:cubicBezTo>
                  <a:pt x="671671" y="519046"/>
                  <a:pt x="673418" y="508185"/>
                  <a:pt x="674727" y="496888"/>
                </a:cubicBezTo>
                <a:close/>
                <a:moveTo>
                  <a:pt x="584790" y="496888"/>
                </a:moveTo>
                <a:cubicBezTo>
                  <a:pt x="593060" y="501686"/>
                  <a:pt x="601331" y="506047"/>
                  <a:pt x="609601" y="510408"/>
                </a:cubicBezTo>
                <a:cubicBezTo>
                  <a:pt x="608731" y="519131"/>
                  <a:pt x="607860" y="527854"/>
                  <a:pt x="606554" y="536576"/>
                </a:cubicBezTo>
                <a:cubicBezTo>
                  <a:pt x="598284" y="531343"/>
                  <a:pt x="590448" y="525673"/>
                  <a:pt x="582613" y="519567"/>
                </a:cubicBezTo>
                <a:cubicBezTo>
                  <a:pt x="583484" y="512153"/>
                  <a:pt x="583919" y="504302"/>
                  <a:pt x="584790" y="496888"/>
                </a:cubicBezTo>
                <a:close/>
                <a:moveTo>
                  <a:pt x="237571" y="496888"/>
                </a:moveTo>
                <a:cubicBezTo>
                  <a:pt x="237999" y="504302"/>
                  <a:pt x="238856" y="512153"/>
                  <a:pt x="239713" y="519567"/>
                </a:cubicBezTo>
                <a:cubicBezTo>
                  <a:pt x="232002" y="525673"/>
                  <a:pt x="224291" y="531343"/>
                  <a:pt x="216152" y="536576"/>
                </a:cubicBezTo>
                <a:cubicBezTo>
                  <a:pt x="214867" y="527854"/>
                  <a:pt x="214010" y="519131"/>
                  <a:pt x="212725" y="510408"/>
                </a:cubicBezTo>
                <a:cubicBezTo>
                  <a:pt x="221293" y="506047"/>
                  <a:pt x="229432" y="501686"/>
                  <a:pt x="237571" y="496888"/>
                </a:cubicBezTo>
                <a:close/>
                <a:moveTo>
                  <a:pt x="147598" y="496888"/>
                </a:moveTo>
                <a:cubicBezTo>
                  <a:pt x="148907" y="508185"/>
                  <a:pt x="150217" y="519046"/>
                  <a:pt x="152400" y="530343"/>
                </a:cubicBezTo>
                <a:cubicBezTo>
                  <a:pt x="143232" y="533384"/>
                  <a:pt x="133628" y="535991"/>
                  <a:pt x="124023" y="538163"/>
                </a:cubicBezTo>
                <a:cubicBezTo>
                  <a:pt x="121404" y="526432"/>
                  <a:pt x="119221" y="514267"/>
                  <a:pt x="117475" y="502536"/>
                </a:cubicBezTo>
                <a:cubicBezTo>
                  <a:pt x="127516" y="500799"/>
                  <a:pt x="137557" y="499061"/>
                  <a:pt x="147598" y="496888"/>
                </a:cubicBezTo>
                <a:close/>
                <a:moveTo>
                  <a:pt x="643196" y="490538"/>
                </a:moveTo>
                <a:cubicBezTo>
                  <a:pt x="652635" y="493127"/>
                  <a:pt x="662074" y="495284"/>
                  <a:pt x="671513" y="497441"/>
                </a:cubicBezTo>
                <a:cubicBezTo>
                  <a:pt x="670226" y="508225"/>
                  <a:pt x="668510" y="519441"/>
                  <a:pt x="666794" y="530226"/>
                </a:cubicBezTo>
                <a:cubicBezTo>
                  <a:pt x="657354" y="527207"/>
                  <a:pt x="648773" y="524187"/>
                  <a:pt x="639763" y="520736"/>
                </a:cubicBezTo>
                <a:cubicBezTo>
                  <a:pt x="641050" y="510814"/>
                  <a:pt x="642337" y="500892"/>
                  <a:pt x="643196" y="490538"/>
                </a:cubicBezTo>
                <a:close/>
                <a:moveTo>
                  <a:pt x="177113" y="490538"/>
                </a:moveTo>
                <a:cubicBezTo>
                  <a:pt x="178401" y="500892"/>
                  <a:pt x="179259" y="510814"/>
                  <a:pt x="180975" y="520736"/>
                </a:cubicBezTo>
                <a:cubicBezTo>
                  <a:pt x="171965" y="524187"/>
                  <a:pt x="162955" y="527207"/>
                  <a:pt x="153945" y="530226"/>
                </a:cubicBezTo>
                <a:cubicBezTo>
                  <a:pt x="152228" y="519441"/>
                  <a:pt x="150512" y="508225"/>
                  <a:pt x="149225" y="497441"/>
                </a:cubicBezTo>
                <a:cubicBezTo>
                  <a:pt x="158664" y="495284"/>
                  <a:pt x="168103" y="493127"/>
                  <a:pt x="177113" y="490538"/>
                </a:cubicBezTo>
                <a:close/>
                <a:moveTo>
                  <a:pt x="291228" y="488951"/>
                </a:moveTo>
                <a:cubicBezTo>
                  <a:pt x="291228" y="492835"/>
                  <a:pt x="291664" y="496719"/>
                  <a:pt x="292100" y="501035"/>
                </a:cubicBezTo>
                <a:cubicBezTo>
                  <a:pt x="285127" y="512255"/>
                  <a:pt x="278591" y="523044"/>
                  <a:pt x="271618" y="533401"/>
                </a:cubicBezTo>
                <a:cubicBezTo>
                  <a:pt x="271182" y="527791"/>
                  <a:pt x="270311" y="521749"/>
                  <a:pt x="269875" y="516139"/>
                </a:cubicBezTo>
                <a:cubicBezTo>
                  <a:pt x="276847" y="507508"/>
                  <a:pt x="284256" y="498445"/>
                  <a:pt x="291228" y="488951"/>
                </a:cubicBezTo>
                <a:close/>
                <a:moveTo>
                  <a:pt x="531097" y="488950"/>
                </a:moveTo>
                <a:cubicBezTo>
                  <a:pt x="538069" y="498444"/>
                  <a:pt x="545042" y="507507"/>
                  <a:pt x="552450" y="516138"/>
                </a:cubicBezTo>
                <a:cubicBezTo>
                  <a:pt x="552014" y="522180"/>
                  <a:pt x="551143" y="527790"/>
                  <a:pt x="550707" y="533400"/>
                </a:cubicBezTo>
                <a:cubicBezTo>
                  <a:pt x="543734" y="523043"/>
                  <a:pt x="537198" y="512254"/>
                  <a:pt x="530225" y="501034"/>
                </a:cubicBezTo>
                <a:cubicBezTo>
                  <a:pt x="530661" y="496718"/>
                  <a:pt x="530661" y="492834"/>
                  <a:pt x="531097" y="488950"/>
                </a:cubicBezTo>
                <a:close/>
                <a:moveTo>
                  <a:pt x="615296" y="481013"/>
                </a:moveTo>
                <a:cubicBezTo>
                  <a:pt x="623701" y="483641"/>
                  <a:pt x="632525" y="486268"/>
                  <a:pt x="641350" y="488896"/>
                </a:cubicBezTo>
                <a:cubicBezTo>
                  <a:pt x="640510" y="498968"/>
                  <a:pt x="639249" y="509041"/>
                  <a:pt x="637988" y="519113"/>
                </a:cubicBezTo>
                <a:cubicBezTo>
                  <a:pt x="629584" y="515610"/>
                  <a:pt x="621180" y="511668"/>
                  <a:pt x="612775" y="507727"/>
                </a:cubicBezTo>
                <a:cubicBezTo>
                  <a:pt x="613616" y="498968"/>
                  <a:pt x="614456" y="489772"/>
                  <a:pt x="615296" y="481013"/>
                </a:cubicBezTo>
                <a:close/>
                <a:moveTo>
                  <a:pt x="558527" y="481013"/>
                </a:moveTo>
                <a:cubicBezTo>
                  <a:pt x="566410" y="486168"/>
                  <a:pt x="574292" y="490893"/>
                  <a:pt x="582613" y="495618"/>
                </a:cubicBezTo>
                <a:cubicBezTo>
                  <a:pt x="581737" y="502921"/>
                  <a:pt x="581299" y="510224"/>
                  <a:pt x="580423" y="517526"/>
                </a:cubicBezTo>
                <a:cubicBezTo>
                  <a:pt x="572541" y="511512"/>
                  <a:pt x="564658" y="505069"/>
                  <a:pt x="557213" y="498625"/>
                </a:cubicBezTo>
                <a:cubicBezTo>
                  <a:pt x="557651" y="492611"/>
                  <a:pt x="558089" y="486598"/>
                  <a:pt x="558527" y="481013"/>
                </a:cubicBezTo>
                <a:close/>
                <a:moveTo>
                  <a:pt x="262294" y="481013"/>
                </a:moveTo>
                <a:cubicBezTo>
                  <a:pt x="262705" y="486598"/>
                  <a:pt x="263115" y="492611"/>
                  <a:pt x="263526" y="498625"/>
                </a:cubicBezTo>
                <a:cubicBezTo>
                  <a:pt x="256546" y="505069"/>
                  <a:pt x="249156" y="511512"/>
                  <a:pt x="241766" y="517526"/>
                </a:cubicBezTo>
                <a:cubicBezTo>
                  <a:pt x="240945" y="510224"/>
                  <a:pt x="240124" y="502921"/>
                  <a:pt x="239713" y="495618"/>
                </a:cubicBezTo>
                <a:cubicBezTo>
                  <a:pt x="247514" y="490893"/>
                  <a:pt x="254904" y="486168"/>
                  <a:pt x="262294" y="481013"/>
                </a:cubicBezTo>
                <a:close/>
                <a:moveTo>
                  <a:pt x="207065" y="481013"/>
                </a:moveTo>
                <a:cubicBezTo>
                  <a:pt x="207893" y="489772"/>
                  <a:pt x="208722" y="498968"/>
                  <a:pt x="209550" y="507727"/>
                </a:cubicBezTo>
                <a:cubicBezTo>
                  <a:pt x="201267" y="511668"/>
                  <a:pt x="192985" y="515610"/>
                  <a:pt x="184702" y="519113"/>
                </a:cubicBezTo>
                <a:cubicBezTo>
                  <a:pt x="183046" y="509041"/>
                  <a:pt x="182217" y="498968"/>
                  <a:pt x="180975" y="488896"/>
                </a:cubicBezTo>
                <a:cubicBezTo>
                  <a:pt x="190086" y="486268"/>
                  <a:pt x="198783" y="483641"/>
                  <a:pt x="207065" y="481013"/>
                </a:cubicBezTo>
                <a:close/>
                <a:moveTo>
                  <a:pt x="290085" y="476251"/>
                </a:moveTo>
                <a:cubicBezTo>
                  <a:pt x="290085" y="480485"/>
                  <a:pt x="290513" y="484295"/>
                  <a:pt x="290513" y="488105"/>
                </a:cubicBezTo>
                <a:cubicBezTo>
                  <a:pt x="283674" y="497418"/>
                  <a:pt x="276836" y="506308"/>
                  <a:pt x="269570" y="514351"/>
                </a:cubicBezTo>
                <a:cubicBezTo>
                  <a:pt x="269143" y="508848"/>
                  <a:pt x="268715" y="503345"/>
                  <a:pt x="268288" y="497841"/>
                </a:cubicBezTo>
                <a:cubicBezTo>
                  <a:pt x="275554" y="491068"/>
                  <a:pt x="282820" y="483871"/>
                  <a:pt x="290085" y="476251"/>
                </a:cubicBezTo>
                <a:close/>
                <a:moveTo>
                  <a:pt x="532652" y="476250"/>
                </a:moveTo>
                <a:cubicBezTo>
                  <a:pt x="539781" y="483870"/>
                  <a:pt x="546909" y="491067"/>
                  <a:pt x="554038" y="497840"/>
                </a:cubicBezTo>
                <a:cubicBezTo>
                  <a:pt x="553619" y="503344"/>
                  <a:pt x="553199" y="508847"/>
                  <a:pt x="552361" y="514350"/>
                </a:cubicBezTo>
                <a:cubicBezTo>
                  <a:pt x="545651" y="506307"/>
                  <a:pt x="538523" y="497417"/>
                  <a:pt x="531813" y="488104"/>
                </a:cubicBezTo>
                <a:cubicBezTo>
                  <a:pt x="532232" y="484294"/>
                  <a:pt x="532232" y="480484"/>
                  <a:pt x="532652" y="476250"/>
                </a:cubicBezTo>
                <a:close/>
                <a:moveTo>
                  <a:pt x="234824" y="473076"/>
                </a:moveTo>
                <a:cubicBezTo>
                  <a:pt x="235253" y="480073"/>
                  <a:pt x="236110" y="487070"/>
                  <a:pt x="236538" y="494067"/>
                </a:cubicBezTo>
                <a:cubicBezTo>
                  <a:pt x="228399" y="498594"/>
                  <a:pt x="220259" y="502710"/>
                  <a:pt x="211692" y="506414"/>
                </a:cubicBezTo>
                <a:cubicBezTo>
                  <a:pt x="210835" y="498183"/>
                  <a:pt x="209978" y="489539"/>
                  <a:pt x="209550" y="481308"/>
                </a:cubicBezTo>
                <a:cubicBezTo>
                  <a:pt x="218118" y="478838"/>
                  <a:pt x="226685" y="475957"/>
                  <a:pt x="234824" y="473076"/>
                </a:cubicBezTo>
                <a:close/>
                <a:moveTo>
                  <a:pt x="587073" y="473075"/>
                </a:moveTo>
                <a:cubicBezTo>
                  <a:pt x="595641" y="475956"/>
                  <a:pt x="604209" y="478837"/>
                  <a:pt x="612776" y="481307"/>
                </a:cubicBezTo>
                <a:cubicBezTo>
                  <a:pt x="611919" y="489538"/>
                  <a:pt x="611491" y="498182"/>
                  <a:pt x="610206" y="506413"/>
                </a:cubicBezTo>
                <a:cubicBezTo>
                  <a:pt x="602067" y="502709"/>
                  <a:pt x="593499" y="498593"/>
                  <a:pt x="585788" y="494066"/>
                </a:cubicBezTo>
                <a:cubicBezTo>
                  <a:pt x="586217" y="487069"/>
                  <a:pt x="586645" y="480072"/>
                  <a:pt x="587073" y="473075"/>
                </a:cubicBezTo>
                <a:close/>
                <a:moveTo>
                  <a:pt x="783958" y="468313"/>
                </a:moveTo>
                <a:cubicBezTo>
                  <a:pt x="795689" y="468743"/>
                  <a:pt x="806985" y="469173"/>
                  <a:pt x="819150" y="469603"/>
                </a:cubicBezTo>
                <a:cubicBezTo>
                  <a:pt x="817412" y="482931"/>
                  <a:pt x="814805" y="496260"/>
                  <a:pt x="811764" y="509588"/>
                </a:cubicBezTo>
                <a:cubicBezTo>
                  <a:pt x="800468" y="509158"/>
                  <a:pt x="789171" y="508728"/>
                  <a:pt x="777875" y="507868"/>
                </a:cubicBezTo>
                <a:cubicBezTo>
                  <a:pt x="780482" y="494540"/>
                  <a:pt x="782654" y="481642"/>
                  <a:pt x="783958" y="468313"/>
                </a:cubicBezTo>
                <a:close/>
                <a:moveTo>
                  <a:pt x="37014" y="468313"/>
                </a:moveTo>
                <a:cubicBezTo>
                  <a:pt x="38267" y="481504"/>
                  <a:pt x="40356" y="494270"/>
                  <a:pt x="42863" y="507461"/>
                </a:cubicBezTo>
                <a:cubicBezTo>
                  <a:pt x="32001" y="508312"/>
                  <a:pt x="21139" y="508737"/>
                  <a:pt x="10277" y="509588"/>
                </a:cubicBezTo>
                <a:cubicBezTo>
                  <a:pt x="7353" y="495972"/>
                  <a:pt x="4846" y="482781"/>
                  <a:pt x="3175" y="469590"/>
                </a:cubicBezTo>
                <a:cubicBezTo>
                  <a:pt x="14872" y="469164"/>
                  <a:pt x="25734" y="468739"/>
                  <a:pt x="37014" y="468313"/>
                </a:cubicBezTo>
                <a:close/>
                <a:moveTo>
                  <a:pt x="72651" y="466726"/>
                </a:moveTo>
                <a:cubicBezTo>
                  <a:pt x="73935" y="479326"/>
                  <a:pt x="75647" y="492360"/>
                  <a:pt x="77788" y="504960"/>
                </a:cubicBezTo>
                <a:cubicBezTo>
                  <a:pt x="67086" y="506263"/>
                  <a:pt x="56383" y="507132"/>
                  <a:pt x="45681" y="508001"/>
                </a:cubicBezTo>
                <a:cubicBezTo>
                  <a:pt x="43113" y="494967"/>
                  <a:pt x="40972" y="481498"/>
                  <a:pt x="39688" y="468464"/>
                </a:cubicBezTo>
                <a:cubicBezTo>
                  <a:pt x="50818" y="468030"/>
                  <a:pt x="61949" y="467161"/>
                  <a:pt x="72651" y="466726"/>
                </a:cubicBezTo>
                <a:close/>
                <a:moveTo>
                  <a:pt x="748087" y="465138"/>
                </a:moveTo>
                <a:cubicBezTo>
                  <a:pt x="758789" y="465573"/>
                  <a:pt x="769920" y="466442"/>
                  <a:pt x="781050" y="466876"/>
                </a:cubicBezTo>
                <a:cubicBezTo>
                  <a:pt x="779766" y="479910"/>
                  <a:pt x="777625" y="493379"/>
                  <a:pt x="775057" y="506413"/>
                </a:cubicBezTo>
                <a:cubicBezTo>
                  <a:pt x="764355" y="505544"/>
                  <a:pt x="753652" y="504675"/>
                  <a:pt x="742950" y="503372"/>
                </a:cubicBezTo>
                <a:cubicBezTo>
                  <a:pt x="745091" y="490772"/>
                  <a:pt x="746803" y="477738"/>
                  <a:pt x="748087" y="465138"/>
                </a:cubicBezTo>
                <a:close/>
                <a:moveTo>
                  <a:pt x="108366" y="463551"/>
                </a:moveTo>
                <a:cubicBezTo>
                  <a:pt x="109670" y="475978"/>
                  <a:pt x="110974" y="488405"/>
                  <a:pt x="112713" y="500832"/>
                </a:cubicBezTo>
                <a:cubicBezTo>
                  <a:pt x="102281" y="502163"/>
                  <a:pt x="91848" y="503495"/>
                  <a:pt x="81416" y="504826"/>
                </a:cubicBezTo>
                <a:cubicBezTo>
                  <a:pt x="79243" y="491956"/>
                  <a:pt x="77504" y="479085"/>
                  <a:pt x="76200" y="465770"/>
                </a:cubicBezTo>
                <a:cubicBezTo>
                  <a:pt x="87502" y="465327"/>
                  <a:pt x="97934" y="464439"/>
                  <a:pt x="108366" y="463551"/>
                </a:cubicBezTo>
                <a:close/>
                <a:moveTo>
                  <a:pt x="713525" y="463550"/>
                </a:moveTo>
                <a:cubicBezTo>
                  <a:pt x="724392" y="464404"/>
                  <a:pt x="734824" y="465257"/>
                  <a:pt x="746126" y="465684"/>
                </a:cubicBezTo>
                <a:cubicBezTo>
                  <a:pt x="744822" y="478487"/>
                  <a:pt x="743083" y="490862"/>
                  <a:pt x="740910" y="503238"/>
                </a:cubicBezTo>
                <a:cubicBezTo>
                  <a:pt x="730478" y="501958"/>
                  <a:pt x="720045" y="500678"/>
                  <a:pt x="709613" y="499397"/>
                </a:cubicBezTo>
                <a:cubicBezTo>
                  <a:pt x="711352" y="487448"/>
                  <a:pt x="712656" y="475499"/>
                  <a:pt x="713525" y="463550"/>
                </a:cubicBezTo>
                <a:close/>
                <a:moveTo>
                  <a:pt x="559661" y="461963"/>
                </a:moveTo>
                <a:cubicBezTo>
                  <a:pt x="567841" y="465396"/>
                  <a:pt x="576020" y="468399"/>
                  <a:pt x="584200" y="471831"/>
                </a:cubicBezTo>
                <a:cubicBezTo>
                  <a:pt x="583770" y="479125"/>
                  <a:pt x="583339" y="486419"/>
                  <a:pt x="582478" y="493713"/>
                </a:cubicBezTo>
                <a:cubicBezTo>
                  <a:pt x="574298" y="488994"/>
                  <a:pt x="566549" y="484274"/>
                  <a:pt x="558800" y="479554"/>
                </a:cubicBezTo>
                <a:cubicBezTo>
                  <a:pt x="559231" y="473548"/>
                  <a:pt x="559231" y="467541"/>
                  <a:pt x="559661" y="461963"/>
                </a:cubicBezTo>
                <a:close/>
                <a:moveTo>
                  <a:pt x="532254" y="461963"/>
                </a:moveTo>
                <a:cubicBezTo>
                  <a:pt x="540192" y="467592"/>
                  <a:pt x="547688" y="473220"/>
                  <a:pt x="555626" y="478416"/>
                </a:cubicBezTo>
                <a:cubicBezTo>
                  <a:pt x="555185" y="484044"/>
                  <a:pt x="554744" y="489673"/>
                  <a:pt x="554303" y="495301"/>
                </a:cubicBezTo>
                <a:cubicBezTo>
                  <a:pt x="546806" y="488374"/>
                  <a:pt x="539310" y="481446"/>
                  <a:pt x="531813" y="474086"/>
                </a:cubicBezTo>
                <a:cubicBezTo>
                  <a:pt x="532254" y="469757"/>
                  <a:pt x="532254" y="465860"/>
                  <a:pt x="532254" y="461963"/>
                </a:cubicBezTo>
                <a:close/>
                <a:moveTo>
                  <a:pt x="289631" y="461963"/>
                </a:moveTo>
                <a:cubicBezTo>
                  <a:pt x="290072" y="465860"/>
                  <a:pt x="290072" y="469757"/>
                  <a:pt x="290513" y="474086"/>
                </a:cubicBezTo>
                <a:cubicBezTo>
                  <a:pt x="283016" y="481446"/>
                  <a:pt x="275520" y="488374"/>
                  <a:pt x="268023" y="495301"/>
                </a:cubicBezTo>
                <a:cubicBezTo>
                  <a:pt x="267141" y="489673"/>
                  <a:pt x="267141" y="484044"/>
                  <a:pt x="266700" y="478416"/>
                </a:cubicBezTo>
                <a:cubicBezTo>
                  <a:pt x="274638" y="473220"/>
                  <a:pt x="282134" y="467592"/>
                  <a:pt x="289631" y="461963"/>
                </a:cubicBezTo>
                <a:close/>
                <a:moveTo>
                  <a:pt x="262664" y="461963"/>
                </a:moveTo>
                <a:cubicBezTo>
                  <a:pt x="262664" y="467617"/>
                  <a:pt x="263094" y="473706"/>
                  <a:pt x="263525" y="479361"/>
                </a:cubicBezTo>
                <a:cubicBezTo>
                  <a:pt x="255776" y="484580"/>
                  <a:pt x="247596" y="489364"/>
                  <a:pt x="239416" y="493713"/>
                </a:cubicBezTo>
                <a:cubicBezTo>
                  <a:pt x="238986" y="486754"/>
                  <a:pt x="238555" y="479361"/>
                  <a:pt x="238125" y="471967"/>
                </a:cubicBezTo>
                <a:cubicBezTo>
                  <a:pt x="246305" y="468487"/>
                  <a:pt x="254484" y="465443"/>
                  <a:pt x="262664" y="461963"/>
                </a:cubicBezTo>
                <a:close/>
                <a:moveTo>
                  <a:pt x="143059" y="460376"/>
                </a:moveTo>
                <a:cubicBezTo>
                  <a:pt x="143486" y="471525"/>
                  <a:pt x="144769" y="483119"/>
                  <a:pt x="146051" y="494713"/>
                </a:cubicBezTo>
                <a:cubicBezTo>
                  <a:pt x="136221" y="496497"/>
                  <a:pt x="126390" y="498281"/>
                  <a:pt x="116560" y="500064"/>
                </a:cubicBezTo>
                <a:cubicBezTo>
                  <a:pt x="114850" y="487578"/>
                  <a:pt x="113568" y="475538"/>
                  <a:pt x="112713" y="463052"/>
                </a:cubicBezTo>
                <a:cubicBezTo>
                  <a:pt x="122971" y="462160"/>
                  <a:pt x="133229" y="461268"/>
                  <a:pt x="143059" y="460376"/>
                </a:cubicBezTo>
                <a:close/>
                <a:moveTo>
                  <a:pt x="677680" y="460375"/>
                </a:moveTo>
                <a:cubicBezTo>
                  <a:pt x="687510" y="461231"/>
                  <a:pt x="697768" y="462088"/>
                  <a:pt x="708026" y="462944"/>
                </a:cubicBezTo>
                <a:cubicBezTo>
                  <a:pt x="707171" y="474930"/>
                  <a:pt x="705889" y="486489"/>
                  <a:pt x="704179" y="498475"/>
                </a:cubicBezTo>
                <a:cubicBezTo>
                  <a:pt x="694349" y="496763"/>
                  <a:pt x="684519" y="495051"/>
                  <a:pt x="674688" y="493338"/>
                </a:cubicBezTo>
                <a:cubicBezTo>
                  <a:pt x="675970" y="482208"/>
                  <a:pt x="676825" y="471077"/>
                  <a:pt x="677680" y="460375"/>
                </a:cubicBezTo>
                <a:close/>
                <a:moveTo>
                  <a:pt x="312738" y="457201"/>
                </a:moveTo>
                <a:cubicBezTo>
                  <a:pt x="312738" y="458903"/>
                  <a:pt x="312738" y="461031"/>
                  <a:pt x="312738" y="463158"/>
                </a:cubicBezTo>
                <a:cubicBezTo>
                  <a:pt x="306288" y="475498"/>
                  <a:pt x="299409" y="486987"/>
                  <a:pt x="292960" y="498476"/>
                </a:cubicBezTo>
                <a:cubicBezTo>
                  <a:pt x="292530" y="494647"/>
                  <a:pt x="292530" y="490817"/>
                  <a:pt x="292100" y="486987"/>
                </a:cubicBezTo>
                <a:cubicBezTo>
                  <a:pt x="298979" y="477200"/>
                  <a:pt x="305859" y="467414"/>
                  <a:pt x="312738" y="457201"/>
                </a:cubicBezTo>
                <a:close/>
                <a:moveTo>
                  <a:pt x="175625" y="457201"/>
                </a:moveTo>
                <a:cubicBezTo>
                  <a:pt x="176060" y="467199"/>
                  <a:pt x="176930" y="477196"/>
                  <a:pt x="177800" y="487629"/>
                </a:cubicBezTo>
                <a:cubicBezTo>
                  <a:pt x="168231" y="489802"/>
                  <a:pt x="158663" y="491976"/>
                  <a:pt x="149094" y="493714"/>
                </a:cubicBezTo>
                <a:cubicBezTo>
                  <a:pt x="147790" y="482847"/>
                  <a:pt x="146920" y="471546"/>
                  <a:pt x="146050" y="460679"/>
                </a:cubicBezTo>
                <a:cubicBezTo>
                  <a:pt x="156053" y="459375"/>
                  <a:pt x="166057" y="458505"/>
                  <a:pt x="175625" y="457201"/>
                </a:cubicBezTo>
                <a:close/>
                <a:moveTo>
                  <a:pt x="646700" y="457200"/>
                </a:moveTo>
                <a:cubicBezTo>
                  <a:pt x="656268" y="458489"/>
                  <a:pt x="666272" y="459778"/>
                  <a:pt x="676275" y="460637"/>
                </a:cubicBezTo>
                <a:cubicBezTo>
                  <a:pt x="675405" y="471805"/>
                  <a:pt x="674535" y="482545"/>
                  <a:pt x="673231" y="493713"/>
                </a:cubicBezTo>
                <a:cubicBezTo>
                  <a:pt x="663662" y="491565"/>
                  <a:pt x="654094" y="489418"/>
                  <a:pt x="644525" y="487270"/>
                </a:cubicBezTo>
                <a:cubicBezTo>
                  <a:pt x="645395" y="477390"/>
                  <a:pt x="646265" y="467080"/>
                  <a:pt x="646700" y="457200"/>
                </a:cubicBezTo>
                <a:close/>
                <a:moveTo>
                  <a:pt x="508421" y="457200"/>
                </a:moveTo>
                <a:cubicBezTo>
                  <a:pt x="515160" y="467413"/>
                  <a:pt x="521899" y="477199"/>
                  <a:pt x="528638" y="486986"/>
                </a:cubicBezTo>
                <a:cubicBezTo>
                  <a:pt x="528217" y="490816"/>
                  <a:pt x="527796" y="494646"/>
                  <a:pt x="527796" y="498475"/>
                </a:cubicBezTo>
                <a:cubicBezTo>
                  <a:pt x="521057" y="486986"/>
                  <a:pt x="514739" y="475497"/>
                  <a:pt x="508000" y="463157"/>
                </a:cubicBezTo>
                <a:cubicBezTo>
                  <a:pt x="508000" y="461030"/>
                  <a:pt x="508421" y="459328"/>
                  <a:pt x="508421" y="457200"/>
                </a:cubicBezTo>
                <a:close/>
                <a:moveTo>
                  <a:pt x="616137" y="452438"/>
                </a:moveTo>
                <a:cubicBezTo>
                  <a:pt x="625452" y="453704"/>
                  <a:pt x="634768" y="455392"/>
                  <a:pt x="644526" y="456236"/>
                </a:cubicBezTo>
                <a:cubicBezTo>
                  <a:pt x="644083" y="465942"/>
                  <a:pt x="643195" y="476070"/>
                  <a:pt x="642308" y="485776"/>
                </a:cubicBezTo>
                <a:cubicBezTo>
                  <a:pt x="632993" y="483244"/>
                  <a:pt x="623678" y="481134"/>
                  <a:pt x="614363" y="478602"/>
                </a:cubicBezTo>
                <a:cubicBezTo>
                  <a:pt x="615250" y="469740"/>
                  <a:pt x="615694" y="461300"/>
                  <a:pt x="616137" y="452438"/>
                </a:cubicBezTo>
                <a:close/>
                <a:moveTo>
                  <a:pt x="206189" y="452438"/>
                </a:moveTo>
                <a:cubicBezTo>
                  <a:pt x="206632" y="460986"/>
                  <a:pt x="207076" y="469962"/>
                  <a:pt x="207963" y="478510"/>
                </a:cubicBezTo>
                <a:cubicBezTo>
                  <a:pt x="198648" y="481075"/>
                  <a:pt x="189333" y="483639"/>
                  <a:pt x="180018" y="485776"/>
                </a:cubicBezTo>
                <a:cubicBezTo>
                  <a:pt x="179131" y="475946"/>
                  <a:pt x="178244" y="466115"/>
                  <a:pt x="177800" y="456285"/>
                </a:cubicBezTo>
                <a:cubicBezTo>
                  <a:pt x="187559" y="455003"/>
                  <a:pt x="196874" y="453720"/>
                  <a:pt x="206189" y="452438"/>
                </a:cubicBezTo>
                <a:close/>
                <a:moveTo>
                  <a:pt x="533400" y="449263"/>
                </a:moveTo>
                <a:cubicBezTo>
                  <a:pt x="540808" y="453000"/>
                  <a:pt x="548217" y="456737"/>
                  <a:pt x="555625" y="460058"/>
                </a:cubicBezTo>
                <a:cubicBezTo>
                  <a:pt x="555625" y="465456"/>
                  <a:pt x="555214" y="470854"/>
                  <a:pt x="554802" y="476251"/>
                </a:cubicBezTo>
                <a:cubicBezTo>
                  <a:pt x="547394" y="471269"/>
                  <a:pt x="540397" y="466286"/>
                  <a:pt x="533400" y="460889"/>
                </a:cubicBezTo>
                <a:cubicBezTo>
                  <a:pt x="533400" y="457152"/>
                  <a:pt x="533400" y="453000"/>
                  <a:pt x="533400" y="449263"/>
                </a:cubicBezTo>
                <a:close/>
                <a:moveTo>
                  <a:pt x="288513" y="449263"/>
                </a:moveTo>
                <a:cubicBezTo>
                  <a:pt x="288513" y="453000"/>
                  <a:pt x="288925" y="457152"/>
                  <a:pt x="288925" y="460889"/>
                </a:cubicBezTo>
                <a:cubicBezTo>
                  <a:pt x="281928" y="466286"/>
                  <a:pt x="274520" y="471269"/>
                  <a:pt x="267112" y="476251"/>
                </a:cubicBezTo>
                <a:cubicBezTo>
                  <a:pt x="267112" y="470854"/>
                  <a:pt x="266700" y="465456"/>
                  <a:pt x="266700" y="460058"/>
                </a:cubicBezTo>
                <a:cubicBezTo>
                  <a:pt x="274108" y="456322"/>
                  <a:pt x="281517" y="453000"/>
                  <a:pt x="288513" y="449263"/>
                </a:cubicBezTo>
                <a:close/>
                <a:moveTo>
                  <a:pt x="234094" y="447676"/>
                </a:moveTo>
                <a:cubicBezTo>
                  <a:pt x="234094" y="454898"/>
                  <a:pt x="234523" y="462121"/>
                  <a:pt x="234951" y="469767"/>
                </a:cubicBezTo>
                <a:cubicBezTo>
                  <a:pt x="226812" y="472741"/>
                  <a:pt x="218244" y="475290"/>
                  <a:pt x="209248" y="477839"/>
                </a:cubicBezTo>
                <a:cubicBezTo>
                  <a:pt x="208820" y="469343"/>
                  <a:pt x="208391" y="460846"/>
                  <a:pt x="207963" y="452349"/>
                </a:cubicBezTo>
                <a:cubicBezTo>
                  <a:pt x="216959" y="450650"/>
                  <a:pt x="225527" y="449376"/>
                  <a:pt x="234094" y="447676"/>
                </a:cubicBezTo>
                <a:close/>
                <a:moveTo>
                  <a:pt x="588232" y="447675"/>
                </a:moveTo>
                <a:cubicBezTo>
                  <a:pt x="596800" y="449375"/>
                  <a:pt x="605367" y="450649"/>
                  <a:pt x="614363" y="451924"/>
                </a:cubicBezTo>
                <a:cubicBezTo>
                  <a:pt x="613935" y="460845"/>
                  <a:pt x="613506" y="469342"/>
                  <a:pt x="613078" y="477838"/>
                </a:cubicBezTo>
                <a:cubicBezTo>
                  <a:pt x="604082" y="475289"/>
                  <a:pt x="595514" y="472315"/>
                  <a:pt x="587375" y="469766"/>
                </a:cubicBezTo>
                <a:cubicBezTo>
                  <a:pt x="587804" y="462120"/>
                  <a:pt x="587804" y="454897"/>
                  <a:pt x="588232" y="447675"/>
                </a:cubicBezTo>
                <a:close/>
                <a:moveTo>
                  <a:pt x="508436" y="442913"/>
                </a:moveTo>
                <a:cubicBezTo>
                  <a:pt x="515408" y="449033"/>
                  <a:pt x="522817" y="455153"/>
                  <a:pt x="530225" y="461273"/>
                </a:cubicBezTo>
                <a:lnTo>
                  <a:pt x="529363" y="472944"/>
                </a:lnTo>
                <a:lnTo>
                  <a:pt x="530225" y="473899"/>
                </a:lnTo>
                <a:cubicBezTo>
                  <a:pt x="530225" y="477858"/>
                  <a:pt x="529772" y="481817"/>
                  <a:pt x="529772" y="485776"/>
                </a:cubicBezTo>
                <a:cubicBezTo>
                  <a:pt x="522514" y="476098"/>
                  <a:pt x="515257" y="466420"/>
                  <a:pt x="508000" y="455862"/>
                </a:cubicBezTo>
                <a:cubicBezTo>
                  <a:pt x="508000" y="453662"/>
                  <a:pt x="508000" y="451463"/>
                  <a:pt x="508000" y="449263"/>
                </a:cubicBezTo>
                <a:lnTo>
                  <a:pt x="521148" y="463837"/>
                </a:lnTo>
                <a:lnTo>
                  <a:pt x="508000" y="449033"/>
                </a:lnTo>
                <a:cubicBezTo>
                  <a:pt x="508000" y="446848"/>
                  <a:pt x="508436" y="445099"/>
                  <a:pt x="508436" y="442913"/>
                </a:cubicBezTo>
                <a:close/>
                <a:moveTo>
                  <a:pt x="312738" y="442913"/>
                </a:moveTo>
                <a:cubicBezTo>
                  <a:pt x="312738" y="444662"/>
                  <a:pt x="312738" y="446848"/>
                  <a:pt x="312738" y="449033"/>
                </a:cubicBezTo>
                <a:lnTo>
                  <a:pt x="312338" y="449474"/>
                </a:lnTo>
                <a:lnTo>
                  <a:pt x="312738" y="455862"/>
                </a:lnTo>
                <a:cubicBezTo>
                  <a:pt x="306134" y="465980"/>
                  <a:pt x="299530" y="476098"/>
                  <a:pt x="292925" y="485776"/>
                </a:cubicBezTo>
                <a:cubicBezTo>
                  <a:pt x="292513" y="481817"/>
                  <a:pt x="292513" y="477858"/>
                  <a:pt x="292100" y="473899"/>
                </a:cubicBezTo>
                <a:lnTo>
                  <a:pt x="310349" y="451670"/>
                </a:lnTo>
                <a:lnTo>
                  <a:pt x="290957" y="473076"/>
                </a:lnTo>
                <a:cubicBezTo>
                  <a:pt x="290957" y="469142"/>
                  <a:pt x="290513" y="465208"/>
                  <a:pt x="290513" y="461273"/>
                </a:cubicBezTo>
                <a:cubicBezTo>
                  <a:pt x="298069" y="455153"/>
                  <a:pt x="305626" y="449033"/>
                  <a:pt x="312738" y="442913"/>
                </a:cubicBezTo>
                <a:close/>
                <a:moveTo>
                  <a:pt x="261507" y="442913"/>
                </a:moveTo>
                <a:cubicBezTo>
                  <a:pt x="261507" y="448482"/>
                  <a:pt x="261938" y="454480"/>
                  <a:pt x="261938" y="460477"/>
                </a:cubicBezTo>
                <a:cubicBezTo>
                  <a:pt x="254189" y="463476"/>
                  <a:pt x="246009" y="466903"/>
                  <a:pt x="237829" y="469901"/>
                </a:cubicBezTo>
                <a:cubicBezTo>
                  <a:pt x="237399" y="462619"/>
                  <a:pt x="236968" y="455336"/>
                  <a:pt x="236538" y="448054"/>
                </a:cubicBezTo>
                <a:cubicBezTo>
                  <a:pt x="245148" y="446340"/>
                  <a:pt x="253328" y="444627"/>
                  <a:pt x="261507" y="442913"/>
                </a:cubicBezTo>
                <a:close/>
                <a:moveTo>
                  <a:pt x="561249" y="441325"/>
                </a:moveTo>
                <a:cubicBezTo>
                  <a:pt x="568998" y="443039"/>
                  <a:pt x="577608" y="444752"/>
                  <a:pt x="585788" y="446466"/>
                </a:cubicBezTo>
                <a:cubicBezTo>
                  <a:pt x="585788" y="453748"/>
                  <a:pt x="585358" y="461031"/>
                  <a:pt x="584927" y="468313"/>
                </a:cubicBezTo>
                <a:cubicBezTo>
                  <a:pt x="576747" y="465315"/>
                  <a:pt x="568568" y="461888"/>
                  <a:pt x="560388" y="458889"/>
                </a:cubicBezTo>
                <a:cubicBezTo>
                  <a:pt x="560819" y="452892"/>
                  <a:pt x="560819" y="447323"/>
                  <a:pt x="561249" y="441325"/>
                </a:cubicBezTo>
                <a:close/>
                <a:moveTo>
                  <a:pt x="312738" y="434976"/>
                </a:moveTo>
                <a:cubicBezTo>
                  <a:pt x="312738" y="437141"/>
                  <a:pt x="312738" y="439306"/>
                  <a:pt x="312738" y="441471"/>
                </a:cubicBezTo>
                <a:cubicBezTo>
                  <a:pt x="305765" y="447532"/>
                  <a:pt x="298357" y="453161"/>
                  <a:pt x="290949" y="458789"/>
                </a:cubicBezTo>
                <a:cubicBezTo>
                  <a:pt x="290949" y="454893"/>
                  <a:pt x="290513" y="450996"/>
                  <a:pt x="290513" y="447099"/>
                </a:cubicBezTo>
                <a:cubicBezTo>
                  <a:pt x="297921" y="443203"/>
                  <a:pt x="305330" y="439306"/>
                  <a:pt x="312738" y="434976"/>
                </a:cubicBezTo>
                <a:close/>
                <a:moveTo>
                  <a:pt x="288926" y="434976"/>
                </a:moveTo>
                <a:cubicBezTo>
                  <a:pt x="288926" y="439469"/>
                  <a:pt x="288926" y="443513"/>
                  <a:pt x="288926" y="447557"/>
                </a:cubicBezTo>
                <a:cubicBezTo>
                  <a:pt x="281565" y="451600"/>
                  <a:pt x="273772" y="455195"/>
                  <a:pt x="265546" y="458789"/>
                </a:cubicBezTo>
                <a:cubicBezTo>
                  <a:pt x="265546" y="452948"/>
                  <a:pt x="265113" y="447107"/>
                  <a:pt x="265113" y="441266"/>
                </a:cubicBezTo>
                <a:cubicBezTo>
                  <a:pt x="273339" y="439469"/>
                  <a:pt x="281133" y="437223"/>
                  <a:pt x="288926" y="434976"/>
                </a:cubicBezTo>
                <a:close/>
                <a:moveTo>
                  <a:pt x="533400" y="434975"/>
                </a:moveTo>
                <a:cubicBezTo>
                  <a:pt x="540808" y="436685"/>
                  <a:pt x="548217" y="438822"/>
                  <a:pt x="555625" y="440531"/>
                </a:cubicBezTo>
                <a:cubicBezTo>
                  <a:pt x="555625" y="446088"/>
                  <a:pt x="555625" y="451644"/>
                  <a:pt x="555214" y="457200"/>
                </a:cubicBezTo>
                <a:cubicBezTo>
                  <a:pt x="547805" y="453781"/>
                  <a:pt x="540397" y="450362"/>
                  <a:pt x="533400" y="446943"/>
                </a:cubicBezTo>
                <a:cubicBezTo>
                  <a:pt x="533400" y="442669"/>
                  <a:pt x="533400" y="438822"/>
                  <a:pt x="533400" y="434975"/>
                </a:cubicBezTo>
                <a:close/>
                <a:moveTo>
                  <a:pt x="509588" y="434975"/>
                </a:moveTo>
                <a:cubicBezTo>
                  <a:pt x="516561" y="439305"/>
                  <a:pt x="523969" y="443202"/>
                  <a:pt x="531813" y="447098"/>
                </a:cubicBezTo>
                <a:cubicBezTo>
                  <a:pt x="531377" y="450995"/>
                  <a:pt x="531377" y="454892"/>
                  <a:pt x="531377" y="458788"/>
                </a:cubicBezTo>
                <a:cubicBezTo>
                  <a:pt x="523969" y="453160"/>
                  <a:pt x="516561" y="447531"/>
                  <a:pt x="509588" y="441470"/>
                </a:cubicBezTo>
                <a:cubicBezTo>
                  <a:pt x="509588" y="439305"/>
                  <a:pt x="509588" y="437140"/>
                  <a:pt x="509588" y="434975"/>
                </a:cubicBezTo>
                <a:close/>
                <a:moveTo>
                  <a:pt x="312738" y="428626"/>
                </a:moveTo>
                <a:cubicBezTo>
                  <a:pt x="312738" y="430705"/>
                  <a:pt x="312738" y="432784"/>
                  <a:pt x="312738" y="434863"/>
                </a:cubicBezTo>
                <a:cubicBezTo>
                  <a:pt x="305472" y="438605"/>
                  <a:pt x="298206" y="442347"/>
                  <a:pt x="290940" y="446089"/>
                </a:cubicBezTo>
                <a:cubicBezTo>
                  <a:pt x="290940" y="442347"/>
                  <a:pt x="290940" y="438605"/>
                  <a:pt x="290513" y="434863"/>
                </a:cubicBezTo>
                <a:cubicBezTo>
                  <a:pt x="298206" y="432784"/>
                  <a:pt x="305472" y="430705"/>
                  <a:pt x="312738" y="428626"/>
                </a:cubicBezTo>
                <a:close/>
                <a:moveTo>
                  <a:pt x="509588" y="428625"/>
                </a:moveTo>
                <a:cubicBezTo>
                  <a:pt x="516996" y="430755"/>
                  <a:pt x="524405" y="432885"/>
                  <a:pt x="531813" y="434588"/>
                </a:cubicBezTo>
                <a:cubicBezTo>
                  <a:pt x="531813" y="438422"/>
                  <a:pt x="531813" y="442255"/>
                  <a:pt x="531813" y="446088"/>
                </a:cubicBezTo>
                <a:cubicBezTo>
                  <a:pt x="523969" y="442681"/>
                  <a:pt x="516561" y="438847"/>
                  <a:pt x="509588" y="434588"/>
                </a:cubicBezTo>
                <a:cubicBezTo>
                  <a:pt x="509588" y="432885"/>
                  <a:pt x="509588" y="430755"/>
                  <a:pt x="509588" y="428625"/>
                </a:cubicBezTo>
                <a:close/>
                <a:moveTo>
                  <a:pt x="144463" y="423863"/>
                </a:moveTo>
                <a:cubicBezTo>
                  <a:pt x="154805" y="423863"/>
                  <a:pt x="164284" y="423863"/>
                  <a:pt x="174195" y="423863"/>
                </a:cubicBezTo>
                <a:cubicBezTo>
                  <a:pt x="174195" y="433821"/>
                  <a:pt x="174195" y="443779"/>
                  <a:pt x="174626" y="454171"/>
                </a:cubicBezTo>
                <a:cubicBezTo>
                  <a:pt x="165146" y="455036"/>
                  <a:pt x="155666" y="456335"/>
                  <a:pt x="145756" y="457201"/>
                </a:cubicBezTo>
                <a:cubicBezTo>
                  <a:pt x="144894" y="445944"/>
                  <a:pt x="144463" y="435120"/>
                  <a:pt x="144463" y="423863"/>
                </a:cubicBezTo>
                <a:close/>
                <a:moveTo>
                  <a:pt x="142017" y="423863"/>
                </a:moveTo>
                <a:cubicBezTo>
                  <a:pt x="142017" y="434804"/>
                  <a:pt x="142446" y="445744"/>
                  <a:pt x="142875" y="456684"/>
                </a:cubicBezTo>
                <a:cubicBezTo>
                  <a:pt x="133007" y="457526"/>
                  <a:pt x="122709" y="458367"/>
                  <a:pt x="112412" y="458788"/>
                </a:cubicBezTo>
                <a:cubicBezTo>
                  <a:pt x="111983" y="447427"/>
                  <a:pt x="111554" y="435645"/>
                  <a:pt x="111125" y="424284"/>
                </a:cubicBezTo>
                <a:cubicBezTo>
                  <a:pt x="121851" y="424284"/>
                  <a:pt x="132149" y="424284"/>
                  <a:pt x="142017" y="423863"/>
                </a:cubicBezTo>
                <a:close/>
                <a:moveTo>
                  <a:pt x="74613" y="423863"/>
                </a:moveTo>
                <a:cubicBezTo>
                  <a:pt x="85298" y="423863"/>
                  <a:pt x="95983" y="423863"/>
                  <a:pt x="106669" y="423863"/>
                </a:cubicBezTo>
                <a:cubicBezTo>
                  <a:pt x="106669" y="435986"/>
                  <a:pt x="107096" y="448109"/>
                  <a:pt x="107951" y="459798"/>
                </a:cubicBezTo>
                <a:cubicBezTo>
                  <a:pt x="97266" y="460664"/>
                  <a:pt x="87008" y="461530"/>
                  <a:pt x="75895" y="461963"/>
                </a:cubicBezTo>
                <a:cubicBezTo>
                  <a:pt x="75040" y="449408"/>
                  <a:pt x="74613" y="436852"/>
                  <a:pt x="74613" y="423863"/>
                </a:cubicBezTo>
                <a:close/>
                <a:moveTo>
                  <a:pt x="71321" y="423863"/>
                </a:moveTo>
                <a:cubicBezTo>
                  <a:pt x="71747" y="436805"/>
                  <a:pt x="72173" y="449315"/>
                  <a:pt x="73025" y="461826"/>
                </a:cubicBezTo>
                <a:cubicBezTo>
                  <a:pt x="62377" y="462688"/>
                  <a:pt x="51303" y="463120"/>
                  <a:pt x="40230" y="463551"/>
                </a:cubicBezTo>
                <a:cubicBezTo>
                  <a:pt x="38952" y="450178"/>
                  <a:pt x="38100" y="437236"/>
                  <a:pt x="38100" y="424295"/>
                </a:cubicBezTo>
                <a:cubicBezTo>
                  <a:pt x="49600" y="423863"/>
                  <a:pt x="60673" y="423863"/>
                  <a:pt x="71321" y="423863"/>
                </a:cubicBezTo>
                <a:close/>
                <a:moveTo>
                  <a:pt x="0" y="423863"/>
                </a:moveTo>
                <a:cubicBezTo>
                  <a:pt x="11888" y="423863"/>
                  <a:pt x="23351" y="423863"/>
                  <a:pt x="34815" y="423863"/>
                </a:cubicBezTo>
                <a:cubicBezTo>
                  <a:pt x="34815" y="437036"/>
                  <a:pt x="35239" y="450648"/>
                  <a:pt x="36513" y="463821"/>
                </a:cubicBezTo>
                <a:cubicBezTo>
                  <a:pt x="25474" y="464260"/>
                  <a:pt x="14011" y="464699"/>
                  <a:pt x="2547" y="465138"/>
                </a:cubicBezTo>
                <a:cubicBezTo>
                  <a:pt x="849" y="451087"/>
                  <a:pt x="0" y="437475"/>
                  <a:pt x="0" y="423863"/>
                </a:cubicBezTo>
                <a:close/>
                <a:moveTo>
                  <a:pt x="312738" y="422276"/>
                </a:moveTo>
                <a:cubicBezTo>
                  <a:pt x="312738" y="423864"/>
                  <a:pt x="312738" y="425848"/>
                  <a:pt x="312738" y="427833"/>
                </a:cubicBezTo>
                <a:cubicBezTo>
                  <a:pt x="305472" y="429817"/>
                  <a:pt x="298206" y="431405"/>
                  <a:pt x="290513" y="433389"/>
                </a:cubicBezTo>
                <a:cubicBezTo>
                  <a:pt x="290513" y="429817"/>
                  <a:pt x="290513" y="426245"/>
                  <a:pt x="290513" y="422673"/>
                </a:cubicBezTo>
                <a:cubicBezTo>
                  <a:pt x="298206" y="422276"/>
                  <a:pt x="305472" y="422276"/>
                  <a:pt x="312738" y="422276"/>
                </a:cubicBezTo>
                <a:close/>
                <a:moveTo>
                  <a:pt x="288493" y="422276"/>
                </a:moveTo>
                <a:cubicBezTo>
                  <a:pt x="288493" y="426205"/>
                  <a:pt x="288493" y="430135"/>
                  <a:pt x="288926" y="434500"/>
                </a:cubicBezTo>
                <a:cubicBezTo>
                  <a:pt x="281133" y="436247"/>
                  <a:pt x="273339" y="437993"/>
                  <a:pt x="265113" y="439739"/>
                </a:cubicBezTo>
                <a:cubicBezTo>
                  <a:pt x="265113" y="434064"/>
                  <a:pt x="265113" y="428388"/>
                  <a:pt x="265113" y="422713"/>
                </a:cubicBezTo>
                <a:cubicBezTo>
                  <a:pt x="272906" y="422276"/>
                  <a:pt x="281133" y="422276"/>
                  <a:pt x="288493" y="422276"/>
                </a:cubicBezTo>
                <a:close/>
                <a:moveTo>
                  <a:pt x="236538" y="422276"/>
                </a:moveTo>
                <a:cubicBezTo>
                  <a:pt x="245148" y="422276"/>
                  <a:pt x="253758" y="422276"/>
                  <a:pt x="261938" y="422276"/>
                </a:cubicBezTo>
                <a:cubicBezTo>
                  <a:pt x="261938" y="427941"/>
                  <a:pt x="261938" y="434042"/>
                  <a:pt x="261938" y="440143"/>
                </a:cubicBezTo>
                <a:cubicBezTo>
                  <a:pt x="253758" y="441451"/>
                  <a:pt x="245579" y="443194"/>
                  <a:pt x="236968" y="444501"/>
                </a:cubicBezTo>
                <a:cubicBezTo>
                  <a:pt x="236968" y="437093"/>
                  <a:pt x="236968" y="429685"/>
                  <a:pt x="236538" y="422276"/>
                </a:cubicBezTo>
                <a:close/>
                <a:moveTo>
                  <a:pt x="234523" y="422276"/>
                </a:moveTo>
                <a:cubicBezTo>
                  <a:pt x="234523" y="430111"/>
                  <a:pt x="234523" y="437511"/>
                  <a:pt x="234951" y="444911"/>
                </a:cubicBezTo>
                <a:cubicBezTo>
                  <a:pt x="226383" y="446653"/>
                  <a:pt x="217387" y="447958"/>
                  <a:pt x="208820" y="449264"/>
                </a:cubicBezTo>
                <a:cubicBezTo>
                  <a:pt x="208391" y="440558"/>
                  <a:pt x="207963" y="431417"/>
                  <a:pt x="207963" y="422712"/>
                </a:cubicBezTo>
                <a:cubicBezTo>
                  <a:pt x="216959" y="422712"/>
                  <a:pt x="225955" y="422712"/>
                  <a:pt x="234523" y="422276"/>
                </a:cubicBezTo>
                <a:close/>
                <a:moveTo>
                  <a:pt x="204379" y="422276"/>
                </a:moveTo>
                <a:cubicBezTo>
                  <a:pt x="204379" y="431325"/>
                  <a:pt x="204379" y="439943"/>
                  <a:pt x="204788" y="448992"/>
                </a:cubicBezTo>
                <a:cubicBezTo>
                  <a:pt x="196201" y="450285"/>
                  <a:pt x="187205" y="451147"/>
                  <a:pt x="178209" y="452439"/>
                </a:cubicBezTo>
                <a:cubicBezTo>
                  <a:pt x="177800" y="442529"/>
                  <a:pt x="177800" y="432618"/>
                  <a:pt x="177800" y="422707"/>
                </a:cubicBezTo>
                <a:cubicBezTo>
                  <a:pt x="186796" y="422707"/>
                  <a:pt x="195383" y="422276"/>
                  <a:pt x="204379" y="422276"/>
                </a:cubicBezTo>
                <a:close/>
                <a:moveTo>
                  <a:pt x="786415" y="422275"/>
                </a:moveTo>
                <a:cubicBezTo>
                  <a:pt x="798239" y="422275"/>
                  <a:pt x="810063" y="422714"/>
                  <a:pt x="822325" y="422714"/>
                </a:cubicBezTo>
                <a:cubicBezTo>
                  <a:pt x="822325" y="436326"/>
                  <a:pt x="821449" y="449938"/>
                  <a:pt x="819698" y="463550"/>
                </a:cubicBezTo>
                <a:cubicBezTo>
                  <a:pt x="807873" y="463550"/>
                  <a:pt x="796049" y="463111"/>
                  <a:pt x="784225" y="462672"/>
                </a:cubicBezTo>
                <a:cubicBezTo>
                  <a:pt x="785539" y="449499"/>
                  <a:pt x="786415" y="435887"/>
                  <a:pt x="786415" y="422275"/>
                </a:cubicBezTo>
                <a:close/>
                <a:moveTo>
                  <a:pt x="750578" y="422275"/>
                </a:moveTo>
                <a:cubicBezTo>
                  <a:pt x="761652" y="422275"/>
                  <a:pt x="772725" y="422275"/>
                  <a:pt x="784225" y="422275"/>
                </a:cubicBezTo>
                <a:cubicBezTo>
                  <a:pt x="783799" y="435648"/>
                  <a:pt x="783373" y="448590"/>
                  <a:pt x="782096" y="461963"/>
                </a:cubicBezTo>
                <a:cubicBezTo>
                  <a:pt x="771022" y="461532"/>
                  <a:pt x="759948" y="461100"/>
                  <a:pt x="749300" y="460238"/>
                </a:cubicBezTo>
                <a:cubicBezTo>
                  <a:pt x="750152" y="447727"/>
                  <a:pt x="750578" y="435217"/>
                  <a:pt x="750578" y="422275"/>
                </a:cubicBezTo>
                <a:close/>
                <a:moveTo>
                  <a:pt x="715657" y="422275"/>
                </a:moveTo>
                <a:cubicBezTo>
                  <a:pt x="726343" y="422275"/>
                  <a:pt x="737028" y="422275"/>
                  <a:pt x="747713" y="422275"/>
                </a:cubicBezTo>
                <a:cubicBezTo>
                  <a:pt x="747713" y="434831"/>
                  <a:pt x="747286" y="447820"/>
                  <a:pt x="746003" y="460375"/>
                </a:cubicBezTo>
                <a:cubicBezTo>
                  <a:pt x="735318" y="459942"/>
                  <a:pt x="724633" y="459076"/>
                  <a:pt x="714375" y="458210"/>
                </a:cubicBezTo>
                <a:cubicBezTo>
                  <a:pt x="715230" y="446521"/>
                  <a:pt x="715657" y="434398"/>
                  <a:pt x="715657" y="422275"/>
                </a:cubicBezTo>
                <a:close/>
                <a:moveTo>
                  <a:pt x="678733" y="422275"/>
                </a:moveTo>
                <a:cubicBezTo>
                  <a:pt x="688736" y="422275"/>
                  <a:pt x="699175" y="422275"/>
                  <a:pt x="709613" y="422275"/>
                </a:cubicBezTo>
                <a:cubicBezTo>
                  <a:pt x="709613" y="434153"/>
                  <a:pt x="709178" y="446471"/>
                  <a:pt x="708308" y="458788"/>
                </a:cubicBezTo>
                <a:cubicBezTo>
                  <a:pt x="697870" y="457908"/>
                  <a:pt x="687867" y="457029"/>
                  <a:pt x="677863" y="456149"/>
                </a:cubicBezTo>
                <a:cubicBezTo>
                  <a:pt x="678298" y="444711"/>
                  <a:pt x="678733" y="433273"/>
                  <a:pt x="678733" y="422275"/>
                </a:cubicBezTo>
                <a:close/>
                <a:moveTo>
                  <a:pt x="646550" y="422275"/>
                </a:moveTo>
                <a:cubicBezTo>
                  <a:pt x="656167" y="422275"/>
                  <a:pt x="666222" y="422708"/>
                  <a:pt x="676276" y="422708"/>
                </a:cubicBezTo>
                <a:cubicBezTo>
                  <a:pt x="676276" y="433532"/>
                  <a:pt x="676276" y="444789"/>
                  <a:pt x="675402" y="455613"/>
                </a:cubicBezTo>
                <a:cubicBezTo>
                  <a:pt x="665348" y="454747"/>
                  <a:pt x="655730" y="453881"/>
                  <a:pt x="646113" y="452583"/>
                </a:cubicBezTo>
                <a:cubicBezTo>
                  <a:pt x="646550" y="442624"/>
                  <a:pt x="646550" y="432666"/>
                  <a:pt x="646550" y="422275"/>
                </a:cubicBezTo>
                <a:close/>
                <a:moveTo>
                  <a:pt x="616383" y="422275"/>
                </a:moveTo>
                <a:cubicBezTo>
                  <a:pt x="625475" y="422275"/>
                  <a:pt x="635000" y="422275"/>
                  <a:pt x="644525" y="422275"/>
                </a:cubicBezTo>
                <a:cubicBezTo>
                  <a:pt x="644525" y="432330"/>
                  <a:pt x="644092" y="442384"/>
                  <a:pt x="643659" y="452438"/>
                </a:cubicBezTo>
                <a:cubicBezTo>
                  <a:pt x="634134" y="451564"/>
                  <a:pt x="625042" y="450253"/>
                  <a:pt x="615950" y="448941"/>
                </a:cubicBezTo>
                <a:cubicBezTo>
                  <a:pt x="616383" y="440198"/>
                  <a:pt x="616383" y="431018"/>
                  <a:pt x="616383" y="422275"/>
                </a:cubicBezTo>
                <a:close/>
                <a:moveTo>
                  <a:pt x="587810" y="422275"/>
                </a:moveTo>
                <a:cubicBezTo>
                  <a:pt x="596516" y="422275"/>
                  <a:pt x="605222" y="422692"/>
                  <a:pt x="614363" y="422692"/>
                </a:cubicBezTo>
                <a:cubicBezTo>
                  <a:pt x="614363" y="431020"/>
                  <a:pt x="614363" y="439347"/>
                  <a:pt x="613928" y="447675"/>
                </a:cubicBezTo>
                <a:cubicBezTo>
                  <a:pt x="604787" y="446426"/>
                  <a:pt x="596081" y="445177"/>
                  <a:pt x="587375" y="443928"/>
                </a:cubicBezTo>
                <a:cubicBezTo>
                  <a:pt x="587810" y="436849"/>
                  <a:pt x="587810" y="429770"/>
                  <a:pt x="587810" y="422275"/>
                </a:cubicBezTo>
                <a:close/>
                <a:moveTo>
                  <a:pt x="560388" y="422275"/>
                </a:moveTo>
                <a:cubicBezTo>
                  <a:pt x="568709" y="422275"/>
                  <a:pt x="577030" y="422275"/>
                  <a:pt x="585788" y="422275"/>
                </a:cubicBezTo>
                <a:cubicBezTo>
                  <a:pt x="585788" y="429684"/>
                  <a:pt x="585788" y="437092"/>
                  <a:pt x="585788" y="444500"/>
                </a:cubicBezTo>
                <a:cubicBezTo>
                  <a:pt x="577030" y="443193"/>
                  <a:pt x="568271" y="441450"/>
                  <a:pt x="560388" y="440142"/>
                </a:cubicBezTo>
                <a:cubicBezTo>
                  <a:pt x="560388" y="434041"/>
                  <a:pt x="560388" y="427940"/>
                  <a:pt x="560388" y="422275"/>
                </a:cubicBezTo>
                <a:close/>
                <a:moveTo>
                  <a:pt x="533400" y="422275"/>
                </a:moveTo>
                <a:cubicBezTo>
                  <a:pt x="541193" y="422275"/>
                  <a:pt x="548987" y="422275"/>
                  <a:pt x="557213" y="422672"/>
                </a:cubicBezTo>
                <a:cubicBezTo>
                  <a:pt x="557213" y="427831"/>
                  <a:pt x="557213" y="432991"/>
                  <a:pt x="557213" y="438150"/>
                </a:cubicBezTo>
                <a:cubicBezTo>
                  <a:pt x="548987" y="436563"/>
                  <a:pt x="541193" y="434975"/>
                  <a:pt x="533400" y="433388"/>
                </a:cubicBezTo>
                <a:cubicBezTo>
                  <a:pt x="533400" y="429816"/>
                  <a:pt x="533400" y="425847"/>
                  <a:pt x="533400" y="422275"/>
                </a:cubicBezTo>
                <a:close/>
                <a:moveTo>
                  <a:pt x="509588" y="420688"/>
                </a:moveTo>
                <a:cubicBezTo>
                  <a:pt x="516996" y="421142"/>
                  <a:pt x="524405" y="421142"/>
                  <a:pt x="531813" y="421142"/>
                </a:cubicBezTo>
                <a:cubicBezTo>
                  <a:pt x="531813" y="425224"/>
                  <a:pt x="531813" y="429306"/>
                  <a:pt x="531813" y="433388"/>
                </a:cubicBezTo>
                <a:cubicBezTo>
                  <a:pt x="524405" y="431574"/>
                  <a:pt x="516996" y="429306"/>
                  <a:pt x="509588" y="427492"/>
                </a:cubicBezTo>
                <a:cubicBezTo>
                  <a:pt x="509588" y="425224"/>
                  <a:pt x="509588" y="422956"/>
                  <a:pt x="509588" y="420688"/>
                </a:cubicBezTo>
                <a:close/>
                <a:moveTo>
                  <a:pt x="485775" y="420688"/>
                </a:moveTo>
                <a:cubicBezTo>
                  <a:pt x="492801" y="431819"/>
                  <a:pt x="499827" y="442521"/>
                  <a:pt x="506413" y="453223"/>
                </a:cubicBezTo>
                <a:cubicBezTo>
                  <a:pt x="506413" y="454935"/>
                  <a:pt x="506413" y="457076"/>
                  <a:pt x="506413" y="458788"/>
                </a:cubicBezTo>
                <a:cubicBezTo>
                  <a:pt x="499387" y="446374"/>
                  <a:pt x="492801" y="433959"/>
                  <a:pt x="485775" y="420688"/>
                </a:cubicBezTo>
                <a:close/>
                <a:moveTo>
                  <a:pt x="485775" y="420688"/>
                </a:moveTo>
                <a:cubicBezTo>
                  <a:pt x="492654" y="429698"/>
                  <a:pt x="499534" y="438279"/>
                  <a:pt x="506413" y="446861"/>
                </a:cubicBezTo>
                <a:cubicBezTo>
                  <a:pt x="506413" y="448577"/>
                  <a:pt x="506413" y="450722"/>
                  <a:pt x="505983" y="452438"/>
                </a:cubicBezTo>
                <a:cubicBezTo>
                  <a:pt x="499534" y="442141"/>
                  <a:pt x="492654" y="431415"/>
                  <a:pt x="485775" y="420688"/>
                </a:cubicBezTo>
                <a:close/>
                <a:moveTo>
                  <a:pt x="485775" y="420688"/>
                </a:moveTo>
                <a:cubicBezTo>
                  <a:pt x="492654" y="427146"/>
                  <a:pt x="499534" y="434034"/>
                  <a:pt x="506413" y="440492"/>
                </a:cubicBezTo>
                <a:cubicBezTo>
                  <a:pt x="506413" y="442214"/>
                  <a:pt x="506413" y="444366"/>
                  <a:pt x="506413" y="446088"/>
                </a:cubicBezTo>
                <a:cubicBezTo>
                  <a:pt x="499534" y="437909"/>
                  <a:pt x="492654" y="429298"/>
                  <a:pt x="485775" y="420688"/>
                </a:cubicBezTo>
                <a:close/>
                <a:moveTo>
                  <a:pt x="485775" y="420688"/>
                </a:moveTo>
                <a:cubicBezTo>
                  <a:pt x="492654" y="425018"/>
                  <a:pt x="499534" y="429780"/>
                  <a:pt x="506413" y="433677"/>
                </a:cubicBezTo>
                <a:cubicBezTo>
                  <a:pt x="506413" y="435842"/>
                  <a:pt x="506413" y="437573"/>
                  <a:pt x="506413" y="439738"/>
                </a:cubicBezTo>
                <a:cubicBezTo>
                  <a:pt x="499534" y="433677"/>
                  <a:pt x="492654" y="427183"/>
                  <a:pt x="485775" y="420688"/>
                </a:cubicBezTo>
                <a:close/>
                <a:moveTo>
                  <a:pt x="485775" y="420688"/>
                </a:moveTo>
                <a:cubicBezTo>
                  <a:pt x="492654" y="422878"/>
                  <a:pt x="499534" y="425068"/>
                  <a:pt x="506413" y="427257"/>
                </a:cubicBezTo>
                <a:cubicBezTo>
                  <a:pt x="506413" y="429447"/>
                  <a:pt x="506413" y="431199"/>
                  <a:pt x="506413" y="433388"/>
                </a:cubicBezTo>
                <a:cubicBezTo>
                  <a:pt x="499534" y="429009"/>
                  <a:pt x="492654" y="425068"/>
                  <a:pt x="485775" y="420688"/>
                </a:cubicBezTo>
                <a:close/>
                <a:moveTo>
                  <a:pt x="485775" y="420688"/>
                </a:moveTo>
                <a:cubicBezTo>
                  <a:pt x="492654" y="420688"/>
                  <a:pt x="499534" y="420688"/>
                  <a:pt x="506413" y="420688"/>
                </a:cubicBezTo>
                <a:cubicBezTo>
                  <a:pt x="506413" y="422956"/>
                  <a:pt x="506413" y="424770"/>
                  <a:pt x="506413" y="427038"/>
                </a:cubicBezTo>
                <a:cubicBezTo>
                  <a:pt x="499534" y="424770"/>
                  <a:pt x="492654" y="422503"/>
                  <a:pt x="485775" y="420688"/>
                </a:cubicBezTo>
                <a:close/>
                <a:moveTo>
                  <a:pt x="334963" y="420688"/>
                </a:moveTo>
                <a:cubicBezTo>
                  <a:pt x="328513" y="422956"/>
                  <a:pt x="321634" y="424770"/>
                  <a:pt x="314325" y="427038"/>
                </a:cubicBezTo>
                <a:cubicBezTo>
                  <a:pt x="314325" y="424770"/>
                  <a:pt x="314325" y="422956"/>
                  <a:pt x="314325" y="421142"/>
                </a:cubicBezTo>
                <a:cubicBezTo>
                  <a:pt x="321634" y="420688"/>
                  <a:pt x="328513" y="420688"/>
                  <a:pt x="334963" y="420688"/>
                </a:cubicBezTo>
                <a:close/>
                <a:moveTo>
                  <a:pt x="334963" y="420688"/>
                </a:moveTo>
                <a:cubicBezTo>
                  <a:pt x="328513" y="425068"/>
                  <a:pt x="321634" y="429447"/>
                  <a:pt x="314325" y="433388"/>
                </a:cubicBezTo>
                <a:cubicBezTo>
                  <a:pt x="314325" y="431637"/>
                  <a:pt x="314325" y="429447"/>
                  <a:pt x="314325" y="427695"/>
                </a:cubicBezTo>
                <a:cubicBezTo>
                  <a:pt x="321634" y="425505"/>
                  <a:pt x="328513" y="422878"/>
                  <a:pt x="334963" y="420688"/>
                </a:cubicBezTo>
                <a:close/>
                <a:moveTo>
                  <a:pt x="334963" y="420688"/>
                </a:moveTo>
                <a:cubicBezTo>
                  <a:pt x="328513" y="427183"/>
                  <a:pt x="321634" y="433677"/>
                  <a:pt x="314755" y="439738"/>
                </a:cubicBezTo>
                <a:cubicBezTo>
                  <a:pt x="314755" y="437573"/>
                  <a:pt x="314325" y="435842"/>
                  <a:pt x="314325" y="433677"/>
                </a:cubicBezTo>
                <a:cubicBezTo>
                  <a:pt x="321634" y="429347"/>
                  <a:pt x="328513" y="425018"/>
                  <a:pt x="334963" y="420688"/>
                </a:cubicBezTo>
                <a:close/>
                <a:moveTo>
                  <a:pt x="334963" y="420688"/>
                </a:moveTo>
                <a:cubicBezTo>
                  <a:pt x="328376" y="429298"/>
                  <a:pt x="321351" y="437909"/>
                  <a:pt x="314325" y="446088"/>
                </a:cubicBezTo>
                <a:cubicBezTo>
                  <a:pt x="314325" y="443936"/>
                  <a:pt x="314325" y="442214"/>
                  <a:pt x="314325" y="440492"/>
                </a:cubicBezTo>
                <a:cubicBezTo>
                  <a:pt x="321351" y="434034"/>
                  <a:pt x="328376" y="427146"/>
                  <a:pt x="334963" y="420688"/>
                </a:cubicBezTo>
                <a:close/>
                <a:moveTo>
                  <a:pt x="334963" y="420688"/>
                </a:moveTo>
                <a:cubicBezTo>
                  <a:pt x="328376" y="431415"/>
                  <a:pt x="321351" y="442141"/>
                  <a:pt x="314325" y="452438"/>
                </a:cubicBezTo>
                <a:cubicBezTo>
                  <a:pt x="314325" y="450722"/>
                  <a:pt x="314325" y="448577"/>
                  <a:pt x="314325" y="446861"/>
                </a:cubicBezTo>
                <a:cubicBezTo>
                  <a:pt x="321351" y="438279"/>
                  <a:pt x="328376" y="429698"/>
                  <a:pt x="334963" y="420688"/>
                </a:cubicBezTo>
                <a:close/>
                <a:moveTo>
                  <a:pt x="334963" y="420688"/>
                </a:moveTo>
                <a:cubicBezTo>
                  <a:pt x="328376" y="433959"/>
                  <a:pt x="321351" y="446374"/>
                  <a:pt x="314764" y="458788"/>
                </a:cubicBezTo>
                <a:cubicBezTo>
                  <a:pt x="314764" y="457076"/>
                  <a:pt x="314325" y="454935"/>
                  <a:pt x="314325" y="453223"/>
                </a:cubicBezTo>
                <a:cubicBezTo>
                  <a:pt x="321351" y="442521"/>
                  <a:pt x="328376" y="431819"/>
                  <a:pt x="334963" y="420688"/>
                </a:cubicBezTo>
                <a:close/>
                <a:moveTo>
                  <a:pt x="506413" y="414338"/>
                </a:moveTo>
                <a:cubicBezTo>
                  <a:pt x="506413" y="416454"/>
                  <a:pt x="506413" y="418148"/>
                  <a:pt x="506413" y="420264"/>
                </a:cubicBezTo>
                <a:cubicBezTo>
                  <a:pt x="499534" y="420264"/>
                  <a:pt x="492654" y="420264"/>
                  <a:pt x="485775" y="420688"/>
                </a:cubicBezTo>
                <a:cubicBezTo>
                  <a:pt x="492654" y="418571"/>
                  <a:pt x="499534" y="416454"/>
                  <a:pt x="506413" y="414338"/>
                </a:cubicBezTo>
                <a:close/>
                <a:moveTo>
                  <a:pt x="314325" y="414338"/>
                </a:moveTo>
                <a:cubicBezTo>
                  <a:pt x="321634" y="416454"/>
                  <a:pt x="328513" y="418571"/>
                  <a:pt x="334963" y="420688"/>
                </a:cubicBezTo>
                <a:cubicBezTo>
                  <a:pt x="328513" y="420264"/>
                  <a:pt x="321634" y="420264"/>
                  <a:pt x="314325" y="420264"/>
                </a:cubicBezTo>
                <a:cubicBezTo>
                  <a:pt x="314325" y="418148"/>
                  <a:pt x="314325" y="416454"/>
                  <a:pt x="314325" y="414338"/>
                </a:cubicBezTo>
                <a:close/>
                <a:moveTo>
                  <a:pt x="531813" y="407988"/>
                </a:moveTo>
                <a:cubicBezTo>
                  <a:pt x="531813" y="412221"/>
                  <a:pt x="531813" y="416454"/>
                  <a:pt x="531813" y="420217"/>
                </a:cubicBezTo>
                <a:cubicBezTo>
                  <a:pt x="524405" y="420688"/>
                  <a:pt x="516996" y="420688"/>
                  <a:pt x="509588" y="420688"/>
                </a:cubicBezTo>
                <a:cubicBezTo>
                  <a:pt x="509588" y="418806"/>
                  <a:pt x="509588" y="416454"/>
                  <a:pt x="509588" y="414103"/>
                </a:cubicBezTo>
                <a:cubicBezTo>
                  <a:pt x="516996" y="411751"/>
                  <a:pt x="524405" y="409869"/>
                  <a:pt x="531813" y="407988"/>
                </a:cubicBezTo>
                <a:close/>
                <a:moveTo>
                  <a:pt x="506413" y="407988"/>
                </a:moveTo>
                <a:cubicBezTo>
                  <a:pt x="506413" y="409681"/>
                  <a:pt x="506413" y="411798"/>
                  <a:pt x="506413" y="413491"/>
                </a:cubicBezTo>
                <a:cubicBezTo>
                  <a:pt x="499534" y="416031"/>
                  <a:pt x="492654" y="418148"/>
                  <a:pt x="485775" y="420688"/>
                </a:cubicBezTo>
                <a:cubicBezTo>
                  <a:pt x="492654" y="416031"/>
                  <a:pt x="499534" y="411798"/>
                  <a:pt x="506413" y="407988"/>
                </a:cubicBezTo>
                <a:close/>
                <a:moveTo>
                  <a:pt x="314325" y="407988"/>
                </a:moveTo>
                <a:cubicBezTo>
                  <a:pt x="321634" y="412221"/>
                  <a:pt x="328513" y="416031"/>
                  <a:pt x="334963" y="420688"/>
                </a:cubicBezTo>
                <a:cubicBezTo>
                  <a:pt x="328513" y="418148"/>
                  <a:pt x="321634" y="416031"/>
                  <a:pt x="314325" y="413914"/>
                </a:cubicBezTo>
                <a:cubicBezTo>
                  <a:pt x="314325" y="411798"/>
                  <a:pt x="314325" y="410104"/>
                  <a:pt x="314325" y="407988"/>
                </a:cubicBezTo>
                <a:close/>
                <a:moveTo>
                  <a:pt x="290513" y="407988"/>
                </a:moveTo>
                <a:cubicBezTo>
                  <a:pt x="298206" y="409802"/>
                  <a:pt x="305472" y="412070"/>
                  <a:pt x="312738" y="413884"/>
                </a:cubicBezTo>
                <a:cubicBezTo>
                  <a:pt x="312738" y="416152"/>
                  <a:pt x="312738" y="418420"/>
                  <a:pt x="312738" y="420688"/>
                </a:cubicBezTo>
                <a:cubicBezTo>
                  <a:pt x="305472" y="420688"/>
                  <a:pt x="298206" y="420234"/>
                  <a:pt x="290513" y="420234"/>
                </a:cubicBezTo>
                <a:cubicBezTo>
                  <a:pt x="290513" y="416152"/>
                  <a:pt x="290513" y="412070"/>
                  <a:pt x="290513" y="407988"/>
                </a:cubicBezTo>
                <a:close/>
                <a:moveTo>
                  <a:pt x="265113" y="403226"/>
                </a:moveTo>
                <a:cubicBezTo>
                  <a:pt x="273339" y="404972"/>
                  <a:pt x="281133" y="406718"/>
                  <a:pt x="288926" y="408465"/>
                </a:cubicBezTo>
                <a:cubicBezTo>
                  <a:pt x="288493" y="412394"/>
                  <a:pt x="288493" y="416760"/>
                  <a:pt x="288493" y="420689"/>
                </a:cubicBezTo>
                <a:cubicBezTo>
                  <a:pt x="281133" y="420689"/>
                  <a:pt x="272906" y="420689"/>
                  <a:pt x="265113" y="420252"/>
                </a:cubicBezTo>
                <a:cubicBezTo>
                  <a:pt x="265113" y="414577"/>
                  <a:pt x="265113" y="408901"/>
                  <a:pt x="265113" y="403226"/>
                </a:cubicBezTo>
                <a:close/>
                <a:moveTo>
                  <a:pt x="557213" y="403225"/>
                </a:moveTo>
                <a:cubicBezTo>
                  <a:pt x="557213" y="408900"/>
                  <a:pt x="557213" y="415012"/>
                  <a:pt x="557213" y="420688"/>
                </a:cubicBezTo>
                <a:cubicBezTo>
                  <a:pt x="548987" y="420688"/>
                  <a:pt x="541193" y="420688"/>
                  <a:pt x="533400" y="420688"/>
                </a:cubicBezTo>
                <a:cubicBezTo>
                  <a:pt x="533400" y="416759"/>
                  <a:pt x="533400" y="412829"/>
                  <a:pt x="533400" y="408464"/>
                </a:cubicBezTo>
                <a:cubicBezTo>
                  <a:pt x="541193" y="406717"/>
                  <a:pt x="548987" y="404971"/>
                  <a:pt x="557213" y="403225"/>
                </a:cubicBezTo>
                <a:close/>
                <a:moveTo>
                  <a:pt x="506413" y="401638"/>
                </a:moveTo>
                <a:cubicBezTo>
                  <a:pt x="506413" y="403754"/>
                  <a:pt x="506413" y="405448"/>
                  <a:pt x="506413" y="407564"/>
                </a:cubicBezTo>
                <a:cubicBezTo>
                  <a:pt x="499534" y="411798"/>
                  <a:pt x="492654" y="416031"/>
                  <a:pt x="485775" y="420688"/>
                </a:cubicBezTo>
                <a:cubicBezTo>
                  <a:pt x="492654" y="413914"/>
                  <a:pt x="499534" y="407564"/>
                  <a:pt x="506413" y="401638"/>
                </a:cubicBezTo>
                <a:close/>
                <a:moveTo>
                  <a:pt x="314755" y="401638"/>
                </a:moveTo>
                <a:cubicBezTo>
                  <a:pt x="321634" y="407564"/>
                  <a:pt x="328513" y="413914"/>
                  <a:pt x="334963" y="420688"/>
                </a:cubicBezTo>
                <a:cubicBezTo>
                  <a:pt x="328513" y="416031"/>
                  <a:pt x="321634" y="411798"/>
                  <a:pt x="314325" y="407564"/>
                </a:cubicBezTo>
                <a:cubicBezTo>
                  <a:pt x="314325" y="405448"/>
                  <a:pt x="314755" y="403754"/>
                  <a:pt x="314755" y="401638"/>
                </a:cubicBezTo>
                <a:close/>
                <a:moveTo>
                  <a:pt x="236968" y="398463"/>
                </a:moveTo>
                <a:cubicBezTo>
                  <a:pt x="245579" y="399770"/>
                  <a:pt x="253758" y="401513"/>
                  <a:pt x="261938" y="402821"/>
                </a:cubicBezTo>
                <a:cubicBezTo>
                  <a:pt x="261938" y="408922"/>
                  <a:pt x="261938" y="415023"/>
                  <a:pt x="261938" y="420688"/>
                </a:cubicBezTo>
                <a:cubicBezTo>
                  <a:pt x="253758" y="420688"/>
                  <a:pt x="245148" y="420688"/>
                  <a:pt x="236538" y="420688"/>
                </a:cubicBezTo>
                <a:cubicBezTo>
                  <a:pt x="236538" y="413279"/>
                  <a:pt x="236968" y="405871"/>
                  <a:pt x="236968" y="398463"/>
                </a:cubicBezTo>
                <a:close/>
                <a:moveTo>
                  <a:pt x="585788" y="396875"/>
                </a:moveTo>
                <a:cubicBezTo>
                  <a:pt x="585788" y="404283"/>
                  <a:pt x="585788" y="411691"/>
                  <a:pt x="585788" y="419100"/>
                </a:cubicBezTo>
                <a:cubicBezTo>
                  <a:pt x="577030" y="419100"/>
                  <a:pt x="568709" y="419100"/>
                  <a:pt x="560388" y="419100"/>
                </a:cubicBezTo>
                <a:cubicBezTo>
                  <a:pt x="560388" y="413435"/>
                  <a:pt x="560388" y="407334"/>
                  <a:pt x="560388" y="401668"/>
                </a:cubicBezTo>
                <a:cubicBezTo>
                  <a:pt x="568271" y="399925"/>
                  <a:pt x="577030" y="398182"/>
                  <a:pt x="585788" y="396875"/>
                </a:cubicBezTo>
                <a:close/>
                <a:moveTo>
                  <a:pt x="531813" y="395288"/>
                </a:moveTo>
                <a:cubicBezTo>
                  <a:pt x="531813" y="399030"/>
                  <a:pt x="531813" y="402772"/>
                  <a:pt x="531813" y="406514"/>
                </a:cubicBezTo>
                <a:cubicBezTo>
                  <a:pt x="524405" y="408593"/>
                  <a:pt x="516996" y="410672"/>
                  <a:pt x="509588" y="412751"/>
                </a:cubicBezTo>
                <a:cubicBezTo>
                  <a:pt x="509588" y="410672"/>
                  <a:pt x="509588" y="408593"/>
                  <a:pt x="509588" y="406514"/>
                </a:cubicBezTo>
                <a:cubicBezTo>
                  <a:pt x="516561" y="402772"/>
                  <a:pt x="523969" y="399030"/>
                  <a:pt x="531813" y="395288"/>
                </a:cubicBezTo>
                <a:close/>
                <a:moveTo>
                  <a:pt x="506413" y="395288"/>
                </a:moveTo>
                <a:cubicBezTo>
                  <a:pt x="506413" y="397404"/>
                  <a:pt x="506413" y="399098"/>
                  <a:pt x="506413" y="401214"/>
                </a:cubicBezTo>
                <a:cubicBezTo>
                  <a:pt x="499534" y="407141"/>
                  <a:pt x="492654" y="413914"/>
                  <a:pt x="485775" y="420688"/>
                </a:cubicBezTo>
                <a:cubicBezTo>
                  <a:pt x="492654" y="411798"/>
                  <a:pt x="499534" y="403331"/>
                  <a:pt x="506413" y="395288"/>
                </a:cubicBezTo>
                <a:close/>
                <a:moveTo>
                  <a:pt x="314325" y="395288"/>
                </a:moveTo>
                <a:cubicBezTo>
                  <a:pt x="321351" y="403331"/>
                  <a:pt x="328376" y="411798"/>
                  <a:pt x="334963" y="420688"/>
                </a:cubicBezTo>
                <a:cubicBezTo>
                  <a:pt x="328376" y="413914"/>
                  <a:pt x="321351" y="407141"/>
                  <a:pt x="314325" y="400791"/>
                </a:cubicBezTo>
                <a:cubicBezTo>
                  <a:pt x="314325" y="399098"/>
                  <a:pt x="314325" y="397404"/>
                  <a:pt x="314325" y="395288"/>
                </a:cubicBezTo>
                <a:close/>
                <a:moveTo>
                  <a:pt x="290940" y="395288"/>
                </a:moveTo>
                <a:cubicBezTo>
                  <a:pt x="298206" y="398695"/>
                  <a:pt x="305472" y="402529"/>
                  <a:pt x="312738" y="406788"/>
                </a:cubicBezTo>
                <a:cubicBezTo>
                  <a:pt x="312738" y="408917"/>
                  <a:pt x="312738" y="410621"/>
                  <a:pt x="312738" y="412751"/>
                </a:cubicBezTo>
                <a:cubicBezTo>
                  <a:pt x="305472" y="410621"/>
                  <a:pt x="298206" y="408491"/>
                  <a:pt x="290513" y="406788"/>
                </a:cubicBezTo>
                <a:cubicBezTo>
                  <a:pt x="290940" y="402954"/>
                  <a:pt x="290940" y="399121"/>
                  <a:pt x="290940" y="395288"/>
                </a:cubicBezTo>
                <a:close/>
                <a:moveTo>
                  <a:pt x="208391" y="393701"/>
                </a:moveTo>
                <a:cubicBezTo>
                  <a:pt x="217387" y="395028"/>
                  <a:pt x="226383" y="396355"/>
                  <a:pt x="234951" y="397683"/>
                </a:cubicBezTo>
                <a:cubicBezTo>
                  <a:pt x="234523" y="405204"/>
                  <a:pt x="234523" y="413168"/>
                  <a:pt x="234523" y="420689"/>
                </a:cubicBezTo>
                <a:cubicBezTo>
                  <a:pt x="225955" y="420689"/>
                  <a:pt x="216959" y="420246"/>
                  <a:pt x="207963" y="420246"/>
                </a:cubicBezTo>
                <a:cubicBezTo>
                  <a:pt x="207963" y="411398"/>
                  <a:pt x="208391" y="402549"/>
                  <a:pt x="208391" y="393701"/>
                </a:cubicBezTo>
                <a:close/>
                <a:moveTo>
                  <a:pt x="613928" y="392113"/>
                </a:moveTo>
                <a:cubicBezTo>
                  <a:pt x="614363" y="400819"/>
                  <a:pt x="614363" y="409960"/>
                  <a:pt x="614363" y="418665"/>
                </a:cubicBezTo>
                <a:cubicBezTo>
                  <a:pt x="605222" y="418665"/>
                  <a:pt x="596516" y="418665"/>
                  <a:pt x="587810" y="419101"/>
                </a:cubicBezTo>
                <a:cubicBezTo>
                  <a:pt x="587810" y="411266"/>
                  <a:pt x="587810" y="403866"/>
                  <a:pt x="587375" y="396466"/>
                </a:cubicBezTo>
                <a:cubicBezTo>
                  <a:pt x="596081" y="394724"/>
                  <a:pt x="604787" y="393419"/>
                  <a:pt x="613928" y="392113"/>
                </a:cubicBezTo>
                <a:close/>
                <a:moveTo>
                  <a:pt x="178209" y="390526"/>
                </a:moveTo>
                <a:cubicBezTo>
                  <a:pt x="187205" y="391354"/>
                  <a:pt x="196201" y="392596"/>
                  <a:pt x="204788" y="393839"/>
                </a:cubicBezTo>
                <a:cubicBezTo>
                  <a:pt x="204379" y="402121"/>
                  <a:pt x="204379" y="410818"/>
                  <a:pt x="204379" y="419101"/>
                </a:cubicBezTo>
                <a:cubicBezTo>
                  <a:pt x="195383" y="419101"/>
                  <a:pt x="186796" y="419101"/>
                  <a:pt x="177800" y="419101"/>
                </a:cubicBezTo>
                <a:cubicBezTo>
                  <a:pt x="177800" y="409576"/>
                  <a:pt x="177800" y="400051"/>
                  <a:pt x="178209" y="390526"/>
                </a:cubicBezTo>
                <a:close/>
                <a:moveTo>
                  <a:pt x="643659" y="388938"/>
                </a:moveTo>
                <a:cubicBezTo>
                  <a:pt x="644092" y="398848"/>
                  <a:pt x="644525" y="408759"/>
                  <a:pt x="644525" y="418670"/>
                </a:cubicBezTo>
                <a:cubicBezTo>
                  <a:pt x="635000" y="418670"/>
                  <a:pt x="625475" y="419101"/>
                  <a:pt x="616383" y="419101"/>
                </a:cubicBezTo>
                <a:cubicBezTo>
                  <a:pt x="616383" y="410052"/>
                  <a:pt x="616383" y="401434"/>
                  <a:pt x="615950" y="392385"/>
                </a:cubicBezTo>
                <a:cubicBezTo>
                  <a:pt x="625042" y="391092"/>
                  <a:pt x="634134" y="390230"/>
                  <a:pt x="643659" y="388938"/>
                </a:cubicBezTo>
                <a:close/>
                <a:moveTo>
                  <a:pt x="505983" y="388938"/>
                </a:moveTo>
                <a:cubicBezTo>
                  <a:pt x="506413" y="390631"/>
                  <a:pt x="506413" y="392748"/>
                  <a:pt x="506413" y="394441"/>
                </a:cubicBezTo>
                <a:cubicBezTo>
                  <a:pt x="499534" y="402908"/>
                  <a:pt x="492654" y="411374"/>
                  <a:pt x="485775" y="420688"/>
                </a:cubicBezTo>
                <a:cubicBezTo>
                  <a:pt x="492654" y="409681"/>
                  <a:pt x="499534" y="399098"/>
                  <a:pt x="505983" y="388938"/>
                </a:cubicBezTo>
                <a:close/>
                <a:moveTo>
                  <a:pt x="314325" y="388938"/>
                </a:moveTo>
                <a:cubicBezTo>
                  <a:pt x="321351" y="399098"/>
                  <a:pt x="328376" y="409681"/>
                  <a:pt x="334963" y="420688"/>
                </a:cubicBezTo>
                <a:cubicBezTo>
                  <a:pt x="328376" y="411374"/>
                  <a:pt x="321351" y="402908"/>
                  <a:pt x="314325" y="394441"/>
                </a:cubicBezTo>
                <a:cubicBezTo>
                  <a:pt x="314325" y="392748"/>
                  <a:pt x="314325" y="390631"/>
                  <a:pt x="314325" y="388938"/>
                </a:cubicBezTo>
                <a:close/>
                <a:moveTo>
                  <a:pt x="675414" y="385763"/>
                </a:moveTo>
                <a:cubicBezTo>
                  <a:pt x="676276" y="397020"/>
                  <a:pt x="676276" y="407844"/>
                  <a:pt x="676276" y="419101"/>
                </a:cubicBezTo>
                <a:cubicBezTo>
                  <a:pt x="666365" y="419101"/>
                  <a:pt x="656455" y="419101"/>
                  <a:pt x="646975" y="419101"/>
                </a:cubicBezTo>
                <a:cubicBezTo>
                  <a:pt x="646975" y="409143"/>
                  <a:pt x="646975" y="399185"/>
                  <a:pt x="646113" y="388793"/>
                </a:cubicBezTo>
                <a:cubicBezTo>
                  <a:pt x="656024" y="387928"/>
                  <a:pt x="665504" y="386629"/>
                  <a:pt x="675414" y="385763"/>
                </a:cubicBezTo>
                <a:close/>
                <a:moveTo>
                  <a:pt x="145756" y="385763"/>
                </a:moveTo>
                <a:cubicBezTo>
                  <a:pt x="155666" y="386629"/>
                  <a:pt x="165146" y="387495"/>
                  <a:pt x="174626" y="388793"/>
                </a:cubicBezTo>
                <a:cubicBezTo>
                  <a:pt x="174195" y="398752"/>
                  <a:pt x="174195" y="409143"/>
                  <a:pt x="174195" y="419101"/>
                </a:cubicBezTo>
                <a:cubicBezTo>
                  <a:pt x="164284" y="419101"/>
                  <a:pt x="154805" y="419101"/>
                  <a:pt x="144463" y="418668"/>
                </a:cubicBezTo>
                <a:cubicBezTo>
                  <a:pt x="144463" y="407844"/>
                  <a:pt x="144894" y="396587"/>
                  <a:pt x="145756" y="385763"/>
                </a:cubicBezTo>
                <a:close/>
                <a:moveTo>
                  <a:pt x="265546" y="384176"/>
                </a:moveTo>
                <a:cubicBezTo>
                  <a:pt x="273772" y="387595"/>
                  <a:pt x="281565" y="391014"/>
                  <a:pt x="288926" y="394433"/>
                </a:cubicBezTo>
                <a:cubicBezTo>
                  <a:pt x="288926" y="398707"/>
                  <a:pt x="288926" y="402554"/>
                  <a:pt x="288926" y="406401"/>
                </a:cubicBezTo>
                <a:cubicBezTo>
                  <a:pt x="281133" y="404691"/>
                  <a:pt x="273339" y="402554"/>
                  <a:pt x="265113" y="400845"/>
                </a:cubicBezTo>
                <a:cubicBezTo>
                  <a:pt x="265113" y="395288"/>
                  <a:pt x="265546" y="389732"/>
                  <a:pt x="265546" y="384176"/>
                </a:cubicBezTo>
                <a:close/>
                <a:moveTo>
                  <a:pt x="112412" y="384176"/>
                </a:moveTo>
                <a:cubicBezTo>
                  <a:pt x="122709" y="385017"/>
                  <a:pt x="133007" y="385859"/>
                  <a:pt x="142875" y="386700"/>
                </a:cubicBezTo>
                <a:cubicBezTo>
                  <a:pt x="142446" y="397641"/>
                  <a:pt x="142017" y="408581"/>
                  <a:pt x="142017" y="419101"/>
                </a:cubicBezTo>
                <a:cubicBezTo>
                  <a:pt x="132149" y="419101"/>
                  <a:pt x="121851" y="419101"/>
                  <a:pt x="111125" y="419101"/>
                </a:cubicBezTo>
                <a:cubicBezTo>
                  <a:pt x="111125" y="407740"/>
                  <a:pt x="111554" y="395958"/>
                  <a:pt x="112412" y="384176"/>
                </a:cubicBezTo>
                <a:close/>
                <a:moveTo>
                  <a:pt x="555214" y="384175"/>
                </a:moveTo>
                <a:cubicBezTo>
                  <a:pt x="555625" y="389626"/>
                  <a:pt x="555625" y="395078"/>
                  <a:pt x="555625" y="400529"/>
                </a:cubicBezTo>
                <a:cubicBezTo>
                  <a:pt x="548217" y="402626"/>
                  <a:pt x="540808" y="404303"/>
                  <a:pt x="533400" y="406400"/>
                </a:cubicBezTo>
                <a:cubicBezTo>
                  <a:pt x="533400" y="402206"/>
                  <a:pt x="533400" y="398432"/>
                  <a:pt x="533400" y="394658"/>
                </a:cubicBezTo>
                <a:cubicBezTo>
                  <a:pt x="540397" y="390884"/>
                  <a:pt x="547805" y="387529"/>
                  <a:pt x="555214" y="384175"/>
                </a:cubicBezTo>
                <a:close/>
                <a:moveTo>
                  <a:pt x="708326" y="382588"/>
                </a:moveTo>
                <a:cubicBezTo>
                  <a:pt x="709184" y="394465"/>
                  <a:pt x="709613" y="406783"/>
                  <a:pt x="709613" y="418661"/>
                </a:cubicBezTo>
                <a:cubicBezTo>
                  <a:pt x="699316" y="418661"/>
                  <a:pt x="689019" y="418661"/>
                  <a:pt x="679150" y="419101"/>
                </a:cubicBezTo>
                <a:cubicBezTo>
                  <a:pt x="679150" y="407663"/>
                  <a:pt x="678721" y="396225"/>
                  <a:pt x="677863" y="385227"/>
                </a:cubicBezTo>
                <a:cubicBezTo>
                  <a:pt x="688160" y="383907"/>
                  <a:pt x="698029" y="383028"/>
                  <a:pt x="708326" y="382588"/>
                </a:cubicBezTo>
                <a:close/>
                <a:moveTo>
                  <a:pt x="531377" y="382588"/>
                </a:moveTo>
                <a:cubicBezTo>
                  <a:pt x="531377" y="386484"/>
                  <a:pt x="531377" y="390381"/>
                  <a:pt x="531813" y="394278"/>
                </a:cubicBezTo>
                <a:cubicBezTo>
                  <a:pt x="523969" y="398174"/>
                  <a:pt x="516561" y="402071"/>
                  <a:pt x="509588" y="406401"/>
                </a:cubicBezTo>
                <a:cubicBezTo>
                  <a:pt x="509588" y="404236"/>
                  <a:pt x="509588" y="402071"/>
                  <a:pt x="509588" y="399906"/>
                </a:cubicBezTo>
                <a:cubicBezTo>
                  <a:pt x="516561" y="393845"/>
                  <a:pt x="523969" y="388216"/>
                  <a:pt x="531377" y="382588"/>
                </a:cubicBezTo>
                <a:close/>
                <a:moveTo>
                  <a:pt x="506413" y="382588"/>
                </a:moveTo>
                <a:cubicBezTo>
                  <a:pt x="506413" y="384281"/>
                  <a:pt x="506413" y="386398"/>
                  <a:pt x="506413" y="388091"/>
                </a:cubicBezTo>
                <a:cubicBezTo>
                  <a:pt x="499827" y="398674"/>
                  <a:pt x="492801" y="409258"/>
                  <a:pt x="485775" y="420688"/>
                </a:cubicBezTo>
                <a:cubicBezTo>
                  <a:pt x="492801" y="407564"/>
                  <a:pt x="499387" y="394864"/>
                  <a:pt x="506413" y="382588"/>
                </a:cubicBezTo>
                <a:close/>
                <a:moveTo>
                  <a:pt x="314764" y="382588"/>
                </a:moveTo>
                <a:cubicBezTo>
                  <a:pt x="321351" y="394864"/>
                  <a:pt x="328376" y="407141"/>
                  <a:pt x="334963" y="420688"/>
                </a:cubicBezTo>
                <a:cubicBezTo>
                  <a:pt x="328376" y="409258"/>
                  <a:pt x="321351" y="398674"/>
                  <a:pt x="314325" y="388091"/>
                </a:cubicBezTo>
                <a:cubicBezTo>
                  <a:pt x="314325" y="386398"/>
                  <a:pt x="314764" y="384281"/>
                  <a:pt x="314764" y="382588"/>
                </a:cubicBezTo>
                <a:close/>
                <a:moveTo>
                  <a:pt x="75895" y="381001"/>
                </a:moveTo>
                <a:cubicBezTo>
                  <a:pt x="86580" y="381434"/>
                  <a:pt x="97266" y="382300"/>
                  <a:pt x="107951" y="383166"/>
                </a:cubicBezTo>
                <a:cubicBezTo>
                  <a:pt x="107096" y="394855"/>
                  <a:pt x="106669" y="406978"/>
                  <a:pt x="106669" y="419101"/>
                </a:cubicBezTo>
                <a:cubicBezTo>
                  <a:pt x="95983" y="419101"/>
                  <a:pt x="85298" y="419101"/>
                  <a:pt x="74613" y="419101"/>
                </a:cubicBezTo>
                <a:cubicBezTo>
                  <a:pt x="74613" y="406545"/>
                  <a:pt x="75040" y="393556"/>
                  <a:pt x="75895" y="381001"/>
                </a:cubicBezTo>
                <a:close/>
                <a:moveTo>
                  <a:pt x="746003" y="381000"/>
                </a:moveTo>
                <a:cubicBezTo>
                  <a:pt x="747286" y="393032"/>
                  <a:pt x="747713" y="405480"/>
                  <a:pt x="747713" y="417513"/>
                </a:cubicBezTo>
                <a:cubicBezTo>
                  <a:pt x="737028" y="417513"/>
                  <a:pt x="726343" y="417513"/>
                  <a:pt x="715657" y="417513"/>
                </a:cubicBezTo>
                <a:cubicBezTo>
                  <a:pt x="715657" y="405895"/>
                  <a:pt x="715230" y="394692"/>
                  <a:pt x="714375" y="383074"/>
                </a:cubicBezTo>
                <a:cubicBezTo>
                  <a:pt x="724633" y="382245"/>
                  <a:pt x="735318" y="381415"/>
                  <a:pt x="746003" y="381000"/>
                </a:cubicBezTo>
                <a:close/>
                <a:moveTo>
                  <a:pt x="782121" y="379413"/>
                </a:moveTo>
                <a:cubicBezTo>
                  <a:pt x="783384" y="392251"/>
                  <a:pt x="783804" y="404675"/>
                  <a:pt x="784225" y="417513"/>
                </a:cubicBezTo>
                <a:cubicBezTo>
                  <a:pt x="772864" y="417513"/>
                  <a:pt x="761924" y="417513"/>
                  <a:pt x="750983" y="417513"/>
                </a:cubicBezTo>
                <a:cubicBezTo>
                  <a:pt x="750983" y="405089"/>
                  <a:pt x="750562" y="393079"/>
                  <a:pt x="749300" y="381069"/>
                </a:cubicBezTo>
                <a:cubicBezTo>
                  <a:pt x="760240" y="380241"/>
                  <a:pt x="771181" y="379827"/>
                  <a:pt x="782121" y="379413"/>
                </a:cubicBezTo>
                <a:close/>
                <a:moveTo>
                  <a:pt x="40230" y="379413"/>
                </a:moveTo>
                <a:cubicBezTo>
                  <a:pt x="51303" y="379844"/>
                  <a:pt x="62377" y="380276"/>
                  <a:pt x="73025" y="381138"/>
                </a:cubicBezTo>
                <a:cubicBezTo>
                  <a:pt x="72173" y="393649"/>
                  <a:pt x="71747" y="406159"/>
                  <a:pt x="71321" y="419101"/>
                </a:cubicBezTo>
                <a:cubicBezTo>
                  <a:pt x="60673" y="419101"/>
                  <a:pt x="49600" y="419101"/>
                  <a:pt x="38100" y="419101"/>
                </a:cubicBezTo>
                <a:cubicBezTo>
                  <a:pt x="38100" y="405728"/>
                  <a:pt x="38952" y="392786"/>
                  <a:pt x="40230" y="379413"/>
                </a:cubicBezTo>
                <a:close/>
                <a:moveTo>
                  <a:pt x="2123" y="379413"/>
                </a:moveTo>
                <a:cubicBezTo>
                  <a:pt x="14011" y="379413"/>
                  <a:pt x="25474" y="379835"/>
                  <a:pt x="36513" y="380257"/>
                </a:cubicBezTo>
                <a:cubicBezTo>
                  <a:pt x="35239" y="393346"/>
                  <a:pt x="34815" y="406012"/>
                  <a:pt x="34815" y="419101"/>
                </a:cubicBezTo>
                <a:cubicBezTo>
                  <a:pt x="23351" y="419101"/>
                  <a:pt x="11888" y="419101"/>
                  <a:pt x="0" y="419101"/>
                </a:cubicBezTo>
                <a:cubicBezTo>
                  <a:pt x="0" y="405590"/>
                  <a:pt x="849" y="392501"/>
                  <a:pt x="2123" y="379413"/>
                </a:cubicBezTo>
                <a:close/>
                <a:moveTo>
                  <a:pt x="819698" y="377825"/>
                </a:moveTo>
                <a:cubicBezTo>
                  <a:pt x="821449" y="390913"/>
                  <a:pt x="821887" y="404002"/>
                  <a:pt x="822325" y="417091"/>
                </a:cubicBezTo>
                <a:cubicBezTo>
                  <a:pt x="810063" y="417091"/>
                  <a:pt x="798239" y="417091"/>
                  <a:pt x="786415" y="417513"/>
                </a:cubicBezTo>
                <a:cubicBezTo>
                  <a:pt x="786415" y="404424"/>
                  <a:pt x="785539" y="391336"/>
                  <a:pt x="784225" y="378669"/>
                </a:cubicBezTo>
                <a:cubicBezTo>
                  <a:pt x="796049" y="378247"/>
                  <a:pt x="807873" y="377825"/>
                  <a:pt x="819698" y="377825"/>
                </a:cubicBezTo>
                <a:close/>
                <a:moveTo>
                  <a:pt x="584927" y="373063"/>
                </a:moveTo>
                <a:cubicBezTo>
                  <a:pt x="585358" y="380345"/>
                  <a:pt x="585788" y="387628"/>
                  <a:pt x="585788" y="394910"/>
                </a:cubicBezTo>
                <a:cubicBezTo>
                  <a:pt x="577608" y="396624"/>
                  <a:pt x="568998" y="398337"/>
                  <a:pt x="561249" y="400051"/>
                </a:cubicBezTo>
                <a:cubicBezTo>
                  <a:pt x="560819" y="394482"/>
                  <a:pt x="560819" y="388484"/>
                  <a:pt x="560388" y="382487"/>
                </a:cubicBezTo>
                <a:cubicBezTo>
                  <a:pt x="568568" y="379488"/>
                  <a:pt x="576747" y="376061"/>
                  <a:pt x="584927" y="373063"/>
                </a:cubicBezTo>
                <a:close/>
                <a:moveTo>
                  <a:pt x="237829" y="373063"/>
                </a:moveTo>
                <a:cubicBezTo>
                  <a:pt x="246009" y="376061"/>
                  <a:pt x="254189" y="379488"/>
                  <a:pt x="261938" y="382487"/>
                </a:cubicBezTo>
                <a:cubicBezTo>
                  <a:pt x="261938" y="388484"/>
                  <a:pt x="261507" y="394482"/>
                  <a:pt x="261507" y="400051"/>
                </a:cubicBezTo>
                <a:cubicBezTo>
                  <a:pt x="253328" y="398337"/>
                  <a:pt x="245148" y="396624"/>
                  <a:pt x="236538" y="394910"/>
                </a:cubicBezTo>
                <a:cubicBezTo>
                  <a:pt x="236968" y="387628"/>
                  <a:pt x="237399" y="380345"/>
                  <a:pt x="237829" y="373063"/>
                </a:cubicBezTo>
                <a:close/>
                <a:moveTo>
                  <a:pt x="529354" y="369888"/>
                </a:moveTo>
                <a:cubicBezTo>
                  <a:pt x="529789" y="373822"/>
                  <a:pt x="529789" y="377756"/>
                  <a:pt x="530225" y="381691"/>
                </a:cubicBezTo>
                <a:cubicBezTo>
                  <a:pt x="522817" y="387811"/>
                  <a:pt x="515408" y="393931"/>
                  <a:pt x="508436" y="400051"/>
                </a:cubicBezTo>
                <a:cubicBezTo>
                  <a:pt x="508436" y="398302"/>
                  <a:pt x="508000" y="396116"/>
                  <a:pt x="508000" y="393931"/>
                </a:cubicBezTo>
                <a:cubicBezTo>
                  <a:pt x="514973" y="385625"/>
                  <a:pt x="522381" y="377756"/>
                  <a:pt x="529354" y="369888"/>
                </a:cubicBezTo>
                <a:close/>
                <a:moveTo>
                  <a:pt x="290957" y="369888"/>
                </a:moveTo>
                <a:cubicBezTo>
                  <a:pt x="298514" y="377756"/>
                  <a:pt x="305626" y="385625"/>
                  <a:pt x="312738" y="393931"/>
                </a:cubicBezTo>
                <a:lnTo>
                  <a:pt x="312738" y="399906"/>
                </a:lnTo>
                <a:lnTo>
                  <a:pt x="312738" y="400051"/>
                </a:lnTo>
                <a:lnTo>
                  <a:pt x="312738" y="406401"/>
                </a:lnTo>
                <a:cubicBezTo>
                  <a:pt x="305330" y="402071"/>
                  <a:pt x="297921" y="398174"/>
                  <a:pt x="290513" y="394278"/>
                </a:cubicBezTo>
                <a:cubicBezTo>
                  <a:pt x="290513" y="390381"/>
                  <a:pt x="290949" y="386484"/>
                  <a:pt x="290949" y="382588"/>
                </a:cubicBezTo>
                <a:lnTo>
                  <a:pt x="308118" y="396234"/>
                </a:lnTo>
                <a:lnTo>
                  <a:pt x="290513" y="381691"/>
                </a:lnTo>
                <a:cubicBezTo>
                  <a:pt x="290513" y="377756"/>
                  <a:pt x="290957" y="373822"/>
                  <a:pt x="290957" y="369888"/>
                </a:cubicBezTo>
                <a:close/>
                <a:moveTo>
                  <a:pt x="554802" y="365125"/>
                </a:moveTo>
                <a:cubicBezTo>
                  <a:pt x="555214" y="370840"/>
                  <a:pt x="555625" y="376555"/>
                  <a:pt x="555625" y="382270"/>
                </a:cubicBezTo>
                <a:cubicBezTo>
                  <a:pt x="548217" y="386226"/>
                  <a:pt x="540808" y="389743"/>
                  <a:pt x="533400" y="393700"/>
                </a:cubicBezTo>
                <a:cubicBezTo>
                  <a:pt x="533400" y="389743"/>
                  <a:pt x="533400" y="385787"/>
                  <a:pt x="533400" y="381391"/>
                </a:cubicBezTo>
                <a:cubicBezTo>
                  <a:pt x="540397" y="375676"/>
                  <a:pt x="547394" y="370400"/>
                  <a:pt x="554802" y="365125"/>
                </a:cubicBezTo>
                <a:close/>
                <a:moveTo>
                  <a:pt x="267112" y="365125"/>
                </a:moveTo>
                <a:cubicBezTo>
                  <a:pt x="274520" y="370400"/>
                  <a:pt x="281928" y="375676"/>
                  <a:pt x="288925" y="381391"/>
                </a:cubicBezTo>
                <a:cubicBezTo>
                  <a:pt x="288925" y="385347"/>
                  <a:pt x="288513" y="389743"/>
                  <a:pt x="288513" y="393700"/>
                </a:cubicBezTo>
                <a:cubicBezTo>
                  <a:pt x="281517" y="389743"/>
                  <a:pt x="274108" y="386226"/>
                  <a:pt x="266700" y="382270"/>
                </a:cubicBezTo>
                <a:cubicBezTo>
                  <a:pt x="266700" y="376555"/>
                  <a:pt x="267112" y="370840"/>
                  <a:pt x="267112" y="365125"/>
                </a:cubicBezTo>
                <a:close/>
                <a:moveTo>
                  <a:pt x="612650" y="363538"/>
                </a:moveTo>
                <a:cubicBezTo>
                  <a:pt x="613506" y="372034"/>
                  <a:pt x="613935" y="380531"/>
                  <a:pt x="614363" y="389028"/>
                </a:cubicBezTo>
                <a:cubicBezTo>
                  <a:pt x="605367" y="390727"/>
                  <a:pt x="596800" y="392001"/>
                  <a:pt x="588232" y="393701"/>
                </a:cubicBezTo>
                <a:cubicBezTo>
                  <a:pt x="587804" y="386479"/>
                  <a:pt x="587804" y="379256"/>
                  <a:pt x="587375" y="371610"/>
                </a:cubicBezTo>
                <a:cubicBezTo>
                  <a:pt x="595514" y="368636"/>
                  <a:pt x="604082" y="366087"/>
                  <a:pt x="612650" y="363538"/>
                </a:cubicBezTo>
                <a:close/>
                <a:moveTo>
                  <a:pt x="209248" y="363538"/>
                </a:moveTo>
                <a:cubicBezTo>
                  <a:pt x="218244" y="366221"/>
                  <a:pt x="226812" y="369351"/>
                  <a:pt x="234951" y="372481"/>
                </a:cubicBezTo>
                <a:cubicBezTo>
                  <a:pt x="234523" y="380084"/>
                  <a:pt x="234094" y="387686"/>
                  <a:pt x="234094" y="395288"/>
                </a:cubicBezTo>
                <a:cubicBezTo>
                  <a:pt x="225527" y="393946"/>
                  <a:pt x="216959" y="392157"/>
                  <a:pt x="207963" y="390816"/>
                </a:cubicBezTo>
                <a:cubicBezTo>
                  <a:pt x="208391" y="381872"/>
                  <a:pt x="208820" y="372481"/>
                  <a:pt x="209248" y="363538"/>
                </a:cubicBezTo>
                <a:close/>
                <a:moveTo>
                  <a:pt x="292925" y="357188"/>
                </a:moveTo>
                <a:cubicBezTo>
                  <a:pt x="299530" y="366445"/>
                  <a:pt x="306134" y="376123"/>
                  <a:pt x="312738" y="385801"/>
                </a:cubicBezTo>
                <a:cubicBezTo>
                  <a:pt x="312738" y="387905"/>
                  <a:pt x="312738" y="390009"/>
                  <a:pt x="312325" y="392113"/>
                </a:cubicBezTo>
                <a:cubicBezTo>
                  <a:pt x="305721" y="383697"/>
                  <a:pt x="299117" y="376123"/>
                  <a:pt x="292100" y="368549"/>
                </a:cubicBezTo>
                <a:cubicBezTo>
                  <a:pt x="292513" y="364762"/>
                  <a:pt x="292513" y="360975"/>
                  <a:pt x="292925" y="357188"/>
                </a:cubicBezTo>
                <a:close/>
                <a:moveTo>
                  <a:pt x="179932" y="355601"/>
                </a:moveTo>
                <a:cubicBezTo>
                  <a:pt x="188889" y="358253"/>
                  <a:pt x="197845" y="360464"/>
                  <a:pt x="206375" y="363116"/>
                </a:cubicBezTo>
                <a:cubicBezTo>
                  <a:pt x="205948" y="372400"/>
                  <a:pt x="205522" y="381242"/>
                  <a:pt x="205095" y="390526"/>
                </a:cubicBezTo>
                <a:cubicBezTo>
                  <a:pt x="196139" y="389199"/>
                  <a:pt x="187183" y="387873"/>
                  <a:pt x="177800" y="386547"/>
                </a:cubicBezTo>
                <a:cubicBezTo>
                  <a:pt x="178226" y="376379"/>
                  <a:pt x="178653" y="366211"/>
                  <a:pt x="179932" y="355601"/>
                </a:cubicBezTo>
                <a:close/>
                <a:moveTo>
                  <a:pt x="642308" y="355600"/>
                </a:moveTo>
                <a:cubicBezTo>
                  <a:pt x="643195" y="365430"/>
                  <a:pt x="644083" y="375261"/>
                  <a:pt x="644526" y="385091"/>
                </a:cubicBezTo>
                <a:cubicBezTo>
                  <a:pt x="634768" y="386373"/>
                  <a:pt x="625452" y="387656"/>
                  <a:pt x="616137" y="388938"/>
                </a:cubicBezTo>
                <a:cubicBezTo>
                  <a:pt x="615694" y="380390"/>
                  <a:pt x="615250" y="371841"/>
                  <a:pt x="614363" y="362866"/>
                </a:cubicBezTo>
                <a:cubicBezTo>
                  <a:pt x="623678" y="360301"/>
                  <a:pt x="632993" y="357737"/>
                  <a:pt x="642308" y="355600"/>
                </a:cubicBezTo>
                <a:close/>
                <a:moveTo>
                  <a:pt x="239416" y="349251"/>
                </a:moveTo>
                <a:cubicBezTo>
                  <a:pt x="247596" y="353600"/>
                  <a:pt x="255776" y="358384"/>
                  <a:pt x="263525" y="363603"/>
                </a:cubicBezTo>
                <a:cubicBezTo>
                  <a:pt x="263094" y="369258"/>
                  <a:pt x="262664" y="375347"/>
                  <a:pt x="262664" y="381001"/>
                </a:cubicBezTo>
                <a:cubicBezTo>
                  <a:pt x="254484" y="377521"/>
                  <a:pt x="246305" y="374477"/>
                  <a:pt x="238125" y="370997"/>
                </a:cubicBezTo>
                <a:cubicBezTo>
                  <a:pt x="238555" y="363603"/>
                  <a:pt x="238986" y="356210"/>
                  <a:pt x="239416" y="349251"/>
                </a:cubicBezTo>
                <a:close/>
                <a:moveTo>
                  <a:pt x="149094" y="349251"/>
                </a:moveTo>
                <a:cubicBezTo>
                  <a:pt x="158663" y="351399"/>
                  <a:pt x="168231" y="353546"/>
                  <a:pt x="177800" y="355694"/>
                </a:cubicBezTo>
                <a:cubicBezTo>
                  <a:pt x="176495" y="365574"/>
                  <a:pt x="176060" y="375884"/>
                  <a:pt x="175625" y="385764"/>
                </a:cubicBezTo>
                <a:cubicBezTo>
                  <a:pt x="166057" y="384475"/>
                  <a:pt x="156053" y="383186"/>
                  <a:pt x="146050" y="382327"/>
                </a:cubicBezTo>
                <a:cubicBezTo>
                  <a:pt x="146920" y="371159"/>
                  <a:pt x="147790" y="360419"/>
                  <a:pt x="149094" y="349251"/>
                </a:cubicBezTo>
                <a:close/>
                <a:moveTo>
                  <a:pt x="672175" y="349250"/>
                </a:moveTo>
                <a:cubicBezTo>
                  <a:pt x="673431" y="359644"/>
                  <a:pt x="674269" y="370454"/>
                  <a:pt x="674688" y="380849"/>
                </a:cubicBezTo>
                <a:cubicBezTo>
                  <a:pt x="665472" y="382096"/>
                  <a:pt x="655836" y="382927"/>
                  <a:pt x="646620" y="384175"/>
                </a:cubicBezTo>
                <a:cubicBezTo>
                  <a:pt x="646201" y="374612"/>
                  <a:pt x="645363" y="365049"/>
                  <a:pt x="644525" y="355071"/>
                </a:cubicBezTo>
                <a:cubicBezTo>
                  <a:pt x="653323" y="352992"/>
                  <a:pt x="662539" y="350913"/>
                  <a:pt x="672175" y="349250"/>
                </a:cubicBezTo>
                <a:close/>
                <a:moveTo>
                  <a:pt x="582478" y="349250"/>
                </a:moveTo>
                <a:cubicBezTo>
                  <a:pt x="583339" y="356644"/>
                  <a:pt x="583770" y="364037"/>
                  <a:pt x="584200" y="370996"/>
                </a:cubicBezTo>
                <a:cubicBezTo>
                  <a:pt x="576020" y="374476"/>
                  <a:pt x="567841" y="377520"/>
                  <a:pt x="559661" y="381000"/>
                </a:cubicBezTo>
                <a:cubicBezTo>
                  <a:pt x="559231" y="375346"/>
                  <a:pt x="559231" y="369257"/>
                  <a:pt x="558800" y="363602"/>
                </a:cubicBezTo>
                <a:cubicBezTo>
                  <a:pt x="566549" y="358383"/>
                  <a:pt x="574298" y="353599"/>
                  <a:pt x="582478" y="349250"/>
                </a:cubicBezTo>
                <a:close/>
                <a:moveTo>
                  <a:pt x="268023" y="346076"/>
                </a:moveTo>
                <a:cubicBezTo>
                  <a:pt x="275520" y="353003"/>
                  <a:pt x="283016" y="359931"/>
                  <a:pt x="290513" y="367724"/>
                </a:cubicBezTo>
                <a:cubicBezTo>
                  <a:pt x="290072" y="371620"/>
                  <a:pt x="290072" y="375517"/>
                  <a:pt x="289631" y="379414"/>
                </a:cubicBezTo>
                <a:cubicBezTo>
                  <a:pt x="282134" y="373785"/>
                  <a:pt x="274638" y="368157"/>
                  <a:pt x="266700" y="362961"/>
                </a:cubicBezTo>
                <a:cubicBezTo>
                  <a:pt x="267141" y="357333"/>
                  <a:pt x="267141" y="351704"/>
                  <a:pt x="268023" y="346076"/>
                </a:cubicBezTo>
                <a:close/>
                <a:moveTo>
                  <a:pt x="527796" y="344488"/>
                </a:moveTo>
                <a:cubicBezTo>
                  <a:pt x="527796" y="348317"/>
                  <a:pt x="528217" y="352147"/>
                  <a:pt x="528638" y="355551"/>
                </a:cubicBezTo>
                <a:lnTo>
                  <a:pt x="511281" y="381489"/>
                </a:lnTo>
                <a:lnTo>
                  <a:pt x="529772" y="357188"/>
                </a:lnTo>
                <a:cubicBezTo>
                  <a:pt x="529772" y="360975"/>
                  <a:pt x="530225" y="364762"/>
                  <a:pt x="530225" y="368549"/>
                </a:cubicBezTo>
                <a:cubicBezTo>
                  <a:pt x="522968" y="376123"/>
                  <a:pt x="515257" y="384118"/>
                  <a:pt x="508000" y="392113"/>
                </a:cubicBezTo>
                <a:cubicBezTo>
                  <a:pt x="508000" y="390009"/>
                  <a:pt x="508000" y="387905"/>
                  <a:pt x="508000" y="385801"/>
                </a:cubicBezTo>
                <a:lnTo>
                  <a:pt x="508390" y="385289"/>
                </a:lnTo>
                <a:lnTo>
                  <a:pt x="508000" y="379380"/>
                </a:lnTo>
                <a:cubicBezTo>
                  <a:pt x="514739" y="367040"/>
                  <a:pt x="521057" y="355551"/>
                  <a:pt x="527796" y="344488"/>
                </a:cubicBezTo>
                <a:close/>
                <a:moveTo>
                  <a:pt x="292960" y="344488"/>
                </a:moveTo>
                <a:cubicBezTo>
                  <a:pt x="299409" y="355666"/>
                  <a:pt x="306288" y="367275"/>
                  <a:pt x="312738" y="379743"/>
                </a:cubicBezTo>
                <a:cubicBezTo>
                  <a:pt x="312738" y="381893"/>
                  <a:pt x="312738" y="384043"/>
                  <a:pt x="312738" y="385763"/>
                </a:cubicBezTo>
                <a:cubicBezTo>
                  <a:pt x="305859" y="375444"/>
                  <a:pt x="298979" y="365555"/>
                  <a:pt x="292100" y="355666"/>
                </a:cubicBezTo>
                <a:cubicBezTo>
                  <a:pt x="292530" y="351797"/>
                  <a:pt x="292530" y="348357"/>
                  <a:pt x="292960" y="344488"/>
                </a:cubicBezTo>
                <a:close/>
                <a:moveTo>
                  <a:pt x="116560" y="342901"/>
                </a:moveTo>
                <a:cubicBezTo>
                  <a:pt x="126390" y="344613"/>
                  <a:pt x="136221" y="346325"/>
                  <a:pt x="146051" y="348038"/>
                </a:cubicBezTo>
                <a:cubicBezTo>
                  <a:pt x="144769" y="359168"/>
                  <a:pt x="143486" y="370299"/>
                  <a:pt x="143059" y="381001"/>
                </a:cubicBezTo>
                <a:cubicBezTo>
                  <a:pt x="133229" y="380145"/>
                  <a:pt x="122971" y="379288"/>
                  <a:pt x="112713" y="378432"/>
                </a:cubicBezTo>
                <a:cubicBezTo>
                  <a:pt x="113568" y="366446"/>
                  <a:pt x="114850" y="354887"/>
                  <a:pt x="116560" y="342901"/>
                </a:cubicBezTo>
                <a:close/>
                <a:moveTo>
                  <a:pt x="704179" y="342900"/>
                </a:moveTo>
                <a:cubicBezTo>
                  <a:pt x="705889" y="354753"/>
                  <a:pt x="707171" y="366183"/>
                  <a:pt x="708026" y="378036"/>
                </a:cubicBezTo>
                <a:cubicBezTo>
                  <a:pt x="697768" y="378883"/>
                  <a:pt x="687510" y="379730"/>
                  <a:pt x="677680" y="381000"/>
                </a:cubicBezTo>
                <a:cubicBezTo>
                  <a:pt x="676825" y="369993"/>
                  <a:pt x="675970" y="358986"/>
                  <a:pt x="674688" y="347980"/>
                </a:cubicBezTo>
                <a:cubicBezTo>
                  <a:pt x="684091" y="346286"/>
                  <a:pt x="693922" y="344593"/>
                  <a:pt x="704179" y="342900"/>
                </a:cubicBezTo>
                <a:close/>
                <a:moveTo>
                  <a:pt x="739910" y="338138"/>
                </a:moveTo>
                <a:cubicBezTo>
                  <a:pt x="742013" y="350514"/>
                  <a:pt x="743697" y="362889"/>
                  <a:pt x="744538" y="375692"/>
                </a:cubicBezTo>
                <a:cubicBezTo>
                  <a:pt x="734019" y="376119"/>
                  <a:pt x="723499" y="376972"/>
                  <a:pt x="713400" y="377826"/>
                </a:cubicBezTo>
                <a:cubicBezTo>
                  <a:pt x="712559" y="365877"/>
                  <a:pt x="711296" y="353928"/>
                  <a:pt x="709613" y="341979"/>
                </a:cubicBezTo>
                <a:cubicBezTo>
                  <a:pt x="719712" y="340698"/>
                  <a:pt x="729811" y="339418"/>
                  <a:pt x="739910" y="338138"/>
                </a:cubicBezTo>
                <a:close/>
                <a:moveTo>
                  <a:pt x="81039" y="338138"/>
                </a:moveTo>
                <a:cubicBezTo>
                  <a:pt x="92037" y="339469"/>
                  <a:pt x="102595" y="340801"/>
                  <a:pt x="112713" y="342132"/>
                </a:cubicBezTo>
                <a:cubicBezTo>
                  <a:pt x="110953" y="354559"/>
                  <a:pt x="109634" y="366986"/>
                  <a:pt x="108754" y="379413"/>
                </a:cubicBezTo>
                <a:cubicBezTo>
                  <a:pt x="98196" y="378525"/>
                  <a:pt x="87198" y="377637"/>
                  <a:pt x="76200" y="377194"/>
                </a:cubicBezTo>
                <a:cubicBezTo>
                  <a:pt x="77520" y="363879"/>
                  <a:pt x="79279" y="351008"/>
                  <a:pt x="81039" y="338138"/>
                </a:cubicBezTo>
                <a:close/>
                <a:moveTo>
                  <a:pt x="775057" y="334963"/>
                </a:moveTo>
                <a:cubicBezTo>
                  <a:pt x="777625" y="347496"/>
                  <a:pt x="779338" y="360447"/>
                  <a:pt x="781050" y="372980"/>
                </a:cubicBezTo>
                <a:cubicBezTo>
                  <a:pt x="769492" y="373397"/>
                  <a:pt x="758789" y="374233"/>
                  <a:pt x="747659" y="374651"/>
                </a:cubicBezTo>
                <a:cubicBezTo>
                  <a:pt x="746803" y="362535"/>
                  <a:pt x="745091" y="350002"/>
                  <a:pt x="742950" y="337887"/>
                </a:cubicBezTo>
                <a:cubicBezTo>
                  <a:pt x="753224" y="336634"/>
                  <a:pt x="763927" y="335798"/>
                  <a:pt x="775057" y="334963"/>
                </a:cubicBezTo>
                <a:close/>
                <a:moveTo>
                  <a:pt x="610206" y="334963"/>
                </a:moveTo>
                <a:cubicBezTo>
                  <a:pt x="611491" y="344017"/>
                  <a:pt x="611919" y="352641"/>
                  <a:pt x="612776" y="361264"/>
                </a:cubicBezTo>
                <a:cubicBezTo>
                  <a:pt x="604209" y="363851"/>
                  <a:pt x="595641" y="366870"/>
                  <a:pt x="587073" y="369888"/>
                </a:cubicBezTo>
                <a:cubicBezTo>
                  <a:pt x="586645" y="362558"/>
                  <a:pt x="586217" y="355228"/>
                  <a:pt x="585788" y="347898"/>
                </a:cubicBezTo>
                <a:cubicBezTo>
                  <a:pt x="593499" y="343155"/>
                  <a:pt x="602067" y="339274"/>
                  <a:pt x="610206" y="334963"/>
                </a:cubicBezTo>
                <a:close/>
                <a:moveTo>
                  <a:pt x="211692" y="334963"/>
                </a:moveTo>
                <a:cubicBezTo>
                  <a:pt x="220259" y="339274"/>
                  <a:pt x="228399" y="343155"/>
                  <a:pt x="236538" y="347898"/>
                </a:cubicBezTo>
                <a:cubicBezTo>
                  <a:pt x="236110" y="355228"/>
                  <a:pt x="235253" y="362558"/>
                  <a:pt x="234824" y="369888"/>
                </a:cubicBezTo>
                <a:cubicBezTo>
                  <a:pt x="226685" y="366870"/>
                  <a:pt x="218118" y="363851"/>
                  <a:pt x="209550" y="361264"/>
                </a:cubicBezTo>
                <a:cubicBezTo>
                  <a:pt x="209978" y="352641"/>
                  <a:pt x="210835" y="344017"/>
                  <a:pt x="211692" y="334963"/>
                </a:cubicBezTo>
                <a:close/>
                <a:moveTo>
                  <a:pt x="45681" y="334963"/>
                </a:moveTo>
                <a:cubicBezTo>
                  <a:pt x="56383" y="335832"/>
                  <a:pt x="67086" y="336701"/>
                  <a:pt x="77788" y="338004"/>
                </a:cubicBezTo>
                <a:cubicBezTo>
                  <a:pt x="75647" y="350604"/>
                  <a:pt x="73935" y="363638"/>
                  <a:pt x="72651" y="376238"/>
                </a:cubicBezTo>
                <a:cubicBezTo>
                  <a:pt x="61949" y="375803"/>
                  <a:pt x="50818" y="374934"/>
                  <a:pt x="39688" y="374500"/>
                </a:cubicBezTo>
                <a:cubicBezTo>
                  <a:pt x="40972" y="361466"/>
                  <a:pt x="43113" y="347997"/>
                  <a:pt x="45681" y="334963"/>
                </a:cubicBezTo>
                <a:close/>
                <a:moveTo>
                  <a:pt x="10353" y="333376"/>
                </a:moveTo>
                <a:cubicBezTo>
                  <a:pt x="21330" y="333806"/>
                  <a:pt x="32308" y="334666"/>
                  <a:pt x="42863" y="335096"/>
                </a:cubicBezTo>
                <a:cubicBezTo>
                  <a:pt x="40330" y="348424"/>
                  <a:pt x="38641" y="361752"/>
                  <a:pt x="36952" y="374651"/>
                </a:cubicBezTo>
                <a:cubicBezTo>
                  <a:pt x="25974" y="374221"/>
                  <a:pt x="14575" y="373791"/>
                  <a:pt x="3175" y="373791"/>
                </a:cubicBezTo>
                <a:cubicBezTo>
                  <a:pt x="4864" y="360033"/>
                  <a:pt x="6975" y="346704"/>
                  <a:pt x="10353" y="333376"/>
                </a:cubicBezTo>
                <a:close/>
                <a:moveTo>
                  <a:pt x="811764" y="331788"/>
                </a:moveTo>
                <a:cubicBezTo>
                  <a:pt x="814805" y="345116"/>
                  <a:pt x="817412" y="358445"/>
                  <a:pt x="819150" y="371773"/>
                </a:cubicBezTo>
                <a:cubicBezTo>
                  <a:pt x="806985" y="372203"/>
                  <a:pt x="795254" y="372633"/>
                  <a:pt x="783958" y="373063"/>
                </a:cubicBezTo>
                <a:cubicBezTo>
                  <a:pt x="782654" y="359734"/>
                  <a:pt x="780482" y="346836"/>
                  <a:pt x="777875" y="333508"/>
                </a:cubicBezTo>
                <a:cubicBezTo>
                  <a:pt x="788737" y="332648"/>
                  <a:pt x="800033" y="332218"/>
                  <a:pt x="811764" y="331788"/>
                </a:cubicBezTo>
                <a:close/>
                <a:moveTo>
                  <a:pt x="269570" y="327026"/>
                </a:moveTo>
                <a:cubicBezTo>
                  <a:pt x="276836" y="335404"/>
                  <a:pt x="283674" y="344665"/>
                  <a:pt x="290513" y="354366"/>
                </a:cubicBezTo>
                <a:cubicBezTo>
                  <a:pt x="290513" y="358335"/>
                  <a:pt x="290085" y="362745"/>
                  <a:pt x="290085" y="366714"/>
                </a:cubicBezTo>
                <a:cubicBezTo>
                  <a:pt x="282820" y="358776"/>
                  <a:pt x="275554" y="351280"/>
                  <a:pt x="268288" y="344224"/>
                </a:cubicBezTo>
                <a:cubicBezTo>
                  <a:pt x="268715" y="338491"/>
                  <a:pt x="269143" y="332758"/>
                  <a:pt x="269570" y="327026"/>
                </a:cubicBezTo>
                <a:close/>
                <a:moveTo>
                  <a:pt x="552361" y="327025"/>
                </a:moveTo>
                <a:cubicBezTo>
                  <a:pt x="553199" y="332757"/>
                  <a:pt x="553619" y="338490"/>
                  <a:pt x="554038" y="344223"/>
                </a:cubicBezTo>
                <a:lnTo>
                  <a:pt x="533288" y="366044"/>
                </a:lnTo>
                <a:lnTo>
                  <a:pt x="554303" y="346075"/>
                </a:lnTo>
                <a:cubicBezTo>
                  <a:pt x="554744" y="351631"/>
                  <a:pt x="555185" y="357187"/>
                  <a:pt x="555626" y="362744"/>
                </a:cubicBezTo>
                <a:cubicBezTo>
                  <a:pt x="547688" y="367873"/>
                  <a:pt x="540192" y="373429"/>
                  <a:pt x="532254" y="379413"/>
                </a:cubicBezTo>
                <a:cubicBezTo>
                  <a:pt x="532254" y="375139"/>
                  <a:pt x="532254" y="371292"/>
                  <a:pt x="531813" y="367445"/>
                </a:cubicBezTo>
                <a:lnTo>
                  <a:pt x="532648" y="366652"/>
                </a:lnTo>
                <a:lnTo>
                  <a:pt x="531813" y="354365"/>
                </a:lnTo>
                <a:cubicBezTo>
                  <a:pt x="538523" y="344664"/>
                  <a:pt x="545651" y="335844"/>
                  <a:pt x="552361" y="327025"/>
                </a:cubicBezTo>
                <a:close/>
                <a:moveTo>
                  <a:pt x="241766" y="323851"/>
                </a:moveTo>
                <a:cubicBezTo>
                  <a:pt x="249156" y="329865"/>
                  <a:pt x="256546" y="336308"/>
                  <a:pt x="263526" y="342752"/>
                </a:cubicBezTo>
                <a:cubicBezTo>
                  <a:pt x="263115" y="348766"/>
                  <a:pt x="262705" y="354779"/>
                  <a:pt x="262294" y="360364"/>
                </a:cubicBezTo>
                <a:cubicBezTo>
                  <a:pt x="254904" y="355209"/>
                  <a:pt x="247514" y="350484"/>
                  <a:pt x="239713" y="345759"/>
                </a:cubicBezTo>
                <a:cubicBezTo>
                  <a:pt x="240124" y="338456"/>
                  <a:pt x="240945" y="331153"/>
                  <a:pt x="241766" y="323851"/>
                </a:cubicBezTo>
                <a:close/>
                <a:moveTo>
                  <a:pt x="580423" y="323850"/>
                </a:moveTo>
                <a:cubicBezTo>
                  <a:pt x="581299" y="331152"/>
                  <a:pt x="581737" y="338455"/>
                  <a:pt x="582613" y="345758"/>
                </a:cubicBezTo>
                <a:cubicBezTo>
                  <a:pt x="574292" y="350483"/>
                  <a:pt x="566410" y="355208"/>
                  <a:pt x="558527" y="360363"/>
                </a:cubicBezTo>
                <a:cubicBezTo>
                  <a:pt x="558089" y="354778"/>
                  <a:pt x="557651" y="348765"/>
                  <a:pt x="557213" y="342751"/>
                </a:cubicBezTo>
                <a:cubicBezTo>
                  <a:pt x="564658" y="336307"/>
                  <a:pt x="572541" y="329864"/>
                  <a:pt x="580423" y="323850"/>
                </a:cubicBezTo>
                <a:close/>
                <a:moveTo>
                  <a:pt x="637988" y="322263"/>
                </a:moveTo>
                <a:cubicBezTo>
                  <a:pt x="639249" y="332335"/>
                  <a:pt x="640510" y="342408"/>
                  <a:pt x="641350" y="352480"/>
                </a:cubicBezTo>
                <a:cubicBezTo>
                  <a:pt x="632525" y="355108"/>
                  <a:pt x="623701" y="357735"/>
                  <a:pt x="615296" y="360363"/>
                </a:cubicBezTo>
                <a:cubicBezTo>
                  <a:pt x="614456" y="351604"/>
                  <a:pt x="613616" y="342408"/>
                  <a:pt x="612775" y="333649"/>
                </a:cubicBezTo>
                <a:cubicBezTo>
                  <a:pt x="621180" y="329708"/>
                  <a:pt x="629584" y="325766"/>
                  <a:pt x="637988" y="322263"/>
                </a:cubicBezTo>
                <a:close/>
                <a:moveTo>
                  <a:pt x="184702" y="322263"/>
                </a:moveTo>
                <a:cubicBezTo>
                  <a:pt x="192985" y="325766"/>
                  <a:pt x="201267" y="329708"/>
                  <a:pt x="209550" y="333649"/>
                </a:cubicBezTo>
                <a:cubicBezTo>
                  <a:pt x="208722" y="342408"/>
                  <a:pt x="207893" y="351604"/>
                  <a:pt x="207065" y="360363"/>
                </a:cubicBezTo>
                <a:cubicBezTo>
                  <a:pt x="198783" y="357735"/>
                  <a:pt x="190086" y="355108"/>
                  <a:pt x="180975" y="352480"/>
                </a:cubicBezTo>
                <a:cubicBezTo>
                  <a:pt x="182217" y="342408"/>
                  <a:pt x="183046" y="332335"/>
                  <a:pt x="184702" y="322263"/>
                </a:cubicBezTo>
                <a:close/>
                <a:moveTo>
                  <a:pt x="443698" y="317500"/>
                </a:moveTo>
                <a:cubicBezTo>
                  <a:pt x="445410" y="317930"/>
                  <a:pt x="447122" y="317930"/>
                  <a:pt x="449263" y="317930"/>
                </a:cubicBezTo>
                <a:cubicBezTo>
                  <a:pt x="436848" y="324379"/>
                  <a:pt x="424434" y="331258"/>
                  <a:pt x="411163" y="338138"/>
                </a:cubicBezTo>
                <a:cubicBezTo>
                  <a:pt x="422293" y="331258"/>
                  <a:pt x="432995" y="324379"/>
                  <a:pt x="443698" y="317500"/>
                </a:cubicBezTo>
                <a:close/>
                <a:moveTo>
                  <a:pt x="437335" y="317500"/>
                </a:moveTo>
                <a:cubicBezTo>
                  <a:pt x="439051" y="317500"/>
                  <a:pt x="440768" y="317500"/>
                  <a:pt x="442913" y="317500"/>
                </a:cubicBezTo>
                <a:cubicBezTo>
                  <a:pt x="432616" y="324379"/>
                  <a:pt x="421889" y="331258"/>
                  <a:pt x="411163" y="338138"/>
                </a:cubicBezTo>
                <a:cubicBezTo>
                  <a:pt x="420173" y="331258"/>
                  <a:pt x="428754" y="324379"/>
                  <a:pt x="437335" y="317500"/>
                </a:cubicBezTo>
                <a:close/>
                <a:moveTo>
                  <a:pt x="430536" y="317500"/>
                </a:moveTo>
                <a:cubicBezTo>
                  <a:pt x="432688" y="317500"/>
                  <a:pt x="434410" y="317500"/>
                  <a:pt x="436563" y="317500"/>
                </a:cubicBezTo>
                <a:cubicBezTo>
                  <a:pt x="428383" y="324379"/>
                  <a:pt x="419773" y="331258"/>
                  <a:pt x="411163" y="338138"/>
                </a:cubicBezTo>
                <a:cubicBezTo>
                  <a:pt x="418051" y="331258"/>
                  <a:pt x="424509" y="324379"/>
                  <a:pt x="430536" y="317500"/>
                </a:cubicBezTo>
                <a:close/>
                <a:moveTo>
                  <a:pt x="424152" y="317500"/>
                </a:moveTo>
                <a:cubicBezTo>
                  <a:pt x="426316" y="317500"/>
                  <a:pt x="428048" y="317500"/>
                  <a:pt x="430213" y="317500"/>
                </a:cubicBezTo>
                <a:cubicBezTo>
                  <a:pt x="424152" y="324379"/>
                  <a:pt x="417657" y="331258"/>
                  <a:pt x="411163" y="338138"/>
                </a:cubicBezTo>
                <a:cubicBezTo>
                  <a:pt x="415492" y="331258"/>
                  <a:pt x="420255" y="324379"/>
                  <a:pt x="424152" y="317500"/>
                </a:cubicBezTo>
                <a:close/>
                <a:moveTo>
                  <a:pt x="418170" y="317500"/>
                </a:moveTo>
                <a:cubicBezTo>
                  <a:pt x="419921" y="317500"/>
                  <a:pt x="421673" y="317500"/>
                  <a:pt x="423863" y="317500"/>
                </a:cubicBezTo>
                <a:cubicBezTo>
                  <a:pt x="419921" y="324660"/>
                  <a:pt x="415542" y="331399"/>
                  <a:pt x="411163" y="338138"/>
                </a:cubicBezTo>
                <a:cubicBezTo>
                  <a:pt x="413353" y="331399"/>
                  <a:pt x="415980" y="324660"/>
                  <a:pt x="418170" y="317500"/>
                </a:cubicBezTo>
                <a:close/>
                <a:moveTo>
                  <a:pt x="411616" y="317500"/>
                </a:moveTo>
                <a:cubicBezTo>
                  <a:pt x="413431" y="317500"/>
                  <a:pt x="415245" y="317500"/>
                  <a:pt x="417513" y="317500"/>
                </a:cubicBezTo>
                <a:cubicBezTo>
                  <a:pt x="415245" y="324660"/>
                  <a:pt x="413431" y="331399"/>
                  <a:pt x="411163" y="338138"/>
                </a:cubicBezTo>
                <a:cubicBezTo>
                  <a:pt x="411163" y="331399"/>
                  <a:pt x="411163" y="324660"/>
                  <a:pt x="411616" y="317500"/>
                </a:cubicBezTo>
                <a:close/>
                <a:moveTo>
                  <a:pt x="404813" y="317500"/>
                </a:moveTo>
                <a:cubicBezTo>
                  <a:pt x="406627" y="317500"/>
                  <a:pt x="408441" y="317500"/>
                  <a:pt x="410709" y="317500"/>
                </a:cubicBezTo>
                <a:cubicBezTo>
                  <a:pt x="410709" y="324660"/>
                  <a:pt x="411163" y="331399"/>
                  <a:pt x="411163" y="338138"/>
                </a:cubicBezTo>
                <a:cubicBezTo>
                  <a:pt x="408895" y="331399"/>
                  <a:pt x="406627" y="324660"/>
                  <a:pt x="404813" y="317500"/>
                </a:cubicBezTo>
                <a:close/>
                <a:moveTo>
                  <a:pt x="398463" y="317500"/>
                </a:moveTo>
                <a:cubicBezTo>
                  <a:pt x="400215" y="317500"/>
                  <a:pt x="401966" y="317500"/>
                  <a:pt x="404156" y="317500"/>
                </a:cubicBezTo>
                <a:cubicBezTo>
                  <a:pt x="406346" y="324660"/>
                  <a:pt x="408535" y="331399"/>
                  <a:pt x="411163" y="338138"/>
                </a:cubicBezTo>
                <a:cubicBezTo>
                  <a:pt x="406784" y="331399"/>
                  <a:pt x="402404" y="324660"/>
                  <a:pt x="398463" y="317500"/>
                </a:cubicBezTo>
                <a:close/>
                <a:moveTo>
                  <a:pt x="392113" y="317500"/>
                </a:moveTo>
                <a:cubicBezTo>
                  <a:pt x="393845" y="317500"/>
                  <a:pt x="396009" y="317500"/>
                  <a:pt x="397741" y="317500"/>
                </a:cubicBezTo>
                <a:cubicBezTo>
                  <a:pt x="402071" y="324379"/>
                  <a:pt x="406400" y="331258"/>
                  <a:pt x="411163" y="338138"/>
                </a:cubicBezTo>
                <a:cubicBezTo>
                  <a:pt x="404669" y="331258"/>
                  <a:pt x="398174" y="324379"/>
                  <a:pt x="392113" y="317500"/>
                </a:cubicBezTo>
                <a:close/>
                <a:moveTo>
                  <a:pt x="385763" y="317500"/>
                </a:moveTo>
                <a:cubicBezTo>
                  <a:pt x="387485" y="317500"/>
                  <a:pt x="389637" y="317500"/>
                  <a:pt x="391359" y="317500"/>
                </a:cubicBezTo>
                <a:cubicBezTo>
                  <a:pt x="397817" y="324379"/>
                  <a:pt x="404275" y="331258"/>
                  <a:pt x="411163" y="338138"/>
                </a:cubicBezTo>
                <a:cubicBezTo>
                  <a:pt x="402553" y="331258"/>
                  <a:pt x="393943" y="324379"/>
                  <a:pt x="385763" y="317500"/>
                </a:cubicBezTo>
                <a:close/>
                <a:moveTo>
                  <a:pt x="379413" y="317500"/>
                </a:moveTo>
                <a:cubicBezTo>
                  <a:pt x="381129" y="317500"/>
                  <a:pt x="383274" y="317500"/>
                  <a:pt x="384991" y="317500"/>
                </a:cubicBezTo>
                <a:cubicBezTo>
                  <a:pt x="393572" y="324379"/>
                  <a:pt x="402153" y="331258"/>
                  <a:pt x="411163" y="338138"/>
                </a:cubicBezTo>
                <a:cubicBezTo>
                  <a:pt x="400007" y="331258"/>
                  <a:pt x="389710" y="324379"/>
                  <a:pt x="379413" y="317500"/>
                </a:cubicBezTo>
                <a:close/>
                <a:moveTo>
                  <a:pt x="378628" y="317500"/>
                </a:moveTo>
                <a:cubicBezTo>
                  <a:pt x="388902" y="324379"/>
                  <a:pt x="400033" y="331258"/>
                  <a:pt x="411163" y="338138"/>
                </a:cubicBezTo>
                <a:cubicBezTo>
                  <a:pt x="397892" y="331258"/>
                  <a:pt x="385049" y="324379"/>
                  <a:pt x="373063" y="317930"/>
                </a:cubicBezTo>
                <a:cubicBezTo>
                  <a:pt x="374775" y="317930"/>
                  <a:pt x="376916" y="317930"/>
                  <a:pt x="378628" y="317500"/>
                </a:cubicBezTo>
                <a:close/>
                <a:moveTo>
                  <a:pt x="666794" y="312738"/>
                </a:moveTo>
                <a:cubicBezTo>
                  <a:pt x="668510" y="323523"/>
                  <a:pt x="670226" y="334739"/>
                  <a:pt x="671513" y="345523"/>
                </a:cubicBezTo>
                <a:cubicBezTo>
                  <a:pt x="662074" y="347680"/>
                  <a:pt x="652635" y="349837"/>
                  <a:pt x="643196" y="352426"/>
                </a:cubicBezTo>
                <a:cubicBezTo>
                  <a:pt x="642337" y="342072"/>
                  <a:pt x="641050" y="332150"/>
                  <a:pt x="639763" y="322228"/>
                </a:cubicBezTo>
                <a:cubicBezTo>
                  <a:pt x="648773" y="318777"/>
                  <a:pt x="657354" y="315757"/>
                  <a:pt x="666794" y="312738"/>
                </a:cubicBezTo>
                <a:close/>
                <a:moveTo>
                  <a:pt x="153945" y="312738"/>
                </a:moveTo>
                <a:cubicBezTo>
                  <a:pt x="162955" y="315757"/>
                  <a:pt x="171965" y="318777"/>
                  <a:pt x="180975" y="322228"/>
                </a:cubicBezTo>
                <a:cubicBezTo>
                  <a:pt x="179259" y="332150"/>
                  <a:pt x="178401" y="342072"/>
                  <a:pt x="177113" y="352426"/>
                </a:cubicBezTo>
                <a:cubicBezTo>
                  <a:pt x="168103" y="349837"/>
                  <a:pt x="158664" y="347680"/>
                  <a:pt x="149225" y="345523"/>
                </a:cubicBezTo>
                <a:cubicBezTo>
                  <a:pt x="150512" y="334739"/>
                  <a:pt x="152228" y="323523"/>
                  <a:pt x="153945" y="312738"/>
                </a:cubicBezTo>
                <a:close/>
                <a:moveTo>
                  <a:pt x="271618" y="307976"/>
                </a:moveTo>
                <a:cubicBezTo>
                  <a:pt x="278591" y="318333"/>
                  <a:pt x="285127" y="329122"/>
                  <a:pt x="292100" y="340342"/>
                </a:cubicBezTo>
                <a:cubicBezTo>
                  <a:pt x="291664" y="344658"/>
                  <a:pt x="291228" y="348542"/>
                  <a:pt x="291228" y="352426"/>
                </a:cubicBezTo>
                <a:cubicBezTo>
                  <a:pt x="284256" y="342932"/>
                  <a:pt x="276847" y="333869"/>
                  <a:pt x="269875" y="325238"/>
                </a:cubicBezTo>
                <a:cubicBezTo>
                  <a:pt x="270311" y="319628"/>
                  <a:pt x="271182" y="313586"/>
                  <a:pt x="271618" y="307976"/>
                </a:cubicBezTo>
                <a:close/>
                <a:moveTo>
                  <a:pt x="550707" y="307975"/>
                </a:moveTo>
                <a:cubicBezTo>
                  <a:pt x="551143" y="314016"/>
                  <a:pt x="552014" y="319627"/>
                  <a:pt x="552450" y="325237"/>
                </a:cubicBezTo>
                <a:cubicBezTo>
                  <a:pt x="545042" y="333868"/>
                  <a:pt x="538069" y="342931"/>
                  <a:pt x="531097" y="352425"/>
                </a:cubicBezTo>
                <a:cubicBezTo>
                  <a:pt x="530661" y="348541"/>
                  <a:pt x="530661" y="344657"/>
                  <a:pt x="530225" y="340341"/>
                </a:cubicBezTo>
                <a:cubicBezTo>
                  <a:pt x="537198" y="329121"/>
                  <a:pt x="543734" y="318332"/>
                  <a:pt x="550707" y="307975"/>
                </a:cubicBezTo>
                <a:close/>
                <a:moveTo>
                  <a:pt x="606554" y="306388"/>
                </a:moveTo>
                <a:cubicBezTo>
                  <a:pt x="607860" y="314761"/>
                  <a:pt x="608731" y="323135"/>
                  <a:pt x="609601" y="331509"/>
                </a:cubicBezTo>
                <a:cubicBezTo>
                  <a:pt x="601331" y="335695"/>
                  <a:pt x="593060" y="339882"/>
                  <a:pt x="584790" y="344488"/>
                </a:cubicBezTo>
                <a:cubicBezTo>
                  <a:pt x="583919" y="337370"/>
                  <a:pt x="583484" y="329834"/>
                  <a:pt x="582613" y="322716"/>
                </a:cubicBezTo>
                <a:cubicBezTo>
                  <a:pt x="590448" y="316855"/>
                  <a:pt x="598284" y="311412"/>
                  <a:pt x="606554" y="306388"/>
                </a:cubicBezTo>
                <a:close/>
                <a:moveTo>
                  <a:pt x="216152" y="306388"/>
                </a:moveTo>
                <a:cubicBezTo>
                  <a:pt x="224291" y="311412"/>
                  <a:pt x="232002" y="316855"/>
                  <a:pt x="239713" y="322716"/>
                </a:cubicBezTo>
                <a:cubicBezTo>
                  <a:pt x="238856" y="329834"/>
                  <a:pt x="237999" y="337370"/>
                  <a:pt x="237571" y="344488"/>
                </a:cubicBezTo>
                <a:cubicBezTo>
                  <a:pt x="229432" y="339882"/>
                  <a:pt x="221293" y="335695"/>
                  <a:pt x="212725" y="331509"/>
                </a:cubicBezTo>
                <a:cubicBezTo>
                  <a:pt x="214010" y="323135"/>
                  <a:pt x="214867" y="314761"/>
                  <a:pt x="216152" y="306388"/>
                </a:cubicBezTo>
                <a:close/>
                <a:moveTo>
                  <a:pt x="124023" y="304801"/>
                </a:moveTo>
                <a:cubicBezTo>
                  <a:pt x="133628" y="306890"/>
                  <a:pt x="143232" y="309396"/>
                  <a:pt x="152400" y="312321"/>
                </a:cubicBezTo>
                <a:cubicBezTo>
                  <a:pt x="150217" y="323183"/>
                  <a:pt x="148907" y="333627"/>
                  <a:pt x="147598" y="344489"/>
                </a:cubicBezTo>
                <a:cubicBezTo>
                  <a:pt x="137557" y="342400"/>
                  <a:pt x="127516" y="340729"/>
                  <a:pt x="117475" y="339058"/>
                </a:cubicBezTo>
                <a:cubicBezTo>
                  <a:pt x="119221" y="327778"/>
                  <a:pt x="121404" y="316080"/>
                  <a:pt x="124023" y="304801"/>
                </a:cubicBezTo>
                <a:close/>
                <a:moveTo>
                  <a:pt x="698302" y="304800"/>
                </a:moveTo>
                <a:cubicBezTo>
                  <a:pt x="700921" y="316079"/>
                  <a:pt x="703104" y="327777"/>
                  <a:pt x="704850" y="339057"/>
                </a:cubicBezTo>
                <a:cubicBezTo>
                  <a:pt x="694373" y="340728"/>
                  <a:pt x="684768" y="342399"/>
                  <a:pt x="674727" y="344488"/>
                </a:cubicBezTo>
                <a:cubicBezTo>
                  <a:pt x="673418" y="333626"/>
                  <a:pt x="671671" y="323182"/>
                  <a:pt x="669925" y="312320"/>
                </a:cubicBezTo>
                <a:cubicBezTo>
                  <a:pt x="679093" y="309395"/>
                  <a:pt x="688697" y="306889"/>
                  <a:pt x="698302" y="304800"/>
                </a:cubicBezTo>
                <a:close/>
                <a:moveTo>
                  <a:pt x="576514" y="300038"/>
                </a:moveTo>
                <a:cubicBezTo>
                  <a:pt x="577767" y="307347"/>
                  <a:pt x="578603" y="314656"/>
                  <a:pt x="579438" y="321965"/>
                </a:cubicBezTo>
                <a:cubicBezTo>
                  <a:pt x="571918" y="327984"/>
                  <a:pt x="564398" y="334434"/>
                  <a:pt x="557296" y="341313"/>
                </a:cubicBezTo>
                <a:cubicBezTo>
                  <a:pt x="556878" y="335723"/>
                  <a:pt x="556461" y="329704"/>
                  <a:pt x="555625" y="323685"/>
                </a:cubicBezTo>
                <a:cubicBezTo>
                  <a:pt x="562727" y="315516"/>
                  <a:pt x="569829" y="307347"/>
                  <a:pt x="576514" y="300038"/>
                </a:cubicBezTo>
                <a:close/>
                <a:moveTo>
                  <a:pt x="244021" y="300038"/>
                </a:moveTo>
                <a:cubicBezTo>
                  <a:pt x="251732" y="307347"/>
                  <a:pt x="259443" y="315516"/>
                  <a:pt x="266700" y="323685"/>
                </a:cubicBezTo>
                <a:cubicBezTo>
                  <a:pt x="266246" y="329704"/>
                  <a:pt x="265793" y="335293"/>
                  <a:pt x="265339" y="341313"/>
                </a:cubicBezTo>
                <a:cubicBezTo>
                  <a:pt x="257175" y="334434"/>
                  <a:pt x="249464" y="327984"/>
                  <a:pt x="241300" y="321535"/>
                </a:cubicBezTo>
                <a:cubicBezTo>
                  <a:pt x="242207" y="314656"/>
                  <a:pt x="243114" y="307347"/>
                  <a:pt x="244021" y="300038"/>
                </a:cubicBezTo>
                <a:close/>
                <a:moveTo>
                  <a:pt x="731802" y="296863"/>
                </a:moveTo>
                <a:cubicBezTo>
                  <a:pt x="734740" y="309077"/>
                  <a:pt x="737678" y="321291"/>
                  <a:pt x="739776" y="333505"/>
                </a:cubicBezTo>
                <a:cubicBezTo>
                  <a:pt x="729284" y="334768"/>
                  <a:pt x="719211" y="336453"/>
                  <a:pt x="709558" y="338138"/>
                </a:cubicBezTo>
                <a:cubicBezTo>
                  <a:pt x="707880" y="326345"/>
                  <a:pt x="705781" y="314552"/>
                  <a:pt x="703263" y="302759"/>
                </a:cubicBezTo>
                <a:cubicBezTo>
                  <a:pt x="712496" y="300653"/>
                  <a:pt x="722149" y="298547"/>
                  <a:pt x="731802" y="296863"/>
                </a:cubicBezTo>
                <a:close/>
                <a:moveTo>
                  <a:pt x="90524" y="296863"/>
                </a:moveTo>
                <a:cubicBezTo>
                  <a:pt x="100177" y="298547"/>
                  <a:pt x="109410" y="300653"/>
                  <a:pt x="119063" y="302759"/>
                </a:cubicBezTo>
                <a:cubicBezTo>
                  <a:pt x="116545" y="314552"/>
                  <a:pt x="114446" y="326345"/>
                  <a:pt x="112768" y="338138"/>
                </a:cubicBezTo>
                <a:cubicBezTo>
                  <a:pt x="102695" y="336453"/>
                  <a:pt x="92622" y="334768"/>
                  <a:pt x="82550" y="333505"/>
                </a:cubicBezTo>
                <a:cubicBezTo>
                  <a:pt x="84648" y="321291"/>
                  <a:pt x="87167" y="309077"/>
                  <a:pt x="90524" y="296863"/>
                </a:cubicBezTo>
                <a:close/>
                <a:moveTo>
                  <a:pt x="476184" y="295275"/>
                </a:moveTo>
                <a:cubicBezTo>
                  <a:pt x="480054" y="295275"/>
                  <a:pt x="483493" y="295705"/>
                  <a:pt x="487363" y="296135"/>
                </a:cubicBezTo>
                <a:cubicBezTo>
                  <a:pt x="476184" y="302584"/>
                  <a:pt x="464576" y="309463"/>
                  <a:pt x="452537" y="315913"/>
                </a:cubicBezTo>
                <a:cubicBezTo>
                  <a:pt x="450387" y="315913"/>
                  <a:pt x="448238" y="315913"/>
                  <a:pt x="446088" y="315913"/>
                </a:cubicBezTo>
                <a:cubicBezTo>
                  <a:pt x="456407" y="309033"/>
                  <a:pt x="466725" y="302154"/>
                  <a:pt x="476184" y="295275"/>
                </a:cubicBezTo>
                <a:close/>
                <a:moveTo>
                  <a:pt x="463589" y="295275"/>
                </a:moveTo>
                <a:cubicBezTo>
                  <a:pt x="466996" y="295275"/>
                  <a:pt x="470830" y="295688"/>
                  <a:pt x="474663" y="296100"/>
                </a:cubicBezTo>
                <a:cubicBezTo>
                  <a:pt x="465719" y="302704"/>
                  <a:pt x="455923" y="309309"/>
                  <a:pt x="445701" y="315913"/>
                </a:cubicBezTo>
                <a:cubicBezTo>
                  <a:pt x="443997" y="315913"/>
                  <a:pt x="441867" y="315913"/>
                  <a:pt x="439738" y="315913"/>
                </a:cubicBezTo>
                <a:cubicBezTo>
                  <a:pt x="447830" y="308896"/>
                  <a:pt x="455923" y="302292"/>
                  <a:pt x="463589" y="295275"/>
                </a:cubicBezTo>
                <a:close/>
                <a:moveTo>
                  <a:pt x="346452" y="295275"/>
                </a:moveTo>
                <a:lnTo>
                  <a:pt x="357246" y="302753"/>
                </a:lnTo>
                <a:lnTo>
                  <a:pt x="347663" y="296100"/>
                </a:lnTo>
                <a:cubicBezTo>
                  <a:pt x="351070" y="295688"/>
                  <a:pt x="354903" y="295275"/>
                  <a:pt x="358737" y="295275"/>
                </a:cubicBezTo>
                <a:cubicBezTo>
                  <a:pt x="366403" y="302292"/>
                  <a:pt x="374495" y="308896"/>
                  <a:pt x="382588" y="315913"/>
                </a:cubicBezTo>
                <a:lnTo>
                  <a:pt x="376238" y="315913"/>
                </a:lnTo>
                <a:lnTo>
                  <a:pt x="376199" y="315913"/>
                </a:lnTo>
                <a:lnTo>
                  <a:pt x="369855" y="315913"/>
                </a:lnTo>
                <a:cubicBezTo>
                  <a:pt x="357941" y="309463"/>
                  <a:pt x="346026" y="302584"/>
                  <a:pt x="334963" y="296135"/>
                </a:cubicBezTo>
                <a:cubicBezTo>
                  <a:pt x="338793" y="295705"/>
                  <a:pt x="342622" y="295275"/>
                  <a:pt x="346452" y="295275"/>
                </a:cubicBezTo>
                <a:close/>
                <a:moveTo>
                  <a:pt x="437574" y="293688"/>
                </a:moveTo>
                <a:cubicBezTo>
                  <a:pt x="441471" y="293688"/>
                  <a:pt x="445367" y="293688"/>
                  <a:pt x="449264" y="294124"/>
                </a:cubicBezTo>
                <a:lnTo>
                  <a:pt x="436841" y="309754"/>
                </a:lnTo>
                <a:lnTo>
                  <a:pt x="449987" y="293688"/>
                </a:lnTo>
                <a:cubicBezTo>
                  <a:pt x="453980" y="293688"/>
                  <a:pt x="457972" y="293688"/>
                  <a:pt x="461964" y="294132"/>
                </a:cubicBezTo>
                <a:cubicBezTo>
                  <a:pt x="454423" y="301689"/>
                  <a:pt x="446439" y="308801"/>
                  <a:pt x="438011" y="315913"/>
                </a:cubicBezTo>
                <a:lnTo>
                  <a:pt x="431945" y="315913"/>
                </a:lnTo>
                <a:lnTo>
                  <a:pt x="431801" y="315913"/>
                </a:lnTo>
                <a:lnTo>
                  <a:pt x="425451" y="315913"/>
                </a:lnTo>
                <a:cubicBezTo>
                  <a:pt x="429781" y="308504"/>
                  <a:pt x="433677" y="301096"/>
                  <a:pt x="437574" y="293688"/>
                </a:cubicBezTo>
                <a:close/>
                <a:moveTo>
                  <a:pt x="424018" y="293688"/>
                </a:moveTo>
                <a:cubicBezTo>
                  <a:pt x="428199" y="293688"/>
                  <a:pt x="432381" y="293688"/>
                  <a:pt x="436563" y="294115"/>
                </a:cubicBezTo>
                <a:cubicBezTo>
                  <a:pt x="432846" y="301381"/>
                  <a:pt x="428664" y="308647"/>
                  <a:pt x="424018" y="315913"/>
                </a:cubicBezTo>
                <a:cubicBezTo>
                  <a:pt x="422159" y="315913"/>
                  <a:pt x="419836" y="315913"/>
                  <a:pt x="417513" y="315913"/>
                </a:cubicBezTo>
                <a:cubicBezTo>
                  <a:pt x="419836" y="308647"/>
                  <a:pt x="422159" y="301381"/>
                  <a:pt x="424018" y="293688"/>
                </a:cubicBezTo>
                <a:close/>
                <a:moveTo>
                  <a:pt x="411163" y="293688"/>
                </a:moveTo>
                <a:cubicBezTo>
                  <a:pt x="414867" y="293688"/>
                  <a:pt x="418572" y="293688"/>
                  <a:pt x="422276" y="293688"/>
                </a:cubicBezTo>
                <a:cubicBezTo>
                  <a:pt x="420630" y="301381"/>
                  <a:pt x="418983" y="308647"/>
                  <a:pt x="416925" y="315913"/>
                </a:cubicBezTo>
                <a:cubicBezTo>
                  <a:pt x="414867" y="315913"/>
                  <a:pt x="412809" y="315913"/>
                  <a:pt x="411163" y="315913"/>
                </a:cubicBezTo>
                <a:cubicBezTo>
                  <a:pt x="411163" y="308647"/>
                  <a:pt x="411163" y="301381"/>
                  <a:pt x="411163" y="293688"/>
                </a:cubicBezTo>
                <a:close/>
                <a:moveTo>
                  <a:pt x="398463" y="293688"/>
                </a:moveTo>
                <a:cubicBezTo>
                  <a:pt x="402545" y="293688"/>
                  <a:pt x="406627" y="293688"/>
                  <a:pt x="410709" y="293688"/>
                </a:cubicBezTo>
                <a:cubicBezTo>
                  <a:pt x="410709" y="301381"/>
                  <a:pt x="410709" y="308647"/>
                  <a:pt x="411163" y="315913"/>
                </a:cubicBezTo>
                <a:cubicBezTo>
                  <a:pt x="408895" y="315913"/>
                  <a:pt x="406627" y="315913"/>
                  <a:pt x="404359" y="315913"/>
                </a:cubicBezTo>
                <a:cubicBezTo>
                  <a:pt x="402545" y="308647"/>
                  <a:pt x="400277" y="301381"/>
                  <a:pt x="398463" y="293688"/>
                </a:cubicBezTo>
                <a:close/>
                <a:moveTo>
                  <a:pt x="397263" y="293688"/>
                </a:moveTo>
                <a:cubicBezTo>
                  <a:pt x="398967" y="301381"/>
                  <a:pt x="401096" y="308647"/>
                  <a:pt x="403226" y="315913"/>
                </a:cubicBezTo>
                <a:cubicBezTo>
                  <a:pt x="401522" y="315913"/>
                  <a:pt x="399393" y="315913"/>
                  <a:pt x="397263" y="315913"/>
                </a:cubicBezTo>
                <a:cubicBezTo>
                  <a:pt x="393430" y="308647"/>
                  <a:pt x="389596" y="301381"/>
                  <a:pt x="385763" y="294115"/>
                </a:cubicBezTo>
                <a:cubicBezTo>
                  <a:pt x="389596" y="293688"/>
                  <a:pt x="393430" y="293688"/>
                  <a:pt x="397263" y="293688"/>
                </a:cubicBezTo>
                <a:close/>
                <a:moveTo>
                  <a:pt x="384320" y="293688"/>
                </a:moveTo>
                <a:cubicBezTo>
                  <a:pt x="388217" y="301096"/>
                  <a:pt x="392546" y="308504"/>
                  <a:pt x="396876" y="315913"/>
                </a:cubicBezTo>
                <a:cubicBezTo>
                  <a:pt x="394711" y="315913"/>
                  <a:pt x="392546" y="315913"/>
                  <a:pt x="390381" y="315913"/>
                </a:cubicBezTo>
                <a:cubicBezTo>
                  <a:pt x="384320" y="308940"/>
                  <a:pt x="378691" y="301532"/>
                  <a:pt x="373063" y="294124"/>
                </a:cubicBezTo>
                <a:cubicBezTo>
                  <a:pt x="376960" y="293688"/>
                  <a:pt x="380856" y="293688"/>
                  <a:pt x="384320" y="293688"/>
                </a:cubicBezTo>
                <a:close/>
                <a:moveTo>
                  <a:pt x="371289" y="293688"/>
                </a:moveTo>
                <a:cubicBezTo>
                  <a:pt x="377172" y="301244"/>
                  <a:pt x="383055" y="308801"/>
                  <a:pt x="388938" y="315913"/>
                </a:cubicBezTo>
                <a:cubicBezTo>
                  <a:pt x="386837" y="315913"/>
                  <a:pt x="385156" y="315913"/>
                  <a:pt x="383055" y="315913"/>
                </a:cubicBezTo>
                <a:cubicBezTo>
                  <a:pt x="375071" y="308801"/>
                  <a:pt x="367507" y="301689"/>
                  <a:pt x="360363" y="294132"/>
                </a:cubicBezTo>
                <a:cubicBezTo>
                  <a:pt x="364145" y="293688"/>
                  <a:pt x="367507" y="293688"/>
                  <a:pt x="371289" y="293688"/>
                </a:cubicBezTo>
                <a:close/>
                <a:moveTo>
                  <a:pt x="57440" y="292101"/>
                </a:moveTo>
                <a:cubicBezTo>
                  <a:pt x="67682" y="293352"/>
                  <a:pt x="77498" y="294602"/>
                  <a:pt x="87313" y="296270"/>
                </a:cubicBezTo>
                <a:cubicBezTo>
                  <a:pt x="84326" y="308778"/>
                  <a:pt x="81765" y="320868"/>
                  <a:pt x="79205" y="333376"/>
                </a:cubicBezTo>
                <a:cubicBezTo>
                  <a:pt x="68963" y="332125"/>
                  <a:pt x="58294" y="330874"/>
                  <a:pt x="47625" y="330040"/>
                </a:cubicBezTo>
                <a:cubicBezTo>
                  <a:pt x="50185" y="317533"/>
                  <a:pt x="53599" y="304608"/>
                  <a:pt x="57440" y="292101"/>
                </a:cubicBezTo>
                <a:close/>
                <a:moveTo>
                  <a:pt x="764990" y="292100"/>
                </a:moveTo>
                <a:cubicBezTo>
                  <a:pt x="768790" y="304607"/>
                  <a:pt x="772168" y="317532"/>
                  <a:pt x="774701" y="330039"/>
                </a:cubicBezTo>
                <a:cubicBezTo>
                  <a:pt x="764146" y="330873"/>
                  <a:pt x="753590" y="332124"/>
                  <a:pt x="743035" y="333375"/>
                </a:cubicBezTo>
                <a:cubicBezTo>
                  <a:pt x="740924" y="320867"/>
                  <a:pt x="738391" y="308777"/>
                  <a:pt x="735013" y="296686"/>
                </a:cubicBezTo>
                <a:cubicBezTo>
                  <a:pt x="745146" y="294601"/>
                  <a:pt x="754857" y="293351"/>
                  <a:pt x="764990" y="292100"/>
                </a:cubicBezTo>
                <a:close/>
                <a:moveTo>
                  <a:pt x="189029" y="288926"/>
                </a:moveTo>
                <a:cubicBezTo>
                  <a:pt x="197457" y="293655"/>
                  <a:pt x="205885" y="298385"/>
                  <a:pt x="214313" y="303544"/>
                </a:cubicBezTo>
                <a:cubicBezTo>
                  <a:pt x="212982" y="312573"/>
                  <a:pt x="211651" y="321172"/>
                  <a:pt x="210764" y="330201"/>
                </a:cubicBezTo>
                <a:cubicBezTo>
                  <a:pt x="201893" y="325901"/>
                  <a:pt x="193021" y="322032"/>
                  <a:pt x="184150" y="318592"/>
                </a:cubicBezTo>
                <a:cubicBezTo>
                  <a:pt x="185481" y="308703"/>
                  <a:pt x="187255" y="298815"/>
                  <a:pt x="189029" y="288926"/>
                </a:cubicBezTo>
                <a:close/>
                <a:moveTo>
                  <a:pt x="633297" y="288925"/>
                </a:moveTo>
                <a:cubicBezTo>
                  <a:pt x="635071" y="298814"/>
                  <a:pt x="636845" y="308702"/>
                  <a:pt x="638176" y="318591"/>
                </a:cubicBezTo>
                <a:cubicBezTo>
                  <a:pt x="629305" y="322031"/>
                  <a:pt x="620433" y="325900"/>
                  <a:pt x="611562" y="330200"/>
                </a:cubicBezTo>
                <a:cubicBezTo>
                  <a:pt x="610675" y="321171"/>
                  <a:pt x="609344" y="312572"/>
                  <a:pt x="608013" y="303543"/>
                </a:cubicBezTo>
                <a:cubicBezTo>
                  <a:pt x="615997" y="298384"/>
                  <a:pt x="624425" y="293654"/>
                  <a:pt x="633297" y="288925"/>
                </a:cubicBezTo>
                <a:close/>
                <a:moveTo>
                  <a:pt x="799330" y="287338"/>
                </a:moveTo>
                <a:cubicBezTo>
                  <a:pt x="803999" y="300759"/>
                  <a:pt x="807818" y="314181"/>
                  <a:pt x="811213" y="328036"/>
                </a:cubicBezTo>
                <a:cubicBezTo>
                  <a:pt x="799755" y="328469"/>
                  <a:pt x="788721" y="329335"/>
                  <a:pt x="778111" y="330201"/>
                </a:cubicBezTo>
                <a:cubicBezTo>
                  <a:pt x="775565" y="316779"/>
                  <a:pt x="772170" y="303790"/>
                  <a:pt x="768350" y="290368"/>
                </a:cubicBezTo>
                <a:cubicBezTo>
                  <a:pt x="778535" y="289070"/>
                  <a:pt x="788721" y="288204"/>
                  <a:pt x="799330" y="287338"/>
                </a:cubicBezTo>
                <a:close/>
                <a:moveTo>
                  <a:pt x="22996" y="287338"/>
                </a:moveTo>
                <a:cubicBezTo>
                  <a:pt x="33605" y="288204"/>
                  <a:pt x="43791" y="289070"/>
                  <a:pt x="53976" y="290368"/>
                </a:cubicBezTo>
                <a:cubicBezTo>
                  <a:pt x="50156" y="303357"/>
                  <a:pt x="46761" y="316779"/>
                  <a:pt x="44215" y="330201"/>
                </a:cubicBezTo>
                <a:cubicBezTo>
                  <a:pt x="33181" y="329335"/>
                  <a:pt x="22147" y="328469"/>
                  <a:pt x="11113" y="328036"/>
                </a:cubicBezTo>
                <a:cubicBezTo>
                  <a:pt x="14508" y="314181"/>
                  <a:pt x="18328" y="300759"/>
                  <a:pt x="22996" y="287338"/>
                </a:cubicBezTo>
                <a:close/>
                <a:moveTo>
                  <a:pt x="220253" y="276226"/>
                </a:moveTo>
                <a:cubicBezTo>
                  <a:pt x="228088" y="283016"/>
                  <a:pt x="235488" y="289806"/>
                  <a:pt x="242888" y="297445"/>
                </a:cubicBezTo>
                <a:cubicBezTo>
                  <a:pt x="241582" y="304660"/>
                  <a:pt x="240711" y="311874"/>
                  <a:pt x="239841" y="319089"/>
                </a:cubicBezTo>
                <a:cubicBezTo>
                  <a:pt x="232006" y="313147"/>
                  <a:pt x="224170" y="307630"/>
                  <a:pt x="215900" y="302113"/>
                </a:cubicBezTo>
                <a:cubicBezTo>
                  <a:pt x="217206" y="293626"/>
                  <a:pt x="218947" y="285138"/>
                  <a:pt x="220253" y="276226"/>
                </a:cubicBezTo>
                <a:close/>
                <a:moveTo>
                  <a:pt x="600674" y="276225"/>
                </a:moveTo>
                <a:cubicBezTo>
                  <a:pt x="602340" y="285376"/>
                  <a:pt x="603589" y="294092"/>
                  <a:pt x="604838" y="302808"/>
                </a:cubicBezTo>
                <a:cubicBezTo>
                  <a:pt x="597343" y="308473"/>
                  <a:pt x="589848" y="314138"/>
                  <a:pt x="582353" y="320675"/>
                </a:cubicBezTo>
                <a:cubicBezTo>
                  <a:pt x="581520" y="312831"/>
                  <a:pt x="580687" y="305422"/>
                  <a:pt x="579438" y="298014"/>
                </a:cubicBezTo>
                <a:cubicBezTo>
                  <a:pt x="586517" y="290170"/>
                  <a:pt x="593596" y="283197"/>
                  <a:pt x="600674" y="276225"/>
                </a:cubicBezTo>
                <a:close/>
                <a:moveTo>
                  <a:pt x="660314" y="274638"/>
                </a:moveTo>
                <a:cubicBezTo>
                  <a:pt x="662460" y="285782"/>
                  <a:pt x="665034" y="296498"/>
                  <a:pt x="666750" y="307642"/>
                </a:cubicBezTo>
                <a:cubicBezTo>
                  <a:pt x="657740" y="310643"/>
                  <a:pt x="648730" y="314072"/>
                  <a:pt x="640149" y="317501"/>
                </a:cubicBezTo>
                <a:cubicBezTo>
                  <a:pt x="638433" y="307642"/>
                  <a:pt x="636716" y="297355"/>
                  <a:pt x="635000" y="287497"/>
                </a:cubicBezTo>
                <a:cubicBezTo>
                  <a:pt x="643152" y="282782"/>
                  <a:pt x="651733" y="278924"/>
                  <a:pt x="660314" y="274638"/>
                </a:cubicBezTo>
                <a:close/>
                <a:moveTo>
                  <a:pt x="573382" y="274638"/>
                </a:moveTo>
                <a:cubicBezTo>
                  <a:pt x="574205" y="281884"/>
                  <a:pt x="575440" y="289131"/>
                  <a:pt x="576263" y="296378"/>
                </a:cubicBezTo>
                <a:cubicBezTo>
                  <a:pt x="569678" y="304051"/>
                  <a:pt x="562681" y="312150"/>
                  <a:pt x="556096" y="320676"/>
                </a:cubicBezTo>
                <a:cubicBezTo>
                  <a:pt x="555273" y="314708"/>
                  <a:pt x="554861" y="309166"/>
                  <a:pt x="554038" y="303198"/>
                </a:cubicBezTo>
                <a:cubicBezTo>
                  <a:pt x="560623" y="293394"/>
                  <a:pt x="566797" y="283590"/>
                  <a:pt x="573382" y="274638"/>
                </a:cubicBezTo>
                <a:close/>
                <a:moveTo>
                  <a:pt x="247939" y="274638"/>
                </a:moveTo>
                <a:cubicBezTo>
                  <a:pt x="254866" y="283590"/>
                  <a:pt x="261361" y="293394"/>
                  <a:pt x="268288" y="303198"/>
                </a:cubicBezTo>
                <a:cubicBezTo>
                  <a:pt x="267422" y="309166"/>
                  <a:pt x="266556" y="314708"/>
                  <a:pt x="266123" y="320676"/>
                </a:cubicBezTo>
                <a:cubicBezTo>
                  <a:pt x="259196" y="312150"/>
                  <a:pt x="251835" y="304051"/>
                  <a:pt x="244475" y="296378"/>
                </a:cubicBezTo>
                <a:cubicBezTo>
                  <a:pt x="245774" y="289131"/>
                  <a:pt x="246640" y="281884"/>
                  <a:pt x="247939" y="274638"/>
                </a:cubicBezTo>
                <a:close/>
                <a:moveTo>
                  <a:pt x="162011" y="274638"/>
                </a:moveTo>
                <a:cubicBezTo>
                  <a:pt x="170592" y="278924"/>
                  <a:pt x="179173" y="282782"/>
                  <a:pt x="187325" y="287497"/>
                </a:cubicBezTo>
                <a:cubicBezTo>
                  <a:pt x="185180" y="297355"/>
                  <a:pt x="183893" y="307642"/>
                  <a:pt x="182176" y="317501"/>
                </a:cubicBezTo>
                <a:cubicBezTo>
                  <a:pt x="173595" y="314072"/>
                  <a:pt x="164585" y="310643"/>
                  <a:pt x="155575" y="307642"/>
                </a:cubicBezTo>
                <a:cubicBezTo>
                  <a:pt x="157291" y="296498"/>
                  <a:pt x="159436" y="285782"/>
                  <a:pt x="162011" y="274638"/>
                </a:cubicBezTo>
                <a:close/>
                <a:moveTo>
                  <a:pt x="505900" y="271463"/>
                </a:moveTo>
                <a:cubicBezTo>
                  <a:pt x="511363" y="271899"/>
                  <a:pt x="516826" y="272770"/>
                  <a:pt x="522289" y="273206"/>
                </a:cubicBezTo>
                <a:cubicBezTo>
                  <a:pt x="512204" y="280178"/>
                  <a:pt x="501698" y="287151"/>
                  <a:pt x="491192" y="293688"/>
                </a:cubicBezTo>
                <a:cubicBezTo>
                  <a:pt x="486990" y="293688"/>
                  <a:pt x="483208" y="293252"/>
                  <a:pt x="479426" y="292816"/>
                </a:cubicBezTo>
                <a:cubicBezTo>
                  <a:pt x="488671" y="285844"/>
                  <a:pt x="497496" y="278871"/>
                  <a:pt x="505900" y="271463"/>
                </a:cubicBezTo>
                <a:close/>
                <a:moveTo>
                  <a:pt x="316427" y="271463"/>
                </a:moveTo>
                <a:cubicBezTo>
                  <a:pt x="324831" y="278871"/>
                  <a:pt x="333656" y="285844"/>
                  <a:pt x="342901" y="292816"/>
                </a:cubicBezTo>
                <a:cubicBezTo>
                  <a:pt x="339119" y="293252"/>
                  <a:pt x="334917" y="293688"/>
                  <a:pt x="331135" y="293688"/>
                </a:cubicBezTo>
                <a:cubicBezTo>
                  <a:pt x="320209" y="287151"/>
                  <a:pt x="310123" y="280178"/>
                  <a:pt x="300038" y="273206"/>
                </a:cubicBezTo>
                <a:cubicBezTo>
                  <a:pt x="305501" y="272770"/>
                  <a:pt x="310964" y="271899"/>
                  <a:pt x="316427" y="271463"/>
                </a:cubicBezTo>
                <a:close/>
                <a:moveTo>
                  <a:pt x="486728" y="269875"/>
                </a:moveTo>
                <a:cubicBezTo>
                  <a:pt x="492231" y="270324"/>
                  <a:pt x="497735" y="270773"/>
                  <a:pt x="503238" y="271672"/>
                </a:cubicBezTo>
                <a:cubicBezTo>
                  <a:pt x="494771" y="278861"/>
                  <a:pt x="486305" y="286499"/>
                  <a:pt x="476991" y="293688"/>
                </a:cubicBezTo>
                <a:cubicBezTo>
                  <a:pt x="473181" y="293238"/>
                  <a:pt x="469371" y="293238"/>
                  <a:pt x="465138" y="292789"/>
                </a:cubicBezTo>
                <a:cubicBezTo>
                  <a:pt x="472758" y="285600"/>
                  <a:pt x="479955" y="277513"/>
                  <a:pt x="486728" y="269875"/>
                </a:cubicBezTo>
                <a:close/>
                <a:moveTo>
                  <a:pt x="468107" y="269875"/>
                </a:moveTo>
                <a:cubicBezTo>
                  <a:pt x="473467" y="270286"/>
                  <a:pt x="478827" y="270698"/>
                  <a:pt x="484188" y="271109"/>
                </a:cubicBezTo>
                <a:cubicBezTo>
                  <a:pt x="477590" y="278106"/>
                  <a:pt x="470993" y="285103"/>
                  <a:pt x="463983" y="292100"/>
                </a:cubicBezTo>
                <a:cubicBezTo>
                  <a:pt x="460272" y="292100"/>
                  <a:pt x="456149" y="291688"/>
                  <a:pt x="452438" y="291688"/>
                </a:cubicBezTo>
                <a:cubicBezTo>
                  <a:pt x="457798" y="284691"/>
                  <a:pt x="463159" y="277283"/>
                  <a:pt x="468107" y="269875"/>
                </a:cubicBezTo>
                <a:close/>
                <a:moveTo>
                  <a:pt x="335783" y="269875"/>
                </a:moveTo>
                <a:lnTo>
                  <a:pt x="336912" y="271083"/>
                </a:lnTo>
                <a:lnTo>
                  <a:pt x="353436" y="269875"/>
                </a:lnTo>
                <a:cubicBezTo>
                  <a:pt x="358632" y="277283"/>
                  <a:pt x="363827" y="284691"/>
                  <a:pt x="369889" y="291688"/>
                </a:cubicBezTo>
                <a:cubicBezTo>
                  <a:pt x="365559" y="291688"/>
                  <a:pt x="361663" y="292100"/>
                  <a:pt x="357766" y="292100"/>
                </a:cubicBezTo>
                <a:lnTo>
                  <a:pt x="341640" y="276144"/>
                </a:lnTo>
                <a:lnTo>
                  <a:pt x="357188" y="292789"/>
                </a:lnTo>
                <a:cubicBezTo>
                  <a:pt x="353335" y="293238"/>
                  <a:pt x="349482" y="293238"/>
                  <a:pt x="345629" y="293688"/>
                </a:cubicBezTo>
                <a:cubicBezTo>
                  <a:pt x="336211" y="286499"/>
                  <a:pt x="327650" y="278861"/>
                  <a:pt x="319088" y="271672"/>
                </a:cubicBezTo>
                <a:cubicBezTo>
                  <a:pt x="324653" y="270773"/>
                  <a:pt x="330218" y="270324"/>
                  <a:pt x="335783" y="269875"/>
                </a:cubicBezTo>
                <a:close/>
                <a:moveTo>
                  <a:pt x="448693" y="268288"/>
                </a:moveTo>
                <a:cubicBezTo>
                  <a:pt x="454175" y="268288"/>
                  <a:pt x="459657" y="268721"/>
                  <a:pt x="465139" y="269154"/>
                </a:cubicBezTo>
                <a:cubicBezTo>
                  <a:pt x="460500" y="276947"/>
                  <a:pt x="455018" y="284307"/>
                  <a:pt x="449536" y="292101"/>
                </a:cubicBezTo>
                <a:cubicBezTo>
                  <a:pt x="445741" y="291668"/>
                  <a:pt x="441946" y="291668"/>
                  <a:pt x="438151" y="291668"/>
                </a:cubicBezTo>
                <a:cubicBezTo>
                  <a:pt x="441946" y="283874"/>
                  <a:pt x="445320" y="276081"/>
                  <a:pt x="448693" y="268288"/>
                </a:cubicBezTo>
                <a:close/>
                <a:moveTo>
                  <a:pt x="431007" y="268288"/>
                </a:moveTo>
                <a:cubicBezTo>
                  <a:pt x="436563" y="268713"/>
                  <a:pt x="442120" y="268713"/>
                  <a:pt x="447676" y="268713"/>
                </a:cubicBezTo>
                <a:cubicBezTo>
                  <a:pt x="444257" y="276792"/>
                  <a:pt x="440837" y="284447"/>
                  <a:pt x="436991" y="292101"/>
                </a:cubicBezTo>
                <a:cubicBezTo>
                  <a:pt x="433144" y="291676"/>
                  <a:pt x="429298" y="291676"/>
                  <a:pt x="425451" y="291676"/>
                </a:cubicBezTo>
                <a:cubicBezTo>
                  <a:pt x="427160" y="284021"/>
                  <a:pt x="429298" y="276367"/>
                  <a:pt x="431007" y="268288"/>
                </a:cubicBezTo>
                <a:close/>
                <a:moveTo>
                  <a:pt x="411599" y="268288"/>
                </a:moveTo>
                <a:cubicBezTo>
                  <a:pt x="417275" y="268288"/>
                  <a:pt x="422950" y="268288"/>
                  <a:pt x="428626" y="268288"/>
                </a:cubicBezTo>
                <a:cubicBezTo>
                  <a:pt x="426880" y="275965"/>
                  <a:pt x="425133" y="283239"/>
                  <a:pt x="423387" y="290513"/>
                </a:cubicBezTo>
                <a:cubicBezTo>
                  <a:pt x="419458" y="290513"/>
                  <a:pt x="415529" y="290513"/>
                  <a:pt x="411163" y="290513"/>
                </a:cubicBezTo>
                <a:cubicBezTo>
                  <a:pt x="411599" y="283239"/>
                  <a:pt x="411599" y="275965"/>
                  <a:pt x="411599" y="268288"/>
                </a:cubicBezTo>
                <a:close/>
                <a:moveTo>
                  <a:pt x="393701" y="268288"/>
                </a:moveTo>
                <a:cubicBezTo>
                  <a:pt x="398860" y="268288"/>
                  <a:pt x="404020" y="268288"/>
                  <a:pt x="409179" y="268288"/>
                </a:cubicBezTo>
                <a:cubicBezTo>
                  <a:pt x="409179" y="275965"/>
                  <a:pt x="409179" y="283239"/>
                  <a:pt x="409576" y="290513"/>
                </a:cubicBezTo>
                <a:cubicBezTo>
                  <a:pt x="405607" y="290513"/>
                  <a:pt x="402035" y="290513"/>
                  <a:pt x="398463" y="290513"/>
                </a:cubicBezTo>
                <a:cubicBezTo>
                  <a:pt x="396876" y="283239"/>
                  <a:pt x="395288" y="275965"/>
                  <a:pt x="393701" y="268288"/>
                </a:cubicBezTo>
                <a:close/>
                <a:moveTo>
                  <a:pt x="391320" y="268288"/>
                </a:moveTo>
                <a:cubicBezTo>
                  <a:pt x="393029" y="276367"/>
                  <a:pt x="395166" y="284021"/>
                  <a:pt x="396876" y="291676"/>
                </a:cubicBezTo>
                <a:cubicBezTo>
                  <a:pt x="393029" y="291676"/>
                  <a:pt x="389183" y="291676"/>
                  <a:pt x="385336" y="292101"/>
                </a:cubicBezTo>
                <a:cubicBezTo>
                  <a:pt x="381489" y="284447"/>
                  <a:pt x="378070" y="276792"/>
                  <a:pt x="374651" y="269138"/>
                </a:cubicBezTo>
                <a:cubicBezTo>
                  <a:pt x="380207" y="268713"/>
                  <a:pt x="385763" y="268713"/>
                  <a:pt x="391320" y="268288"/>
                </a:cubicBezTo>
                <a:close/>
                <a:moveTo>
                  <a:pt x="372567" y="268288"/>
                </a:moveTo>
                <a:cubicBezTo>
                  <a:pt x="376586" y="276081"/>
                  <a:pt x="380158" y="283874"/>
                  <a:pt x="384176" y="291668"/>
                </a:cubicBezTo>
                <a:cubicBezTo>
                  <a:pt x="380158" y="291668"/>
                  <a:pt x="376139" y="291668"/>
                  <a:pt x="371674" y="292101"/>
                </a:cubicBezTo>
                <a:cubicBezTo>
                  <a:pt x="366316" y="284307"/>
                  <a:pt x="360512" y="276947"/>
                  <a:pt x="355601" y="269154"/>
                </a:cubicBezTo>
                <a:cubicBezTo>
                  <a:pt x="361405" y="268721"/>
                  <a:pt x="367209" y="268288"/>
                  <a:pt x="372567" y="268288"/>
                </a:cubicBezTo>
                <a:close/>
                <a:moveTo>
                  <a:pt x="134036" y="263526"/>
                </a:moveTo>
                <a:cubicBezTo>
                  <a:pt x="143091" y="267012"/>
                  <a:pt x="151714" y="270498"/>
                  <a:pt x="160338" y="274420"/>
                </a:cubicBezTo>
                <a:cubicBezTo>
                  <a:pt x="157751" y="285751"/>
                  <a:pt x="155164" y="296645"/>
                  <a:pt x="153439" y="307976"/>
                </a:cubicBezTo>
                <a:cubicBezTo>
                  <a:pt x="143953" y="304925"/>
                  <a:pt x="134899" y="302311"/>
                  <a:pt x="125413" y="299696"/>
                </a:cubicBezTo>
                <a:cubicBezTo>
                  <a:pt x="128000" y="287494"/>
                  <a:pt x="130587" y="275728"/>
                  <a:pt x="134036" y="263526"/>
                </a:cubicBezTo>
                <a:close/>
                <a:moveTo>
                  <a:pt x="688290" y="263525"/>
                </a:moveTo>
                <a:cubicBezTo>
                  <a:pt x="691308" y="275727"/>
                  <a:pt x="694326" y="287493"/>
                  <a:pt x="696913" y="299695"/>
                </a:cubicBezTo>
                <a:cubicBezTo>
                  <a:pt x="687427" y="302310"/>
                  <a:pt x="677942" y="304924"/>
                  <a:pt x="668887" y="307975"/>
                </a:cubicBezTo>
                <a:cubicBezTo>
                  <a:pt x="666731" y="296644"/>
                  <a:pt x="664575" y="285750"/>
                  <a:pt x="661988" y="274419"/>
                </a:cubicBezTo>
                <a:cubicBezTo>
                  <a:pt x="670612" y="270497"/>
                  <a:pt x="679235" y="267011"/>
                  <a:pt x="688290" y="263525"/>
                </a:cubicBezTo>
                <a:close/>
                <a:moveTo>
                  <a:pt x="625428" y="255588"/>
                </a:moveTo>
                <a:cubicBezTo>
                  <a:pt x="627987" y="265418"/>
                  <a:pt x="629693" y="275248"/>
                  <a:pt x="631825" y="285079"/>
                </a:cubicBezTo>
                <a:cubicBezTo>
                  <a:pt x="623722" y="289780"/>
                  <a:pt x="615618" y="294909"/>
                  <a:pt x="607942" y="300038"/>
                </a:cubicBezTo>
                <a:cubicBezTo>
                  <a:pt x="606236" y="291490"/>
                  <a:pt x="604956" y="282514"/>
                  <a:pt x="603250" y="273966"/>
                </a:cubicBezTo>
                <a:cubicBezTo>
                  <a:pt x="610500" y="267555"/>
                  <a:pt x="618177" y="261144"/>
                  <a:pt x="625428" y="255588"/>
                </a:cubicBezTo>
                <a:close/>
                <a:moveTo>
                  <a:pt x="196897" y="255588"/>
                </a:moveTo>
                <a:cubicBezTo>
                  <a:pt x="204148" y="261144"/>
                  <a:pt x="211398" y="267555"/>
                  <a:pt x="219075" y="273966"/>
                </a:cubicBezTo>
                <a:cubicBezTo>
                  <a:pt x="217369" y="282514"/>
                  <a:pt x="215663" y="291490"/>
                  <a:pt x="214384" y="300038"/>
                </a:cubicBezTo>
                <a:cubicBezTo>
                  <a:pt x="206707" y="294909"/>
                  <a:pt x="198603" y="289780"/>
                  <a:pt x="190500" y="285079"/>
                </a:cubicBezTo>
                <a:cubicBezTo>
                  <a:pt x="192206" y="275248"/>
                  <a:pt x="194338" y="265418"/>
                  <a:pt x="196897" y="255588"/>
                </a:cubicBezTo>
                <a:close/>
                <a:moveTo>
                  <a:pt x="102863" y="254001"/>
                </a:moveTo>
                <a:cubicBezTo>
                  <a:pt x="111576" y="256590"/>
                  <a:pt x="120290" y="259611"/>
                  <a:pt x="128588" y="262632"/>
                </a:cubicBezTo>
                <a:cubicBezTo>
                  <a:pt x="125269" y="274715"/>
                  <a:pt x="122364" y="286367"/>
                  <a:pt x="119875" y="298451"/>
                </a:cubicBezTo>
                <a:cubicBezTo>
                  <a:pt x="110746" y="296293"/>
                  <a:pt x="101203" y="294135"/>
                  <a:pt x="92075" y="291977"/>
                </a:cubicBezTo>
                <a:cubicBezTo>
                  <a:pt x="94979" y="279462"/>
                  <a:pt x="98714" y="266947"/>
                  <a:pt x="102863" y="254001"/>
                </a:cubicBezTo>
                <a:close/>
                <a:moveTo>
                  <a:pt x="718993" y="254000"/>
                </a:moveTo>
                <a:cubicBezTo>
                  <a:pt x="723323" y="266946"/>
                  <a:pt x="727219" y="279461"/>
                  <a:pt x="730250" y="291976"/>
                </a:cubicBezTo>
                <a:cubicBezTo>
                  <a:pt x="720292" y="294134"/>
                  <a:pt x="710767" y="296292"/>
                  <a:pt x="701242" y="298450"/>
                </a:cubicBezTo>
                <a:cubicBezTo>
                  <a:pt x="698211" y="286366"/>
                  <a:pt x="695181" y="274714"/>
                  <a:pt x="692150" y="262631"/>
                </a:cubicBezTo>
                <a:cubicBezTo>
                  <a:pt x="700809" y="259610"/>
                  <a:pt x="709901" y="256589"/>
                  <a:pt x="718993" y="254000"/>
                </a:cubicBezTo>
                <a:close/>
                <a:moveTo>
                  <a:pt x="225829" y="247651"/>
                </a:moveTo>
                <a:cubicBezTo>
                  <a:pt x="232717" y="255374"/>
                  <a:pt x="239175" y="263955"/>
                  <a:pt x="246063" y="272965"/>
                </a:cubicBezTo>
                <a:cubicBezTo>
                  <a:pt x="244771" y="280688"/>
                  <a:pt x="243480" y="287982"/>
                  <a:pt x="242619" y="295276"/>
                </a:cubicBezTo>
                <a:cubicBezTo>
                  <a:pt x="235300" y="287553"/>
                  <a:pt x="227982" y="280259"/>
                  <a:pt x="220663" y="273394"/>
                </a:cubicBezTo>
                <a:cubicBezTo>
                  <a:pt x="222385" y="264813"/>
                  <a:pt x="224107" y="256232"/>
                  <a:pt x="225829" y="247651"/>
                </a:cubicBezTo>
                <a:close/>
                <a:moveTo>
                  <a:pt x="72354" y="247651"/>
                </a:moveTo>
                <a:cubicBezTo>
                  <a:pt x="81716" y="249731"/>
                  <a:pt x="91077" y="251396"/>
                  <a:pt x="100013" y="253893"/>
                </a:cubicBezTo>
                <a:cubicBezTo>
                  <a:pt x="95758" y="265961"/>
                  <a:pt x="91928" y="278446"/>
                  <a:pt x="88524" y="290514"/>
                </a:cubicBezTo>
                <a:cubicBezTo>
                  <a:pt x="78737" y="288849"/>
                  <a:pt x="68950" y="287185"/>
                  <a:pt x="58738" y="285936"/>
                </a:cubicBezTo>
                <a:cubicBezTo>
                  <a:pt x="62993" y="273036"/>
                  <a:pt x="67248" y="260551"/>
                  <a:pt x="72354" y="247651"/>
                </a:cubicBezTo>
                <a:close/>
                <a:moveTo>
                  <a:pt x="749830" y="247650"/>
                </a:moveTo>
                <a:cubicBezTo>
                  <a:pt x="754989" y="260550"/>
                  <a:pt x="759719" y="273035"/>
                  <a:pt x="763588" y="285935"/>
                </a:cubicBezTo>
                <a:cubicBezTo>
                  <a:pt x="753699" y="287184"/>
                  <a:pt x="743381" y="288848"/>
                  <a:pt x="733492" y="290513"/>
                </a:cubicBezTo>
                <a:cubicBezTo>
                  <a:pt x="730482" y="278445"/>
                  <a:pt x="726613" y="265960"/>
                  <a:pt x="722313" y="253892"/>
                </a:cubicBezTo>
                <a:cubicBezTo>
                  <a:pt x="731342" y="251395"/>
                  <a:pt x="740801" y="249730"/>
                  <a:pt x="749830" y="247650"/>
                </a:cubicBezTo>
                <a:close/>
                <a:moveTo>
                  <a:pt x="594479" y="247650"/>
                </a:moveTo>
                <a:cubicBezTo>
                  <a:pt x="596631" y="256231"/>
                  <a:pt x="598353" y="264812"/>
                  <a:pt x="600075" y="273393"/>
                </a:cubicBezTo>
                <a:cubicBezTo>
                  <a:pt x="592756" y="280258"/>
                  <a:pt x="585438" y="287552"/>
                  <a:pt x="578119" y="295275"/>
                </a:cubicBezTo>
                <a:cubicBezTo>
                  <a:pt x="577258" y="287981"/>
                  <a:pt x="575967" y="280687"/>
                  <a:pt x="574675" y="272964"/>
                </a:cubicBezTo>
                <a:cubicBezTo>
                  <a:pt x="581133" y="263954"/>
                  <a:pt x="588021" y="255373"/>
                  <a:pt x="594479" y="247650"/>
                </a:cubicBezTo>
                <a:close/>
                <a:moveTo>
                  <a:pt x="533910" y="247650"/>
                </a:moveTo>
                <a:cubicBezTo>
                  <a:pt x="541294" y="248516"/>
                  <a:pt x="548677" y="249815"/>
                  <a:pt x="555626" y="251113"/>
                </a:cubicBezTo>
                <a:cubicBezTo>
                  <a:pt x="546505" y="258041"/>
                  <a:pt x="536950" y="264535"/>
                  <a:pt x="526961" y="271463"/>
                </a:cubicBezTo>
                <a:cubicBezTo>
                  <a:pt x="521315" y="270597"/>
                  <a:pt x="515234" y="270164"/>
                  <a:pt x="509588" y="269298"/>
                </a:cubicBezTo>
                <a:cubicBezTo>
                  <a:pt x="517840" y="262371"/>
                  <a:pt x="526092" y="255010"/>
                  <a:pt x="533910" y="247650"/>
                </a:cubicBezTo>
                <a:close/>
                <a:moveTo>
                  <a:pt x="287887" y="247650"/>
                </a:moveTo>
                <a:cubicBezTo>
                  <a:pt x="295365" y="255010"/>
                  <a:pt x="302842" y="262371"/>
                  <a:pt x="311151" y="269298"/>
                </a:cubicBezTo>
                <a:cubicBezTo>
                  <a:pt x="305750" y="270164"/>
                  <a:pt x="299935" y="270597"/>
                  <a:pt x="294534" y="271463"/>
                </a:cubicBezTo>
                <a:cubicBezTo>
                  <a:pt x="284564" y="264535"/>
                  <a:pt x="275425" y="258041"/>
                  <a:pt x="266701" y="251113"/>
                </a:cubicBezTo>
                <a:cubicBezTo>
                  <a:pt x="273763" y="249815"/>
                  <a:pt x="280825" y="248516"/>
                  <a:pt x="287887" y="247650"/>
                </a:cubicBezTo>
                <a:close/>
                <a:moveTo>
                  <a:pt x="510089" y="244475"/>
                </a:moveTo>
                <a:cubicBezTo>
                  <a:pt x="517475" y="245296"/>
                  <a:pt x="524862" y="246528"/>
                  <a:pt x="531813" y="247349"/>
                </a:cubicBezTo>
                <a:cubicBezTo>
                  <a:pt x="524427" y="254328"/>
                  <a:pt x="516607" y="261308"/>
                  <a:pt x="507917" y="268288"/>
                </a:cubicBezTo>
                <a:cubicBezTo>
                  <a:pt x="502269" y="267467"/>
                  <a:pt x="496186" y="267056"/>
                  <a:pt x="490538" y="266645"/>
                </a:cubicBezTo>
                <a:cubicBezTo>
                  <a:pt x="497490" y="259255"/>
                  <a:pt x="504007" y="251865"/>
                  <a:pt x="510089" y="244475"/>
                </a:cubicBezTo>
                <a:close/>
                <a:moveTo>
                  <a:pt x="312440" y="244475"/>
                </a:moveTo>
                <a:cubicBezTo>
                  <a:pt x="318459" y="251865"/>
                  <a:pt x="324909" y="259255"/>
                  <a:pt x="331788" y="266645"/>
                </a:cubicBezTo>
                <a:cubicBezTo>
                  <a:pt x="326199" y="267056"/>
                  <a:pt x="320179" y="267467"/>
                  <a:pt x="314160" y="268288"/>
                </a:cubicBezTo>
                <a:cubicBezTo>
                  <a:pt x="305991" y="261308"/>
                  <a:pt x="298252" y="254328"/>
                  <a:pt x="290513" y="247349"/>
                </a:cubicBezTo>
                <a:cubicBezTo>
                  <a:pt x="297822" y="246528"/>
                  <a:pt x="305131" y="245296"/>
                  <a:pt x="312440" y="244475"/>
                </a:cubicBezTo>
                <a:close/>
                <a:moveTo>
                  <a:pt x="780838" y="242888"/>
                </a:moveTo>
                <a:cubicBezTo>
                  <a:pt x="786765" y="256044"/>
                  <a:pt x="792268" y="269200"/>
                  <a:pt x="796925" y="282780"/>
                </a:cubicBezTo>
                <a:cubicBezTo>
                  <a:pt x="786765" y="283629"/>
                  <a:pt x="776605" y="284478"/>
                  <a:pt x="766445" y="285751"/>
                </a:cubicBezTo>
                <a:cubicBezTo>
                  <a:pt x="762635" y="272595"/>
                  <a:pt x="757978" y="259863"/>
                  <a:pt x="752475" y="246707"/>
                </a:cubicBezTo>
                <a:cubicBezTo>
                  <a:pt x="761788" y="245010"/>
                  <a:pt x="771102" y="243737"/>
                  <a:pt x="780838" y="242888"/>
                </a:cubicBezTo>
                <a:close/>
                <a:moveTo>
                  <a:pt x="40913" y="242888"/>
                </a:moveTo>
                <a:cubicBezTo>
                  <a:pt x="50559" y="243737"/>
                  <a:pt x="60643" y="245010"/>
                  <a:pt x="69851" y="246707"/>
                </a:cubicBezTo>
                <a:cubicBezTo>
                  <a:pt x="64589" y="259863"/>
                  <a:pt x="59766" y="272595"/>
                  <a:pt x="55820" y="285751"/>
                </a:cubicBezTo>
                <a:cubicBezTo>
                  <a:pt x="45297" y="284478"/>
                  <a:pt x="34774" y="283629"/>
                  <a:pt x="23813" y="282780"/>
                </a:cubicBezTo>
                <a:cubicBezTo>
                  <a:pt x="29074" y="269200"/>
                  <a:pt x="34774" y="256044"/>
                  <a:pt x="40913" y="242888"/>
                </a:cubicBezTo>
                <a:close/>
                <a:moveTo>
                  <a:pt x="484680" y="241300"/>
                </a:moveTo>
                <a:cubicBezTo>
                  <a:pt x="492070" y="241738"/>
                  <a:pt x="499459" y="242614"/>
                  <a:pt x="506414" y="243489"/>
                </a:cubicBezTo>
                <a:cubicBezTo>
                  <a:pt x="500763" y="251372"/>
                  <a:pt x="494243" y="259255"/>
                  <a:pt x="487288" y="266700"/>
                </a:cubicBezTo>
                <a:cubicBezTo>
                  <a:pt x="481637" y="266262"/>
                  <a:pt x="475552" y="265824"/>
                  <a:pt x="469901" y="265386"/>
                </a:cubicBezTo>
                <a:cubicBezTo>
                  <a:pt x="475117" y="257503"/>
                  <a:pt x="479898" y="249183"/>
                  <a:pt x="484680" y="241300"/>
                </a:cubicBezTo>
                <a:close/>
                <a:moveTo>
                  <a:pt x="336234" y="241300"/>
                </a:moveTo>
                <a:cubicBezTo>
                  <a:pt x="340959" y="249183"/>
                  <a:pt x="345684" y="257503"/>
                  <a:pt x="350839" y="265386"/>
                </a:cubicBezTo>
                <a:cubicBezTo>
                  <a:pt x="344825" y="265824"/>
                  <a:pt x="339241" y="266262"/>
                  <a:pt x="333227" y="266700"/>
                </a:cubicBezTo>
                <a:cubicBezTo>
                  <a:pt x="326783" y="259255"/>
                  <a:pt x="320340" y="251372"/>
                  <a:pt x="314326" y="243489"/>
                </a:cubicBezTo>
                <a:cubicBezTo>
                  <a:pt x="321628" y="242614"/>
                  <a:pt x="328931" y="241738"/>
                  <a:pt x="336234" y="241300"/>
                </a:cubicBezTo>
                <a:close/>
                <a:moveTo>
                  <a:pt x="460854" y="239713"/>
                </a:moveTo>
                <a:cubicBezTo>
                  <a:pt x="468248" y="240136"/>
                  <a:pt x="475642" y="240983"/>
                  <a:pt x="482601" y="241406"/>
                </a:cubicBezTo>
                <a:cubicBezTo>
                  <a:pt x="478252" y="249449"/>
                  <a:pt x="473467" y="257493"/>
                  <a:pt x="468683" y="265113"/>
                </a:cubicBezTo>
                <a:cubicBezTo>
                  <a:pt x="462594" y="264689"/>
                  <a:pt x="456940" y="264266"/>
                  <a:pt x="450851" y="264266"/>
                </a:cubicBezTo>
                <a:cubicBezTo>
                  <a:pt x="454330" y="256223"/>
                  <a:pt x="457810" y="248179"/>
                  <a:pt x="460854" y="239713"/>
                </a:cubicBezTo>
                <a:close/>
                <a:moveTo>
                  <a:pt x="361608" y="239713"/>
                </a:moveTo>
                <a:cubicBezTo>
                  <a:pt x="364611" y="248179"/>
                  <a:pt x="368043" y="256223"/>
                  <a:pt x="371476" y="264266"/>
                </a:cubicBezTo>
                <a:cubicBezTo>
                  <a:pt x="365469" y="264266"/>
                  <a:pt x="359891" y="264689"/>
                  <a:pt x="353885" y="265113"/>
                </a:cubicBezTo>
                <a:cubicBezTo>
                  <a:pt x="349165" y="257493"/>
                  <a:pt x="344445" y="249449"/>
                  <a:pt x="339726" y="241406"/>
                </a:cubicBezTo>
                <a:cubicBezTo>
                  <a:pt x="347020" y="240983"/>
                  <a:pt x="354314" y="240136"/>
                  <a:pt x="361608" y="239713"/>
                </a:cubicBezTo>
                <a:close/>
                <a:moveTo>
                  <a:pt x="170506" y="238126"/>
                </a:moveTo>
                <a:cubicBezTo>
                  <a:pt x="178229" y="242859"/>
                  <a:pt x="185952" y="248452"/>
                  <a:pt x="193675" y="254045"/>
                </a:cubicBezTo>
                <a:cubicBezTo>
                  <a:pt x="191101" y="263941"/>
                  <a:pt x="188955" y="274268"/>
                  <a:pt x="187239" y="284164"/>
                </a:cubicBezTo>
                <a:cubicBezTo>
                  <a:pt x="178658" y="279431"/>
                  <a:pt x="170506" y="275128"/>
                  <a:pt x="161925" y="271256"/>
                </a:cubicBezTo>
                <a:cubicBezTo>
                  <a:pt x="164499" y="260069"/>
                  <a:pt x="167503" y="249313"/>
                  <a:pt x="170506" y="238126"/>
                </a:cubicBezTo>
                <a:close/>
                <a:moveTo>
                  <a:pt x="650114" y="238125"/>
                </a:moveTo>
                <a:cubicBezTo>
                  <a:pt x="653594" y="249312"/>
                  <a:pt x="656204" y="260068"/>
                  <a:pt x="658813" y="271255"/>
                </a:cubicBezTo>
                <a:cubicBezTo>
                  <a:pt x="650549" y="275127"/>
                  <a:pt x="641851" y="279430"/>
                  <a:pt x="633587" y="284163"/>
                </a:cubicBezTo>
                <a:cubicBezTo>
                  <a:pt x="631847" y="274267"/>
                  <a:pt x="629673" y="263940"/>
                  <a:pt x="627063" y="254044"/>
                </a:cubicBezTo>
                <a:cubicBezTo>
                  <a:pt x="634892" y="248451"/>
                  <a:pt x="642286" y="242858"/>
                  <a:pt x="650114" y="238125"/>
                </a:cubicBezTo>
                <a:close/>
                <a:moveTo>
                  <a:pt x="437024" y="238125"/>
                </a:moveTo>
                <a:cubicBezTo>
                  <a:pt x="443989" y="238125"/>
                  <a:pt x="451389" y="238555"/>
                  <a:pt x="458789" y="238986"/>
                </a:cubicBezTo>
                <a:cubicBezTo>
                  <a:pt x="455742" y="247596"/>
                  <a:pt x="452695" y="255776"/>
                  <a:pt x="449212" y="263525"/>
                </a:cubicBezTo>
                <a:cubicBezTo>
                  <a:pt x="443554" y="263525"/>
                  <a:pt x="437460" y="263525"/>
                  <a:pt x="431801" y="263094"/>
                </a:cubicBezTo>
                <a:cubicBezTo>
                  <a:pt x="433542" y="254915"/>
                  <a:pt x="435283" y="246735"/>
                  <a:pt x="437024" y="238125"/>
                </a:cubicBezTo>
                <a:close/>
                <a:moveTo>
                  <a:pt x="411599" y="238125"/>
                </a:moveTo>
                <a:cubicBezTo>
                  <a:pt x="418571" y="238125"/>
                  <a:pt x="425980" y="238125"/>
                  <a:pt x="433388" y="238555"/>
                </a:cubicBezTo>
                <a:cubicBezTo>
                  <a:pt x="432081" y="247165"/>
                  <a:pt x="430337" y="255345"/>
                  <a:pt x="429030" y="263525"/>
                </a:cubicBezTo>
                <a:cubicBezTo>
                  <a:pt x="422929" y="263525"/>
                  <a:pt x="417264" y="263525"/>
                  <a:pt x="411163" y="263525"/>
                </a:cubicBezTo>
                <a:cubicBezTo>
                  <a:pt x="411163" y="255345"/>
                  <a:pt x="411163" y="246735"/>
                  <a:pt x="411599" y="238125"/>
                </a:cubicBezTo>
                <a:close/>
                <a:moveTo>
                  <a:pt x="409140" y="238125"/>
                </a:moveTo>
                <a:cubicBezTo>
                  <a:pt x="409140" y="246735"/>
                  <a:pt x="409140" y="255345"/>
                  <a:pt x="409576" y="263525"/>
                </a:cubicBezTo>
                <a:cubicBezTo>
                  <a:pt x="403475" y="263525"/>
                  <a:pt x="397810" y="263525"/>
                  <a:pt x="391709" y="263525"/>
                </a:cubicBezTo>
                <a:cubicBezTo>
                  <a:pt x="390401" y="255345"/>
                  <a:pt x="388658" y="247165"/>
                  <a:pt x="387351" y="238555"/>
                </a:cubicBezTo>
                <a:cubicBezTo>
                  <a:pt x="394323" y="238125"/>
                  <a:pt x="401732" y="238125"/>
                  <a:pt x="409140" y="238125"/>
                </a:cubicBezTo>
                <a:close/>
                <a:moveTo>
                  <a:pt x="385302" y="238125"/>
                </a:moveTo>
                <a:cubicBezTo>
                  <a:pt x="387044" y="247121"/>
                  <a:pt x="388785" y="255667"/>
                  <a:pt x="390526" y="264213"/>
                </a:cubicBezTo>
                <a:cubicBezTo>
                  <a:pt x="384432" y="264663"/>
                  <a:pt x="378773" y="264663"/>
                  <a:pt x="372679" y="265113"/>
                </a:cubicBezTo>
                <a:cubicBezTo>
                  <a:pt x="369632" y="256567"/>
                  <a:pt x="366150" y="248020"/>
                  <a:pt x="363538" y="239024"/>
                </a:cubicBezTo>
                <a:cubicBezTo>
                  <a:pt x="370503" y="238575"/>
                  <a:pt x="377902" y="238125"/>
                  <a:pt x="385302" y="238125"/>
                </a:cubicBezTo>
                <a:close/>
                <a:moveTo>
                  <a:pt x="675746" y="223838"/>
                </a:moveTo>
                <a:cubicBezTo>
                  <a:pt x="680058" y="235774"/>
                  <a:pt x="683939" y="247283"/>
                  <a:pt x="687388" y="259219"/>
                </a:cubicBezTo>
                <a:cubicBezTo>
                  <a:pt x="678333" y="262203"/>
                  <a:pt x="669710" y="266039"/>
                  <a:pt x="661518" y="269876"/>
                </a:cubicBezTo>
                <a:cubicBezTo>
                  <a:pt x="658931" y="258793"/>
                  <a:pt x="655913" y="248136"/>
                  <a:pt x="652463" y="237052"/>
                </a:cubicBezTo>
                <a:cubicBezTo>
                  <a:pt x="660224" y="232363"/>
                  <a:pt x="667985" y="227674"/>
                  <a:pt x="675746" y="223838"/>
                </a:cubicBezTo>
                <a:close/>
                <a:moveTo>
                  <a:pt x="557502" y="223838"/>
                </a:moveTo>
                <a:cubicBezTo>
                  <a:pt x="565873" y="225531"/>
                  <a:pt x="574244" y="227224"/>
                  <a:pt x="582614" y="229341"/>
                </a:cubicBezTo>
                <a:cubicBezTo>
                  <a:pt x="575081" y="235691"/>
                  <a:pt x="566710" y="242464"/>
                  <a:pt x="557921" y="249238"/>
                </a:cubicBezTo>
                <a:cubicBezTo>
                  <a:pt x="550806" y="247968"/>
                  <a:pt x="543691" y="246698"/>
                  <a:pt x="536576" y="245428"/>
                </a:cubicBezTo>
                <a:cubicBezTo>
                  <a:pt x="544110" y="238231"/>
                  <a:pt x="550806" y="231034"/>
                  <a:pt x="557502" y="223838"/>
                </a:cubicBezTo>
                <a:close/>
                <a:moveTo>
                  <a:pt x="264103" y="223838"/>
                </a:moveTo>
                <a:cubicBezTo>
                  <a:pt x="270598" y="231034"/>
                  <a:pt x="277958" y="238231"/>
                  <a:pt x="285751" y="245428"/>
                </a:cubicBezTo>
                <a:cubicBezTo>
                  <a:pt x="278391" y="246698"/>
                  <a:pt x="271030" y="247968"/>
                  <a:pt x="263670" y="249238"/>
                </a:cubicBezTo>
                <a:cubicBezTo>
                  <a:pt x="254578" y="242464"/>
                  <a:pt x="245919" y="235691"/>
                  <a:pt x="238126" y="229341"/>
                </a:cubicBezTo>
                <a:cubicBezTo>
                  <a:pt x="246785" y="227224"/>
                  <a:pt x="255444" y="225531"/>
                  <a:pt x="264103" y="223838"/>
                </a:cubicBezTo>
                <a:close/>
                <a:moveTo>
                  <a:pt x="145773" y="223838"/>
                </a:moveTo>
                <a:cubicBezTo>
                  <a:pt x="153274" y="227674"/>
                  <a:pt x="161192" y="232363"/>
                  <a:pt x="168276" y="237052"/>
                </a:cubicBezTo>
                <a:cubicBezTo>
                  <a:pt x="165359" y="248136"/>
                  <a:pt x="162442" y="258793"/>
                  <a:pt x="159941" y="269876"/>
                </a:cubicBezTo>
                <a:cubicBezTo>
                  <a:pt x="151607" y="266039"/>
                  <a:pt x="143272" y="262203"/>
                  <a:pt x="134938" y="259219"/>
                </a:cubicBezTo>
                <a:cubicBezTo>
                  <a:pt x="138272" y="247283"/>
                  <a:pt x="142022" y="235774"/>
                  <a:pt x="145773" y="223838"/>
                </a:cubicBezTo>
                <a:close/>
                <a:moveTo>
                  <a:pt x="204887" y="222251"/>
                </a:moveTo>
                <a:cubicBezTo>
                  <a:pt x="211584" y="229219"/>
                  <a:pt x="218728" y="236623"/>
                  <a:pt x="225425" y="244897"/>
                </a:cubicBezTo>
                <a:cubicBezTo>
                  <a:pt x="223193" y="253608"/>
                  <a:pt x="221407" y="262753"/>
                  <a:pt x="219621" y="271464"/>
                </a:cubicBezTo>
                <a:cubicBezTo>
                  <a:pt x="212030" y="264496"/>
                  <a:pt x="204440" y="258398"/>
                  <a:pt x="196850" y="252301"/>
                </a:cubicBezTo>
                <a:cubicBezTo>
                  <a:pt x="199082" y="242284"/>
                  <a:pt x="201761" y="232268"/>
                  <a:pt x="204887" y="222251"/>
                </a:cubicBezTo>
                <a:close/>
                <a:moveTo>
                  <a:pt x="616298" y="222250"/>
                </a:moveTo>
                <a:cubicBezTo>
                  <a:pt x="619250" y="232267"/>
                  <a:pt x="621780" y="242283"/>
                  <a:pt x="623888" y="252300"/>
                </a:cubicBezTo>
                <a:cubicBezTo>
                  <a:pt x="616719" y="258397"/>
                  <a:pt x="609551" y="264495"/>
                  <a:pt x="601960" y="271463"/>
                </a:cubicBezTo>
                <a:cubicBezTo>
                  <a:pt x="600695" y="262752"/>
                  <a:pt x="598587" y="253607"/>
                  <a:pt x="596900" y="244896"/>
                </a:cubicBezTo>
                <a:cubicBezTo>
                  <a:pt x="603225" y="236622"/>
                  <a:pt x="609972" y="229218"/>
                  <a:pt x="616298" y="222250"/>
                </a:cubicBezTo>
                <a:close/>
                <a:moveTo>
                  <a:pt x="528321" y="217488"/>
                </a:moveTo>
                <a:cubicBezTo>
                  <a:pt x="536894" y="219229"/>
                  <a:pt x="545467" y="220535"/>
                  <a:pt x="554039" y="222276"/>
                </a:cubicBezTo>
                <a:cubicBezTo>
                  <a:pt x="547610" y="229676"/>
                  <a:pt x="540752" y="237076"/>
                  <a:pt x="533036" y="244476"/>
                </a:cubicBezTo>
                <a:cubicBezTo>
                  <a:pt x="525750" y="243605"/>
                  <a:pt x="518463" y="242299"/>
                  <a:pt x="511176" y="241429"/>
                </a:cubicBezTo>
                <a:cubicBezTo>
                  <a:pt x="517177" y="233593"/>
                  <a:pt x="522749" y="225758"/>
                  <a:pt x="528321" y="217488"/>
                </a:cubicBezTo>
                <a:close/>
                <a:moveTo>
                  <a:pt x="293547" y="217488"/>
                </a:moveTo>
                <a:cubicBezTo>
                  <a:pt x="298828" y="225758"/>
                  <a:pt x="304989" y="233593"/>
                  <a:pt x="311151" y="241429"/>
                </a:cubicBezTo>
                <a:cubicBezTo>
                  <a:pt x="303669" y="242299"/>
                  <a:pt x="296188" y="243605"/>
                  <a:pt x="288266" y="244476"/>
                </a:cubicBezTo>
                <a:cubicBezTo>
                  <a:pt x="280784" y="237076"/>
                  <a:pt x="273743" y="229676"/>
                  <a:pt x="266701" y="222276"/>
                </a:cubicBezTo>
                <a:cubicBezTo>
                  <a:pt x="275503" y="220535"/>
                  <a:pt x="284745" y="219229"/>
                  <a:pt x="293547" y="217488"/>
                </a:cubicBezTo>
                <a:close/>
                <a:moveTo>
                  <a:pt x="499005" y="214313"/>
                </a:moveTo>
                <a:cubicBezTo>
                  <a:pt x="507825" y="215578"/>
                  <a:pt x="516645" y="216421"/>
                  <a:pt x="525464" y="217686"/>
                </a:cubicBezTo>
                <a:cubicBezTo>
                  <a:pt x="520172" y="225698"/>
                  <a:pt x="514440" y="233289"/>
                  <a:pt x="508266" y="241301"/>
                </a:cubicBezTo>
                <a:cubicBezTo>
                  <a:pt x="500769" y="240457"/>
                  <a:pt x="493273" y="239614"/>
                  <a:pt x="485776" y="238771"/>
                </a:cubicBezTo>
                <a:cubicBezTo>
                  <a:pt x="490627" y="230759"/>
                  <a:pt x="495037" y="222747"/>
                  <a:pt x="499005" y="214313"/>
                </a:cubicBezTo>
                <a:close/>
                <a:moveTo>
                  <a:pt x="322402" y="214313"/>
                </a:moveTo>
                <a:cubicBezTo>
                  <a:pt x="326171" y="222747"/>
                  <a:pt x="330357" y="230759"/>
                  <a:pt x="334963" y="238771"/>
                </a:cubicBezTo>
                <a:cubicBezTo>
                  <a:pt x="327845" y="239614"/>
                  <a:pt x="320728" y="240457"/>
                  <a:pt x="313191" y="241301"/>
                </a:cubicBezTo>
                <a:cubicBezTo>
                  <a:pt x="307749" y="233289"/>
                  <a:pt x="302306" y="225698"/>
                  <a:pt x="296863" y="217686"/>
                </a:cubicBezTo>
                <a:cubicBezTo>
                  <a:pt x="305237" y="216421"/>
                  <a:pt x="314029" y="215578"/>
                  <a:pt x="322402" y="214313"/>
                </a:cubicBezTo>
                <a:close/>
                <a:moveTo>
                  <a:pt x="703423" y="211138"/>
                </a:moveTo>
                <a:cubicBezTo>
                  <a:pt x="708560" y="223926"/>
                  <a:pt x="713269" y="236288"/>
                  <a:pt x="717550" y="248650"/>
                </a:cubicBezTo>
                <a:cubicBezTo>
                  <a:pt x="708560" y="251208"/>
                  <a:pt x="699998" y="254192"/>
                  <a:pt x="691009" y="257176"/>
                </a:cubicBezTo>
                <a:cubicBezTo>
                  <a:pt x="687584" y="245240"/>
                  <a:pt x="683731" y="233304"/>
                  <a:pt x="679450" y="221795"/>
                </a:cubicBezTo>
                <a:cubicBezTo>
                  <a:pt x="687584" y="217958"/>
                  <a:pt x="695289" y="214122"/>
                  <a:pt x="703423" y="211138"/>
                </a:cubicBezTo>
                <a:close/>
                <a:moveTo>
                  <a:pt x="470297" y="211138"/>
                </a:moveTo>
                <a:cubicBezTo>
                  <a:pt x="478632" y="211584"/>
                  <a:pt x="486967" y="212477"/>
                  <a:pt x="495301" y="213370"/>
                </a:cubicBezTo>
                <a:cubicBezTo>
                  <a:pt x="491551" y="222300"/>
                  <a:pt x="487800" y="231230"/>
                  <a:pt x="483216" y="239713"/>
                </a:cubicBezTo>
                <a:cubicBezTo>
                  <a:pt x="476132" y="238820"/>
                  <a:pt x="469047" y="238373"/>
                  <a:pt x="461963" y="237927"/>
                </a:cubicBezTo>
                <a:cubicBezTo>
                  <a:pt x="464880" y="228997"/>
                  <a:pt x="467797" y="220067"/>
                  <a:pt x="470297" y="211138"/>
                </a:cubicBezTo>
                <a:close/>
                <a:moveTo>
                  <a:pt x="351308" y="211138"/>
                </a:moveTo>
                <a:cubicBezTo>
                  <a:pt x="354326" y="220067"/>
                  <a:pt x="357345" y="228997"/>
                  <a:pt x="360363" y="237927"/>
                </a:cubicBezTo>
                <a:cubicBezTo>
                  <a:pt x="353033" y="238373"/>
                  <a:pt x="345703" y="238820"/>
                  <a:pt x="337942" y="239713"/>
                </a:cubicBezTo>
                <a:cubicBezTo>
                  <a:pt x="333630" y="231230"/>
                  <a:pt x="329318" y="222300"/>
                  <a:pt x="325438" y="213370"/>
                </a:cubicBezTo>
                <a:cubicBezTo>
                  <a:pt x="334061" y="212477"/>
                  <a:pt x="342685" y="211584"/>
                  <a:pt x="351308" y="211138"/>
                </a:cubicBezTo>
                <a:close/>
                <a:moveTo>
                  <a:pt x="118467" y="211138"/>
                </a:moveTo>
                <a:cubicBezTo>
                  <a:pt x="126351" y="214122"/>
                  <a:pt x="133819" y="217532"/>
                  <a:pt x="141288" y="221795"/>
                </a:cubicBezTo>
                <a:cubicBezTo>
                  <a:pt x="137139" y="233304"/>
                  <a:pt x="133404" y="245240"/>
                  <a:pt x="130085" y="257176"/>
                </a:cubicBezTo>
                <a:cubicBezTo>
                  <a:pt x="121787" y="254192"/>
                  <a:pt x="113073" y="251208"/>
                  <a:pt x="104775" y="248650"/>
                </a:cubicBezTo>
                <a:cubicBezTo>
                  <a:pt x="108924" y="236288"/>
                  <a:pt x="113488" y="223926"/>
                  <a:pt x="118467" y="211138"/>
                </a:cubicBezTo>
                <a:close/>
                <a:moveTo>
                  <a:pt x="440872" y="209550"/>
                </a:moveTo>
                <a:cubicBezTo>
                  <a:pt x="449490" y="209996"/>
                  <a:pt x="458108" y="210443"/>
                  <a:pt x="466726" y="210889"/>
                </a:cubicBezTo>
                <a:cubicBezTo>
                  <a:pt x="464140" y="220265"/>
                  <a:pt x="461555" y="229195"/>
                  <a:pt x="458539" y="238125"/>
                </a:cubicBezTo>
                <a:cubicBezTo>
                  <a:pt x="451213" y="237678"/>
                  <a:pt x="443888" y="237232"/>
                  <a:pt x="436563" y="236785"/>
                </a:cubicBezTo>
                <a:cubicBezTo>
                  <a:pt x="437856" y="227856"/>
                  <a:pt x="439579" y="218926"/>
                  <a:pt x="440872" y="209550"/>
                </a:cubicBezTo>
                <a:close/>
                <a:moveTo>
                  <a:pt x="412751" y="209550"/>
                </a:moveTo>
                <a:cubicBezTo>
                  <a:pt x="421218" y="209550"/>
                  <a:pt x="429684" y="209978"/>
                  <a:pt x="438151" y="209978"/>
                </a:cubicBezTo>
                <a:cubicBezTo>
                  <a:pt x="436881" y="219403"/>
                  <a:pt x="435611" y="227970"/>
                  <a:pt x="434341" y="236538"/>
                </a:cubicBezTo>
                <a:cubicBezTo>
                  <a:pt x="427144" y="236538"/>
                  <a:pt x="419948" y="236109"/>
                  <a:pt x="412751" y="236109"/>
                </a:cubicBezTo>
                <a:cubicBezTo>
                  <a:pt x="412751" y="227542"/>
                  <a:pt x="412751" y="218974"/>
                  <a:pt x="412751" y="209550"/>
                </a:cubicBezTo>
                <a:close/>
                <a:moveTo>
                  <a:pt x="409133" y="209550"/>
                </a:moveTo>
                <a:cubicBezTo>
                  <a:pt x="409133" y="218974"/>
                  <a:pt x="409576" y="227542"/>
                  <a:pt x="409576" y="236109"/>
                </a:cubicBezTo>
                <a:cubicBezTo>
                  <a:pt x="402055" y="236109"/>
                  <a:pt x="394533" y="236538"/>
                  <a:pt x="387012" y="236538"/>
                </a:cubicBezTo>
                <a:cubicBezTo>
                  <a:pt x="385242" y="227970"/>
                  <a:pt x="383915" y="219403"/>
                  <a:pt x="382588" y="210407"/>
                </a:cubicBezTo>
                <a:cubicBezTo>
                  <a:pt x="391436" y="209978"/>
                  <a:pt x="400285" y="209550"/>
                  <a:pt x="409133" y="209550"/>
                </a:cubicBezTo>
                <a:close/>
                <a:moveTo>
                  <a:pt x="379503" y="209550"/>
                </a:moveTo>
                <a:cubicBezTo>
                  <a:pt x="381202" y="218926"/>
                  <a:pt x="382477" y="227856"/>
                  <a:pt x="384176" y="236785"/>
                </a:cubicBezTo>
                <a:cubicBezTo>
                  <a:pt x="376954" y="237232"/>
                  <a:pt x="369732" y="237678"/>
                  <a:pt x="362509" y="238125"/>
                </a:cubicBezTo>
                <a:cubicBezTo>
                  <a:pt x="359536" y="229195"/>
                  <a:pt x="356562" y="220265"/>
                  <a:pt x="354013" y="210889"/>
                </a:cubicBezTo>
                <a:cubicBezTo>
                  <a:pt x="362509" y="210443"/>
                  <a:pt x="371006" y="209996"/>
                  <a:pt x="379503" y="209550"/>
                </a:cubicBezTo>
                <a:close/>
                <a:moveTo>
                  <a:pt x="92302" y="203201"/>
                </a:moveTo>
                <a:cubicBezTo>
                  <a:pt x="100305" y="205297"/>
                  <a:pt x="107886" y="207813"/>
                  <a:pt x="115888" y="210749"/>
                </a:cubicBezTo>
                <a:cubicBezTo>
                  <a:pt x="110413" y="223329"/>
                  <a:pt x="105780" y="235490"/>
                  <a:pt x="101568" y="247651"/>
                </a:cubicBezTo>
                <a:cubicBezTo>
                  <a:pt x="92723" y="245554"/>
                  <a:pt x="83879" y="243457"/>
                  <a:pt x="74613" y="241780"/>
                </a:cubicBezTo>
                <a:cubicBezTo>
                  <a:pt x="80088" y="228780"/>
                  <a:pt x="85563" y="216200"/>
                  <a:pt x="92302" y="203201"/>
                </a:cubicBezTo>
                <a:close/>
                <a:moveTo>
                  <a:pt x="729343" y="203200"/>
                </a:moveTo>
                <a:cubicBezTo>
                  <a:pt x="735904" y="216199"/>
                  <a:pt x="742027" y="228779"/>
                  <a:pt x="747713" y="241779"/>
                </a:cubicBezTo>
                <a:cubicBezTo>
                  <a:pt x="738091" y="243456"/>
                  <a:pt x="728906" y="245553"/>
                  <a:pt x="719721" y="247650"/>
                </a:cubicBezTo>
                <a:cubicBezTo>
                  <a:pt x="715347" y="235489"/>
                  <a:pt x="710099" y="223328"/>
                  <a:pt x="704850" y="210748"/>
                </a:cubicBezTo>
                <a:cubicBezTo>
                  <a:pt x="712723" y="207812"/>
                  <a:pt x="721033" y="205296"/>
                  <a:pt x="729343" y="203200"/>
                </a:cubicBezTo>
                <a:close/>
                <a:moveTo>
                  <a:pt x="639092" y="201613"/>
                </a:moveTo>
                <a:cubicBezTo>
                  <a:pt x="642916" y="212405"/>
                  <a:pt x="646314" y="223629"/>
                  <a:pt x="649288" y="234421"/>
                </a:cubicBezTo>
                <a:cubicBezTo>
                  <a:pt x="642066" y="239602"/>
                  <a:pt x="634419" y="244782"/>
                  <a:pt x="627197" y="250826"/>
                </a:cubicBezTo>
                <a:cubicBezTo>
                  <a:pt x="624648" y="240897"/>
                  <a:pt x="622099" y="230536"/>
                  <a:pt x="619125" y="220607"/>
                </a:cubicBezTo>
                <a:cubicBezTo>
                  <a:pt x="625922" y="213700"/>
                  <a:pt x="632295" y="207225"/>
                  <a:pt x="639092" y="201613"/>
                </a:cubicBezTo>
                <a:close/>
                <a:moveTo>
                  <a:pt x="183659" y="201613"/>
                </a:moveTo>
                <a:cubicBezTo>
                  <a:pt x="190031" y="207225"/>
                  <a:pt x="196828" y="213700"/>
                  <a:pt x="203201" y="220607"/>
                </a:cubicBezTo>
                <a:cubicBezTo>
                  <a:pt x="200652" y="230536"/>
                  <a:pt x="197678" y="240897"/>
                  <a:pt x="195554" y="250826"/>
                </a:cubicBezTo>
                <a:cubicBezTo>
                  <a:pt x="187907" y="244782"/>
                  <a:pt x="180685" y="239602"/>
                  <a:pt x="173038" y="234421"/>
                </a:cubicBezTo>
                <a:cubicBezTo>
                  <a:pt x="176437" y="223629"/>
                  <a:pt x="179835" y="212405"/>
                  <a:pt x="183659" y="201613"/>
                </a:cubicBezTo>
                <a:close/>
                <a:moveTo>
                  <a:pt x="577964" y="198438"/>
                </a:moveTo>
                <a:cubicBezTo>
                  <a:pt x="587981" y="201075"/>
                  <a:pt x="597997" y="203713"/>
                  <a:pt x="608014" y="206790"/>
                </a:cubicBezTo>
                <a:cubicBezTo>
                  <a:pt x="601046" y="213385"/>
                  <a:pt x="593642" y="220419"/>
                  <a:pt x="585367" y="227013"/>
                </a:cubicBezTo>
                <a:cubicBezTo>
                  <a:pt x="576657" y="225254"/>
                  <a:pt x="567947" y="223056"/>
                  <a:pt x="558801" y="221298"/>
                </a:cubicBezTo>
                <a:cubicBezTo>
                  <a:pt x="565769" y="213824"/>
                  <a:pt x="572302" y="206351"/>
                  <a:pt x="577964" y="198438"/>
                </a:cubicBezTo>
                <a:close/>
                <a:moveTo>
                  <a:pt x="243228" y="198438"/>
                </a:moveTo>
                <a:cubicBezTo>
                  <a:pt x="249181" y="206351"/>
                  <a:pt x="255560" y="213824"/>
                  <a:pt x="261938" y="221298"/>
                </a:cubicBezTo>
                <a:cubicBezTo>
                  <a:pt x="253433" y="223056"/>
                  <a:pt x="244929" y="225254"/>
                  <a:pt x="235999" y="227013"/>
                </a:cubicBezTo>
                <a:cubicBezTo>
                  <a:pt x="228345" y="220419"/>
                  <a:pt x="221117" y="213385"/>
                  <a:pt x="214313" y="206790"/>
                </a:cubicBezTo>
                <a:cubicBezTo>
                  <a:pt x="224093" y="203713"/>
                  <a:pt x="233873" y="201075"/>
                  <a:pt x="243228" y="198438"/>
                </a:cubicBezTo>
                <a:close/>
                <a:moveTo>
                  <a:pt x="65963" y="196851"/>
                </a:moveTo>
                <a:cubicBezTo>
                  <a:pt x="74138" y="198145"/>
                  <a:pt x="82313" y="199872"/>
                  <a:pt x="90488" y="202029"/>
                </a:cubicBezTo>
                <a:cubicBezTo>
                  <a:pt x="84034" y="214976"/>
                  <a:pt x="78010" y="228354"/>
                  <a:pt x="72417" y="241301"/>
                </a:cubicBezTo>
                <a:cubicBezTo>
                  <a:pt x="63381" y="239575"/>
                  <a:pt x="53916" y="238280"/>
                  <a:pt x="44450" y="237417"/>
                </a:cubicBezTo>
                <a:cubicBezTo>
                  <a:pt x="50904" y="223607"/>
                  <a:pt x="58218" y="210229"/>
                  <a:pt x="65963" y="196851"/>
                </a:cubicBezTo>
                <a:close/>
                <a:moveTo>
                  <a:pt x="756562" y="196850"/>
                </a:moveTo>
                <a:cubicBezTo>
                  <a:pt x="764235" y="210099"/>
                  <a:pt x="771482" y="223349"/>
                  <a:pt x="777876" y="237026"/>
                </a:cubicBezTo>
                <a:cubicBezTo>
                  <a:pt x="768498" y="237881"/>
                  <a:pt x="759120" y="239163"/>
                  <a:pt x="749742" y="241300"/>
                </a:cubicBezTo>
                <a:cubicBezTo>
                  <a:pt x="744626" y="228050"/>
                  <a:pt x="738659" y="214801"/>
                  <a:pt x="731838" y="201979"/>
                </a:cubicBezTo>
                <a:cubicBezTo>
                  <a:pt x="739937" y="199842"/>
                  <a:pt x="748037" y="198132"/>
                  <a:pt x="756562" y="196850"/>
                </a:cubicBezTo>
                <a:close/>
                <a:moveTo>
                  <a:pt x="545330" y="192088"/>
                </a:moveTo>
                <a:cubicBezTo>
                  <a:pt x="555256" y="194189"/>
                  <a:pt x="565182" y="196290"/>
                  <a:pt x="574676" y="198391"/>
                </a:cubicBezTo>
                <a:cubicBezTo>
                  <a:pt x="569066" y="205955"/>
                  <a:pt x="563024" y="213519"/>
                  <a:pt x="556551" y="220663"/>
                </a:cubicBezTo>
                <a:cubicBezTo>
                  <a:pt x="547488" y="218982"/>
                  <a:pt x="538857" y="217301"/>
                  <a:pt x="530226" y="216040"/>
                </a:cubicBezTo>
                <a:cubicBezTo>
                  <a:pt x="535405" y="208476"/>
                  <a:pt x="540583" y="200492"/>
                  <a:pt x="545330" y="192088"/>
                </a:cubicBezTo>
                <a:close/>
                <a:moveTo>
                  <a:pt x="277142" y="192088"/>
                </a:moveTo>
                <a:cubicBezTo>
                  <a:pt x="281843" y="200492"/>
                  <a:pt x="286972" y="208476"/>
                  <a:pt x="292101" y="216040"/>
                </a:cubicBezTo>
                <a:cubicBezTo>
                  <a:pt x="283553" y="217301"/>
                  <a:pt x="274577" y="218982"/>
                  <a:pt x="266029" y="220663"/>
                </a:cubicBezTo>
                <a:cubicBezTo>
                  <a:pt x="259618" y="213519"/>
                  <a:pt x="253635" y="205955"/>
                  <a:pt x="247651" y="198391"/>
                </a:cubicBezTo>
                <a:cubicBezTo>
                  <a:pt x="257481" y="196290"/>
                  <a:pt x="267312" y="194189"/>
                  <a:pt x="277142" y="192088"/>
                </a:cubicBezTo>
                <a:close/>
                <a:moveTo>
                  <a:pt x="511359" y="185738"/>
                </a:moveTo>
                <a:cubicBezTo>
                  <a:pt x="521352" y="187486"/>
                  <a:pt x="531345" y="188798"/>
                  <a:pt x="541338" y="190983"/>
                </a:cubicBezTo>
                <a:cubicBezTo>
                  <a:pt x="536559" y="199289"/>
                  <a:pt x="531780" y="207595"/>
                  <a:pt x="526566" y="215901"/>
                </a:cubicBezTo>
                <a:cubicBezTo>
                  <a:pt x="517442" y="214589"/>
                  <a:pt x="508753" y="213278"/>
                  <a:pt x="500063" y="212404"/>
                </a:cubicBezTo>
                <a:cubicBezTo>
                  <a:pt x="503973" y="203661"/>
                  <a:pt x="507884" y="194918"/>
                  <a:pt x="511359" y="185738"/>
                </a:cubicBezTo>
                <a:close/>
                <a:moveTo>
                  <a:pt x="309396" y="185738"/>
                </a:moveTo>
                <a:cubicBezTo>
                  <a:pt x="313156" y="194918"/>
                  <a:pt x="316916" y="203661"/>
                  <a:pt x="320676" y="212404"/>
                </a:cubicBezTo>
                <a:cubicBezTo>
                  <a:pt x="312321" y="213278"/>
                  <a:pt x="303547" y="214589"/>
                  <a:pt x="295192" y="215901"/>
                </a:cubicBezTo>
                <a:cubicBezTo>
                  <a:pt x="290179" y="207595"/>
                  <a:pt x="285583" y="199289"/>
                  <a:pt x="280988" y="190983"/>
                </a:cubicBezTo>
                <a:cubicBezTo>
                  <a:pt x="290597" y="188798"/>
                  <a:pt x="300205" y="187486"/>
                  <a:pt x="309396" y="185738"/>
                </a:cubicBezTo>
                <a:close/>
                <a:moveTo>
                  <a:pt x="161315" y="184151"/>
                </a:moveTo>
                <a:cubicBezTo>
                  <a:pt x="168154" y="188899"/>
                  <a:pt x="174565" y="194080"/>
                  <a:pt x="180976" y="200123"/>
                </a:cubicBezTo>
                <a:cubicBezTo>
                  <a:pt x="177129" y="210916"/>
                  <a:pt x="173710" y="222140"/>
                  <a:pt x="170291" y="233364"/>
                </a:cubicBezTo>
                <a:cubicBezTo>
                  <a:pt x="163025" y="228183"/>
                  <a:pt x="155331" y="223867"/>
                  <a:pt x="147638" y="219550"/>
                </a:cubicBezTo>
                <a:cubicBezTo>
                  <a:pt x="151912" y="207894"/>
                  <a:pt x="156614" y="195806"/>
                  <a:pt x="161315" y="184151"/>
                </a:cubicBezTo>
                <a:close/>
                <a:moveTo>
                  <a:pt x="660541" y="184150"/>
                </a:moveTo>
                <a:cubicBezTo>
                  <a:pt x="665404" y="195805"/>
                  <a:pt x="670267" y="207893"/>
                  <a:pt x="674688" y="219549"/>
                </a:cubicBezTo>
                <a:cubicBezTo>
                  <a:pt x="666731" y="223866"/>
                  <a:pt x="658773" y="228182"/>
                  <a:pt x="650815" y="233363"/>
                </a:cubicBezTo>
                <a:cubicBezTo>
                  <a:pt x="647721" y="222139"/>
                  <a:pt x="643742" y="210915"/>
                  <a:pt x="639763" y="200122"/>
                </a:cubicBezTo>
                <a:cubicBezTo>
                  <a:pt x="646837" y="194079"/>
                  <a:pt x="653468" y="188898"/>
                  <a:pt x="660541" y="184150"/>
                </a:cubicBezTo>
                <a:close/>
                <a:moveTo>
                  <a:pt x="479130" y="182563"/>
                </a:moveTo>
                <a:cubicBezTo>
                  <a:pt x="488895" y="183391"/>
                  <a:pt x="498236" y="184633"/>
                  <a:pt x="508001" y="185876"/>
                </a:cubicBezTo>
                <a:cubicBezTo>
                  <a:pt x="504605" y="194573"/>
                  <a:pt x="501208" y="202855"/>
                  <a:pt x="497387" y="211138"/>
                </a:cubicBezTo>
                <a:cubicBezTo>
                  <a:pt x="488895" y="210309"/>
                  <a:pt x="479979" y="209481"/>
                  <a:pt x="471488" y="208653"/>
                </a:cubicBezTo>
                <a:cubicBezTo>
                  <a:pt x="474035" y="199956"/>
                  <a:pt x="476583" y="191259"/>
                  <a:pt x="479130" y="182563"/>
                </a:cubicBezTo>
                <a:close/>
                <a:moveTo>
                  <a:pt x="343284" y="182563"/>
                </a:moveTo>
                <a:cubicBezTo>
                  <a:pt x="345383" y="191259"/>
                  <a:pt x="347901" y="199956"/>
                  <a:pt x="350839" y="208653"/>
                </a:cubicBezTo>
                <a:cubicBezTo>
                  <a:pt x="342025" y="209481"/>
                  <a:pt x="333632" y="210309"/>
                  <a:pt x="325238" y="211138"/>
                </a:cubicBezTo>
                <a:cubicBezTo>
                  <a:pt x="321461" y="202855"/>
                  <a:pt x="317683" y="194573"/>
                  <a:pt x="314326" y="185876"/>
                </a:cubicBezTo>
                <a:cubicBezTo>
                  <a:pt x="323979" y="184633"/>
                  <a:pt x="333632" y="183391"/>
                  <a:pt x="343284" y="182563"/>
                </a:cubicBezTo>
                <a:close/>
                <a:moveTo>
                  <a:pt x="445173" y="179388"/>
                </a:moveTo>
                <a:cubicBezTo>
                  <a:pt x="455003" y="179808"/>
                  <a:pt x="464833" y="180648"/>
                  <a:pt x="474664" y="181489"/>
                </a:cubicBezTo>
                <a:cubicBezTo>
                  <a:pt x="472099" y="190734"/>
                  <a:pt x="469962" y="199558"/>
                  <a:pt x="467398" y="207963"/>
                </a:cubicBezTo>
                <a:cubicBezTo>
                  <a:pt x="458850" y="207543"/>
                  <a:pt x="449874" y="207122"/>
                  <a:pt x="441326" y="206702"/>
                </a:cubicBezTo>
                <a:cubicBezTo>
                  <a:pt x="442608" y="197877"/>
                  <a:pt x="443890" y="188633"/>
                  <a:pt x="445173" y="179388"/>
                </a:cubicBezTo>
                <a:close/>
                <a:moveTo>
                  <a:pt x="413165" y="179388"/>
                </a:moveTo>
                <a:cubicBezTo>
                  <a:pt x="422276" y="179388"/>
                  <a:pt x="431801" y="179814"/>
                  <a:pt x="441326" y="180241"/>
                </a:cubicBezTo>
                <a:cubicBezTo>
                  <a:pt x="440498" y="189624"/>
                  <a:pt x="439255" y="198580"/>
                  <a:pt x="438013" y="207963"/>
                </a:cubicBezTo>
                <a:cubicBezTo>
                  <a:pt x="429730" y="207536"/>
                  <a:pt x="421033" y="207110"/>
                  <a:pt x="412751" y="207110"/>
                </a:cubicBezTo>
                <a:cubicBezTo>
                  <a:pt x="412751" y="198153"/>
                  <a:pt x="412751" y="188771"/>
                  <a:pt x="413165" y="179388"/>
                </a:cubicBezTo>
                <a:close/>
                <a:moveTo>
                  <a:pt x="409576" y="179388"/>
                </a:moveTo>
                <a:cubicBezTo>
                  <a:pt x="409576" y="188771"/>
                  <a:pt x="409576" y="198153"/>
                  <a:pt x="409576" y="207110"/>
                </a:cubicBezTo>
                <a:cubicBezTo>
                  <a:pt x="400833" y="207110"/>
                  <a:pt x="392090" y="207536"/>
                  <a:pt x="382910" y="207963"/>
                </a:cubicBezTo>
                <a:cubicBezTo>
                  <a:pt x="381599" y="199006"/>
                  <a:pt x="380724" y="189624"/>
                  <a:pt x="379413" y="180241"/>
                </a:cubicBezTo>
                <a:cubicBezTo>
                  <a:pt x="389467" y="179814"/>
                  <a:pt x="399522" y="179388"/>
                  <a:pt x="409576" y="179388"/>
                </a:cubicBezTo>
                <a:close/>
                <a:moveTo>
                  <a:pt x="375567" y="179388"/>
                </a:moveTo>
                <a:cubicBezTo>
                  <a:pt x="376849" y="189005"/>
                  <a:pt x="378132" y="198622"/>
                  <a:pt x="379414" y="207802"/>
                </a:cubicBezTo>
                <a:cubicBezTo>
                  <a:pt x="370866" y="208239"/>
                  <a:pt x="362317" y="208676"/>
                  <a:pt x="353769" y="209551"/>
                </a:cubicBezTo>
                <a:cubicBezTo>
                  <a:pt x="350777" y="200371"/>
                  <a:pt x="348640" y="191191"/>
                  <a:pt x="346076" y="181573"/>
                </a:cubicBezTo>
                <a:cubicBezTo>
                  <a:pt x="355906" y="180699"/>
                  <a:pt x="365737" y="179825"/>
                  <a:pt x="375567" y="179388"/>
                </a:cubicBezTo>
                <a:close/>
                <a:moveTo>
                  <a:pt x="595842" y="174625"/>
                </a:moveTo>
                <a:cubicBezTo>
                  <a:pt x="606635" y="177599"/>
                  <a:pt x="617427" y="180997"/>
                  <a:pt x="628651" y="184821"/>
                </a:cubicBezTo>
                <a:cubicBezTo>
                  <a:pt x="622607" y="191618"/>
                  <a:pt x="616132" y="198415"/>
                  <a:pt x="609225" y="204788"/>
                </a:cubicBezTo>
                <a:cubicBezTo>
                  <a:pt x="599296" y="201814"/>
                  <a:pt x="589367" y="199265"/>
                  <a:pt x="579438" y="197141"/>
                </a:cubicBezTo>
                <a:cubicBezTo>
                  <a:pt x="585482" y="189494"/>
                  <a:pt x="590662" y="181847"/>
                  <a:pt x="595842" y="174625"/>
                </a:cubicBezTo>
                <a:close/>
                <a:moveTo>
                  <a:pt x="225426" y="174625"/>
                </a:moveTo>
                <a:cubicBezTo>
                  <a:pt x="230439" y="181847"/>
                  <a:pt x="235452" y="189494"/>
                  <a:pt x="241301" y="197141"/>
                </a:cubicBezTo>
                <a:cubicBezTo>
                  <a:pt x="231692" y="199265"/>
                  <a:pt x="221666" y="201814"/>
                  <a:pt x="212058" y="204788"/>
                </a:cubicBezTo>
                <a:cubicBezTo>
                  <a:pt x="205791" y="198415"/>
                  <a:pt x="199525" y="191618"/>
                  <a:pt x="193676" y="184821"/>
                </a:cubicBezTo>
                <a:cubicBezTo>
                  <a:pt x="204120" y="180997"/>
                  <a:pt x="214982" y="177599"/>
                  <a:pt x="225426" y="174625"/>
                </a:cubicBezTo>
                <a:close/>
                <a:moveTo>
                  <a:pt x="138401" y="168276"/>
                </a:moveTo>
                <a:cubicBezTo>
                  <a:pt x="145328" y="172195"/>
                  <a:pt x="151823" y="176115"/>
                  <a:pt x="158750" y="180906"/>
                </a:cubicBezTo>
                <a:cubicBezTo>
                  <a:pt x="153554" y="193100"/>
                  <a:pt x="148792" y="205294"/>
                  <a:pt x="144029" y="217489"/>
                </a:cubicBezTo>
                <a:cubicBezTo>
                  <a:pt x="136236" y="213134"/>
                  <a:pt x="128443" y="209650"/>
                  <a:pt x="120650" y="206601"/>
                </a:cubicBezTo>
                <a:cubicBezTo>
                  <a:pt x="126278" y="193971"/>
                  <a:pt x="131907" y="180906"/>
                  <a:pt x="138401" y="168276"/>
                </a:cubicBezTo>
                <a:close/>
                <a:moveTo>
                  <a:pt x="683924" y="168275"/>
                </a:moveTo>
                <a:cubicBezTo>
                  <a:pt x="689985" y="180905"/>
                  <a:pt x="696047" y="193970"/>
                  <a:pt x="701675" y="206600"/>
                </a:cubicBezTo>
                <a:cubicBezTo>
                  <a:pt x="693449" y="209649"/>
                  <a:pt x="685656" y="213133"/>
                  <a:pt x="677863" y="217488"/>
                </a:cubicBezTo>
                <a:cubicBezTo>
                  <a:pt x="673533" y="205293"/>
                  <a:pt x="668771" y="193099"/>
                  <a:pt x="663575" y="180905"/>
                </a:cubicBezTo>
                <a:cubicBezTo>
                  <a:pt x="670502" y="176114"/>
                  <a:pt x="676997" y="172194"/>
                  <a:pt x="683924" y="168275"/>
                </a:cubicBezTo>
                <a:close/>
                <a:moveTo>
                  <a:pt x="559131" y="165100"/>
                </a:moveTo>
                <a:cubicBezTo>
                  <a:pt x="569989" y="167579"/>
                  <a:pt x="581281" y="170058"/>
                  <a:pt x="592139" y="173364"/>
                </a:cubicBezTo>
                <a:cubicBezTo>
                  <a:pt x="587362" y="180801"/>
                  <a:pt x="581715" y="188238"/>
                  <a:pt x="576069" y="195263"/>
                </a:cubicBezTo>
                <a:cubicBezTo>
                  <a:pt x="566080" y="193197"/>
                  <a:pt x="556091" y="191131"/>
                  <a:pt x="546101" y="189065"/>
                </a:cubicBezTo>
                <a:cubicBezTo>
                  <a:pt x="550879" y="181214"/>
                  <a:pt x="555222" y="172950"/>
                  <a:pt x="559131" y="165100"/>
                </a:cubicBezTo>
                <a:close/>
                <a:moveTo>
                  <a:pt x="262058" y="165100"/>
                </a:moveTo>
                <a:cubicBezTo>
                  <a:pt x="265832" y="172950"/>
                  <a:pt x="270025" y="181214"/>
                  <a:pt x="274638" y="189065"/>
                </a:cubicBezTo>
                <a:cubicBezTo>
                  <a:pt x="264993" y="191131"/>
                  <a:pt x="255348" y="193197"/>
                  <a:pt x="245704" y="195263"/>
                </a:cubicBezTo>
                <a:cubicBezTo>
                  <a:pt x="239833" y="188238"/>
                  <a:pt x="234801" y="180801"/>
                  <a:pt x="230188" y="173364"/>
                </a:cubicBezTo>
                <a:cubicBezTo>
                  <a:pt x="240671" y="170058"/>
                  <a:pt x="251155" y="167579"/>
                  <a:pt x="262058" y="165100"/>
                </a:cubicBezTo>
                <a:close/>
                <a:moveTo>
                  <a:pt x="116526" y="158751"/>
                </a:moveTo>
                <a:cubicBezTo>
                  <a:pt x="123334" y="161348"/>
                  <a:pt x="129717" y="164379"/>
                  <a:pt x="136525" y="168276"/>
                </a:cubicBezTo>
                <a:cubicBezTo>
                  <a:pt x="130142" y="180831"/>
                  <a:pt x="124185" y="193387"/>
                  <a:pt x="118653" y="206376"/>
                </a:cubicBezTo>
                <a:cubicBezTo>
                  <a:pt x="110994" y="203345"/>
                  <a:pt x="102909" y="200747"/>
                  <a:pt x="95250" y="198150"/>
                </a:cubicBezTo>
                <a:cubicBezTo>
                  <a:pt x="101633" y="185161"/>
                  <a:pt x="108866" y="171739"/>
                  <a:pt x="116526" y="158751"/>
                </a:cubicBezTo>
                <a:close/>
                <a:moveTo>
                  <a:pt x="705374" y="158750"/>
                </a:moveTo>
                <a:cubicBezTo>
                  <a:pt x="713459" y="171738"/>
                  <a:pt x="720692" y="185160"/>
                  <a:pt x="727075" y="198149"/>
                </a:cubicBezTo>
                <a:cubicBezTo>
                  <a:pt x="719416" y="200746"/>
                  <a:pt x="711331" y="203344"/>
                  <a:pt x="703672" y="206375"/>
                </a:cubicBezTo>
                <a:cubicBezTo>
                  <a:pt x="698140" y="193386"/>
                  <a:pt x="692183" y="180830"/>
                  <a:pt x="685800" y="168275"/>
                </a:cubicBezTo>
                <a:cubicBezTo>
                  <a:pt x="692183" y="164378"/>
                  <a:pt x="698991" y="161347"/>
                  <a:pt x="705374" y="158750"/>
                </a:cubicBezTo>
                <a:close/>
                <a:moveTo>
                  <a:pt x="522385" y="157163"/>
                </a:moveTo>
                <a:cubicBezTo>
                  <a:pt x="533757" y="158879"/>
                  <a:pt x="544692" y="161024"/>
                  <a:pt x="555626" y="163599"/>
                </a:cubicBezTo>
                <a:cubicBezTo>
                  <a:pt x="551690" y="172180"/>
                  <a:pt x="547316" y="180761"/>
                  <a:pt x="542942" y="188913"/>
                </a:cubicBezTo>
                <a:cubicBezTo>
                  <a:pt x="532882" y="187197"/>
                  <a:pt x="522823" y="185480"/>
                  <a:pt x="512763" y="184193"/>
                </a:cubicBezTo>
                <a:cubicBezTo>
                  <a:pt x="516262" y="175183"/>
                  <a:pt x="519324" y="166173"/>
                  <a:pt x="522385" y="157163"/>
                </a:cubicBezTo>
                <a:close/>
                <a:moveTo>
                  <a:pt x="299504" y="157163"/>
                </a:moveTo>
                <a:cubicBezTo>
                  <a:pt x="302566" y="166173"/>
                  <a:pt x="306065" y="175183"/>
                  <a:pt x="309564" y="184193"/>
                </a:cubicBezTo>
                <a:cubicBezTo>
                  <a:pt x="299504" y="185480"/>
                  <a:pt x="289445" y="187197"/>
                  <a:pt x="279385" y="188913"/>
                </a:cubicBezTo>
                <a:cubicBezTo>
                  <a:pt x="274574" y="180761"/>
                  <a:pt x="270637" y="172180"/>
                  <a:pt x="266701" y="163599"/>
                </a:cubicBezTo>
                <a:cubicBezTo>
                  <a:pt x="277635" y="161024"/>
                  <a:pt x="288570" y="158879"/>
                  <a:pt x="299504" y="157163"/>
                </a:cubicBezTo>
                <a:close/>
                <a:moveTo>
                  <a:pt x="727134" y="150813"/>
                </a:moveTo>
                <a:cubicBezTo>
                  <a:pt x="736274" y="164277"/>
                  <a:pt x="744998" y="177741"/>
                  <a:pt x="752475" y="191639"/>
                </a:cubicBezTo>
                <a:cubicBezTo>
                  <a:pt x="744998" y="192942"/>
                  <a:pt x="737105" y="194679"/>
                  <a:pt x="729212" y="196851"/>
                </a:cubicBezTo>
                <a:cubicBezTo>
                  <a:pt x="722980" y="183387"/>
                  <a:pt x="715503" y="170357"/>
                  <a:pt x="708025" y="156893"/>
                </a:cubicBezTo>
                <a:cubicBezTo>
                  <a:pt x="714256" y="154287"/>
                  <a:pt x="720903" y="152550"/>
                  <a:pt x="727134" y="150813"/>
                </a:cubicBezTo>
                <a:close/>
                <a:moveTo>
                  <a:pt x="486125" y="150813"/>
                </a:moveTo>
                <a:cubicBezTo>
                  <a:pt x="496592" y="152100"/>
                  <a:pt x="507059" y="153387"/>
                  <a:pt x="517526" y="155532"/>
                </a:cubicBezTo>
                <a:cubicBezTo>
                  <a:pt x="515014" y="164542"/>
                  <a:pt x="511665" y="173553"/>
                  <a:pt x="508734" y="182563"/>
                </a:cubicBezTo>
                <a:cubicBezTo>
                  <a:pt x="498685" y="181276"/>
                  <a:pt x="489056" y="179988"/>
                  <a:pt x="479426" y="179130"/>
                </a:cubicBezTo>
                <a:cubicBezTo>
                  <a:pt x="481938" y="169691"/>
                  <a:pt x="484031" y="160252"/>
                  <a:pt x="486125" y="150813"/>
                </a:cubicBezTo>
                <a:close/>
                <a:moveTo>
                  <a:pt x="336359" y="150813"/>
                </a:moveTo>
                <a:cubicBezTo>
                  <a:pt x="338540" y="160252"/>
                  <a:pt x="340720" y="169691"/>
                  <a:pt x="342901" y="179130"/>
                </a:cubicBezTo>
                <a:cubicBezTo>
                  <a:pt x="332870" y="179988"/>
                  <a:pt x="322839" y="181276"/>
                  <a:pt x="312808" y="182563"/>
                </a:cubicBezTo>
                <a:cubicBezTo>
                  <a:pt x="309319" y="173553"/>
                  <a:pt x="306266" y="164542"/>
                  <a:pt x="303213" y="155532"/>
                </a:cubicBezTo>
                <a:cubicBezTo>
                  <a:pt x="314552" y="153387"/>
                  <a:pt x="325456" y="152100"/>
                  <a:pt x="336359" y="150813"/>
                </a:cubicBezTo>
                <a:close/>
                <a:moveTo>
                  <a:pt x="94266" y="150813"/>
                </a:moveTo>
                <a:cubicBezTo>
                  <a:pt x="101086" y="152550"/>
                  <a:pt x="107480" y="154287"/>
                  <a:pt x="114301" y="156893"/>
                </a:cubicBezTo>
                <a:cubicBezTo>
                  <a:pt x="106202" y="170357"/>
                  <a:pt x="98955" y="183387"/>
                  <a:pt x="92134" y="196851"/>
                </a:cubicBezTo>
                <a:cubicBezTo>
                  <a:pt x="84461" y="194679"/>
                  <a:pt x="76362" y="192942"/>
                  <a:pt x="68263" y="191639"/>
                </a:cubicBezTo>
                <a:cubicBezTo>
                  <a:pt x="76362" y="177741"/>
                  <a:pt x="84888" y="164277"/>
                  <a:pt x="94266" y="150813"/>
                </a:cubicBezTo>
                <a:close/>
                <a:moveTo>
                  <a:pt x="610402" y="149225"/>
                </a:moveTo>
                <a:cubicBezTo>
                  <a:pt x="622596" y="153445"/>
                  <a:pt x="634355" y="157665"/>
                  <a:pt x="646114" y="162729"/>
                </a:cubicBezTo>
                <a:cubicBezTo>
                  <a:pt x="641323" y="169481"/>
                  <a:pt x="636097" y="175811"/>
                  <a:pt x="630000" y="182563"/>
                </a:cubicBezTo>
                <a:cubicBezTo>
                  <a:pt x="619112" y="178765"/>
                  <a:pt x="607789" y="174967"/>
                  <a:pt x="596901" y="172013"/>
                </a:cubicBezTo>
                <a:cubicBezTo>
                  <a:pt x="601692" y="164417"/>
                  <a:pt x="606482" y="156821"/>
                  <a:pt x="610402" y="149225"/>
                </a:cubicBezTo>
                <a:close/>
                <a:moveTo>
                  <a:pt x="210773" y="149225"/>
                </a:moveTo>
                <a:cubicBezTo>
                  <a:pt x="214566" y="156821"/>
                  <a:pt x="218780" y="164417"/>
                  <a:pt x="223838" y="172013"/>
                </a:cubicBezTo>
                <a:cubicBezTo>
                  <a:pt x="212880" y="174967"/>
                  <a:pt x="202343" y="178765"/>
                  <a:pt x="191386" y="182563"/>
                </a:cubicBezTo>
                <a:cubicBezTo>
                  <a:pt x="185907" y="175811"/>
                  <a:pt x="180849" y="169481"/>
                  <a:pt x="176213" y="162729"/>
                </a:cubicBezTo>
                <a:cubicBezTo>
                  <a:pt x="187592" y="157665"/>
                  <a:pt x="198972" y="153445"/>
                  <a:pt x="210773" y="149225"/>
                </a:cubicBezTo>
                <a:close/>
                <a:moveTo>
                  <a:pt x="449565" y="147638"/>
                </a:moveTo>
                <a:cubicBezTo>
                  <a:pt x="460432" y="148073"/>
                  <a:pt x="471299" y="149377"/>
                  <a:pt x="482601" y="150682"/>
                </a:cubicBezTo>
                <a:cubicBezTo>
                  <a:pt x="480427" y="160251"/>
                  <a:pt x="478254" y="169819"/>
                  <a:pt x="476081" y="179388"/>
                </a:cubicBezTo>
                <a:cubicBezTo>
                  <a:pt x="466083" y="178518"/>
                  <a:pt x="456085" y="177648"/>
                  <a:pt x="446088" y="177213"/>
                </a:cubicBezTo>
                <a:cubicBezTo>
                  <a:pt x="447392" y="167645"/>
                  <a:pt x="448261" y="157641"/>
                  <a:pt x="449565" y="147638"/>
                </a:cubicBezTo>
                <a:close/>
                <a:moveTo>
                  <a:pt x="371173" y="147638"/>
                </a:moveTo>
                <a:cubicBezTo>
                  <a:pt x="372477" y="157641"/>
                  <a:pt x="373347" y="167645"/>
                  <a:pt x="374651" y="177213"/>
                </a:cubicBezTo>
                <a:cubicBezTo>
                  <a:pt x="364653" y="177648"/>
                  <a:pt x="354656" y="178518"/>
                  <a:pt x="344658" y="179388"/>
                </a:cubicBezTo>
                <a:cubicBezTo>
                  <a:pt x="342485" y="169819"/>
                  <a:pt x="340311" y="160251"/>
                  <a:pt x="338138" y="150682"/>
                </a:cubicBezTo>
                <a:cubicBezTo>
                  <a:pt x="349440" y="149377"/>
                  <a:pt x="360306" y="148508"/>
                  <a:pt x="371173" y="147638"/>
                </a:cubicBezTo>
                <a:close/>
                <a:moveTo>
                  <a:pt x="412751" y="146050"/>
                </a:moveTo>
                <a:cubicBezTo>
                  <a:pt x="423195" y="146050"/>
                  <a:pt x="433639" y="146475"/>
                  <a:pt x="444501" y="146899"/>
                </a:cubicBezTo>
                <a:cubicBezTo>
                  <a:pt x="443665" y="157095"/>
                  <a:pt x="442412" y="166442"/>
                  <a:pt x="441577" y="176213"/>
                </a:cubicBezTo>
                <a:cubicBezTo>
                  <a:pt x="431968" y="175363"/>
                  <a:pt x="422359" y="175363"/>
                  <a:pt x="412751" y="175363"/>
                </a:cubicBezTo>
                <a:cubicBezTo>
                  <a:pt x="412751" y="165592"/>
                  <a:pt x="412751" y="156246"/>
                  <a:pt x="412751" y="146050"/>
                </a:cubicBezTo>
                <a:close/>
                <a:moveTo>
                  <a:pt x="409143" y="146050"/>
                </a:moveTo>
                <a:cubicBezTo>
                  <a:pt x="409143" y="156246"/>
                  <a:pt x="409143" y="165592"/>
                  <a:pt x="409576" y="175363"/>
                </a:cubicBezTo>
                <a:cubicBezTo>
                  <a:pt x="399618" y="175363"/>
                  <a:pt x="389227" y="175788"/>
                  <a:pt x="379269" y="176213"/>
                </a:cubicBezTo>
                <a:cubicBezTo>
                  <a:pt x="378403" y="166442"/>
                  <a:pt x="377104" y="157095"/>
                  <a:pt x="376238" y="146899"/>
                </a:cubicBezTo>
                <a:cubicBezTo>
                  <a:pt x="387062" y="146475"/>
                  <a:pt x="398319" y="146050"/>
                  <a:pt x="409143" y="146050"/>
                </a:cubicBezTo>
                <a:close/>
                <a:moveTo>
                  <a:pt x="571471" y="136525"/>
                </a:moveTo>
                <a:cubicBezTo>
                  <a:pt x="582981" y="139974"/>
                  <a:pt x="594490" y="143424"/>
                  <a:pt x="606426" y="147735"/>
                </a:cubicBezTo>
                <a:cubicBezTo>
                  <a:pt x="602163" y="155496"/>
                  <a:pt x="597901" y="163689"/>
                  <a:pt x="593212" y="171450"/>
                </a:cubicBezTo>
                <a:cubicBezTo>
                  <a:pt x="582128" y="168000"/>
                  <a:pt x="571471" y="164982"/>
                  <a:pt x="560388" y="162395"/>
                </a:cubicBezTo>
                <a:cubicBezTo>
                  <a:pt x="564651" y="153772"/>
                  <a:pt x="568061" y="145148"/>
                  <a:pt x="571471" y="136525"/>
                </a:cubicBezTo>
                <a:close/>
                <a:moveTo>
                  <a:pt x="251182" y="136525"/>
                </a:moveTo>
                <a:cubicBezTo>
                  <a:pt x="254624" y="145148"/>
                  <a:pt x="258067" y="153772"/>
                  <a:pt x="261939" y="162395"/>
                </a:cubicBezTo>
                <a:cubicBezTo>
                  <a:pt x="251182" y="164982"/>
                  <a:pt x="239996" y="168000"/>
                  <a:pt x="229239" y="171450"/>
                </a:cubicBezTo>
                <a:cubicBezTo>
                  <a:pt x="224506" y="163689"/>
                  <a:pt x="219773" y="155496"/>
                  <a:pt x="215901" y="147735"/>
                </a:cubicBezTo>
                <a:cubicBezTo>
                  <a:pt x="227518" y="143424"/>
                  <a:pt x="239565" y="139974"/>
                  <a:pt x="251182" y="136525"/>
                </a:cubicBezTo>
                <a:close/>
                <a:moveTo>
                  <a:pt x="531939" y="125413"/>
                </a:moveTo>
                <a:cubicBezTo>
                  <a:pt x="543398" y="127968"/>
                  <a:pt x="555281" y="130950"/>
                  <a:pt x="566739" y="134357"/>
                </a:cubicBezTo>
                <a:cubicBezTo>
                  <a:pt x="563768" y="142875"/>
                  <a:pt x="559949" y="151819"/>
                  <a:pt x="556554" y="160338"/>
                </a:cubicBezTo>
                <a:cubicBezTo>
                  <a:pt x="545520" y="157782"/>
                  <a:pt x="534910" y="155227"/>
                  <a:pt x="523876" y="153523"/>
                </a:cubicBezTo>
                <a:cubicBezTo>
                  <a:pt x="526847" y="144153"/>
                  <a:pt x="529393" y="134783"/>
                  <a:pt x="531939" y="125413"/>
                </a:cubicBezTo>
                <a:close/>
                <a:moveTo>
                  <a:pt x="290388" y="125413"/>
                </a:moveTo>
                <a:cubicBezTo>
                  <a:pt x="292509" y="134783"/>
                  <a:pt x="295480" y="144153"/>
                  <a:pt x="298451" y="153523"/>
                </a:cubicBezTo>
                <a:cubicBezTo>
                  <a:pt x="287417" y="155227"/>
                  <a:pt x="276807" y="157782"/>
                  <a:pt x="265773" y="160338"/>
                </a:cubicBezTo>
                <a:cubicBezTo>
                  <a:pt x="261954" y="151819"/>
                  <a:pt x="258559" y="142875"/>
                  <a:pt x="255588" y="134357"/>
                </a:cubicBezTo>
                <a:cubicBezTo>
                  <a:pt x="267046" y="130950"/>
                  <a:pt x="278505" y="127968"/>
                  <a:pt x="290388" y="125413"/>
                </a:cubicBezTo>
                <a:close/>
                <a:moveTo>
                  <a:pt x="623073" y="122238"/>
                </a:moveTo>
                <a:cubicBezTo>
                  <a:pt x="635516" y="127803"/>
                  <a:pt x="647959" y="133796"/>
                  <a:pt x="660401" y="140218"/>
                </a:cubicBezTo>
                <a:cubicBezTo>
                  <a:pt x="656969" y="146639"/>
                  <a:pt x="652678" y="153488"/>
                  <a:pt x="647959" y="160338"/>
                </a:cubicBezTo>
                <a:cubicBezTo>
                  <a:pt x="636374" y="154773"/>
                  <a:pt x="624361" y="150064"/>
                  <a:pt x="612776" y="145783"/>
                </a:cubicBezTo>
                <a:cubicBezTo>
                  <a:pt x="616638" y="138077"/>
                  <a:pt x="620070" y="130371"/>
                  <a:pt x="623073" y="122238"/>
                </a:cubicBezTo>
                <a:close/>
                <a:moveTo>
                  <a:pt x="198566" y="122238"/>
                </a:moveTo>
                <a:cubicBezTo>
                  <a:pt x="202081" y="130371"/>
                  <a:pt x="205596" y="138077"/>
                  <a:pt x="209551" y="145783"/>
                </a:cubicBezTo>
                <a:cubicBezTo>
                  <a:pt x="197248" y="150064"/>
                  <a:pt x="185384" y="154773"/>
                  <a:pt x="173081" y="160338"/>
                </a:cubicBezTo>
                <a:cubicBezTo>
                  <a:pt x="168247" y="153488"/>
                  <a:pt x="164293" y="146639"/>
                  <a:pt x="160338" y="140218"/>
                </a:cubicBezTo>
                <a:cubicBezTo>
                  <a:pt x="173081" y="133796"/>
                  <a:pt x="185823" y="127803"/>
                  <a:pt x="198566" y="122238"/>
                </a:cubicBezTo>
                <a:close/>
                <a:moveTo>
                  <a:pt x="491045" y="119063"/>
                </a:moveTo>
                <a:cubicBezTo>
                  <a:pt x="503340" y="120787"/>
                  <a:pt x="515196" y="122943"/>
                  <a:pt x="527051" y="125530"/>
                </a:cubicBezTo>
                <a:cubicBezTo>
                  <a:pt x="524856" y="135016"/>
                  <a:pt x="522221" y="144502"/>
                  <a:pt x="519147" y="153988"/>
                </a:cubicBezTo>
                <a:cubicBezTo>
                  <a:pt x="508170" y="151832"/>
                  <a:pt x="496754" y="150107"/>
                  <a:pt x="485776" y="148814"/>
                </a:cubicBezTo>
                <a:cubicBezTo>
                  <a:pt x="487533" y="139328"/>
                  <a:pt x="489728" y="129411"/>
                  <a:pt x="491045" y="119063"/>
                </a:cubicBezTo>
                <a:close/>
                <a:moveTo>
                  <a:pt x="329533" y="119063"/>
                </a:moveTo>
                <a:cubicBezTo>
                  <a:pt x="331204" y="129411"/>
                  <a:pt x="332875" y="139328"/>
                  <a:pt x="334964" y="148814"/>
                </a:cubicBezTo>
                <a:cubicBezTo>
                  <a:pt x="324102" y="150107"/>
                  <a:pt x="313658" y="151832"/>
                  <a:pt x="303213" y="153988"/>
                </a:cubicBezTo>
                <a:cubicBezTo>
                  <a:pt x="300289" y="144502"/>
                  <a:pt x="297782" y="135016"/>
                  <a:pt x="295276" y="125530"/>
                </a:cubicBezTo>
                <a:cubicBezTo>
                  <a:pt x="306973" y="122943"/>
                  <a:pt x="318253" y="120787"/>
                  <a:pt x="329533" y="119063"/>
                </a:cubicBezTo>
                <a:close/>
                <a:moveTo>
                  <a:pt x="452260" y="114300"/>
                </a:moveTo>
                <a:cubicBezTo>
                  <a:pt x="463818" y="115155"/>
                  <a:pt x="475376" y="116437"/>
                  <a:pt x="487363" y="118146"/>
                </a:cubicBezTo>
                <a:cubicBezTo>
                  <a:pt x="485651" y="127977"/>
                  <a:pt x="483938" y="138235"/>
                  <a:pt x="482226" y="147638"/>
                </a:cubicBezTo>
                <a:cubicBezTo>
                  <a:pt x="471095" y="146356"/>
                  <a:pt x="460393" y="145501"/>
                  <a:pt x="449263" y="144646"/>
                </a:cubicBezTo>
                <a:cubicBezTo>
                  <a:pt x="450547" y="134815"/>
                  <a:pt x="451403" y="124558"/>
                  <a:pt x="452260" y="114300"/>
                </a:cubicBezTo>
                <a:close/>
                <a:moveTo>
                  <a:pt x="368479" y="114300"/>
                </a:moveTo>
                <a:cubicBezTo>
                  <a:pt x="369335" y="124558"/>
                  <a:pt x="370192" y="134815"/>
                  <a:pt x="371476" y="145073"/>
                </a:cubicBezTo>
                <a:cubicBezTo>
                  <a:pt x="360346" y="145501"/>
                  <a:pt x="349643" y="146783"/>
                  <a:pt x="338513" y="147638"/>
                </a:cubicBezTo>
                <a:cubicBezTo>
                  <a:pt x="336801" y="138235"/>
                  <a:pt x="335088" y="128404"/>
                  <a:pt x="333376" y="118146"/>
                </a:cubicBezTo>
                <a:cubicBezTo>
                  <a:pt x="344934" y="116437"/>
                  <a:pt x="356921" y="115155"/>
                  <a:pt x="368479" y="114300"/>
                </a:cubicBezTo>
                <a:close/>
                <a:moveTo>
                  <a:pt x="412751" y="112713"/>
                </a:moveTo>
                <a:cubicBezTo>
                  <a:pt x="424676" y="113136"/>
                  <a:pt x="436176" y="113559"/>
                  <a:pt x="447676" y="113983"/>
                </a:cubicBezTo>
                <a:cubicBezTo>
                  <a:pt x="446824" y="124566"/>
                  <a:pt x="445972" y="134303"/>
                  <a:pt x="445120" y="144463"/>
                </a:cubicBezTo>
                <a:cubicBezTo>
                  <a:pt x="434473" y="143616"/>
                  <a:pt x="423399" y="143616"/>
                  <a:pt x="412751" y="143616"/>
                </a:cubicBezTo>
                <a:cubicBezTo>
                  <a:pt x="412751" y="133456"/>
                  <a:pt x="412751" y="123296"/>
                  <a:pt x="412751" y="112713"/>
                </a:cubicBezTo>
                <a:close/>
                <a:moveTo>
                  <a:pt x="407988" y="112713"/>
                </a:moveTo>
                <a:cubicBezTo>
                  <a:pt x="407988" y="123296"/>
                  <a:pt x="407988" y="133456"/>
                  <a:pt x="407988" y="143616"/>
                </a:cubicBezTo>
                <a:cubicBezTo>
                  <a:pt x="397340" y="143616"/>
                  <a:pt x="386266" y="143616"/>
                  <a:pt x="375618" y="144463"/>
                </a:cubicBezTo>
                <a:cubicBezTo>
                  <a:pt x="374341" y="134726"/>
                  <a:pt x="373489" y="124566"/>
                  <a:pt x="373063" y="113983"/>
                </a:cubicBezTo>
                <a:cubicBezTo>
                  <a:pt x="384563" y="113559"/>
                  <a:pt x="396062" y="113136"/>
                  <a:pt x="407988" y="112713"/>
                </a:cubicBezTo>
                <a:close/>
                <a:moveTo>
                  <a:pt x="581693" y="104775"/>
                </a:moveTo>
                <a:cubicBezTo>
                  <a:pt x="594171" y="109431"/>
                  <a:pt x="606649" y="114088"/>
                  <a:pt x="619126" y="119168"/>
                </a:cubicBezTo>
                <a:cubicBezTo>
                  <a:pt x="616114" y="127211"/>
                  <a:pt x="612672" y="135255"/>
                  <a:pt x="608800" y="142875"/>
                </a:cubicBezTo>
                <a:cubicBezTo>
                  <a:pt x="596753" y="138641"/>
                  <a:pt x="585135" y="134831"/>
                  <a:pt x="573088" y="131445"/>
                </a:cubicBezTo>
                <a:cubicBezTo>
                  <a:pt x="576530" y="122555"/>
                  <a:pt x="579112" y="114088"/>
                  <a:pt x="581693" y="104775"/>
                </a:cubicBezTo>
                <a:close/>
                <a:moveTo>
                  <a:pt x="240987" y="104775"/>
                </a:moveTo>
                <a:cubicBezTo>
                  <a:pt x="243593" y="114088"/>
                  <a:pt x="246199" y="122555"/>
                  <a:pt x="249239" y="131445"/>
                </a:cubicBezTo>
                <a:cubicBezTo>
                  <a:pt x="237512" y="134831"/>
                  <a:pt x="225351" y="138641"/>
                  <a:pt x="213625" y="142875"/>
                </a:cubicBezTo>
                <a:cubicBezTo>
                  <a:pt x="209716" y="135255"/>
                  <a:pt x="206241" y="127211"/>
                  <a:pt x="203201" y="119168"/>
                </a:cubicBezTo>
                <a:cubicBezTo>
                  <a:pt x="215796" y="114088"/>
                  <a:pt x="228392" y="109431"/>
                  <a:pt x="240987" y="104775"/>
                </a:cubicBezTo>
                <a:close/>
                <a:moveTo>
                  <a:pt x="632190" y="95250"/>
                </a:moveTo>
                <a:cubicBezTo>
                  <a:pt x="645298" y="102248"/>
                  <a:pt x="658405" y="109683"/>
                  <a:pt x="671513" y="117556"/>
                </a:cubicBezTo>
                <a:cubicBezTo>
                  <a:pt x="668892" y="124554"/>
                  <a:pt x="665833" y="131552"/>
                  <a:pt x="662338" y="138113"/>
                </a:cubicBezTo>
                <a:cubicBezTo>
                  <a:pt x="649667" y="131552"/>
                  <a:pt x="636559" y="125429"/>
                  <a:pt x="623888" y="119743"/>
                </a:cubicBezTo>
                <a:cubicBezTo>
                  <a:pt x="626947" y="111870"/>
                  <a:pt x="630005" y="103560"/>
                  <a:pt x="632190" y="95250"/>
                </a:cubicBezTo>
                <a:close/>
                <a:moveTo>
                  <a:pt x="189248" y="95250"/>
                </a:moveTo>
                <a:cubicBezTo>
                  <a:pt x="191360" y="103560"/>
                  <a:pt x="193894" y="111870"/>
                  <a:pt x="196851" y="119743"/>
                </a:cubicBezTo>
                <a:cubicBezTo>
                  <a:pt x="184602" y="125429"/>
                  <a:pt x="172354" y="131552"/>
                  <a:pt x="160105" y="138113"/>
                </a:cubicBezTo>
                <a:cubicBezTo>
                  <a:pt x="156726" y="131552"/>
                  <a:pt x="153347" y="124554"/>
                  <a:pt x="150813" y="117556"/>
                </a:cubicBezTo>
                <a:cubicBezTo>
                  <a:pt x="163906" y="109683"/>
                  <a:pt x="176577" y="102248"/>
                  <a:pt x="189248" y="95250"/>
                </a:cubicBezTo>
                <a:close/>
                <a:moveTo>
                  <a:pt x="539705" y="92075"/>
                </a:moveTo>
                <a:cubicBezTo>
                  <a:pt x="551891" y="95461"/>
                  <a:pt x="564078" y="99271"/>
                  <a:pt x="576264" y="103505"/>
                </a:cubicBezTo>
                <a:cubicBezTo>
                  <a:pt x="573743" y="112395"/>
                  <a:pt x="571221" y="121285"/>
                  <a:pt x="568280" y="130175"/>
                </a:cubicBezTo>
                <a:cubicBezTo>
                  <a:pt x="556514" y="126788"/>
                  <a:pt x="544747" y="123825"/>
                  <a:pt x="533401" y="120861"/>
                </a:cubicBezTo>
                <a:cubicBezTo>
                  <a:pt x="535502" y="111548"/>
                  <a:pt x="537603" y="101811"/>
                  <a:pt x="539705" y="92075"/>
                </a:cubicBezTo>
                <a:close/>
                <a:moveTo>
                  <a:pt x="282622" y="92075"/>
                </a:moveTo>
                <a:cubicBezTo>
                  <a:pt x="284724" y="101811"/>
                  <a:pt x="286405" y="111548"/>
                  <a:pt x="288926" y="120861"/>
                </a:cubicBezTo>
                <a:cubicBezTo>
                  <a:pt x="277160" y="123825"/>
                  <a:pt x="265814" y="126788"/>
                  <a:pt x="254047" y="130175"/>
                </a:cubicBezTo>
                <a:cubicBezTo>
                  <a:pt x="251106" y="121285"/>
                  <a:pt x="248584" y="112395"/>
                  <a:pt x="246063" y="103505"/>
                </a:cubicBezTo>
                <a:cubicBezTo>
                  <a:pt x="258249" y="99271"/>
                  <a:pt x="270436" y="95461"/>
                  <a:pt x="282622" y="92075"/>
                </a:cubicBezTo>
                <a:close/>
                <a:moveTo>
                  <a:pt x="496381" y="82550"/>
                </a:moveTo>
                <a:cubicBezTo>
                  <a:pt x="508721" y="84739"/>
                  <a:pt x="521061" y="87367"/>
                  <a:pt x="533401" y="90433"/>
                </a:cubicBezTo>
                <a:cubicBezTo>
                  <a:pt x="531699" y="100943"/>
                  <a:pt x="529571" y="111015"/>
                  <a:pt x="527444" y="120650"/>
                </a:cubicBezTo>
                <a:cubicBezTo>
                  <a:pt x="515529" y="118022"/>
                  <a:pt x="504041" y="115833"/>
                  <a:pt x="492126" y="114081"/>
                </a:cubicBezTo>
                <a:cubicBezTo>
                  <a:pt x="493828" y="103570"/>
                  <a:pt x="495105" y="93060"/>
                  <a:pt x="496381" y="82550"/>
                </a:cubicBezTo>
                <a:close/>
                <a:moveTo>
                  <a:pt x="324358" y="82550"/>
                </a:moveTo>
                <a:cubicBezTo>
                  <a:pt x="325634" y="93060"/>
                  <a:pt x="327336" y="103570"/>
                  <a:pt x="328613" y="114081"/>
                </a:cubicBezTo>
                <a:cubicBezTo>
                  <a:pt x="317124" y="115833"/>
                  <a:pt x="305210" y="118022"/>
                  <a:pt x="293721" y="120650"/>
                </a:cubicBezTo>
                <a:cubicBezTo>
                  <a:pt x="291168" y="111015"/>
                  <a:pt x="289465" y="100943"/>
                  <a:pt x="287338" y="90433"/>
                </a:cubicBezTo>
                <a:cubicBezTo>
                  <a:pt x="299678" y="87367"/>
                  <a:pt x="312018" y="84739"/>
                  <a:pt x="324358" y="82550"/>
                </a:cubicBezTo>
                <a:close/>
                <a:moveTo>
                  <a:pt x="454595" y="77788"/>
                </a:moveTo>
                <a:cubicBezTo>
                  <a:pt x="467105" y="78629"/>
                  <a:pt x="479616" y="80312"/>
                  <a:pt x="492126" y="82416"/>
                </a:cubicBezTo>
                <a:cubicBezTo>
                  <a:pt x="490832" y="92515"/>
                  <a:pt x="489538" y="103035"/>
                  <a:pt x="487812" y="112713"/>
                </a:cubicBezTo>
                <a:cubicBezTo>
                  <a:pt x="476164" y="111030"/>
                  <a:pt x="464085" y="109767"/>
                  <a:pt x="452438" y="108926"/>
                </a:cubicBezTo>
                <a:cubicBezTo>
                  <a:pt x="453301" y="98827"/>
                  <a:pt x="453732" y="88307"/>
                  <a:pt x="454595" y="77788"/>
                </a:cubicBezTo>
                <a:close/>
                <a:moveTo>
                  <a:pt x="366144" y="77788"/>
                </a:moveTo>
                <a:cubicBezTo>
                  <a:pt x="366575" y="88182"/>
                  <a:pt x="367438" y="98576"/>
                  <a:pt x="368301" y="108555"/>
                </a:cubicBezTo>
                <a:cubicBezTo>
                  <a:pt x="356222" y="109802"/>
                  <a:pt x="344574" y="111050"/>
                  <a:pt x="332495" y="112713"/>
                </a:cubicBezTo>
                <a:cubicBezTo>
                  <a:pt x="331201" y="102734"/>
                  <a:pt x="329907" y="92756"/>
                  <a:pt x="328613" y="82361"/>
                </a:cubicBezTo>
                <a:cubicBezTo>
                  <a:pt x="341123" y="80282"/>
                  <a:pt x="353634" y="78619"/>
                  <a:pt x="366144" y="77788"/>
                </a:cubicBezTo>
                <a:close/>
                <a:moveTo>
                  <a:pt x="588540" y="74613"/>
                </a:moveTo>
                <a:cubicBezTo>
                  <a:pt x="601663" y="79861"/>
                  <a:pt x="614363" y="85985"/>
                  <a:pt x="627063" y="92545"/>
                </a:cubicBezTo>
                <a:cubicBezTo>
                  <a:pt x="624946" y="100855"/>
                  <a:pt x="622406" y="109166"/>
                  <a:pt x="619443" y="117476"/>
                </a:cubicBezTo>
                <a:cubicBezTo>
                  <a:pt x="607166" y="111790"/>
                  <a:pt x="594890" y="106979"/>
                  <a:pt x="582613" y="102605"/>
                </a:cubicBezTo>
                <a:cubicBezTo>
                  <a:pt x="584730" y="93420"/>
                  <a:pt x="586846" y="83798"/>
                  <a:pt x="588540" y="74613"/>
                </a:cubicBezTo>
                <a:close/>
                <a:moveTo>
                  <a:pt x="412751" y="74613"/>
                </a:moveTo>
                <a:cubicBezTo>
                  <a:pt x="425740" y="74613"/>
                  <a:pt x="438295" y="75055"/>
                  <a:pt x="450851" y="76381"/>
                </a:cubicBezTo>
                <a:cubicBezTo>
                  <a:pt x="449985" y="87433"/>
                  <a:pt x="449552" y="98486"/>
                  <a:pt x="448686" y="109538"/>
                </a:cubicBezTo>
                <a:cubicBezTo>
                  <a:pt x="436563" y="108654"/>
                  <a:pt x="424874" y="108211"/>
                  <a:pt x="412751" y="108211"/>
                </a:cubicBezTo>
                <a:cubicBezTo>
                  <a:pt x="412751" y="97159"/>
                  <a:pt x="412751" y="86107"/>
                  <a:pt x="412751" y="74613"/>
                </a:cubicBezTo>
                <a:close/>
                <a:moveTo>
                  <a:pt x="407555" y="74613"/>
                </a:moveTo>
                <a:cubicBezTo>
                  <a:pt x="407555" y="86107"/>
                  <a:pt x="407555" y="97159"/>
                  <a:pt x="407988" y="108211"/>
                </a:cubicBezTo>
                <a:cubicBezTo>
                  <a:pt x="395865" y="108211"/>
                  <a:pt x="383742" y="108654"/>
                  <a:pt x="372053" y="109538"/>
                </a:cubicBezTo>
                <a:cubicBezTo>
                  <a:pt x="371187" y="98486"/>
                  <a:pt x="370754" y="87433"/>
                  <a:pt x="369888" y="76381"/>
                </a:cubicBezTo>
                <a:cubicBezTo>
                  <a:pt x="382444" y="75055"/>
                  <a:pt x="394999" y="74613"/>
                  <a:pt x="407555" y="74613"/>
                </a:cubicBezTo>
                <a:close/>
                <a:moveTo>
                  <a:pt x="233363" y="74613"/>
                </a:moveTo>
                <a:cubicBezTo>
                  <a:pt x="235480" y="83798"/>
                  <a:pt x="237596" y="93420"/>
                  <a:pt x="239713" y="102605"/>
                </a:cubicBezTo>
                <a:cubicBezTo>
                  <a:pt x="227436" y="106979"/>
                  <a:pt x="215160" y="111790"/>
                  <a:pt x="202883" y="117476"/>
                </a:cubicBezTo>
                <a:cubicBezTo>
                  <a:pt x="199920" y="109166"/>
                  <a:pt x="197380" y="100855"/>
                  <a:pt x="195263" y="92545"/>
                </a:cubicBezTo>
                <a:cubicBezTo>
                  <a:pt x="207963" y="85985"/>
                  <a:pt x="220663" y="79861"/>
                  <a:pt x="233363" y="74613"/>
                </a:cubicBezTo>
                <a:close/>
                <a:moveTo>
                  <a:pt x="638493" y="68263"/>
                </a:moveTo>
                <a:cubicBezTo>
                  <a:pt x="651616" y="76564"/>
                  <a:pt x="664740" y="85740"/>
                  <a:pt x="677863" y="95352"/>
                </a:cubicBezTo>
                <a:cubicBezTo>
                  <a:pt x="676593" y="102343"/>
                  <a:pt x="674476" y="108897"/>
                  <a:pt x="671936" y="115888"/>
                </a:cubicBezTo>
                <a:cubicBezTo>
                  <a:pt x="659236" y="107586"/>
                  <a:pt x="646113" y="100158"/>
                  <a:pt x="633413" y="93168"/>
                </a:cubicBezTo>
                <a:cubicBezTo>
                  <a:pt x="635530" y="84866"/>
                  <a:pt x="637223" y="76564"/>
                  <a:pt x="638493" y="68263"/>
                </a:cubicBezTo>
                <a:close/>
                <a:moveTo>
                  <a:pt x="183881" y="68263"/>
                </a:moveTo>
                <a:cubicBezTo>
                  <a:pt x="185139" y="76564"/>
                  <a:pt x="186816" y="84866"/>
                  <a:pt x="188913" y="93168"/>
                </a:cubicBezTo>
                <a:cubicBezTo>
                  <a:pt x="175913" y="100158"/>
                  <a:pt x="163333" y="107586"/>
                  <a:pt x="150753" y="115888"/>
                </a:cubicBezTo>
                <a:cubicBezTo>
                  <a:pt x="148237" y="108897"/>
                  <a:pt x="146140" y="102343"/>
                  <a:pt x="144463" y="95352"/>
                </a:cubicBezTo>
                <a:cubicBezTo>
                  <a:pt x="157882" y="85740"/>
                  <a:pt x="170881" y="76564"/>
                  <a:pt x="183881" y="68263"/>
                </a:cubicBezTo>
                <a:close/>
                <a:moveTo>
                  <a:pt x="544374" y="58738"/>
                </a:moveTo>
                <a:cubicBezTo>
                  <a:pt x="556980" y="63112"/>
                  <a:pt x="569587" y="67923"/>
                  <a:pt x="582614" y="73171"/>
                </a:cubicBezTo>
                <a:cubicBezTo>
                  <a:pt x="580513" y="82794"/>
                  <a:pt x="578832" y="91978"/>
                  <a:pt x="576311" y="101601"/>
                </a:cubicBezTo>
                <a:cubicBezTo>
                  <a:pt x="564124" y="97227"/>
                  <a:pt x="551938" y="93291"/>
                  <a:pt x="539751" y="89792"/>
                </a:cubicBezTo>
                <a:cubicBezTo>
                  <a:pt x="541432" y="79732"/>
                  <a:pt x="543113" y="69235"/>
                  <a:pt x="544374" y="58738"/>
                </a:cubicBezTo>
                <a:close/>
                <a:moveTo>
                  <a:pt x="277782" y="58738"/>
                </a:moveTo>
                <a:cubicBezTo>
                  <a:pt x="279090" y="69235"/>
                  <a:pt x="280833" y="79732"/>
                  <a:pt x="282576" y="89792"/>
                </a:cubicBezTo>
                <a:cubicBezTo>
                  <a:pt x="269938" y="93291"/>
                  <a:pt x="257300" y="97227"/>
                  <a:pt x="244227" y="101601"/>
                </a:cubicBezTo>
                <a:cubicBezTo>
                  <a:pt x="242048" y="91978"/>
                  <a:pt x="239869" y="82794"/>
                  <a:pt x="238126" y="73171"/>
                </a:cubicBezTo>
                <a:cubicBezTo>
                  <a:pt x="251199" y="67923"/>
                  <a:pt x="264709" y="63112"/>
                  <a:pt x="277782" y="58738"/>
                </a:cubicBezTo>
                <a:close/>
                <a:moveTo>
                  <a:pt x="499950" y="47625"/>
                </a:moveTo>
                <a:cubicBezTo>
                  <a:pt x="513508" y="50158"/>
                  <a:pt x="526630" y="53536"/>
                  <a:pt x="539751" y="57336"/>
                </a:cubicBezTo>
                <a:cubicBezTo>
                  <a:pt x="538439" y="67469"/>
                  <a:pt x="537127" y="77602"/>
                  <a:pt x="534940" y="87313"/>
                </a:cubicBezTo>
                <a:cubicBezTo>
                  <a:pt x="522256" y="83935"/>
                  <a:pt x="509572" y="81402"/>
                  <a:pt x="496888" y="79291"/>
                </a:cubicBezTo>
                <a:cubicBezTo>
                  <a:pt x="498200" y="68735"/>
                  <a:pt x="499075" y="58180"/>
                  <a:pt x="499950" y="47625"/>
                </a:cubicBezTo>
                <a:close/>
                <a:moveTo>
                  <a:pt x="321940" y="47625"/>
                </a:moveTo>
                <a:cubicBezTo>
                  <a:pt x="322815" y="58180"/>
                  <a:pt x="324127" y="68735"/>
                  <a:pt x="325439" y="79291"/>
                </a:cubicBezTo>
                <a:cubicBezTo>
                  <a:pt x="312755" y="81402"/>
                  <a:pt x="299634" y="83935"/>
                  <a:pt x="286950" y="87313"/>
                </a:cubicBezTo>
                <a:cubicBezTo>
                  <a:pt x="285200" y="77602"/>
                  <a:pt x="283888" y="67469"/>
                  <a:pt x="282576" y="57336"/>
                </a:cubicBezTo>
                <a:cubicBezTo>
                  <a:pt x="295697" y="53536"/>
                  <a:pt x="308819" y="50158"/>
                  <a:pt x="321940" y="47625"/>
                </a:cubicBezTo>
                <a:close/>
                <a:moveTo>
                  <a:pt x="593279" y="44450"/>
                </a:moveTo>
                <a:cubicBezTo>
                  <a:pt x="606657" y="50844"/>
                  <a:pt x="620035" y="58091"/>
                  <a:pt x="633413" y="65764"/>
                </a:cubicBezTo>
                <a:cubicBezTo>
                  <a:pt x="632118" y="74289"/>
                  <a:pt x="630392" y="82388"/>
                  <a:pt x="628234" y="90488"/>
                </a:cubicBezTo>
                <a:cubicBezTo>
                  <a:pt x="615288" y="83667"/>
                  <a:pt x="602341" y="77699"/>
                  <a:pt x="588963" y="72584"/>
                </a:cubicBezTo>
                <a:cubicBezTo>
                  <a:pt x="590689" y="63206"/>
                  <a:pt x="592416" y="53828"/>
                  <a:pt x="593279" y="44450"/>
                </a:cubicBezTo>
                <a:close/>
                <a:moveTo>
                  <a:pt x="229441" y="44450"/>
                </a:moveTo>
                <a:cubicBezTo>
                  <a:pt x="230312" y="53828"/>
                  <a:pt x="231620" y="63206"/>
                  <a:pt x="233363" y="72584"/>
                </a:cubicBezTo>
                <a:cubicBezTo>
                  <a:pt x="220289" y="77699"/>
                  <a:pt x="207216" y="83667"/>
                  <a:pt x="193707" y="90488"/>
                </a:cubicBezTo>
                <a:cubicBezTo>
                  <a:pt x="191963" y="82388"/>
                  <a:pt x="190220" y="74289"/>
                  <a:pt x="188913" y="65764"/>
                </a:cubicBezTo>
                <a:cubicBezTo>
                  <a:pt x="202422" y="58091"/>
                  <a:pt x="215932" y="50844"/>
                  <a:pt x="229441" y="44450"/>
                </a:cubicBezTo>
                <a:close/>
                <a:moveTo>
                  <a:pt x="363437" y="41275"/>
                </a:moveTo>
                <a:cubicBezTo>
                  <a:pt x="364281" y="52405"/>
                  <a:pt x="364704" y="63535"/>
                  <a:pt x="365126" y="74666"/>
                </a:cubicBezTo>
                <a:cubicBezTo>
                  <a:pt x="352882" y="75522"/>
                  <a:pt x="340638" y="77234"/>
                  <a:pt x="328393" y="79375"/>
                </a:cubicBezTo>
                <a:cubicBezTo>
                  <a:pt x="327127" y="69101"/>
                  <a:pt x="326282" y="57970"/>
                  <a:pt x="325438" y="47268"/>
                </a:cubicBezTo>
                <a:cubicBezTo>
                  <a:pt x="338104" y="44699"/>
                  <a:pt x="350771" y="42559"/>
                  <a:pt x="363437" y="41275"/>
                </a:cubicBezTo>
                <a:close/>
                <a:moveTo>
                  <a:pt x="457284" y="39688"/>
                </a:moveTo>
                <a:cubicBezTo>
                  <a:pt x="469817" y="41452"/>
                  <a:pt x="482768" y="43216"/>
                  <a:pt x="495301" y="45861"/>
                </a:cubicBezTo>
                <a:cubicBezTo>
                  <a:pt x="494466" y="57327"/>
                  <a:pt x="493212" y="68351"/>
                  <a:pt x="492377" y="79376"/>
                </a:cubicBezTo>
                <a:cubicBezTo>
                  <a:pt x="480261" y="77171"/>
                  <a:pt x="467728" y="75407"/>
                  <a:pt x="455613" y="74084"/>
                </a:cubicBezTo>
                <a:cubicBezTo>
                  <a:pt x="456448" y="63060"/>
                  <a:pt x="456866" y="51594"/>
                  <a:pt x="457284" y="39688"/>
                </a:cubicBezTo>
                <a:close/>
                <a:moveTo>
                  <a:pt x="413187" y="38100"/>
                </a:moveTo>
                <a:cubicBezTo>
                  <a:pt x="426271" y="38100"/>
                  <a:pt x="439355" y="38526"/>
                  <a:pt x="452439" y="39803"/>
                </a:cubicBezTo>
                <a:cubicBezTo>
                  <a:pt x="452003" y="51303"/>
                  <a:pt x="451567" y="62377"/>
                  <a:pt x="451130" y="73025"/>
                </a:cubicBezTo>
                <a:cubicBezTo>
                  <a:pt x="438483" y="72173"/>
                  <a:pt x="425835" y="71747"/>
                  <a:pt x="412751" y="71747"/>
                </a:cubicBezTo>
                <a:cubicBezTo>
                  <a:pt x="413187" y="60673"/>
                  <a:pt x="413187" y="49599"/>
                  <a:pt x="413187" y="38100"/>
                </a:cubicBezTo>
                <a:close/>
                <a:moveTo>
                  <a:pt x="407989" y="38100"/>
                </a:moveTo>
                <a:cubicBezTo>
                  <a:pt x="407989" y="49977"/>
                  <a:pt x="407989" y="61415"/>
                  <a:pt x="407989" y="72853"/>
                </a:cubicBezTo>
                <a:cubicBezTo>
                  <a:pt x="395341" y="72853"/>
                  <a:pt x="382693" y="73293"/>
                  <a:pt x="370045" y="74613"/>
                </a:cubicBezTo>
                <a:cubicBezTo>
                  <a:pt x="369173" y="63175"/>
                  <a:pt x="368737" y="51737"/>
                  <a:pt x="368301" y="39859"/>
                </a:cubicBezTo>
                <a:cubicBezTo>
                  <a:pt x="381385" y="38980"/>
                  <a:pt x="394905" y="38100"/>
                  <a:pt x="407989" y="38100"/>
                </a:cubicBezTo>
                <a:close/>
                <a:moveTo>
                  <a:pt x="547514" y="25400"/>
                </a:moveTo>
                <a:cubicBezTo>
                  <a:pt x="560801" y="30012"/>
                  <a:pt x="574089" y="35464"/>
                  <a:pt x="587376" y="41754"/>
                </a:cubicBezTo>
                <a:cubicBezTo>
                  <a:pt x="586519" y="50979"/>
                  <a:pt x="585233" y="60624"/>
                  <a:pt x="583518" y="69850"/>
                </a:cubicBezTo>
                <a:cubicBezTo>
                  <a:pt x="570231" y="64398"/>
                  <a:pt x="557372" y="59786"/>
                  <a:pt x="544513" y="56012"/>
                </a:cubicBezTo>
                <a:cubicBezTo>
                  <a:pt x="545799" y="45947"/>
                  <a:pt x="546656" y="35464"/>
                  <a:pt x="547514" y="25400"/>
                </a:cubicBezTo>
                <a:close/>
                <a:moveTo>
                  <a:pt x="274814" y="25400"/>
                </a:moveTo>
                <a:cubicBezTo>
                  <a:pt x="275671" y="35464"/>
                  <a:pt x="276528" y="45947"/>
                  <a:pt x="277814" y="56012"/>
                </a:cubicBezTo>
                <a:cubicBezTo>
                  <a:pt x="264955" y="59786"/>
                  <a:pt x="251668" y="64398"/>
                  <a:pt x="238809" y="69850"/>
                </a:cubicBezTo>
                <a:cubicBezTo>
                  <a:pt x="237094" y="60624"/>
                  <a:pt x="235808" y="50979"/>
                  <a:pt x="234951" y="41754"/>
                </a:cubicBezTo>
                <a:cubicBezTo>
                  <a:pt x="248238" y="35464"/>
                  <a:pt x="261526" y="30012"/>
                  <a:pt x="274814" y="25400"/>
                </a:cubicBezTo>
                <a:close/>
                <a:moveTo>
                  <a:pt x="502250" y="11113"/>
                </a:moveTo>
                <a:cubicBezTo>
                  <a:pt x="515809" y="14475"/>
                  <a:pt x="529367" y="18257"/>
                  <a:pt x="542926" y="22879"/>
                </a:cubicBezTo>
                <a:cubicBezTo>
                  <a:pt x="542051" y="33385"/>
                  <a:pt x="541177" y="43890"/>
                  <a:pt x="539864" y="53976"/>
                </a:cubicBezTo>
                <a:cubicBezTo>
                  <a:pt x="526743" y="50194"/>
                  <a:pt x="513184" y="46832"/>
                  <a:pt x="500063" y="43890"/>
                </a:cubicBezTo>
                <a:cubicBezTo>
                  <a:pt x="500938" y="33385"/>
                  <a:pt x="501813" y="22459"/>
                  <a:pt x="502250" y="11113"/>
                </a:cubicBezTo>
                <a:close/>
                <a:moveTo>
                  <a:pt x="318570" y="11113"/>
                </a:moveTo>
                <a:cubicBezTo>
                  <a:pt x="318991" y="22459"/>
                  <a:pt x="319834" y="33385"/>
                  <a:pt x="320676" y="43890"/>
                </a:cubicBezTo>
                <a:cubicBezTo>
                  <a:pt x="307619" y="46832"/>
                  <a:pt x="294984" y="50194"/>
                  <a:pt x="282349" y="53976"/>
                </a:cubicBezTo>
                <a:cubicBezTo>
                  <a:pt x="281086" y="43890"/>
                  <a:pt x="280243" y="33385"/>
                  <a:pt x="279401" y="22879"/>
                </a:cubicBezTo>
                <a:cubicBezTo>
                  <a:pt x="292457" y="18257"/>
                  <a:pt x="305514" y="14475"/>
                  <a:pt x="318570" y="11113"/>
                </a:cubicBezTo>
                <a:close/>
                <a:moveTo>
                  <a:pt x="458491" y="3175"/>
                </a:moveTo>
                <a:cubicBezTo>
                  <a:pt x="471819" y="4846"/>
                  <a:pt x="485147" y="6935"/>
                  <a:pt x="498476" y="10277"/>
                </a:cubicBezTo>
                <a:cubicBezTo>
                  <a:pt x="498046" y="21139"/>
                  <a:pt x="497186" y="32001"/>
                  <a:pt x="496326" y="42863"/>
                </a:cubicBezTo>
                <a:cubicBezTo>
                  <a:pt x="483428" y="40356"/>
                  <a:pt x="470529" y="38267"/>
                  <a:pt x="457201" y="37014"/>
                </a:cubicBezTo>
                <a:cubicBezTo>
                  <a:pt x="457631" y="25734"/>
                  <a:pt x="458061" y="14455"/>
                  <a:pt x="458491" y="3175"/>
                </a:cubicBezTo>
                <a:close/>
                <a:moveTo>
                  <a:pt x="362669" y="3175"/>
                </a:moveTo>
                <a:cubicBezTo>
                  <a:pt x="362669" y="15213"/>
                  <a:pt x="363103" y="26822"/>
                  <a:pt x="363538" y="38001"/>
                </a:cubicBezTo>
                <a:cubicBezTo>
                  <a:pt x="350504" y="39720"/>
                  <a:pt x="337469" y="41440"/>
                  <a:pt x="324001" y="44450"/>
                </a:cubicBezTo>
                <a:cubicBezTo>
                  <a:pt x="323132" y="33271"/>
                  <a:pt x="322697" y="22093"/>
                  <a:pt x="322263" y="10484"/>
                </a:cubicBezTo>
                <a:cubicBezTo>
                  <a:pt x="335732" y="7474"/>
                  <a:pt x="349200" y="4895"/>
                  <a:pt x="362669" y="3175"/>
                </a:cubicBezTo>
                <a:close/>
                <a:moveTo>
                  <a:pt x="412751" y="0"/>
                </a:moveTo>
                <a:cubicBezTo>
                  <a:pt x="425980" y="0"/>
                  <a:pt x="439210" y="839"/>
                  <a:pt x="452439" y="2098"/>
                </a:cubicBezTo>
                <a:cubicBezTo>
                  <a:pt x="452012" y="13850"/>
                  <a:pt x="452012" y="25181"/>
                  <a:pt x="451585" y="36513"/>
                </a:cubicBezTo>
                <a:cubicBezTo>
                  <a:pt x="438356" y="35254"/>
                  <a:pt x="425553" y="34414"/>
                  <a:pt x="412751" y="34414"/>
                </a:cubicBezTo>
                <a:cubicBezTo>
                  <a:pt x="412751" y="23083"/>
                  <a:pt x="412751" y="11751"/>
                  <a:pt x="412751" y="0"/>
                </a:cubicBezTo>
                <a:close/>
                <a:moveTo>
                  <a:pt x="407989" y="0"/>
                </a:moveTo>
                <a:cubicBezTo>
                  <a:pt x="407989" y="11751"/>
                  <a:pt x="407989" y="23083"/>
                  <a:pt x="407989" y="34414"/>
                </a:cubicBezTo>
                <a:cubicBezTo>
                  <a:pt x="395186" y="34414"/>
                  <a:pt x="381957" y="35254"/>
                  <a:pt x="369154" y="36513"/>
                </a:cubicBezTo>
                <a:cubicBezTo>
                  <a:pt x="368728" y="25181"/>
                  <a:pt x="368301" y="13850"/>
                  <a:pt x="368301" y="2518"/>
                </a:cubicBezTo>
                <a:cubicBezTo>
                  <a:pt x="381530" y="839"/>
                  <a:pt x="394760" y="0"/>
                  <a:pt x="407989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962685-E143-4935-9D9C-8195F7C04E10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E8E7D7B0-5C57-43D8-9907-522695F511BC}" type="datetime4">
              <a:rPr lang="en-US" smtClean="0"/>
              <a:t>July 20, 2020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1EE1BE-9091-4CB5-AC4F-F8FE5024B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8FD7A4-1CC6-4D18-B9E6-345A402B1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1D04F9A-0280-45EB-95F0-6DA7BDF0AC7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97BED6-7F87-4FCC-9A3A-6277B2943E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0531" y="2664207"/>
            <a:ext cx="8272139" cy="1174401"/>
          </a:xfrm>
        </p:spPr>
        <p:txBody>
          <a:bodyPr anchor="ctr">
            <a:noAutofit/>
          </a:bodyPr>
          <a:lstStyle>
            <a:lvl1pPr algn="ctr">
              <a:defRPr sz="2400" b="0" cap="none" spc="0" baseline="0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add statement, quote or testimonial </a:t>
            </a:r>
            <a:r>
              <a:rPr lang="en-US" dirty="0" err="1"/>
              <a:t>etc</a:t>
            </a:r>
            <a:endParaRPr lang="en-GB" dirty="0"/>
          </a:p>
        </p:txBody>
      </p:sp>
      <p:sp>
        <p:nvSpPr>
          <p:cNvPr id="52" name="Text Placeholder 6">
            <a:extLst>
              <a:ext uri="{FF2B5EF4-FFF2-40B4-BE49-F238E27FC236}">
                <a16:creationId xmlns:a16="http://schemas.microsoft.com/office/drawing/2014/main" id="{E539CD5F-F7C7-41E7-8C8C-1DB31E94E43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0531" y="5625245"/>
            <a:ext cx="8262000" cy="395833"/>
          </a:xfrm>
        </p:spPr>
        <p:txBody>
          <a:bodyPr anchor="b"/>
          <a:lstStyle>
            <a:lvl1pPr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/>
                </a:solidFill>
              </a:defRPr>
            </a:lvl1pPr>
            <a:lvl2pPr>
              <a:spcBef>
                <a:spcPts val="200"/>
              </a:spcBef>
              <a:spcAft>
                <a:spcPts val="200"/>
              </a:spcAft>
              <a:defRPr sz="800">
                <a:solidFill>
                  <a:schemeClr val="accent1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Add any source information here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7" name="Text Placeholder 6">
            <a:extLst>
              <a:ext uri="{FF2B5EF4-FFF2-40B4-BE49-F238E27FC236}">
                <a16:creationId xmlns:a16="http://schemas.microsoft.com/office/drawing/2014/main" id="{8F1E5907-03B0-4A52-8595-D3AF1E21BF0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449241" y="4315538"/>
            <a:ext cx="2245519" cy="1129587"/>
          </a:xfrm>
        </p:spPr>
        <p:txBody>
          <a:bodyPr anchor="t">
            <a:noAutofit/>
          </a:bodyPr>
          <a:lstStyle>
            <a:lvl1pPr algn="ctr">
              <a:spcBef>
                <a:spcPts val="200"/>
              </a:spcBef>
              <a:spcAft>
                <a:spcPts val="200"/>
              </a:spcAft>
              <a:defRPr sz="1400" b="1">
                <a:solidFill>
                  <a:schemeClr val="tx1"/>
                </a:solidFill>
              </a:defRPr>
            </a:lvl1pPr>
            <a:lvl2pPr algn="ctr">
              <a:spcBef>
                <a:spcPts val="200"/>
              </a:spcBef>
              <a:spcAft>
                <a:spcPts val="200"/>
              </a:spcAft>
              <a:defRPr sz="1200">
                <a:solidFill>
                  <a:schemeClr val="tx1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GB" dirty="0"/>
              <a:t>Add author or source here for the above</a:t>
            </a:r>
          </a:p>
          <a:p>
            <a:pPr lvl="1"/>
            <a:r>
              <a:rPr lang="en-GB" dirty="0"/>
              <a:t>second level </a:t>
            </a:r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16E2A05D-25EF-47B1-9AEC-C5AE9B9805DB}"/>
              </a:ext>
            </a:extLst>
          </p:cNvPr>
          <p:cNvSpPr>
            <a:spLocks noEditPoints="1"/>
          </p:cNvSpPr>
          <p:nvPr userDrawn="1"/>
        </p:nvSpPr>
        <p:spPr bwMode="gray">
          <a:xfrm>
            <a:off x="4348003" y="1808820"/>
            <a:ext cx="447992" cy="412719"/>
          </a:xfrm>
          <a:custGeom>
            <a:avLst/>
            <a:gdLst>
              <a:gd name="T0" fmla="*/ 591 w 2547"/>
              <a:gd name="T1" fmla="*/ 1120 h 2428"/>
              <a:gd name="T2" fmla="*/ 591 w 2547"/>
              <a:gd name="T3" fmla="*/ 1325 h 2428"/>
              <a:gd name="T4" fmla="*/ 1103 w 2547"/>
              <a:gd name="T5" fmla="*/ 1325 h 2428"/>
              <a:gd name="T6" fmla="*/ 1103 w 2547"/>
              <a:gd name="T7" fmla="*/ 2428 h 2428"/>
              <a:gd name="T8" fmla="*/ 0 w 2547"/>
              <a:gd name="T9" fmla="*/ 2428 h 2428"/>
              <a:gd name="T10" fmla="*/ 0 w 2547"/>
              <a:gd name="T11" fmla="*/ 1120 h 2428"/>
              <a:gd name="T12" fmla="*/ 356 w 2547"/>
              <a:gd name="T13" fmla="*/ 201 h 2428"/>
              <a:gd name="T14" fmla="*/ 971 w 2547"/>
              <a:gd name="T15" fmla="*/ 0 h 2428"/>
              <a:gd name="T16" fmla="*/ 971 w 2547"/>
              <a:gd name="T17" fmla="*/ 591 h 2428"/>
              <a:gd name="T18" fmla="*/ 591 w 2547"/>
              <a:gd name="T19" fmla="*/ 1120 h 2428"/>
              <a:gd name="T20" fmla="*/ 2415 w 2547"/>
              <a:gd name="T21" fmla="*/ 591 h 2428"/>
              <a:gd name="T22" fmla="*/ 2415 w 2547"/>
              <a:gd name="T23" fmla="*/ 0 h 2428"/>
              <a:gd name="T24" fmla="*/ 1800 w 2547"/>
              <a:gd name="T25" fmla="*/ 201 h 2428"/>
              <a:gd name="T26" fmla="*/ 1444 w 2547"/>
              <a:gd name="T27" fmla="*/ 1120 h 2428"/>
              <a:gd name="T28" fmla="*/ 1444 w 2547"/>
              <a:gd name="T29" fmla="*/ 2428 h 2428"/>
              <a:gd name="T30" fmla="*/ 2547 w 2547"/>
              <a:gd name="T31" fmla="*/ 2428 h 2428"/>
              <a:gd name="T32" fmla="*/ 2547 w 2547"/>
              <a:gd name="T33" fmla="*/ 1325 h 2428"/>
              <a:gd name="T34" fmla="*/ 2035 w 2547"/>
              <a:gd name="T35" fmla="*/ 1325 h 2428"/>
              <a:gd name="T36" fmla="*/ 2035 w 2547"/>
              <a:gd name="T37" fmla="*/ 1120 h 2428"/>
              <a:gd name="T38" fmla="*/ 2415 w 2547"/>
              <a:gd name="T39" fmla="*/ 591 h 24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547" h="2428">
                <a:moveTo>
                  <a:pt x="591" y="1120"/>
                </a:moveTo>
                <a:lnTo>
                  <a:pt x="591" y="1325"/>
                </a:lnTo>
                <a:lnTo>
                  <a:pt x="1103" y="1325"/>
                </a:lnTo>
                <a:lnTo>
                  <a:pt x="1103" y="2428"/>
                </a:lnTo>
                <a:lnTo>
                  <a:pt x="0" y="2428"/>
                </a:lnTo>
                <a:lnTo>
                  <a:pt x="0" y="1120"/>
                </a:lnTo>
                <a:cubicBezTo>
                  <a:pt x="0" y="704"/>
                  <a:pt x="120" y="395"/>
                  <a:pt x="356" y="201"/>
                </a:cubicBezTo>
                <a:cubicBezTo>
                  <a:pt x="520" y="67"/>
                  <a:pt x="726" y="0"/>
                  <a:pt x="971" y="0"/>
                </a:cubicBezTo>
                <a:lnTo>
                  <a:pt x="971" y="591"/>
                </a:lnTo>
                <a:cubicBezTo>
                  <a:pt x="838" y="591"/>
                  <a:pt x="591" y="591"/>
                  <a:pt x="591" y="1120"/>
                </a:cubicBezTo>
                <a:close/>
                <a:moveTo>
                  <a:pt x="2415" y="591"/>
                </a:moveTo>
                <a:lnTo>
                  <a:pt x="2415" y="0"/>
                </a:lnTo>
                <a:cubicBezTo>
                  <a:pt x="2170" y="0"/>
                  <a:pt x="1963" y="67"/>
                  <a:pt x="1800" y="201"/>
                </a:cubicBezTo>
                <a:cubicBezTo>
                  <a:pt x="1564" y="395"/>
                  <a:pt x="1444" y="704"/>
                  <a:pt x="1444" y="1120"/>
                </a:cubicBezTo>
                <a:lnTo>
                  <a:pt x="1444" y="2428"/>
                </a:lnTo>
                <a:lnTo>
                  <a:pt x="2547" y="2428"/>
                </a:lnTo>
                <a:lnTo>
                  <a:pt x="2547" y="1325"/>
                </a:lnTo>
                <a:lnTo>
                  <a:pt x="2035" y="1325"/>
                </a:lnTo>
                <a:lnTo>
                  <a:pt x="2035" y="1120"/>
                </a:lnTo>
                <a:cubicBezTo>
                  <a:pt x="2035" y="591"/>
                  <a:pt x="2282" y="591"/>
                  <a:pt x="2415" y="5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5" name="Freeform: Shape 61">
            <a:extLst>
              <a:ext uri="{FF2B5EF4-FFF2-40B4-BE49-F238E27FC236}">
                <a16:creationId xmlns:a16="http://schemas.microsoft.com/office/drawing/2014/main" id="{39D21A9A-B5E4-4D99-9CC5-14E3DA964F0A}"/>
              </a:ext>
            </a:extLst>
          </p:cNvPr>
          <p:cNvSpPr>
            <a:spLocks/>
          </p:cNvSpPr>
          <p:nvPr userDrawn="1"/>
        </p:nvSpPr>
        <p:spPr bwMode="gray">
          <a:xfrm>
            <a:off x="0" y="0"/>
            <a:ext cx="2201317" cy="2714472"/>
          </a:xfrm>
          <a:custGeom>
            <a:avLst/>
            <a:gdLst>
              <a:gd name="connsiteX0" fmla="*/ 421640 w 4027599"/>
              <a:gd name="connsiteY0" fmla="*/ 4594315 h 4966483"/>
              <a:gd name="connsiteX1" fmla="*/ 429982 w 4027599"/>
              <a:gd name="connsiteY1" fmla="*/ 4940822 h 4966483"/>
              <a:gd name="connsiteX2" fmla="*/ 42302 w 4027599"/>
              <a:gd name="connsiteY2" fmla="*/ 4966483 h 4966483"/>
              <a:gd name="connsiteX3" fmla="*/ 42302 w 4027599"/>
              <a:gd name="connsiteY3" fmla="*/ 4615707 h 4966483"/>
              <a:gd name="connsiteX4" fmla="*/ 421640 w 4027599"/>
              <a:gd name="connsiteY4" fmla="*/ 4594315 h 4966483"/>
              <a:gd name="connsiteX5" fmla="*/ 843177 w 4027599"/>
              <a:gd name="connsiteY5" fmla="*/ 4532287 h 4966483"/>
              <a:gd name="connsiteX6" fmla="*/ 864179 w 4027599"/>
              <a:gd name="connsiteY6" fmla="*/ 4864073 h 4966483"/>
              <a:gd name="connsiteX7" fmla="*/ 473597 w 4027599"/>
              <a:gd name="connsiteY7" fmla="*/ 4935469 h 4966483"/>
              <a:gd name="connsiteX8" fmla="*/ 460996 w 4027599"/>
              <a:gd name="connsiteY8" fmla="*/ 4595282 h 4966483"/>
              <a:gd name="connsiteX9" fmla="*/ 843177 w 4027599"/>
              <a:gd name="connsiteY9" fmla="*/ 4532287 h 4966483"/>
              <a:gd name="connsiteX10" fmla="*/ 1268465 w 4027599"/>
              <a:gd name="connsiteY10" fmla="*/ 4423733 h 4966483"/>
              <a:gd name="connsiteX11" fmla="*/ 1298375 w 4027599"/>
              <a:gd name="connsiteY11" fmla="*/ 4738738 h 4966483"/>
              <a:gd name="connsiteX12" fmla="*/ 901044 w 4027599"/>
              <a:gd name="connsiteY12" fmla="*/ 4857929 h 4966483"/>
              <a:gd name="connsiteX13" fmla="*/ 879681 w 4027599"/>
              <a:gd name="connsiteY13" fmla="*/ 4525899 h 4966483"/>
              <a:gd name="connsiteX14" fmla="*/ 1268465 w 4027599"/>
              <a:gd name="connsiteY14" fmla="*/ 4423733 h 4966483"/>
              <a:gd name="connsiteX15" fmla="*/ 1694886 w 4027599"/>
              <a:gd name="connsiteY15" fmla="*/ 4268663 h 4966483"/>
              <a:gd name="connsiteX16" fmla="*/ 1732571 w 4027599"/>
              <a:gd name="connsiteY16" fmla="*/ 4552917 h 4966483"/>
              <a:gd name="connsiteX17" fmla="*/ 1343191 w 4027599"/>
              <a:gd name="connsiteY17" fmla="*/ 4718371 h 4966483"/>
              <a:gd name="connsiteX18" fmla="*/ 1313877 w 4027599"/>
              <a:gd name="connsiteY18" fmla="*/ 4408670 h 4966483"/>
              <a:gd name="connsiteX19" fmla="*/ 1694886 w 4027599"/>
              <a:gd name="connsiteY19" fmla="*/ 4268663 h 4966483"/>
              <a:gd name="connsiteX20" fmla="*/ 402065 w 4027599"/>
              <a:gd name="connsiteY20" fmla="*/ 4237649 h 4966483"/>
              <a:gd name="connsiteX21" fmla="*/ 414470 w 4027599"/>
              <a:gd name="connsiteY21" fmla="*/ 4562363 h 4966483"/>
              <a:gd name="connsiteX22" fmla="*/ 42302 w 4027599"/>
              <a:gd name="connsiteY22" fmla="*/ 4578803 h 4966483"/>
              <a:gd name="connsiteX23" fmla="*/ 42302 w 4027599"/>
              <a:gd name="connsiteY23" fmla="*/ 4254089 h 4966483"/>
              <a:gd name="connsiteX24" fmla="*/ 402065 w 4027599"/>
              <a:gd name="connsiteY24" fmla="*/ 4237649 h 4966483"/>
              <a:gd name="connsiteX25" fmla="*/ 818962 w 4027599"/>
              <a:gd name="connsiteY25" fmla="*/ 4191133 h 4966483"/>
              <a:gd name="connsiteX26" fmla="*/ 848667 w 4027599"/>
              <a:gd name="connsiteY26" fmla="*/ 4504760 h 4966483"/>
              <a:gd name="connsiteX27" fmla="*/ 462462 w 4027599"/>
              <a:gd name="connsiteY27" fmla="*/ 4563301 h 4966483"/>
              <a:gd name="connsiteX28" fmla="*/ 445484 w 4027599"/>
              <a:gd name="connsiteY28" fmla="*/ 4237131 h 4966483"/>
              <a:gd name="connsiteX29" fmla="*/ 818962 w 4027599"/>
              <a:gd name="connsiteY29" fmla="*/ 4191133 h 4966483"/>
              <a:gd name="connsiteX30" fmla="*/ 1220366 w 4027599"/>
              <a:gd name="connsiteY30" fmla="*/ 4098091 h 4966483"/>
              <a:gd name="connsiteX31" fmla="*/ 1267361 w 4027599"/>
              <a:gd name="connsiteY31" fmla="*/ 4399420 h 4966483"/>
              <a:gd name="connsiteX32" fmla="*/ 878577 w 4027599"/>
              <a:gd name="connsiteY32" fmla="*/ 4501273 h 4966483"/>
              <a:gd name="connsiteX33" fmla="*/ 848667 w 4027599"/>
              <a:gd name="connsiteY33" fmla="*/ 4178727 h 4966483"/>
              <a:gd name="connsiteX34" fmla="*/ 1220366 w 4027599"/>
              <a:gd name="connsiteY34" fmla="*/ 4098091 h 4966483"/>
              <a:gd name="connsiteX35" fmla="*/ 2131680 w 4027599"/>
              <a:gd name="connsiteY35" fmla="*/ 4067077 h 4966483"/>
              <a:gd name="connsiteX36" fmla="*/ 2182270 w 4027599"/>
              <a:gd name="connsiteY36" fmla="*/ 4316918 h 4966483"/>
              <a:gd name="connsiteX37" fmla="*/ 1790233 w 4027599"/>
              <a:gd name="connsiteY37" fmla="*/ 4532287 h 4966483"/>
              <a:gd name="connsiteX38" fmla="*/ 1748073 w 4027599"/>
              <a:gd name="connsiteY38" fmla="*/ 4252301 h 4966483"/>
              <a:gd name="connsiteX39" fmla="*/ 2131680 w 4027599"/>
              <a:gd name="connsiteY39" fmla="*/ 4067077 h 4966483"/>
              <a:gd name="connsiteX40" fmla="*/ 1624486 w 4027599"/>
              <a:gd name="connsiteY40" fmla="*/ 3974035 h 4966483"/>
              <a:gd name="connsiteX41" fmla="*/ 1686055 w 4027599"/>
              <a:gd name="connsiteY41" fmla="*/ 4241459 h 4966483"/>
              <a:gd name="connsiteX42" fmla="*/ 1312519 w 4027599"/>
              <a:gd name="connsiteY42" fmla="*/ 4377217 h 4966483"/>
              <a:gd name="connsiteX43" fmla="*/ 1267361 w 4027599"/>
              <a:gd name="connsiteY43" fmla="*/ 4085119 h 4966483"/>
              <a:gd name="connsiteX44" fmla="*/ 1624486 w 4027599"/>
              <a:gd name="connsiteY44" fmla="*/ 3974035 h 4966483"/>
              <a:gd name="connsiteX45" fmla="*/ 377820 w 4027599"/>
              <a:gd name="connsiteY45" fmla="*/ 3896495 h 4966483"/>
              <a:gd name="connsiteX46" fmla="*/ 398968 w 4027599"/>
              <a:gd name="connsiteY46" fmla="*/ 4205658 h 4966483"/>
              <a:gd name="connsiteX47" fmla="*/ 26800 w 4027599"/>
              <a:gd name="connsiteY47" fmla="*/ 4222147 h 4966483"/>
              <a:gd name="connsiteX48" fmla="*/ 26800 w 4027599"/>
              <a:gd name="connsiteY48" fmla="*/ 3912983 h 4966483"/>
              <a:gd name="connsiteX49" fmla="*/ 377820 w 4027599"/>
              <a:gd name="connsiteY49" fmla="*/ 3896495 h 4966483"/>
              <a:gd name="connsiteX50" fmla="*/ 775523 w 4027599"/>
              <a:gd name="connsiteY50" fmla="*/ 3849979 h 4966483"/>
              <a:gd name="connsiteX51" fmla="*/ 817663 w 4027599"/>
              <a:gd name="connsiteY51" fmla="*/ 4159943 h 4966483"/>
              <a:gd name="connsiteX52" fmla="*/ 451052 w 4027599"/>
              <a:gd name="connsiteY52" fmla="*/ 4206645 h 4966483"/>
              <a:gd name="connsiteX53" fmla="*/ 429982 w 4027599"/>
              <a:gd name="connsiteY53" fmla="*/ 3892441 h 4966483"/>
              <a:gd name="connsiteX54" fmla="*/ 775523 w 4027599"/>
              <a:gd name="connsiteY54" fmla="*/ 3849979 h 4966483"/>
              <a:gd name="connsiteX55" fmla="*/ 2558570 w 4027599"/>
              <a:gd name="connsiteY55" fmla="*/ 3834467 h 4966483"/>
              <a:gd name="connsiteX56" fmla="*/ 2616466 w 4027599"/>
              <a:gd name="connsiteY56" fmla="*/ 4028375 h 4966483"/>
              <a:gd name="connsiteX57" fmla="*/ 2231892 w 4027599"/>
              <a:gd name="connsiteY57" fmla="*/ 4284175 h 4966483"/>
              <a:gd name="connsiteX58" fmla="*/ 2182270 w 4027599"/>
              <a:gd name="connsiteY58" fmla="*/ 4049006 h 4966483"/>
              <a:gd name="connsiteX59" fmla="*/ 2558570 w 4027599"/>
              <a:gd name="connsiteY59" fmla="*/ 3834467 h 4966483"/>
              <a:gd name="connsiteX60" fmla="*/ 2045808 w 4027599"/>
              <a:gd name="connsiteY60" fmla="*/ 3818965 h 4966483"/>
              <a:gd name="connsiteX61" fmla="*/ 2120242 w 4027599"/>
              <a:gd name="connsiteY61" fmla="*/ 4051106 h 4966483"/>
              <a:gd name="connsiteX62" fmla="*/ 1743941 w 4027599"/>
              <a:gd name="connsiteY62" fmla="*/ 4222147 h 4966483"/>
              <a:gd name="connsiteX63" fmla="*/ 1686045 w 4027599"/>
              <a:gd name="connsiteY63" fmla="*/ 3957438 h 4966483"/>
              <a:gd name="connsiteX64" fmla="*/ 2045808 w 4027599"/>
              <a:gd name="connsiteY64" fmla="*/ 3818965 h 4966483"/>
              <a:gd name="connsiteX65" fmla="*/ 1147144 w 4027599"/>
              <a:gd name="connsiteY65" fmla="*/ 3787951 h 4966483"/>
              <a:gd name="connsiteX66" fmla="*/ 1205333 w 4027599"/>
              <a:gd name="connsiteY66" fmla="*/ 4070828 h 4966483"/>
              <a:gd name="connsiteX67" fmla="*/ 843714 w 4027599"/>
              <a:gd name="connsiteY67" fmla="*/ 4144617 h 4966483"/>
              <a:gd name="connsiteX68" fmla="*/ 802151 w 4027599"/>
              <a:gd name="connsiteY68" fmla="*/ 3849451 h 4966483"/>
              <a:gd name="connsiteX69" fmla="*/ 1147144 w 4027599"/>
              <a:gd name="connsiteY69" fmla="*/ 3787951 h 4966483"/>
              <a:gd name="connsiteX70" fmla="*/ 1541935 w 4027599"/>
              <a:gd name="connsiteY70" fmla="*/ 3679397 h 4966483"/>
              <a:gd name="connsiteX71" fmla="*/ 1624027 w 4027599"/>
              <a:gd name="connsiteY71" fmla="*/ 3955084 h 4966483"/>
              <a:gd name="connsiteX72" fmla="*/ 1266912 w 4027599"/>
              <a:gd name="connsiteY72" fmla="*/ 4067077 h 4966483"/>
              <a:gd name="connsiteX73" fmla="*/ 1205333 w 4027599"/>
              <a:gd name="connsiteY73" fmla="*/ 3774168 h 4966483"/>
              <a:gd name="connsiteX74" fmla="*/ 1541935 w 4027599"/>
              <a:gd name="connsiteY74" fmla="*/ 3679397 h 4966483"/>
              <a:gd name="connsiteX75" fmla="*/ 2464815 w 4027599"/>
              <a:gd name="connsiteY75" fmla="*/ 3617369 h 4966483"/>
              <a:gd name="connsiteX76" fmla="*/ 2554438 w 4027599"/>
              <a:gd name="connsiteY76" fmla="*/ 3810730 h 4966483"/>
              <a:gd name="connsiteX77" fmla="*/ 2170323 w 4027599"/>
              <a:gd name="connsiteY77" fmla="*/ 4020551 h 4966483"/>
              <a:gd name="connsiteX78" fmla="*/ 2089228 w 4027599"/>
              <a:gd name="connsiteY78" fmla="*/ 3790168 h 4966483"/>
              <a:gd name="connsiteX79" fmla="*/ 2464815 w 4027599"/>
              <a:gd name="connsiteY79" fmla="*/ 3617369 h 4966483"/>
              <a:gd name="connsiteX80" fmla="*/ 1941845 w 4027599"/>
              <a:gd name="connsiteY80" fmla="*/ 3555340 h 4966483"/>
              <a:gd name="connsiteX81" fmla="*/ 2042712 w 4027599"/>
              <a:gd name="connsiteY81" fmla="*/ 3786915 h 4966483"/>
              <a:gd name="connsiteX82" fmla="*/ 1677059 w 4027599"/>
              <a:gd name="connsiteY82" fmla="*/ 3927509 h 4966483"/>
              <a:gd name="connsiteX83" fmla="*/ 1593003 w 4027599"/>
              <a:gd name="connsiteY83" fmla="*/ 3666991 h 4966483"/>
              <a:gd name="connsiteX84" fmla="*/ 1941845 w 4027599"/>
              <a:gd name="connsiteY84" fmla="*/ 3555340 h 4966483"/>
              <a:gd name="connsiteX85" fmla="*/ 357366 w 4027599"/>
              <a:gd name="connsiteY85" fmla="*/ 3539838 h 4966483"/>
              <a:gd name="connsiteX86" fmla="*/ 383466 w 4027599"/>
              <a:gd name="connsiteY86" fmla="*/ 3852469 h 4966483"/>
              <a:gd name="connsiteX87" fmla="*/ 26800 w 4027599"/>
              <a:gd name="connsiteY87" fmla="*/ 3865490 h 4966483"/>
              <a:gd name="connsiteX88" fmla="*/ 26800 w 4027599"/>
              <a:gd name="connsiteY88" fmla="*/ 3552869 h 4966483"/>
              <a:gd name="connsiteX89" fmla="*/ 357366 w 4027599"/>
              <a:gd name="connsiteY89" fmla="*/ 3539838 h 4966483"/>
              <a:gd name="connsiteX90" fmla="*/ 720957 w 4027599"/>
              <a:gd name="connsiteY90" fmla="*/ 3508824 h 4966483"/>
              <a:gd name="connsiteX91" fmla="*/ 771137 w 4027599"/>
              <a:gd name="connsiteY91" fmla="*/ 3796908 h 4966483"/>
              <a:gd name="connsiteX92" fmla="*/ 428244 w 4027599"/>
              <a:gd name="connsiteY92" fmla="*/ 3834476 h 4966483"/>
              <a:gd name="connsiteX93" fmla="*/ 398968 w 4027599"/>
              <a:gd name="connsiteY93" fmla="*/ 3538051 h 4966483"/>
              <a:gd name="connsiteX94" fmla="*/ 720957 w 4027599"/>
              <a:gd name="connsiteY94" fmla="*/ 3508824 h 4966483"/>
              <a:gd name="connsiteX95" fmla="*/ 1066097 w 4027599"/>
              <a:gd name="connsiteY95" fmla="*/ 3462298 h 4966483"/>
              <a:gd name="connsiteX96" fmla="*/ 1143305 w 4027599"/>
              <a:gd name="connsiteY96" fmla="*/ 3740282 h 4966483"/>
              <a:gd name="connsiteX97" fmla="*/ 791591 w 4027599"/>
              <a:gd name="connsiteY97" fmla="*/ 3803453 h 4966483"/>
              <a:gd name="connsiteX98" fmla="*/ 740123 w 4027599"/>
              <a:gd name="connsiteY98" fmla="*/ 3512839 h 4966483"/>
              <a:gd name="connsiteX99" fmla="*/ 1066097 w 4027599"/>
              <a:gd name="connsiteY99" fmla="*/ 3462298 h 4966483"/>
              <a:gd name="connsiteX100" fmla="*/ 2324358 w 4027599"/>
              <a:gd name="connsiteY100" fmla="*/ 3400270 h 4966483"/>
              <a:gd name="connsiteX101" fmla="*/ 2445894 w 4027599"/>
              <a:gd name="connsiteY101" fmla="*/ 3594814 h 4966483"/>
              <a:gd name="connsiteX102" fmla="*/ 2081267 w 4027599"/>
              <a:gd name="connsiteY102" fmla="*/ 3772439 h 4966483"/>
              <a:gd name="connsiteX103" fmla="*/ 1980683 w 4027599"/>
              <a:gd name="connsiteY103" fmla="*/ 3539838 h 4966483"/>
              <a:gd name="connsiteX104" fmla="*/ 2324358 w 4027599"/>
              <a:gd name="connsiteY104" fmla="*/ 3400270 h 4966483"/>
              <a:gd name="connsiteX105" fmla="*/ 1431486 w 4027599"/>
              <a:gd name="connsiteY105" fmla="*/ 3384768 h 4966483"/>
              <a:gd name="connsiteX106" fmla="*/ 1530975 w 4027599"/>
              <a:gd name="connsiteY106" fmla="*/ 3642717 h 4966483"/>
              <a:gd name="connsiteX107" fmla="*/ 1191042 w 4027599"/>
              <a:gd name="connsiteY107" fmla="*/ 3725922 h 4966483"/>
              <a:gd name="connsiteX108" fmla="*/ 1112281 w 4027599"/>
              <a:gd name="connsiteY108" fmla="*/ 3451339 h 4966483"/>
              <a:gd name="connsiteX109" fmla="*/ 1431486 w 4027599"/>
              <a:gd name="connsiteY109" fmla="*/ 3384768 h 4966483"/>
              <a:gd name="connsiteX110" fmla="*/ 1788367 w 4027599"/>
              <a:gd name="connsiteY110" fmla="*/ 3291726 h 4966483"/>
              <a:gd name="connsiteX111" fmla="*/ 1918655 w 4027599"/>
              <a:gd name="connsiteY111" fmla="*/ 3523379 h 4966483"/>
              <a:gd name="connsiteX112" fmla="*/ 1574024 w 4027599"/>
              <a:gd name="connsiteY112" fmla="*/ 3632880 h 4966483"/>
              <a:gd name="connsiteX113" fmla="*/ 1468947 w 4027599"/>
              <a:gd name="connsiteY113" fmla="*/ 3380177 h 4966483"/>
              <a:gd name="connsiteX114" fmla="*/ 1788367 w 4027599"/>
              <a:gd name="connsiteY114" fmla="*/ 3291726 h 4966483"/>
              <a:gd name="connsiteX115" fmla="*/ 318615 w 4027599"/>
              <a:gd name="connsiteY115" fmla="*/ 3229698 h 4966483"/>
              <a:gd name="connsiteX116" fmla="*/ 352452 w 4027599"/>
              <a:gd name="connsiteY116" fmla="*/ 3516043 h 4966483"/>
              <a:gd name="connsiteX117" fmla="*/ 31030 w 4027599"/>
              <a:gd name="connsiteY117" fmla="*/ 3524336 h 4966483"/>
              <a:gd name="connsiteX118" fmla="*/ 26800 w 4027599"/>
              <a:gd name="connsiteY118" fmla="*/ 3238001 h 4966483"/>
              <a:gd name="connsiteX119" fmla="*/ 318615 w 4027599"/>
              <a:gd name="connsiteY119" fmla="*/ 3229698 h 4966483"/>
              <a:gd name="connsiteX120" fmla="*/ 649659 w 4027599"/>
              <a:gd name="connsiteY120" fmla="*/ 3214186 h 4966483"/>
              <a:gd name="connsiteX121" fmla="*/ 709109 w 4027599"/>
              <a:gd name="connsiteY121" fmla="*/ 3480575 h 4966483"/>
              <a:gd name="connsiteX122" fmla="*/ 386406 w 4027599"/>
              <a:gd name="connsiteY122" fmla="*/ 3508824 h 4966483"/>
              <a:gd name="connsiteX123" fmla="*/ 352442 w 4027599"/>
              <a:gd name="connsiteY123" fmla="*/ 3234367 h 4966483"/>
              <a:gd name="connsiteX124" fmla="*/ 649659 w 4027599"/>
              <a:gd name="connsiteY124" fmla="*/ 3214186 h 4966483"/>
              <a:gd name="connsiteX125" fmla="*/ 2148921 w 4027599"/>
              <a:gd name="connsiteY125" fmla="*/ 3167670 h 4966483"/>
              <a:gd name="connsiteX126" fmla="*/ 2306326 w 4027599"/>
              <a:gd name="connsiteY126" fmla="*/ 3370634 h 4966483"/>
              <a:gd name="connsiteX127" fmla="*/ 1957484 w 4027599"/>
              <a:gd name="connsiteY127" fmla="*/ 3508824 h 4966483"/>
              <a:gd name="connsiteX128" fmla="*/ 1825604 w 4027599"/>
              <a:gd name="connsiteY128" fmla="*/ 3275628 h 4966483"/>
              <a:gd name="connsiteX129" fmla="*/ 2148921 w 4027599"/>
              <a:gd name="connsiteY129" fmla="*/ 3167670 h 4966483"/>
              <a:gd name="connsiteX130" fmla="*/ 964381 w 4027599"/>
              <a:gd name="connsiteY130" fmla="*/ 3167670 h 4966483"/>
              <a:gd name="connsiteX131" fmla="*/ 1050263 w 4027599"/>
              <a:gd name="connsiteY131" fmla="*/ 3431714 h 4966483"/>
              <a:gd name="connsiteX132" fmla="*/ 739439 w 4027599"/>
              <a:gd name="connsiteY132" fmla="*/ 3477810 h 4966483"/>
              <a:gd name="connsiteX133" fmla="*/ 678095 w 4027599"/>
              <a:gd name="connsiteY133" fmla="*/ 3201204 h 4966483"/>
              <a:gd name="connsiteX134" fmla="*/ 964381 w 4027599"/>
              <a:gd name="connsiteY134" fmla="*/ 3167670 h 4966483"/>
              <a:gd name="connsiteX135" fmla="*/ 1298531 w 4027599"/>
              <a:gd name="connsiteY135" fmla="*/ 3121154 h 4966483"/>
              <a:gd name="connsiteX136" fmla="*/ 1422431 w 4027599"/>
              <a:gd name="connsiteY136" fmla="*/ 3365134 h 4966483"/>
              <a:gd name="connsiteX137" fmla="*/ 1097726 w 4027599"/>
              <a:gd name="connsiteY137" fmla="*/ 3431294 h 4966483"/>
              <a:gd name="connsiteX138" fmla="*/ 1003737 w 4027599"/>
              <a:gd name="connsiteY138" fmla="*/ 3170776 h 4966483"/>
              <a:gd name="connsiteX139" fmla="*/ 1298531 w 4027599"/>
              <a:gd name="connsiteY139" fmla="*/ 3121154 h 4966483"/>
              <a:gd name="connsiteX140" fmla="*/ 1622113 w 4027599"/>
              <a:gd name="connsiteY140" fmla="*/ 3043614 h 4966483"/>
              <a:gd name="connsiteX141" fmla="*/ 1779087 w 4027599"/>
              <a:gd name="connsiteY141" fmla="*/ 3265743 h 4966483"/>
              <a:gd name="connsiteX142" fmla="*/ 1456659 w 4027599"/>
              <a:gd name="connsiteY142" fmla="*/ 3353754 h 4966483"/>
              <a:gd name="connsiteX143" fmla="*/ 1329379 w 4027599"/>
              <a:gd name="connsiteY143" fmla="*/ 3106482 h 4966483"/>
              <a:gd name="connsiteX144" fmla="*/ 1622113 w 4027599"/>
              <a:gd name="connsiteY144" fmla="*/ 3043614 h 4966483"/>
              <a:gd name="connsiteX145" fmla="*/ 3118053 w 4027599"/>
              <a:gd name="connsiteY145" fmla="*/ 3028102 h 4966483"/>
              <a:gd name="connsiteX146" fmla="*/ 3345291 w 4027599"/>
              <a:gd name="connsiteY146" fmla="*/ 3079014 h 4966483"/>
              <a:gd name="connsiteX147" fmla="*/ 3097755 w 4027599"/>
              <a:gd name="connsiteY147" fmla="*/ 3477810 h 4966483"/>
              <a:gd name="connsiteX148" fmla="*/ 2911094 w 4027599"/>
              <a:gd name="connsiteY148" fmla="*/ 3418420 h 4966483"/>
              <a:gd name="connsiteX149" fmla="*/ 3118053 w 4027599"/>
              <a:gd name="connsiteY149" fmla="*/ 3028102 h 4966483"/>
              <a:gd name="connsiteX150" fmla="*/ 2868573 w 4027599"/>
              <a:gd name="connsiteY150" fmla="*/ 2950572 h 4966483"/>
              <a:gd name="connsiteX151" fmla="*/ 3097179 w 4027599"/>
              <a:gd name="connsiteY151" fmla="*/ 3030925 h 4966483"/>
              <a:gd name="connsiteX152" fmla="*/ 2885199 w 4027599"/>
              <a:gd name="connsiteY152" fmla="*/ 3415782 h 4966483"/>
              <a:gd name="connsiteX153" fmla="*/ 2693996 w 4027599"/>
              <a:gd name="connsiteY153" fmla="*/ 3322740 h 4966483"/>
              <a:gd name="connsiteX154" fmla="*/ 2868573 w 4027599"/>
              <a:gd name="connsiteY154" fmla="*/ 2950572 h 4966483"/>
              <a:gd name="connsiteX155" fmla="*/ 1945997 w 4027599"/>
              <a:gd name="connsiteY155" fmla="*/ 2950572 h 4966483"/>
              <a:gd name="connsiteX156" fmla="*/ 2135754 w 4027599"/>
              <a:gd name="connsiteY156" fmla="*/ 3155880 h 4966483"/>
              <a:gd name="connsiteX157" fmla="*/ 1815269 w 4027599"/>
              <a:gd name="connsiteY157" fmla="*/ 3260712 h 4966483"/>
              <a:gd name="connsiteX158" fmla="*/ 1655031 w 4027599"/>
              <a:gd name="connsiteY158" fmla="*/ 3033572 h 4966483"/>
              <a:gd name="connsiteX159" fmla="*/ 1945997 w 4027599"/>
              <a:gd name="connsiteY159" fmla="*/ 2950572 h 4966483"/>
              <a:gd name="connsiteX160" fmla="*/ 283557 w 4027599"/>
              <a:gd name="connsiteY160" fmla="*/ 2935060 h 4966483"/>
              <a:gd name="connsiteX161" fmla="*/ 321438 w 4027599"/>
              <a:gd name="connsiteY161" fmla="*/ 3205854 h 4966483"/>
              <a:gd name="connsiteX162" fmla="*/ 31010 w 4027599"/>
              <a:gd name="connsiteY162" fmla="*/ 3214186 h 4966483"/>
              <a:gd name="connsiteX163" fmla="*/ 26800 w 4027599"/>
              <a:gd name="connsiteY163" fmla="*/ 2943392 h 4966483"/>
              <a:gd name="connsiteX164" fmla="*/ 283557 w 4027599"/>
              <a:gd name="connsiteY164" fmla="*/ 2935060 h 4966483"/>
              <a:gd name="connsiteX165" fmla="*/ 576105 w 4027599"/>
              <a:gd name="connsiteY165" fmla="*/ 2919558 h 4966483"/>
              <a:gd name="connsiteX166" fmla="*/ 647080 w 4027599"/>
              <a:gd name="connsiteY166" fmla="*/ 3178161 h 4966483"/>
              <a:gd name="connsiteX167" fmla="*/ 363178 w 4027599"/>
              <a:gd name="connsiteY167" fmla="*/ 3198684 h 4966483"/>
              <a:gd name="connsiteX168" fmla="*/ 321428 w 4027599"/>
              <a:gd name="connsiteY168" fmla="*/ 2931876 h 4966483"/>
              <a:gd name="connsiteX169" fmla="*/ 576105 w 4027599"/>
              <a:gd name="connsiteY169" fmla="*/ 2919558 h 4966483"/>
              <a:gd name="connsiteX170" fmla="*/ 853541 w 4027599"/>
              <a:gd name="connsiteY170" fmla="*/ 2888544 h 4966483"/>
              <a:gd name="connsiteX171" fmla="*/ 957221 w 4027599"/>
              <a:gd name="connsiteY171" fmla="*/ 3149023 h 4966483"/>
              <a:gd name="connsiteX172" fmla="*/ 675203 w 4027599"/>
              <a:gd name="connsiteY172" fmla="*/ 3183182 h 4966483"/>
              <a:gd name="connsiteX173" fmla="*/ 600555 w 4027599"/>
              <a:gd name="connsiteY173" fmla="*/ 2914166 h 4966483"/>
              <a:gd name="connsiteX174" fmla="*/ 853541 w 4027599"/>
              <a:gd name="connsiteY174" fmla="*/ 2888544 h 4966483"/>
              <a:gd name="connsiteX175" fmla="*/ 1138567 w 4027599"/>
              <a:gd name="connsiteY175" fmla="*/ 2857530 h 4966483"/>
              <a:gd name="connsiteX176" fmla="*/ 1282863 w 4027599"/>
              <a:gd name="connsiteY176" fmla="*/ 3088118 h 4966483"/>
              <a:gd name="connsiteX177" fmla="*/ 990022 w 4027599"/>
              <a:gd name="connsiteY177" fmla="*/ 3136656 h 4966483"/>
              <a:gd name="connsiteX178" fmla="*/ 879681 w 4027599"/>
              <a:gd name="connsiteY178" fmla="*/ 2889892 h 4966483"/>
              <a:gd name="connsiteX179" fmla="*/ 1138567 w 4027599"/>
              <a:gd name="connsiteY179" fmla="*/ 2857530 h 4966483"/>
              <a:gd name="connsiteX180" fmla="*/ 2616466 w 4027599"/>
              <a:gd name="connsiteY180" fmla="*/ 2842018 h 4966483"/>
              <a:gd name="connsiteX181" fmla="*/ 2849066 w 4027599"/>
              <a:gd name="connsiteY181" fmla="*/ 2944946 h 4966483"/>
              <a:gd name="connsiteX182" fmla="*/ 2675671 w 4027599"/>
              <a:gd name="connsiteY182" fmla="*/ 3307228 h 4966483"/>
              <a:gd name="connsiteX183" fmla="*/ 2476898 w 4027599"/>
              <a:gd name="connsiteY183" fmla="*/ 3187841 h 4966483"/>
              <a:gd name="connsiteX184" fmla="*/ 2616466 w 4027599"/>
              <a:gd name="connsiteY184" fmla="*/ 2842018 h 4966483"/>
              <a:gd name="connsiteX185" fmla="*/ 1427237 w 4027599"/>
              <a:gd name="connsiteY185" fmla="*/ 2795502 h 4966483"/>
              <a:gd name="connsiteX186" fmla="*/ 1608505 w 4027599"/>
              <a:gd name="connsiteY186" fmla="*/ 3025152 h 4966483"/>
              <a:gd name="connsiteX187" fmla="*/ 1321848 w 4027599"/>
              <a:gd name="connsiteY187" fmla="*/ 3090140 h 4966483"/>
              <a:gd name="connsiteX188" fmla="*/ 1174309 w 4027599"/>
              <a:gd name="connsiteY188" fmla="*/ 2843171 h 4966483"/>
              <a:gd name="connsiteX189" fmla="*/ 1427237 w 4027599"/>
              <a:gd name="connsiteY189" fmla="*/ 2795502 h 4966483"/>
              <a:gd name="connsiteX190" fmla="*/ 1712937 w 4027599"/>
              <a:gd name="connsiteY190" fmla="*/ 2748986 h 4966483"/>
              <a:gd name="connsiteX191" fmla="*/ 1934158 w 4027599"/>
              <a:gd name="connsiteY191" fmla="*/ 2939612 h 4966483"/>
              <a:gd name="connsiteX192" fmla="*/ 1640623 w 4027599"/>
              <a:gd name="connsiteY192" fmla="*/ 3012610 h 4966483"/>
              <a:gd name="connsiteX193" fmla="*/ 1453435 w 4027599"/>
              <a:gd name="connsiteY193" fmla="*/ 2801714 h 4966483"/>
              <a:gd name="connsiteX194" fmla="*/ 1712937 w 4027599"/>
              <a:gd name="connsiteY194" fmla="*/ 2748986 h 4966483"/>
              <a:gd name="connsiteX195" fmla="*/ 2352256 w 4027599"/>
              <a:gd name="connsiteY195" fmla="*/ 2686948 h 4966483"/>
              <a:gd name="connsiteX196" fmla="*/ 2585452 w 4027599"/>
              <a:gd name="connsiteY196" fmla="*/ 2821886 h 4966483"/>
              <a:gd name="connsiteX197" fmla="*/ 2447261 w 4027599"/>
              <a:gd name="connsiteY197" fmla="*/ 3167670 h 4966483"/>
              <a:gd name="connsiteX198" fmla="*/ 2244298 w 4027599"/>
              <a:gd name="connsiteY198" fmla="*/ 3011653 h 4966483"/>
              <a:gd name="connsiteX199" fmla="*/ 2352256 w 4027599"/>
              <a:gd name="connsiteY199" fmla="*/ 2686948 h 4966483"/>
              <a:gd name="connsiteX200" fmla="*/ 234237 w 4027599"/>
              <a:gd name="connsiteY200" fmla="*/ 2655934 h 4966483"/>
              <a:gd name="connsiteX201" fmla="*/ 274912 w 4027599"/>
              <a:gd name="connsiteY201" fmla="*/ 2915377 h 4966483"/>
              <a:gd name="connsiteX202" fmla="*/ 26800 w 4027599"/>
              <a:gd name="connsiteY202" fmla="*/ 2919558 h 4966483"/>
              <a:gd name="connsiteX203" fmla="*/ 26800 w 4027599"/>
              <a:gd name="connsiteY203" fmla="*/ 2660124 h 4966483"/>
              <a:gd name="connsiteX204" fmla="*/ 234237 w 4027599"/>
              <a:gd name="connsiteY204" fmla="*/ 2655934 h 4966483"/>
              <a:gd name="connsiteX205" fmla="*/ 486550 w 4027599"/>
              <a:gd name="connsiteY205" fmla="*/ 2640432 h 4966483"/>
              <a:gd name="connsiteX206" fmla="*/ 569550 w 4027599"/>
              <a:gd name="connsiteY206" fmla="*/ 2891699 h 4966483"/>
              <a:gd name="connsiteX207" fmla="*/ 316408 w 4027599"/>
              <a:gd name="connsiteY207" fmla="*/ 2904056 h 4966483"/>
              <a:gd name="connsiteX208" fmla="*/ 274912 w 4027599"/>
              <a:gd name="connsiteY208" fmla="*/ 2652789 h 4966483"/>
              <a:gd name="connsiteX209" fmla="*/ 486550 w 4027599"/>
              <a:gd name="connsiteY209" fmla="*/ 2640432 h 4966483"/>
              <a:gd name="connsiteX210" fmla="*/ 715116 w 4027599"/>
              <a:gd name="connsiteY210" fmla="*/ 2624930 h 4966483"/>
              <a:gd name="connsiteX211" fmla="*/ 833165 w 4027599"/>
              <a:gd name="connsiteY211" fmla="*/ 2867962 h 4966483"/>
              <a:gd name="connsiteX212" fmla="*/ 588921 w 4027599"/>
              <a:gd name="connsiteY212" fmla="*/ 2888554 h 4966483"/>
              <a:gd name="connsiteX213" fmla="*/ 507513 w 4027599"/>
              <a:gd name="connsiteY213" fmla="*/ 2641409 h 4966483"/>
              <a:gd name="connsiteX214" fmla="*/ 715116 w 4027599"/>
              <a:gd name="connsiteY214" fmla="*/ 2624930 h 4966483"/>
              <a:gd name="connsiteX215" fmla="*/ 959800 w 4027599"/>
              <a:gd name="connsiteY215" fmla="*/ 2593916 h 4966483"/>
              <a:gd name="connsiteX216" fmla="*/ 1127793 w 4027599"/>
              <a:gd name="connsiteY216" fmla="*/ 2824592 h 4966483"/>
              <a:gd name="connsiteX217" fmla="*/ 869336 w 4027599"/>
              <a:gd name="connsiteY217" fmla="*/ 2857540 h 4966483"/>
              <a:gd name="connsiteX218" fmla="*/ 740113 w 4027599"/>
              <a:gd name="connsiteY218" fmla="*/ 2618629 h 4966483"/>
              <a:gd name="connsiteX219" fmla="*/ 959800 w 4027599"/>
              <a:gd name="connsiteY219" fmla="*/ 2593916 h 4966483"/>
              <a:gd name="connsiteX220" fmla="*/ 3318594 w 4027599"/>
              <a:gd name="connsiteY220" fmla="*/ 2593906 h 4966483"/>
              <a:gd name="connsiteX221" fmla="*/ 3593413 w 4027599"/>
              <a:gd name="connsiteY221" fmla="*/ 2631846 h 4966483"/>
              <a:gd name="connsiteX222" fmla="*/ 3385213 w 4027599"/>
              <a:gd name="connsiteY222" fmla="*/ 3028102 h 4966483"/>
              <a:gd name="connsiteX223" fmla="*/ 3143704 w 4027599"/>
              <a:gd name="connsiteY223" fmla="*/ 2977522 h 4966483"/>
              <a:gd name="connsiteX224" fmla="*/ 3318594 w 4027599"/>
              <a:gd name="connsiteY224" fmla="*/ 2593906 h 4966483"/>
              <a:gd name="connsiteX225" fmla="*/ 1201758 w 4027599"/>
              <a:gd name="connsiteY225" fmla="*/ 2562902 h 4966483"/>
              <a:gd name="connsiteX226" fmla="*/ 1406919 w 4027599"/>
              <a:gd name="connsiteY226" fmla="*/ 2779756 h 4966483"/>
              <a:gd name="connsiteX227" fmla="*/ 1155701 w 4027599"/>
              <a:gd name="connsiteY227" fmla="*/ 2826526 h 4966483"/>
              <a:gd name="connsiteX228" fmla="*/ 988225 w 4027599"/>
              <a:gd name="connsiteY228" fmla="*/ 2592665 h 4966483"/>
              <a:gd name="connsiteX229" fmla="*/ 1201758 w 4027599"/>
              <a:gd name="connsiteY229" fmla="*/ 2562902 h 4966483"/>
              <a:gd name="connsiteX230" fmla="*/ 1444839 w 4027599"/>
              <a:gd name="connsiteY230" fmla="*/ 2531888 h 4966483"/>
              <a:gd name="connsiteX231" fmla="*/ 1686045 w 4027599"/>
              <a:gd name="connsiteY231" fmla="*/ 2726245 h 4966483"/>
              <a:gd name="connsiteX232" fmla="*/ 1440746 w 4027599"/>
              <a:gd name="connsiteY232" fmla="*/ 2780000 h 4966483"/>
              <a:gd name="connsiteX233" fmla="*/ 1236337 w 4027599"/>
              <a:gd name="connsiteY233" fmla="*/ 2569104 h 4966483"/>
              <a:gd name="connsiteX234" fmla="*/ 1444839 w 4027599"/>
              <a:gd name="connsiteY234" fmla="*/ 2531888 h 4966483"/>
              <a:gd name="connsiteX235" fmla="*/ 3025343 w 4027599"/>
              <a:gd name="connsiteY235" fmla="*/ 2531878 h 4966483"/>
              <a:gd name="connsiteX236" fmla="*/ 3298775 w 4027599"/>
              <a:gd name="connsiteY236" fmla="*/ 2591278 h 4966483"/>
              <a:gd name="connsiteX237" fmla="*/ 3119333 w 4027599"/>
              <a:gd name="connsiteY237" fmla="*/ 2981586 h 4966483"/>
              <a:gd name="connsiteX238" fmla="*/ 2880080 w 4027599"/>
              <a:gd name="connsiteY238" fmla="*/ 2905218 h 4966483"/>
              <a:gd name="connsiteX239" fmla="*/ 3025343 w 4027599"/>
              <a:gd name="connsiteY239" fmla="*/ 2531878 h 4966483"/>
              <a:gd name="connsiteX240" fmla="*/ 2121551 w 4027599"/>
              <a:gd name="connsiteY240" fmla="*/ 2516376 h 4966483"/>
              <a:gd name="connsiteX241" fmla="*/ 2337340 w 4027599"/>
              <a:gd name="connsiteY241" fmla="*/ 2675226 h 4966483"/>
              <a:gd name="connsiteX242" fmla="*/ 2237743 w 4027599"/>
              <a:gd name="connsiteY242" fmla="*/ 2997098 h 4966483"/>
              <a:gd name="connsiteX243" fmla="*/ 2042702 w 4027599"/>
              <a:gd name="connsiteY243" fmla="*/ 2808992 h 4966483"/>
              <a:gd name="connsiteX244" fmla="*/ 2121551 w 4027599"/>
              <a:gd name="connsiteY244" fmla="*/ 2516376 h 4966483"/>
              <a:gd name="connsiteX245" fmla="*/ 2744879 w 4027599"/>
              <a:gd name="connsiteY245" fmla="*/ 2438836 h 4966483"/>
              <a:gd name="connsiteX246" fmla="*/ 3004136 w 4027599"/>
              <a:gd name="connsiteY246" fmla="*/ 2522119 h 4966483"/>
              <a:gd name="connsiteX247" fmla="*/ 2866141 w 4027599"/>
              <a:gd name="connsiteY247" fmla="*/ 2888544 h 4966483"/>
              <a:gd name="connsiteX248" fmla="*/ 2631968 w 4027599"/>
              <a:gd name="connsiteY248" fmla="*/ 2788615 h 4966483"/>
              <a:gd name="connsiteX249" fmla="*/ 2744879 w 4027599"/>
              <a:gd name="connsiteY249" fmla="*/ 2438836 h 4966483"/>
              <a:gd name="connsiteX250" fmla="*/ 382958 w 4027599"/>
              <a:gd name="connsiteY250" fmla="*/ 2376808 h 4966483"/>
              <a:gd name="connsiteX251" fmla="*/ 476508 w 4027599"/>
              <a:gd name="connsiteY251" fmla="*/ 2616509 h 4966483"/>
              <a:gd name="connsiteX252" fmla="*/ 263903 w 4027599"/>
              <a:gd name="connsiteY252" fmla="*/ 2624920 h 4966483"/>
              <a:gd name="connsiteX253" fmla="*/ 212884 w 4027599"/>
              <a:gd name="connsiteY253" fmla="*/ 2381018 h 4966483"/>
              <a:gd name="connsiteX254" fmla="*/ 382958 w 4027599"/>
              <a:gd name="connsiteY254" fmla="*/ 2376808 h 4966483"/>
              <a:gd name="connsiteX255" fmla="*/ 26800 w 4027599"/>
              <a:gd name="connsiteY255" fmla="*/ 2376808 h 4966483"/>
              <a:gd name="connsiteX256" fmla="*/ 184918 w 4027599"/>
              <a:gd name="connsiteY256" fmla="*/ 2376808 h 4966483"/>
              <a:gd name="connsiteX257" fmla="*/ 228396 w 4027599"/>
              <a:gd name="connsiteY257" fmla="*/ 2620720 h 4966483"/>
              <a:gd name="connsiteX258" fmla="*/ 30756 w 4027599"/>
              <a:gd name="connsiteY258" fmla="*/ 2624920 h 4966483"/>
              <a:gd name="connsiteX259" fmla="*/ 26800 w 4027599"/>
              <a:gd name="connsiteY259" fmla="*/ 2376808 h 4966483"/>
              <a:gd name="connsiteX260" fmla="*/ 573145 w 4027599"/>
              <a:gd name="connsiteY260" fmla="*/ 2361306 h 4966483"/>
              <a:gd name="connsiteX261" fmla="*/ 709099 w 4027599"/>
              <a:gd name="connsiteY261" fmla="*/ 2592880 h 4966483"/>
              <a:gd name="connsiteX262" fmla="*/ 496670 w 4027599"/>
              <a:gd name="connsiteY262" fmla="*/ 2609418 h 4966483"/>
              <a:gd name="connsiteX263" fmla="*/ 398959 w 4027599"/>
              <a:gd name="connsiteY263" fmla="*/ 2369579 h 4966483"/>
              <a:gd name="connsiteX264" fmla="*/ 573145 w 4027599"/>
              <a:gd name="connsiteY264" fmla="*/ 2361306 h 4966483"/>
              <a:gd name="connsiteX265" fmla="*/ 754882 w 4027599"/>
              <a:gd name="connsiteY265" fmla="*/ 2345804 h 4966483"/>
              <a:gd name="connsiteX266" fmla="*/ 941709 w 4027599"/>
              <a:gd name="connsiteY266" fmla="*/ 2572533 h 4966483"/>
              <a:gd name="connsiteX267" fmla="*/ 729407 w 4027599"/>
              <a:gd name="connsiteY267" fmla="*/ 2593916 h 4966483"/>
              <a:gd name="connsiteX268" fmla="*/ 585043 w 4027599"/>
              <a:gd name="connsiteY268" fmla="*/ 2358639 h 4966483"/>
              <a:gd name="connsiteX269" fmla="*/ 754882 w 4027599"/>
              <a:gd name="connsiteY269" fmla="*/ 2345804 h 4966483"/>
              <a:gd name="connsiteX270" fmla="*/ 956400 w 4027599"/>
              <a:gd name="connsiteY270" fmla="*/ 2330292 h 4966483"/>
              <a:gd name="connsiteX271" fmla="*/ 1189821 w 4027599"/>
              <a:gd name="connsiteY271" fmla="*/ 2547937 h 4966483"/>
              <a:gd name="connsiteX272" fmla="*/ 977617 w 4027599"/>
              <a:gd name="connsiteY272" fmla="*/ 2578404 h 4966483"/>
              <a:gd name="connsiteX273" fmla="*/ 786639 w 4027599"/>
              <a:gd name="connsiteY273" fmla="*/ 2343352 h 4966483"/>
              <a:gd name="connsiteX274" fmla="*/ 956400 w 4027599"/>
              <a:gd name="connsiteY274" fmla="*/ 2330292 h 4966483"/>
              <a:gd name="connsiteX275" fmla="*/ 1142426 w 4027599"/>
              <a:gd name="connsiteY275" fmla="*/ 2314789 h 4966483"/>
              <a:gd name="connsiteX276" fmla="*/ 1422431 w 4027599"/>
              <a:gd name="connsiteY276" fmla="*/ 2513572 h 4966483"/>
              <a:gd name="connsiteX277" fmla="*/ 1210305 w 4027599"/>
              <a:gd name="connsiteY277" fmla="*/ 2547400 h 4966483"/>
              <a:gd name="connsiteX278" fmla="*/ 972723 w 4027599"/>
              <a:gd name="connsiteY278" fmla="*/ 2335938 h 4966483"/>
              <a:gd name="connsiteX279" fmla="*/ 1142426 w 4027599"/>
              <a:gd name="connsiteY279" fmla="*/ 2314789 h 4966483"/>
              <a:gd name="connsiteX280" fmla="*/ 2456805 w 4027599"/>
              <a:gd name="connsiteY280" fmla="*/ 2314780 h 4966483"/>
              <a:gd name="connsiteX281" fmla="*/ 2709508 w 4027599"/>
              <a:gd name="connsiteY281" fmla="*/ 2418879 h 4966483"/>
              <a:gd name="connsiteX282" fmla="*/ 2595787 w 4027599"/>
              <a:gd name="connsiteY282" fmla="*/ 2764488 h 4966483"/>
              <a:gd name="connsiteX283" fmla="*/ 2368354 w 4027599"/>
              <a:gd name="connsiteY283" fmla="*/ 2635411 h 4966483"/>
              <a:gd name="connsiteX284" fmla="*/ 2456805 w 4027599"/>
              <a:gd name="connsiteY284" fmla="*/ 2314780 h 4966483"/>
              <a:gd name="connsiteX285" fmla="*/ 1875031 w 4027599"/>
              <a:gd name="connsiteY285" fmla="*/ 2314780 h 4966483"/>
              <a:gd name="connsiteX286" fmla="*/ 2089228 w 4027599"/>
              <a:gd name="connsiteY286" fmla="*/ 2495921 h 4966483"/>
              <a:gd name="connsiteX287" fmla="*/ 2015087 w 4027599"/>
              <a:gd name="connsiteY287" fmla="*/ 2779990 h 4966483"/>
              <a:gd name="connsiteX288" fmla="*/ 1825604 w 4027599"/>
              <a:gd name="connsiteY288" fmla="*/ 2565910 h 4966483"/>
              <a:gd name="connsiteX289" fmla="*/ 1875031 w 4027599"/>
              <a:gd name="connsiteY289" fmla="*/ 2314780 h 4966483"/>
              <a:gd name="connsiteX290" fmla="*/ 2183969 w 4027599"/>
              <a:gd name="connsiteY290" fmla="*/ 2175222 h 4966483"/>
              <a:gd name="connsiteX291" fmla="*/ 2430382 w 4027599"/>
              <a:gd name="connsiteY291" fmla="*/ 2305510 h 4966483"/>
              <a:gd name="connsiteX292" fmla="*/ 2345408 w 4027599"/>
              <a:gd name="connsiteY292" fmla="*/ 2624930 h 4966483"/>
              <a:gd name="connsiteX293" fmla="*/ 2120242 w 4027599"/>
              <a:gd name="connsiteY293" fmla="*/ 2469430 h 4966483"/>
              <a:gd name="connsiteX294" fmla="*/ 2183969 w 4027599"/>
              <a:gd name="connsiteY294" fmla="*/ 2175222 h 4966483"/>
              <a:gd name="connsiteX295" fmla="*/ 3481752 w 4027599"/>
              <a:gd name="connsiteY295" fmla="*/ 2159710 h 4966483"/>
              <a:gd name="connsiteX296" fmla="*/ 3779487 w 4027599"/>
              <a:gd name="connsiteY296" fmla="*/ 2189805 h 4966483"/>
              <a:gd name="connsiteX297" fmla="*/ 3622346 w 4027599"/>
              <a:gd name="connsiteY297" fmla="*/ 2593906 h 4966483"/>
              <a:gd name="connsiteX298" fmla="*/ 3345291 w 4027599"/>
              <a:gd name="connsiteY298" fmla="*/ 2555214 h 4966483"/>
              <a:gd name="connsiteX299" fmla="*/ 3481752 w 4027599"/>
              <a:gd name="connsiteY299" fmla="*/ 2159710 h 4966483"/>
              <a:gd name="connsiteX300" fmla="*/ 3159861 w 4027599"/>
              <a:gd name="connsiteY300" fmla="*/ 2113193 h 4966483"/>
              <a:gd name="connsiteX301" fmla="*/ 3453845 w 4027599"/>
              <a:gd name="connsiteY301" fmla="*/ 2159563 h 4966483"/>
              <a:gd name="connsiteX302" fmla="*/ 3319454 w 4027599"/>
              <a:gd name="connsiteY302" fmla="*/ 2547390 h 4966483"/>
              <a:gd name="connsiteX303" fmla="*/ 3050662 w 4027599"/>
              <a:gd name="connsiteY303" fmla="*/ 2484160 h 4966483"/>
              <a:gd name="connsiteX304" fmla="*/ 3159861 w 4027599"/>
              <a:gd name="connsiteY304" fmla="*/ 2113193 h 4966483"/>
              <a:gd name="connsiteX305" fmla="*/ 265545 w 4027599"/>
              <a:gd name="connsiteY305" fmla="*/ 2113193 h 4966483"/>
              <a:gd name="connsiteX306" fmla="*/ 367954 w 4027599"/>
              <a:gd name="connsiteY306" fmla="*/ 2341652 h 4966483"/>
              <a:gd name="connsiteX307" fmla="*/ 208205 w 4027599"/>
              <a:gd name="connsiteY307" fmla="*/ 2345804 h 4966483"/>
              <a:gd name="connsiteX308" fmla="*/ 150856 w 4027599"/>
              <a:gd name="connsiteY308" fmla="*/ 2117345 h 4966483"/>
              <a:gd name="connsiteX309" fmla="*/ 265545 w 4027599"/>
              <a:gd name="connsiteY309" fmla="*/ 2113193 h 4966483"/>
              <a:gd name="connsiteX310" fmla="*/ 11288 w 4027599"/>
              <a:gd name="connsiteY310" fmla="*/ 2113193 h 4966483"/>
              <a:gd name="connsiteX311" fmla="*/ 130694 w 4027599"/>
              <a:gd name="connsiteY311" fmla="*/ 2113193 h 4966483"/>
              <a:gd name="connsiteX312" fmla="*/ 181870 w 4027599"/>
              <a:gd name="connsiteY312" fmla="*/ 2345804 h 4966483"/>
              <a:gd name="connsiteX313" fmla="*/ 15547 w 4027599"/>
              <a:gd name="connsiteY313" fmla="*/ 2345804 h 4966483"/>
              <a:gd name="connsiteX314" fmla="*/ 11288 w 4027599"/>
              <a:gd name="connsiteY314" fmla="*/ 2113193 h 4966483"/>
              <a:gd name="connsiteX315" fmla="*/ 654309 w 4027599"/>
              <a:gd name="connsiteY315" fmla="*/ 2097691 h 4966483"/>
              <a:gd name="connsiteX316" fmla="*/ 910695 w 4027599"/>
              <a:gd name="connsiteY316" fmla="*/ 2302501 h 4966483"/>
              <a:gd name="connsiteX317" fmla="*/ 749422 w 4027599"/>
              <a:gd name="connsiteY317" fmla="*/ 2314789 h 4966483"/>
              <a:gd name="connsiteX318" fmla="*/ 538527 w 4027599"/>
              <a:gd name="connsiteY318" fmla="*/ 2105887 h 4966483"/>
              <a:gd name="connsiteX319" fmla="*/ 654309 w 4027599"/>
              <a:gd name="connsiteY319" fmla="*/ 2097691 h 4966483"/>
              <a:gd name="connsiteX320" fmla="*/ 527244 w 4027599"/>
              <a:gd name="connsiteY320" fmla="*/ 2097691 h 4966483"/>
              <a:gd name="connsiteX321" fmla="*/ 724611 w 4027599"/>
              <a:gd name="connsiteY321" fmla="*/ 2317378 h 4966483"/>
              <a:gd name="connsiteX322" fmla="*/ 567528 w 4027599"/>
              <a:gd name="connsiteY322" fmla="*/ 2330301 h 4966483"/>
              <a:gd name="connsiteX323" fmla="*/ 414470 w 4027599"/>
              <a:gd name="connsiteY323" fmla="*/ 2101999 h 4966483"/>
              <a:gd name="connsiteX324" fmla="*/ 527244 w 4027599"/>
              <a:gd name="connsiteY324" fmla="*/ 2097691 h 4966483"/>
              <a:gd name="connsiteX325" fmla="*/ 386113 w 4027599"/>
              <a:gd name="connsiteY325" fmla="*/ 2097691 h 4966483"/>
              <a:gd name="connsiteX326" fmla="*/ 538527 w 4027599"/>
              <a:gd name="connsiteY326" fmla="*/ 2321842 h 4966483"/>
              <a:gd name="connsiteX327" fmla="*/ 377879 w 4027599"/>
              <a:gd name="connsiteY327" fmla="*/ 2330301 h 4966483"/>
              <a:gd name="connsiteX328" fmla="*/ 274902 w 4027599"/>
              <a:gd name="connsiteY328" fmla="*/ 2101921 h 4966483"/>
              <a:gd name="connsiteX329" fmla="*/ 386113 w 4027599"/>
              <a:gd name="connsiteY329" fmla="*/ 2097691 h 4966483"/>
              <a:gd name="connsiteX330" fmla="*/ 1642147 w 4027599"/>
              <a:gd name="connsiteY330" fmla="*/ 2082179 h 4966483"/>
              <a:gd name="connsiteX331" fmla="*/ 1856618 w 4027599"/>
              <a:gd name="connsiteY331" fmla="*/ 2295927 h 4966483"/>
              <a:gd name="connsiteX332" fmla="*/ 1801955 w 4027599"/>
              <a:gd name="connsiteY332" fmla="*/ 2547390 h 4966483"/>
              <a:gd name="connsiteX333" fmla="*/ 1608505 w 4027599"/>
              <a:gd name="connsiteY333" fmla="*/ 2300118 h 4966483"/>
              <a:gd name="connsiteX334" fmla="*/ 1642147 w 4027599"/>
              <a:gd name="connsiteY334" fmla="*/ 2082179 h 4966483"/>
              <a:gd name="connsiteX335" fmla="*/ 788915 w 4027599"/>
              <a:gd name="connsiteY335" fmla="*/ 2082179 h 4966483"/>
              <a:gd name="connsiteX336" fmla="*/ 1096779 w 4027599"/>
              <a:gd name="connsiteY336" fmla="*/ 2282252 h 4966483"/>
              <a:gd name="connsiteX337" fmla="*/ 936688 w 4027599"/>
              <a:gd name="connsiteY337" fmla="*/ 2299278 h 4966483"/>
              <a:gd name="connsiteX338" fmla="*/ 678085 w 4027599"/>
              <a:gd name="connsiteY338" fmla="*/ 2090697 h 4966483"/>
              <a:gd name="connsiteX339" fmla="*/ 788915 w 4027599"/>
              <a:gd name="connsiteY339" fmla="*/ 2082179 h 4966483"/>
              <a:gd name="connsiteX340" fmla="*/ 2844837 w 4027599"/>
              <a:gd name="connsiteY340" fmla="*/ 2051165 h 4966483"/>
              <a:gd name="connsiteX341" fmla="*/ 3128193 w 4027599"/>
              <a:gd name="connsiteY341" fmla="*/ 2114405 h 4966483"/>
              <a:gd name="connsiteX342" fmla="*/ 3018232 w 4027599"/>
              <a:gd name="connsiteY342" fmla="*/ 2485362 h 4966483"/>
              <a:gd name="connsiteX343" fmla="*/ 2756024 w 4027599"/>
              <a:gd name="connsiteY343" fmla="*/ 2401052 h 4966483"/>
              <a:gd name="connsiteX344" fmla="*/ 2844837 w 4027599"/>
              <a:gd name="connsiteY344" fmla="*/ 2051165 h 4966483"/>
              <a:gd name="connsiteX345" fmla="*/ 1933464 w 4027599"/>
              <a:gd name="connsiteY345" fmla="*/ 2020151 h 4966483"/>
              <a:gd name="connsiteX346" fmla="*/ 2166758 w 4027599"/>
              <a:gd name="connsiteY346" fmla="*/ 2166274 h 4966483"/>
              <a:gd name="connsiteX347" fmla="*/ 2104270 w 4027599"/>
              <a:gd name="connsiteY347" fmla="*/ 2454348 h 4966483"/>
              <a:gd name="connsiteX348" fmla="*/ 1887631 w 4027599"/>
              <a:gd name="connsiteY348" fmla="*/ 2274828 h 4966483"/>
              <a:gd name="connsiteX349" fmla="*/ 1933464 w 4027599"/>
              <a:gd name="connsiteY349" fmla="*/ 2020151 h 4966483"/>
              <a:gd name="connsiteX350" fmla="*/ 2528787 w 4027599"/>
              <a:gd name="connsiteY350" fmla="*/ 1958123 h 4966483"/>
              <a:gd name="connsiteX351" fmla="*/ 2802550 w 4027599"/>
              <a:gd name="connsiteY351" fmla="*/ 2036122 h 4966483"/>
              <a:gd name="connsiteX352" fmla="*/ 2718319 w 4027599"/>
              <a:gd name="connsiteY352" fmla="*/ 2376818 h 4966483"/>
              <a:gd name="connsiteX353" fmla="*/ 2461396 w 4027599"/>
              <a:gd name="connsiteY353" fmla="*/ 2274203 h 4966483"/>
              <a:gd name="connsiteX354" fmla="*/ 2528787 w 4027599"/>
              <a:gd name="connsiteY354" fmla="*/ 1958123 h 4966483"/>
              <a:gd name="connsiteX355" fmla="*/ 150846 w 4027599"/>
              <a:gd name="connsiteY355" fmla="*/ 1880593 h 4966483"/>
              <a:gd name="connsiteX356" fmla="*/ 212874 w 4027599"/>
              <a:gd name="connsiteY356" fmla="*/ 1880593 h 4966483"/>
              <a:gd name="connsiteX357" fmla="*/ 214281 w 4027599"/>
              <a:gd name="connsiteY357" fmla="*/ 1880593 h 4966483"/>
              <a:gd name="connsiteX358" fmla="*/ 276924 w 4027599"/>
              <a:gd name="connsiteY358" fmla="*/ 1880593 h 4966483"/>
              <a:gd name="connsiteX359" fmla="*/ 507513 w 4027599"/>
              <a:gd name="connsiteY359" fmla="*/ 2078155 h 4966483"/>
              <a:gd name="connsiteX360" fmla="*/ 392218 w 4027599"/>
              <a:gd name="connsiteY360" fmla="*/ 2082189 h 4966483"/>
              <a:gd name="connsiteX361" fmla="*/ 237754 w 4027599"/>
              <a:gd name="connsiteY361" fmla="*/ 1908569 h 4966483"/>
              <a:gd name="connsiteX362" fmla="*/ 383456 w 4027599"/>
              <a:gd name="connsiteY362" fmla="*/ 2082189 h 4966483"/>
              <a:gd name="connsiteX363" fmla="*/ 269266 w 4027599"/>
              <a:gd name="connsiteY363" fmla="*/ 2082189 h 4966483"/>
              <a:gd name="connsiteX364" fmla="*/ 150846 w 4027599"/>
              <a:gd name="connsiteY364" fmla="*/ 1880593 h 4966483"/>
              <a:gd name="connsiteX365" fmla="*/ 73316 w 4027599"/>
              <a:gd name="connsiteY365" fmla="*/ 1880583 h 4966483"/>
              <a:gd name="connsiteX366" fmla="*/ 139769 w 4027599"/>
              <a:gd name="connsiteY366" fmla="*/ 1880583 h 4966483"/>
              <a:gd name="connsiteX367" fmla="*/ 259400 w 4027599"/>
              <a:gd name="connsiteY367" fmla="*/ 2093511 h 4966483"/>
              <a:gd name="connsiteX368" fmla="*/ 139769 w 4027599"/>
              <a:gd name="connsiteY368" fmla="*/ 2097682 h 4966483"/>
              <a:gd name="connsiteX369" fmla="*/ 73316 w 4027599"/>
              <a:gd name="connsiteY369" fmla="*/ 1880583 h 4966483"/>
              <a:gd name="connsiteX370" fmla="*/ 11288 w 4027599"/>
              <a:gd name="connsiteY370" fmla="*/ 1880583 h 4966483"/>
              <a:gd name="connsiteX371" fmla="*/ 73316 w 4027599"/>
              <a:gd name="connsiteY371" fmla="*/ 1880583 h 4966483"/>
              <a:gd name="connsiteX372" fmla="*/ 135344 w 4027599"/>
              <a:gd name="connsiteY372" fmla="*/ 2097682 h 4966483"/>
              <a:gd name="connsiteX373" fmla="*/ 15713 w 4027599"/>
              <a:gd name="connsiteY373" fmla="*/ 2097682 h 4966483"/>
              <a:gd name="connsiteX374" fmla="*/ 11288 w 4027599"/>
              <a:gd name="connsiteY374" fmla="*/ 1880583 h 4966483"/>
              <a:gd name="connsiteX375" fmla="*/ 0 w 4027599"/>
              <a:gd name="connsiteY375" fmla="*/ 1880583 h 4966483"/>
              <a:gd name="connsiteX376" fmla="*/ 11288 w 4027599"/>
              <a:gd name="connsiteY376" fmla="*/ 1880583 h 4966483"/>
              <a:gd name="connsiteX377" fmla="*/ 6697 w 4027599"/>
              <a:gd name="connsiteY377" fmla="*/ 2097682 h 4966483"/>
              <a:gd name="connsiteX378" fmla="*/ 0 w 4027599"/>
              <a:gd name="connsiteY378" fmla="*/ 2097682 h 4966483"/>
              <a:gd name="connsiteX379" fmla="*/ 352442 w 4027599"/>
              <a:gd name="connsiteY379" fmla="*/ 1865081 h 4966483"/>
              <a:gd name="connsiteX380" fmla="*/ 415437 w 4027599"/>
              <a:gd name="connsiteY380" fmla="*/ 1865081 h 4966483"/>
              <a:gd name="connsiteX381" fmla="*/ 755625 w 4027599"/>
              <a:gd name="connsiteY381" fmla="*/ 2058277 h 4966483"/>
              <a:gd name="connsiteX382" fmla="*/ 646426 w 4027599"/>
              <a:gd name="connsiteY382" fmla="*/ 2066677 h 4966483"/>
              <a:gd name="connsiteX383" fmla="*/ 352442 w 4027599"/>
              <a:gd name="connsiteY383" fmla="*/ 1865081 h 4966483"/>
              <a:gd name="connsiteX384" fmla="*/ 348662 w 4027599"/>
              <a:gd name="connsiteY384" fmla="*/ 1865081 h 4966483"/>
              <a:gd name="connsiteX385" fmla="*/ 631569 w 4027599"/>
              <a:gd name="connsiteY385" fmla="*/ 2077842 h 4966483"/>
              <a:gd name="connsiteX386" fmla="*/ 519234 w 4027599"/>
              <a:gd name="connsiteY386" fmla="*/ 2082179 h 4966483"/>
              <a:gd name="connsiteX387" fmla="*/ 290414 w 4027599"/>
              <a:gd name="connsiteY387" fmla="*/ 1869428 h 4966483"/>
              <a:gd name="connsiteX388" fmla="*/ 348662 w 4027599"/>
              <a:gd name="connsiteY388" fmla="*/ 1865081 h 4966483"/>
              <a:gd name="connsiteX389" fmla="*/ 2248068 w 4027599"/>
              <a:gd name="connsiteY389" fmla="*/ 1849569 h 4966483"/>
              <a:gd name="connsiteX390" fmla="*/ 2507912 w 4027599"/>
              <a:gd name="connsiteY390" fmla="*/ 1945874 h 4966483"/>
              <a:gd name="connsiteX391" fmla="*/ 2445044 w 4027599"/>
              <a:gd name="connsiteY391" fmla="*/ 2268264 h 4966483"/>
              <a:gd name="connsiteX392" fmla="*/ 2197772 w 4027599"/>
              <a:gd name="connsiteY392" fmla="*/ 2142654 h 4966483"/>
              <a:gd name="connsiteX393" fmla="*/ 2248068 w 4027599"/>
              <a:gd name="connsiteY393" fmla="*/ 1849569 h 4966483"/>
              <a:gd name="connsiteX394" fmla="*/ 1683506 w 4027599"/>
              <a:gd name="connsiteY394" fmla="*/ 1834067 h 4966483"/>
              <a:gd name="connsiteX395" fmla="*/ 1903144 w 4027599"/>
              <a:gd name="connsiteY395" fmla="*/ 1999892 h 4966483"/>
              <a:gd name="connsiteX396" fmla="*/ 1862468 w 4027599"/>
              <a:gd name="connsiteY396" fmla="*/ 2252761 h 4966483"/>
              <a:gd name="connsiteX397" fmla="*/ 1655031 w 4027599"/>
              <a:gd name="connsiteY397" fmla="*/ 2045490 h 4966483"/>
              <a:gd name="connsiteX398" fmla="*/ 1683506 w 4027599"/>
              <a:gd name="connsiteY398" fmla="*/ 1834067 h 4966483"/>
              <a:gd name="connsiteX399" fmla="*/ 1427022 w 4027599"/>
              <a:gd name="connsiteY399" fmla="*/ 1818555 h 4966483"/>
              <a:gd name="connsiteX400" fmla="*/ 1624017 w 4027599"/>
              <a:gd name="connsiteY400" fmla="*/ 2055903 h 4966483"/>
              <a:gd name="connsiteX401" fmla="*/ 1595875 w 4027599"/>
              <a:gd name="connsiteY401" fmla="*/ 2268264 h 4966483"/>
              <a:gd name="connsiteX402" fmla="*/ 1406919 w 4027599"/>
              <a:gd name="connsiteY402" fmla="*/ 1989284 h 4966483"/>
              <a:gd name="connsiteX403" fmla="*/ 1427022 w 4027599"/>
              <a:gd name="connsiteY403" fmla="*/ 1818555 h 4966483"/>
              <a:gd name="connsiteX404" fmla="*/ 3595708 w 4027599"/>
              <a:gd name="connsiteY404" fmla="*/ 1725513 h 4966483"/>
              <a:gd name="connsiteX405" fmla="*/ 3919055 w 4027599"/>
              <a:gd name="connsiteY405" fmla="*/ 1746661 h 4966483"/>
              <a:gd name="connsiteX406" fmla="*/ 3802980 w 4027599"/>
              <a:gd name="connsiteY406" fmla="*/ 2144207 h 4966483"/>
              <a:gd name="connsiteX407" fmla="*/ 3500361 w 4027599"/>
              <a:gd name="connsiteY407" fmla="*/ 2114610 h 4966483"/>
              <a:gd name="connsiteX408" fmla="*/ 3595708 w 4027599"/>
              <a:gd name="connsiteY408" fmla="*/ 1725513 h 4966483"/>
              <a:gd name="connsiteX409" fmla="*/ 1968825 w 4027599"/>
              <a:gd name="connsiteY409" fmla="*/ 1725513 h 4966483"/>
              <a:gd name="connsiteX410" fmla="*/ 2228796 w 4027599"/>
              <a:gd name="connsiteY410" fmla="*/ 1838912 h 4966483"/>
              <a:gd name="connsiteX411" fmla="*/ 2181137 w 4027599"/>
              <a:gd name="connsiteY411" fmla="*/ 2128696 h 4966483"/>
              <a:gd name="connsiteX412" fmla="*/ 1934158 w 4027599"/>
              <a:gd name="connsiteY412" fmla="*/ 1985904 h 4966483"/>
              <a:gd name="connsiteX413" fmla="*/ 1968825 w 4027599"/>
              <a:gd name="connsiteY413" fmla="*/ 1725513 h 4966483"/>
              <a:gd name="connsiteX414" fmla="*/ 3253079 w 4027599"/>
              <a:gd name="connsiteY414" fmla="*/ 1694499 h 4966483"/>
              <a:gd name="connsiteX415" fmla="*/ 3562399 w 4027599"/>
              <a:gd name="connsiteY415" fmla="*/ 1728336 h 4966483"/>
              <a:gd name="connsiteX416" fmla="*/ 3467540 w 4027599"/>
              <a:gd name="connsiteY416" fmla="*/ 2113193 h 4966483"/>
              <a:gd name="connsiteX417" fmla="*/ 3174718 w 4027599"/>
              <a:gd name="connsiteY417" fmla="*/ 2070907 h 4966483"/>
              <a:gd name="connsiteX418" fmla="*/ 3253079 w 4027599"/>
              <a:gd name="connsiteY418" fmla="*/ 1694499 h 4966483"/>
              <a:gd name="connsiteX419" fmla="*/ 2926069 w 4027599"/>
              <a:gd name="connsiteY419" fmla="*/ 1647983 h 4966483"/>
              <a:gd name="connsiteX420" fmla="*/ 3221244 w 4027599"/>
              <a:gd name="connsiteY420" fmla="*/ 1691149 h 4966483"/>
              <a:gd name="connsiteX421" fmla="*/ 3143353 w 4027599"/>
              <a:gd name="connsiteY421" fmla="*/ 2066677 h 4966483"/>
              <a:gd name="connsiteX422" fmla="*/ 2864578 w 4027599"/>
              <a:gd name="connsiteY422" fmla="*/ 2006251 h 4966483"/>
              <a:gd name="connsiteX423" fmla="*/ 2926069 w 4027599"/>
              <a:gd name="connsiteY423" fmla="*/ 1647983 h 4966483"/>
              <a:gd name="connsiteX424" fmla="*/ 11288 w 4027599"/>
              <a:gd name="connsiteY424" fmla="*/ 1647983 h 4966483"/>
              <a:gd name="connsiteX425" fmla="*/ 0 w 4027599"/>
              <a:gd name="connsiteY425" fmla="*/ 1655005 h 4966483"/>
              <a:gd name="connsiteX426" fmla="*/ 0 w 4027599"/>
              <a:gd name="connsiteY426" fmla="*/ 1653916 h 4966483"/>
              <a:gd name="connsiteX427" fmla="*/ 11288 w 4027599"/>
              <a:gd name="connsiteY427" fmla="*/ 1647983 h 4966483"/>
              <a:gd name="connsiteX428" fmla="*/ 0 w 4027599"/>
              <a:gd name="connsiteY428" fmla="*/ 1656884 h 4966483"/>
              <a:gd name="connsiteX429" fmla="*/ 0 w 4027599"/>
              <a:gd name="connsiteY429" fmla="*/ 1655175 h 4966483"/>
              <a:gd name="connsiteX430" fmla="*/ 11288 w 4027599"/>
              <a:gd name="connsiteY430" fmla="*/ 1647983 h 4966483"/>
              <a:gd name="connsiteX431" fmla="*/ 0 w 4027599"/>
              <a:gd name="connsiteY431" fmla="*/ 1659747 h 4966483"/>
              <a:gd name="connsiteX432" fmla="*/ 0 w 4027599"/>
              <a:gd name="connsiteY432" fmla="*/ 1656928 h 4966483"/>
              <a:gd name="connsiteX433" fmla="*/ 11288 w 4027599"/>
              <a:gd name="connsiteY433" fmla="*/ 1647983 h 4966483"/>
              <a:gd name="connsiteX434" fmla="*/ 0 w 4027599"/>
              <a:gd name="connsiteY434" fmla="*/ 1666675 h 4966483"/>
              <a:gd name="connsiteX435" fmla="*/ 0 w 4027599"/>
              <a:gd name="connsiteY435" fmla="*/ 1660884 h 4966483"/>
              <a:gd name="connsiteX436" fmla="*/ 11288 w 4027599"/>
              <a:gd name="connsiteY436" fmla="*/ 1647983 h 4966483"/>
              <a:gd name="connsiteX437" fmla="*/ 0 w 4027599"/>
              <a:gd name="connsiteY437" fmla="*/ 1683787 h 4966483"/>
              <a:gd name="connsiteX438" fmla="*/ 0 w 4027599"/>
              <a:gd name="connsiteY438" fmla="*/ 1667737 h 4966483"/>
              <a:gd name="connsiteX439" fmla="*/ 11288 w 4027599"/>
              <a:gd name="connsiteY439" fmla="*/ 1647983 h 4966483"/>
              <a:gd name="connsiteX440" fmla="*/ 6853 w 4027599"/>
              <a:gd name="connsiteY440" fmla="*/ 1865081 h 4966483"/>
              <a:gd name="connsiteX441" fmla="*/ 0 w 4027599"/>
              <a:gd name="connsiteY441" fmla="*/ 1865081 h 4966483"/>
              <a:gd name="connsiteX442" fmla="*/ 0 w 4027599"/>
              <a:gd name="connsiteY442" fmla="*/ 1687491 h 4966483"/>
              <a:gd name="connsiteX443" fmla="*/ 11288 w 4027599"/>
              <a:gd name="connsiteY443" fmla="*/ 1647983 h 4966483"/>
              <a:gd name="connsiteX444" fmla="*/ 73316 w 4027599"/>
              <a:gd name="connsiteY444" fmla="*/ 1865081 h 4966483"/>
              <a:gd name="connsiteX445" fmla="*/ 15713 w 4027599"/>
              <a:gd name="connsiteY445" fmla="*/ 1865081 h 4966483"/>
              <a:gd name="connsiteX446" fmla="*/ 11288 w 4027599"/>
              <a:gd name="connsiteY446" fmla="*/ 1647983 h 4966483"/>
              <a:gd name="connsiteX447" fmla="*/ 11288 w 4027599"/>
              <a:gd name="connsiteY447" fmla="*/ 1647983 h 4966483"/>
              <a:gd name="connsiteX448" fmla="*/ 135344 w 4027599"/>
              <a:gd name="connsiteY448" fmla="*/ 1865081 h 4966483"/>
              <a:gd name="connsiteX449" fmla="*/ 79734 w 4027599"/>
              <a:gd name="connsiteY449" fmla="*/ 1865081 h 4966483"/>
              <a:gd name="connsiteX450" fmla="*/ 11288 w 4027599"/>
              <a:gd name="connsiteY450" fmla="*/ 1647983 h 4966483"/>
              <a:gd name="connsiteX451" fmla="*/ 11288 w 4027599"/>
              <a:gd name="connsiteY451" fmla="*/ 1647983 h 4966483"/>
              <a:gd name="connsiteX452" fmla="*/ 197372 w 4027599"/>
              <a:gd name="connsiteY452" fmla="*/ 1860656 h 4966483"/>
              <a:gd name="connsiteX453" fmla="*/ 138167 w 4027599"/>
              <a:gd name="connsiteY453" fmla="*/ 1865081 h 4966483"/>
              <a:gd name="connsiteX454" fmla="*/ 11288 w 4027599"/>
              <a:gd name="connsiteY454" fmla="*/ 1647983 h 4966483"/>
              <a:gd name="connsiteX455" fmla="*/ 11288 w 4027599"/>
              <a:gd name="connsiteY455" fmla="*/ 1647983 h 4966483"/>
              <a:gd name="connsiteX456" fmla="*/ 259400 w 4027599"/>
              <a:gd name="connsiteY456" fmla="*/ 1849579 h 4966483"/>
              <a:gd name="connsiteX457" fmla="*/ 200527 w 4027599"/>
              <a:gd name="connsiteY457" fmla="*/ 1849579 h 4966483"/>
              <a:gd name="connsiteX458" fmla="*/ 11288 w 4027599"/>
              <a:gd name="connsiteY458" fmla="*/ 1647983 h 4966483"/>
              <a:gd name="connsiteX459" fmla="*/ 11288 w 4027599"/>
              <a:gd name="connsiteY459" fmla="*/ 1647983 h 4966483"/>
              <a:gd name="connsiteX460" fmla="*/ 321428 w 4027599"/>
              <a:gd name="connsiteY460" fmla="*/ 1849579 h 4966483"/>
              <a:gd name="connsiteX461" fmla="*/ 262751 w 4027599"/>
              <a:gd name="connsiteY461" fmla="*/ 1849579 h 4966483"/>
              <a:gd name="connsiteX462" fmla="*/ 11288 w 4027599"/>
              <a:gd name="connsiteY462" fmla="*/ 1647983 h 4966483"/>
              <a:gd name="connsiteX463" fmla="*/ 11288 w 4027599"/>
              <a:gd name="connsiteY463" fmla="*/ 1647983 h 4966483"/>
              <a:gd name="connsiteX464" fmla="*/ 383456 w 4027599"/>
              <a:gd name="connsiteY464" fmla="*/ 1845379 h 4966483"/>
              <a:gd name="connsiteX465" fmla="*/ 324916 w 4027599"/>
              <a:gd name="connsiteY465" fmla="*/ 1849579 h 4966483"/>
              <a:gd name="connsiteX466" fmla="*/ 11288 w 4027599"/>
              <a:gd name="connsiteY466" fmla="*/ 1647983 h 4966483"/>
              <a:gd name="connsiteX467" fmla="*/ 1438744 w 4027599"/>
              <a:gd name="connsiteY467" fmla="*/ 1632471 h 4966483"/>
              <a:gd name="connsiteX468" fmla="*/ 1655031 w 4027599"/>
              <a:gd name="connsiteY468" fmla="*/ 1825667 h 4966483"/>
              <a:gd name="connsiteX469" fmla="*/ 1626469 w 4027599"/>
              <a:gd name="connsiteY469" fmla="*/ 2035654 h 4966483"/>
              <a:gd name="connsiteX470" fmla="*/ 1422421 w 4027599"/>
              <a:gd name="connsiteY470" fmla="*/ 1804665 h 4966483"/>
              <a:gd name="connsiteX471" fmla="*/ 1438744 w 4027599"/>
              <a:gd name="connsiteY471" fmla="*/ 1632471 h 4966483"/>
              <a:gd name="connsiteX472" fmla="*/ 2585833 w 4027599"/>
              <a:gd name="connsiteY472" fmla="*/ 1585955 h 4966483"/>
              <a:gd name="connsiteX473" fmla="*/ 2880080 w 4027599"/>
              <a:gd name="connsiteY473" fmla="*/ 1641126 h 4966483"/>
              <a:gd name="connsiteX474" fmla="*/ 2816118 w 4027599"/>
              <a:gd name="connsiteY474" fmla="*/ 1989137 h 4966483"/>
              <a:gd name="connsiteX475" fmla="*/ 2538926 w 4027599"/>
              <a:gd name="connsiteY475" fmla="*/ 1912750 h 4966483"/>
              <a:gd name="connsiteX476" fmla="*/ 2585833 w 4027599"/>
              <a:gd name="connsiteY476" fmla="*/ 1585955 h 4966483"/>
              <a:gd name="connsiteX477" fmla="*/ 1707310 w 4027599"/>
              <a:gd name="connsiteY477" fmla="*/ 1585955 h 4966483"/>
              <a:gd name="connsiteX478" fmla="*/ 1949669 w 4027599"/>
              <a:gd name="connsiteY478" fmla="*/ 1718021 h 4966483"/>
              <a:gd name="connsiteX479" fmla="*/ 1919906 w 4027599"/>
              <a:gd name="connsiteY479" fmla="*/ 1973635 h 4966483"/>
              <a:gd name="connsiteX480" fmla="*/ 1686045 w 4027599"/>
              <a:gd name="connsiteY480" fmla="*/ 1807488 h 4966483"/>
              <a:gd name="connsiteX481" fmla="*/ 1707310 w 4027599"/>
              <a:gd name="connsiteY481" fmla="*/ 1585955 h 4966483"/>
              <a:gd name="connsiteX482" fmla="*/ 2277832 w 4027599"/>
              <a:gd name="connsiteY482" fmla="*/ 1523927 h 4966483"/>
              <a:gd name="connsiteX483" fmla="*/ 2554438 w 4027599"/>
              <a:gd name="connsiteY483" fmla="*/ 1591357 h 4966483"/>
              <a:gd name="connsiteX484" fmla="*/ 2508342 w 4027599"/>
              <a:gd name="connsiteY484" fmla="*/ 1911607 h 4966483"/>
              <a:gd name="connsiteX485" fmla="*/ 2244298 w 4027599"/>
              <a:gd name="connsiteY485" fmla="*/ 1818907 h 4966483"/>
              <a:gd name="connsiteX486" fmla="*/ 2277832 w 4027599"/>
              <a:gd name="connsiteY486" fmla="*/ 1523927 h 4966483"/>
              <a:gd name="connsiteX487" fmla="*/ 1182827 w 4027599"/>
              <a:gd name="connsiteY487" fmla="*/ 1508415 h 4966483"/>
              <a:gd name="connsiteX488" fmla="*/ 1391407 w 4027599"/>
              <a:gd name="connsiteY488" fmla="*/ 1773993 h 4966483"/>
              <a:gd name="connsiteX489" fmla="*/ 1374381 w 4027599"/>
              <a:gd name="connsiteY489" fmla="*/ 1942611 h 4966483"/>
              <a:gd name="connsiteX490" fmla="*/ 1174309 w 4027599"/>
              <a:gd name="connsiteY490" fmla="*/ 1626454 h 4966483"/>
              <a:gd name="connsiteX491" fmla="*/ 1182827 w 4027599"/>
              <a:gd name="connsiteY491" fmla="*/ 1508415 h 4966483"/>
              <a:gd name="connsiteX492" fmla="*/ 2005299 w 4027599"/>
              <a:gd name="connsiteY492" fmla="*/ 1430885 h 4966483"/>
              <a:gd name="connsiteX493" fmla="*/ 2259800 w 4027599"/>
              <a:gd name="connsiteY493" fmla="*/ 1507888 h 4966483"/>
              <a:gd name="connsiteX494" fmla="*/ 2226959 w 4027599"/>
              <a:gd name="connsiteY494" fmla="*/ 1803053 h 4966483"/>
              <a:gd name="connsiteX495" fmla="*/ 1980674 w 4027599"/>
              <a:gd name="connsiteY495" fmla="*/ 1691833 h 4966483"/>
              <a:gd name="connsiteX496" fmla="*/ 2005299 w 4027599"/>
              <a:gd name="connsiteY496" fmla="*/ 1430885 h 4966483"/>
              <a:gd name="connsiteX497" fmla="*/ 1450768 w 4027599"/>
              <a:gd name="connsiteY497" fmla="*/ 1430885 h 4966483"/>
              <a:gd name="connsiteX498" fmla="*/ 1686045 w 4027599"/>
              <a:gd name="connsiteY498" fmla="*/ 1573550 h 4966483"/>
              <a:gd name="connsiteX499" fmla="*/ 1664653 w 4027599"/>
              <a:gd name="connsiteY499" fmla="*/ 1787551 h 4966483"/>
              <a:gd name="connsiteX500" fmla="*/ 1437933 w 4027599"/>
              <a:gd name="connsiteY500" fmla="*/ 1602923 h 4966483"/>
              <a:gd name="connsiteX501" fmla="*/ 1450768 w 4027599"/>
              <a:gd name="connsiteY501" fmla="*/ 1430885 h 4966483"/>
              <a:gd name="connsiteX502" fmla="*/ 1198017 w 4027599"/>
              <a:gd name="connsiteY502" fmla="*/ 1384359 h 4966483"/>
              <a:gd name="connsiteX503" fmla="*/ 1406919 w 4027599"/>
              <a:gd name="connsiteY503" fmla="*/ 1595254 h 4966483"/>
              <a:gd name="connsiteX504" fmla="*/ 1390538 w 4027599"/>
              <a:gd name="connsiteY504" fmla="*/ 1756527 h 4966483"/>
              <a:gd name="connsiteX505" fmla="*/ 1189821 w 4027599"/>
              <a:gd name="connsiteY505" fmla="*/ 1500151 h 4966483"/>
              <a:gd name="connsiteX506" fmla="*/ 1198017 w 4027599"/>
              <a:gd name="connsiteY506" fmla="*/ 1384359 h 4966483"/>
              <a:gd name="connsiteX507" fmla="*/ 1729612 w 4027599"/>
              <a:gd name="connsiteY507" fmla="*/ 1353345 h 4966483"/>
              <a:gd name="connsiteX508" fmla="*/ 1980683 w 4027599"/>
              <a:gd name="connsiteY508" fmla="*/ 1433757 h 4966483"/>
              <a:gd name="connsiteX509" fmla="*/ 1955579 w 4027599"/>
              <a:gd name="connsiteY509" fmla="*/ 1678997 h 4966483"/>
              <a:gd name="connsiteX510" fmla="*/ 1717059 w 4027599"/>
              <a:gd name="connsiteY510" fmla="*/ 1558389 h 4966483"/>
              <a:gd name="connsiteX511" fmla="*/ 1729612 w 4027599"/>
              <a:gd name="connsiteY511" fmla="*/ 1353345 h 4966483"/>
              <a:gd name="connsiteX512" fmla="*/ 3652823 w 4027599"/>
              <a:gd name="connsiteY512" fmla="*/ 1306829 h 4966483"/>
              <a:gd name="connsiteX513" fmla="*/ 3996585 w 4027599"/>
              <a:gd name="connsiteY513" fmla="*/ 1319430 h 4966483"/>
              <a:gd name="connsiteX514" fmla="*/ 3924437 w 4027599"/>
              <a:gd name="connsiteY514" fmla="*/ 1710011 h 4966483"/>
              <a:gd name="connsiteX515" fmla="*/ 3593403 w 4027599"/>
              <a:gd name="connsiteY515" fmla="*/ 1693210 h 4966483"/>
              <a:gd name="connsiteX516" fmla="*/ 3652823 w 4027599"/>
              <a:gd name="connsiteY516" fmla="*/ 1306829 h 4966483"/>
              <a:gd name="connsiteX517" fmla="*/ 3302428 w 4027599"/>
              <a:gd name="connsiteY517" fmla="*/ 1275815 h 4966483"/>
              <a:gd name="connsiteX518" fmla="*/ 3624417 w 4027599"/>
              <a:gd name="connsiteY518" fmla="*/ 1292792 h 4966483"/>
              <a:gd name="connsiteX519" fmla="*/ 3565876 w 4027599"/>
              <a:gd name="connsiteY519" fmla="*/ 1678997 h 4966483"/>
              <a:gd name="connsiteX520" fmla="*/ 3252249 w 4027599"/>
              <a:gd name="connsiteY520" fmla="*/ 1649292 h 4966483"/>
              <a:gd name="connsiteX521" fmla="*/ 3302428 w 4027599"/>
              <a:gd name="connsiteY521" fmla="*/ 1275815 h 4966483"/>
              <a:gd name="connsiteX522" fmla="*/ 2964819 w 4027599"/>
              <a:gd name="connsiteY522" fmla="*/ 1260303 h 4966483"/>
              <a:gd name="connsiteX523" fmla="*/ 3283272 w 4027599"/>
              <a:gd name="connsiteY523" fmla="*/ 1281148 h 4966483"/>
              <a:gd name="connsiteX524" fmla="*/ 3232322 w 4027599"/>
              <a:gd name="connsiteY524" fmla="*/ 1647983 h 4966483"/>
              <a:gd name="connsiteX525" fmla="*/ 2926606 w 4027599"/>
              <a:gd name="connsiteY525" fmla="*/ 1610464 h 4966483"/>
              <a:gd name="connsiteX526" fmla="*/ 2964819 w 4027599"/>
              <a:gd name="connsiteY526" fmla="*/ 1260303 h 4966483"/>
              <a:gd name="connsiteX527" fmla="*/ 1461846 w 4027599"/>
              <a:gd name="connsiteY527" fmla="*/ 1244801 h 4966483"/>
              <a:gd name="connsiteX528" fmla="*/ 1701548 w 4027599"/>
              <a:gd name="connsiteY528" fmla="*/ 1341193 h 4966483"/>
              <a:gd name="connsiteX529" fmla="*/ 1684727 w 4027599"/>
              <a:gd name="connsiteY529" fmla="*/ 1554941 h 4966483"/>
              <a:gd name="connsiteX530" fmla="*/ 1453435 w 4027599"/>
              <a:gd name="connsiteY530" fmla="*/ 1416633 h 4966483"/>
              <a:gd name="connsiteX531" fmla="*/ 1461846 w 4027599"/>
              <a:gd name="connsiteY531" fmla="*/ 1244801 h 4966483"/>
              <a:gd name="connsiteX532" fmla="*/ 1194129 w 4027599"/>
              <a:gd name="connsiteY532" fmla="*/ 1244801 h 4966483"/>
              <a:gd name="connsiteX533" fmla="*/ 1422431 w 4027599"/>
              <a:gd name="connsiteY533" fmla="*/ 1405517 h 4966483"/>
              <a:gd name="connsiteX534" fmla="*/ 1409508 w 4027599"/>
              <a:gd name="connsiteY534" fmla="*/ 1570453 h 4966483"/>
              <a:gd name="connsiteX535" fmla="*/ 1189821 w 4027599"/>
              <a:gd name="connsiteY535" fmla="*/ 1363221 h 4966483"/>
              <a:gd name="connsiteX536" fmla="*/ 1194129 w 4027599"/>
              <a:gd name="connsiteY536" fmla="*/ 1244801 h 4966483"/>
              <a:gd name="connsiteX537" fmla="*/ 2614679 w 4027599"/>
              <a:gd name="connsiteY537" fmla="*/ 1229289 h 4966483"/>
              <a:gd name="connsiteX538" fmla="*/ 2911104 w 4027599"/>
              <a:gd name="connsiteY538" fmla="*/ 1254384 h 4966483"/>
              <a:gd name="connsiteX539" fmla="*/ 2873526 w 4027599"/>
              <a:gd name="connsiteY539" fmla="*/ 1601457 h 4966483"/>
              <a:gd name="connsiteX540" fmla="*/ 2585452 w 4027599"/>
              <a:gd name="connsiteY540" fmla="*/ 1551278 h 4966483"/>
              <a:gd name="connsiteX541" fmla="*/ 2614679 w 4027599"/>
              <a:gd name="connsiteY541" fmla="*/ 1229289 h 4966483"/>
              <a:gd name="connsiteX542" fmla="*/ 2312060 w 4027599"/>
              <a:gd name="connsiteY542" fmla="*/ 1198275 h 4966483"/>
              <a:gd name="connsiteX543" fmla="*/ 2600954 w 4027599"/>
              <a:gd name="connsiteY543" fmla="*/ 1231848 h 4966483"/>
              <a:gd name="connsiteX544" fmla="*/ 2571220 w 4027599"/>
              <a:gd name="connsiteY544" fmla="*/ 1554941 h 4966483"/>
              <a:gd name="connsiteX545" fmla="*/ 2290814 w 4027599"/>
              <a:gd name="connsiteY545" fmla="*/ 1492005 h 4966483"/>
              <a:gd name="connsiteX546" fmla="*/ 2312060 w 4027599"/>
              <a:gd name="connsiteY546" fmla="*/ 1198275 h 4966483"/>
              <a:gd name="connsiteX547" fmla="*/ 961323 w 4027599"/>
              <a:gd name="connsiteY547" fmla="*/ 1198275 h 4966483"/>
              <a:gd name="connsiteX548" fmla="*/ 1158807 w 4027599"/>
              <a:gd name="connsiteY548" fmla="*/ 1489230 h 4966483"/>
              <a:gd name="connsiteX549" fmla="*/ 1150582 w 4027599"/>
              <a:gd name="connsiteY549" fmla="*/ 1601457 h 4966483"/>
              <a:gd name="connsiteX550" fmla="*/ 957211 w 4027599"/>
              <a:gd name="connsiteY550" fmla="*/ 1256464 h 4966483"/>
              <a:gd name="connsiteX551" fmla="*/ 961323 w 4027599"/>
              <a:gd name="connsiteY551" fmla="*/ 1198275 h 4966483"/>
              <a:gd name="connsiteX552" fmla="*/ 2013514 w 4027599"/>
              <a:gd name="connsiteY552" fmla="*/ 1151759 h 4966483"/>
              <a:gd name="connsiteX553" fmla="*/ 2290824 w 4027599"/>
              <a:gd name="connsiteY553" fmla="*/ 1188858 h 4966483"/>
              <a:gd name="connsiteX554" fmla="*/ 2269158 w 4027599"/>
              <a:gd name="connsiteY554" fmla="*/ 1477411 h 4966483"/>
              <a:gd name="connsiteX555" fmla="*/ 1996186 w 4027599"/>
              <a:gd name="connsiteY555" fmla="*/ 1407334 h 4966483"/>
              <a:gd name="connsiteX556" fmla="*/ 2013514 w 4027599"/>
              <a:gd name="connsiteY556" fmla="*/ 1151759 h 4966483"/>
              <a:gd name="connsiteX557" fmla="*/ 1205323 w 4027599"/>
              <a:gd name="connsiteY557" fmla="*/ 1120745 h 4966483"/>
              <a:gd name="connsiteX558" fmla="*/ 1422421 w 4027599"/>
              <a:gd name="connsiteY558" fmla="*/ 1226193 h 4966483"/>
              <a:gd name="connsiteX559" fmla="*/ 1414382 w 4027599"/>
              <a:gd name="connsiteY559" fmla="*/ 1384369 h 4966483"/>
              <a:gd name="connsiteX560" fmla="*/ 1205323 w 4027599"/>
              <a:gd name="connsiteY560" fmla="*/ 1234310 h 4966483"/>
              <a:gd name="connsiteX561" fmla="*/ 1205323 w 4027599"/>
              <a:gd name="connsiteY561" fmla="*/ 1120745 h 4966483"/>
              <a:gd name="connsiteX562" fmla="*/ 1740933 w 4027599"/>
              <a:gd name="connsiteY562" fmla="*/ 1105233 h 4966483"/>
              <a:gd name="connsiteX563" fmla="*/ 1996186 w 4027599"/>
              <a:gd name="connsiteY563" fmla="*/ 1146738 h 4966483"/>
              <a:gd name="connsiteX564" fmla="*/ 1983633 w 4027599"/>
              <a:gd name="connsiteY564" fmla="*/ 1399871 h 4966483"/>
              <a:gd name="connsiteX565" fmla="*/ 1732562 w 4027599"/>
              <a:gd name="connsiteY565" fmla="*/ 1321022 h 4966483"/>
              <a:gd name="connsiteX566" fmla="*/ 1740933 w 4027599"/>
              <a:gd name="connsiteY566" fmla="*/ 1105233 h 4966483"/>
              <a:gd name="connsiteX567" fmla="*/ 961470 w 4027599"/>
              <a:gd name="connsiteY567" fmla="*/ 1058717 h 4966483"/>
              <a:gd name="connsiteX568" fmla="*/ 1174309 w 4027599"/>
              <a:gd name="connsiteY568" fmla="*/ 1238061 h 4966483"/>
              <a:gd name="connsiteX569" fmla="*/ 1165889 w 4027599"/>
              <a:gd name="connsiteY569" fmla="*/ 1352065 h 4966483"/>
              <a:gd name="connsiteX570" fmla="*/ 1174309 w 4027599"/>
              <a:gd name="connsiteY570" fmla="*/ 1361394 h 4966483"/>
              <a:gd name="connsiteX571" fmla="*/ 1169884 w 4027599"/>
              <a:gd name="connsiteY571" fmla="*/ 1477411 h 4966483"/>
              <a:gd name="connsiteX572" fmla="*/ 957211 w 4027599"/>
              <a:gd name="connsiteY572" fmla="*/ 1185205 h 4966483"/>
              <a:gd name="connsiteX573" fmla="*/ 957211 w 4027599"/>
              <a:gd name="connsiteY573" fmla="*/ 1120745 h 4966483"/>
              <a:gd name="connsiteX574" fmla="*/ 1085643 w 4027599"/>
              <a:gd name="connsiteY574" fmla="*/ 1263107 h 4966483"/>
              <a:gd name="connsiteX575" fmla="*/ 957211 w 4027599"/>
              <a:gd name="connsiteY575" fmla="*/ 1118498 h 4966483"/>
              <a:gd name="connsiteX576" fmla="*/ 961470 w 4027599"/>
              <a:gd name="connsiteY576" fmla="*/ 1058717 h 4966483"/>
              <a:gd name="connsiteX577" fmla="*/ 1477357 w 4027599"/>
              <a:gd name="connsiteY577" fmla="*/ 1043204 h 4966483"/>
              <a:gd name="connsiteX578" fmla="*/ 1717059 w 4027599"/>
              <a:gd name="connsiteY578" fmla="*/ 1093423 h 4966483"/>
              <a:gd name="connsiteX579" fmla="*/ 1708649 w 4027599"/>
              <a:gd name="connsiteY579" fmla="*/ 1306829 h 4966483"/>
              <a:gd name="connsiteX580" fmla="*/ 1468947 w 4027599"/>
              <a:gd name="connsiteY580" fmla="*/ 1214774 h 4966483"/>
              <a:gd name="connsiteX581" fmla="*/ 1477357 w 4027599"/>
              <a:gd name="connsiteY581" fmla="*/ 1043204 h 4966483"/>
              <a:gd name="connsiteX582" fmla="*/ 1205323 w 4027599"/>
              <a:gd name="connsiteY582" fmla="*/ 981176 h 4966483"/>
              <a:gd name="connsiteX583" fmla="*/ 1422421 w 4027599"/>
              <a:gd name="connsiteY583" fmla="*/ 1035448 h 4966483"/>
              <a:gd name="connsiteX584" fmla="*/ 1418407 w 4027599"/>
              <a:gd name="connsiteY584" fmla="*/ 1198275 h 4966483"/>
              <a:gd name="connsiteX585" fmla="*/ 1205323 w 4027599"/>
              <a:gd name="connsiteY585" fmla="*/ 1098083 h 4966483"/>
              <a:gd name="connsiteX586" fmla="*/ 1205323 w 4027599"/>
              <a:gd name="connsiteY586" fmla="*/ 981176 h 4966483"/>
              <a:gd name="connsiteX587" fmla="*/ 972723 w 4027599"/>
              <a:gd name="connsiteY587" fmla="*/ 981176 h 4966483"/>
              <a:gd name="connsiteX588" fmla="*/ 1189821 w 4027599"/>
              <a:gd name="connsiteY588" fmla="*/ 1099597 h 4966483"/>
              <a:gd name="connsiteX589" fmla="*/ 1185562 w 4027599"/>
              <a:gd name="connsiteY589" fmla="*/ 1213787 h 4966483"/>
              <a:gd name="connsiteX590" fmla="*/ 972723 w 4027599"/>
              <a:gd name="connsiteY590" fmla="*/ 1044621 h 4966483"/>
              <a:gd name="connsiteX591" fmla="*/ 972723 w 4027599"/>
              <a:gd name="connsiteY591" fmla="*/ 981176 h 4966483"/>
              <a:gd name="connsiteX592" fmla="*/ 972723 w 4027599"/>
              <a:gd name="connsiteY592" fmla="*/ 919149 h 4966483"/>
              <a:gd name="connsiteX593" fmla="*/ 1189821 w 4027599"/>
              <a:gd name="connsiteY593" fmla="*/ 977397 h 4966483"/>
              <a:gd name="connsiteX594" fmla="*/ 1189821 w 4027599"/>
              <a:gd name="connsiteY594" fmla="*/ 1089731 h 4966483"/>
              <a:gd name="connsiteX595" fmla="*/ 972723 w 4027599"/>
              <a:gd name="connsiteY595" fmla="*/ 977397 h 4966483"/>
              <a:gd name="connsiteX596" fmla="*/ 972723 w 4027599"/>
              <a:gd name="connsiteY596" fmla="*/ 919149 h 4966483"/>
              <a:gd name="connsiteX597" fmla="*/ 3676823 w 4027599"/>
              <a:gd name="connsiteY597" fmla="*/ 857121 h 4966483"/>
              <a:gd name="connsiteX598" fmla="*/ 4027599 w 4027599"/>
              <a:gd name="connsiteY598" fmla="*/ 861409 h 4966483"/>
              <a:gd name="connsiteX599" fmla="*/ 4001938 w 4027599"/>
              <a:gd name="connsiteY599" fmla="*/ 1260303 h 4966483"/>
              <a:gd name="connsiteX600" fmla="*/ 3655431 w 4027599"/>
              <a:gd name="connsiteY600" fmla="*/ 1251727 h 4966483"/>
              <a:gd name="connsiteX601" fmla="*/ 3676823 w 4027599"/>
              <a:gd name="connsiteY601" fmla="*/ 857121 h 4966483"/>
              <a:gd name="connsiteX602" fmla="*/ 3326760 w 4027599"/>
              <a:gd name="connsiteY602" fmla="*/ 857121 h 4966483"/>
              <a:gd name="connsiteX603" fmla="*/ 3655431 w 4027599"/>
              <a:gd name="connsiteY603" fmla="*/ 857121 h 4966483"/>
              <a:gd name="connsiteX604" fmla="*/ 3634634 w 4027599"/>
              <a:gd name="connsiteY604" fmla="*/ 1244801 h 4966483"/>
              <a:gd name="connsiteX605" fmla="*/ 3314277 w 4027599"/>
              <a:gd name="connsiteY605" fmla="*/ 1227951 h 4966483"/>
              <a:gd name="connsiteX606" fmla="*/ 3326760 w 4027599"/>
              <a:gd name="connsiteY606" fmla="*/ 857121 h 4966483"/>
              <a:gd name="connsiteX607" fmla="*/ 2985645 w 4027599"/>
              <a:gd name="connsiteY607" fmla="*/ 857121 h 4966483"/>
              <a:gd name="connsiteX608" fmla="*/ 3298775 w 4027599"/>
              <a:gd name="connsiteY608" fmla="*/ 857121 h 4966483"/>
              <a:gd name="connsiteX609" fmla="*/ 3282071 w 4027599"/>
              <a:gd name="connsiteY609" fmla="*/ 1229289 h 4966483"/>
              <a:gd name="connsiteX610" fmla="*/ 2973122 w 4027599"/>
              <a:gd name="connsiteY610" fmla="*/ 1208141 h 4966483"/>
              <a:gd name="connsiteX611" fmla="*/ 2985645 w 4027599"/>
              <a:gd name="connsiteY611" fmla="*/ 857121 h 4966483"/>
              <a:gd name="connsiteX612" fmla="*/ 2624964 w 4027599"/>
              <a:gd name="connsiteY612" fmla="*/ 857121 h 4966483"/>
              <a:gd name="connsiteX613" fmla="*/ 2926606 w 4027599"/>
              <a:gd name="connsiteY613" fmla="*/ 857121 h 4966483"/>
              <a:gd name="connsiteX614" fmla="*/ 2913859 w 4027599"/>
              <a:gd name="connsiteY614" fmla="*/ 1213787 h 4966483"/>
              <a:gd name="connsiteX615" fmla="*/ 2616466 w 4027599"/>
              <a:gd name="connsiteY615" fmla="*/ 1188009 h 4966483"/>
              <a:gd name="connsiteX616" fmla="*/ 2624964 w 4027599"/>
              <a:gd name="connsiteY616" fmla="*/ 857121 h 4966483"/>
              <a:gd name="connsiteX617" fmla="*/ 2310595 w 4027599"/>
              <a:gd name="connsiteY617" fmla="*/ 857121 h 4966483"/>
              <a:gd name="connsiteX618" fmla="*/ 2600964 w 4027599"/>
              <a:gd name="connsiteY618" fmla="*/ 861350 h 4966483"/>
              <a:gd name="connsiteX619" fmla="*/ 2592427 w 4027599"/>
              <a:gd name="connsiteY619" fmla="*/ 1182773 h 4966483"/>
              <a:gd name="connsiteX620" fmla="*/ 2306326 w 4027599"/>
              <a:gd name="connsiteY620" fmla="*/ 1153175 h 4966483"/>
              <a:gd name="connsiteX621" fmla="*/ 2310595 w 4027599"/>
              <a:gd name="connsiteY621" fmla="*/ 857121 h 4966483"/>
              <a:gd name="connsiteX622" fmla="*/ 2015917 w 4027599"/>
              <a:gd name="connsiteY622" fmla="*/ 857121 h 4966483"/>
              <a:gd name="connsiteX623" fmla="*/ 2290814 w 4027599"/>
              <a:gd name="connsiteY623" fmla="*/ 857121 h 4966483"/>
              <a:gd name="connsiteX624" fmla="*/ 2282355 w 4027599"/>
              <a:gd name="connsiteY624" fmla="*/ 1151759 h 4966483"/>
              <a:gd name="connsiteX625" fmla="*/ 2011688 w 4027599"/>
              <a:gd name="connsiteY625" fmla="*/ 1117600 h 4966483"/>
              <a:gd name="connsiteX626" fmla="*/ 2015917 w 4027599"/>
              <a:gd name="connsiteY626" fmla="*/ 857121 h 4966483"/>
              <a:gd name="connsiteX627" fmla="*/ 1736811 w 4027599"/>
              <a:gd name="connsiteY627" fmla="*/ 857121 h 4966483"/>
              <a:gd name="connsiteX628" fmla="*/ 1996186 w 4027599"/>
              <a:gd name="connsiteY628" fmla="*/ 861194 h 4966483"/>
              <a:gd name="connsiteX629" fmla="*/ 1991936 w 4027599"/>
              <a:gd name="connsiteY629" fmla="*/ 1105233 h 4966483"/>
              <a:gd name="connsiteX630" fmla="*/ 1732562 w 4027599"/>
              <a:gd name="connsiteY630" fmla="*/ 1068632 h 4966483"/>
              <a:gd name="connsiteX631" fmla="*/ 1736811 w 4027599"/>
              <a:gd name="connsiteY631" fmla="*/ 857121 h 4966483"/>
              <a:gd name="connsiteX632" fmla="*/ 1468947 w 4027599"/>
              <a:gd name="connsiteY632" fmla="*/ 857121 h 4966483"/>
              <a:gd name="connsiteX633" fmla="*/ 1717059 w 4027599"/>
              <a:gd name="connsiteY633" fmla="*/ 857121 h 4966483"/>
              <a:gd name="connsiteX634" fmla="*/ 1717059 w 4027599"/>
              <a:gd name="connsiteY634" fmla="*/ 1074219 h 4966483"/>
              <a:gd name="connsiteX635" fmla="*/ 1468947 w 4027599"/>
              <a:gd name="connsiteY635" fmla="*/ 1031649 h 4966483"/>
              <a:gd name="connsiteX636" fmla="*/ 1468947 w 4027599"/>
              <a:gd name="connsiteY636" fmla="*/ 857121 h 4966483"/>
              <a:gd name="connsiteX637" fmla="*/ 1205323 w 4027599"/>
              <a:gd name="connsiteY637" fmla="*/ 857121 h 4966483"/>
              <a:gd name="connsiteX638" fmla="*/ 1437933 w 4027599"/>
              <a:gd name="connsiteY638" fmla="*/ 860999 h 4966483"/>
              <a:gd name="connsiteX639" fmla="*/ 1437933 w 4027599"/>
              <a:gd name="connsiteY639" fmla="*/ 1012191 h 4966483"/>
              <a:gd name="connsiteX640" fmla="*/ 1205323 w 4027599"/>
              <a:gd name="connsiteY640" fmla="*/ 965675 h 4966483"/>
              <a:gd name="connsiteX641" fmla="*/ 1205323 w 4027599"/>
              <a:gd name="connsiteY641" fmla="*/ 857121 h 4966483"/>
              <a:gd name="connsiteX642" fmla="*/ 972723 w 4027599"/>
              <a:gd name="connsiteY642" fmla="*/ 841619 h 4966483"/>
              <a:gd name="connsiteX643" fmla="*/ 1189821 w 4027599"/>
              <a:gd name="connsiteY643" fmla="*/ 846053 h 4966483"/>
              <a:gd name="connsiteX644" fmla="*/ 1189821 w 4027599"/>
              <a:gd name="connsiteY644" fmla="*/ 965675 h 4966483"/>
              <a:gd name="connsiteX645" fmla="*/ 972723 w 4027599"/>
              <a:gd name="connsiteY645" fmla="*/ 908081 h 4966483"/>
              <a:gd name="connsiteX646" fmla="*/ 972723 w 4027599"/>
              <a:gd name="connsiteY646" fmla="*/ 841619 h 4966483"/>
              <a:gd name="connsiteX647" fmla="*/ 740113 w 4027599"/>
              <a:gd name="connsiteY647" fmla="*/ 841619 h 4966483"/>
              <a:gd name="connsiteX648" fmla="*/ 941709 w 4027599"/>
              <a:gd name="connsiteY648" fmla="*/ 1159427 h 4966483"/>
              <a:gd name="connsiteX649" fmla="*/ 941709 w 4027599"/>
              <a:gd name="connsiteY649" fmla="*/ 1213787 h 4966483"/>
              <a:gd name="connsiteX650" fmla="*/ 740113 w 4027599"/>
              <a:gd name="connsiteY650" fmla="*/ 841619 h 4966483"/>
              <a:gd name="connsiteX651" fmla="*/ 740113 w 4027599"/>
              <a:gd name="connsiteY651" fmla="*/ 841619 h 4966483"/>
              <a:gd name="connsiteX652" fmla="*/ 941709 w 4027599"/>
              <a:gd name="connsiteY652" fmla="*/ 1097282 h 4966483"/>
              <a:gd name="connsiteX653" fmla="*/ 937509 w 4027599"/>
              <a:gd name="connsiteY653" fmla="*/ 1151759 h 4966483"/>
              <a:gd name="connsiteX654" fmla="*/ 740113 w 4027599"/>
              <a:gd name="connsiteY654" fmla="*/ 841619 h 4966483"/>
              <a:gd name="connsiteX655" fmla="*/ 740113 w 4027599"/>
              <a:gd name="connsiteY655" fmla="*/ 841619 h 4966483"/>
              <a:gd name="connsiteX656" fmla="*/ 941709 w 4027599"/>
              <a:gd name="connsiteY656" fmla="*/ 1035068 h 4966483"/>
              <a:gd name="connsiteX657" fmla="*/ 941709 w 4027599"/>
              <a:gd name="connsiteY657" fmla="*/ 1089731 h 4966483"/>
              <a:gd name="connsiteX658" fmla="*/ 740113 w 4027599"/>
              <a:gd name="connsiteY658" fmla="*/ 841619 h 4966483"/>
              <a:gd name="connsiteX659" fmla="*/ 740113 w 4027599"/>
              <a:gd name="connsiteY659" fmla="*/ 841619 h 4966483"/>
              <a:gd name="connsiteX660" fmla="*/ 941709 w 4027599"/>
              <a:gd name="connsiteY660" fmla="*/ 968498 h 4966483"/>
              <a:gd name="connsiteX661" fmla="*/ 941709 w 4027599"/>
              <a:gd name="connsiteY661" fmla="*/ 1027703 h 4966483"/>
              <a:gd name="connsiteX662" fmla="*/ 740113 w 4027599"/>
              <a:gd name="connsiteY662" fmla="*/ 841619 h 4966483"/>
              <a:gd name="connsiteX663" fmla="*/ 740113 w 4027599"/>
              <a:gd name="connsiteY663" fmla="*/ 841619 h 4966483"/>
              <a:gd name="connsiteX664" fmla="*/ 941709 w 4027599"/>
              <a:gd name="connsiteY664" fmla="*/ 905786 h 4966483"/>
              <a:gd name="connsiteX665" fmla="*/ 941709 w 4027599"/>
              <a:gd name="connsiteY665" fmla="*/ 965675 h 4966483"/>
              <a:gd name="connsiteX666" fmla="*/ 740113 w 4027599"/>
              <a:gd name="connsiteY666" fmla="*/ 841619 h 4966483"/>
              <a:gd name="connsiteX667" fmla="*/ 740113 w 4027599"/>
              <a:gd name="connsiteY667" fmla="*/ 841619 h 4966483"/>
              <a:gd name="connsiteX668" fmla="*/ 941709 w 4027599"/>
              <a:gd name="connsiteY668" fmla="*/ 841619 h 4966483"/>
              <a:gd name="connsiteX669" fmla="*/ 941709 w 4027599"/>
              <a:gd name="connsiteY669" fmla="*/ 903647 h 4966483"/>
              <a:gd name="connsiteX670" fmla="*/ 740113 w 4027599"/>
              <a:gd name="connsiteY670" fmla="*/ 841619 h 4966483"/>
              <a:gd name="connsiteX671" fmla="*/ 941709 w 4027599"/>
              <a:gd name="connsiteY671" fmla="*/ 779591 h 4966483"/>
              <a:gd name="connsiteX672" fmla="*/ 941709 w 4027599"/>
              <a:gd name="connsiteY672" fmla="*/ 837477 h 4966483"/>
              <a:gd name="connsiteX673" fmla="*/ 740113 w 4027599"/>
              <a:gd name="connsiteY673" fmla="*/ 841619 h 4966483"/>
              <a:gd name="connsiteX674" fmla="*/ 941709 w 4027599"/>
              <a:gd name="connsiteY674" fmla="*/ 779591 h 4966483"/>
              <a:gd name="connsiteX675" fmla="*/ 1189821 w 4027599"/>
              <a:gd name="connsiteY675" fmla="*/ 717562 h 4966483"/>
              <a:gd name="connsiteX676" fmla="*/ 1189821 w 4027599"/>
              <a:gd name="connsiteY676" fmla="*/ 837018 h 4966483"/>
              <a:gd name="connsiteX677" fmla="*/ 972723 w 4027599"/>
              <a:gd name="connsiteY677" fmla="*/ 841619 h 4966483"/>
              <a:gd name="connsiteX678" fmla="*/ 972723 w 4027599"/>
              <a:gd name="connsiteY678" fmla="*/ 777295 h 4966483"/>
              <a:gd name="connsiteX679" fmla="*/ 1189821 w 4027599"/>
              <a:gd name="connsiteY679" fmla="*/ 717562 h 4966483"/>
              <a:gd name="connsiteX680" fmla="*/ 941709 w 4027599"/>
              <a:gd name="connsiteY680" fmla="*/ 717562 h 4966483"/>
              <a:gd name="connsiteX681" fmla="*/ 941709 w 4027599"/>
              <a:gd name="connsiteY681" fmla="*/ 771317 h 4966483"/>
              <a:gd name="connsiteX682" fmla="*/ 740113 w 4027599"/>
              <a:gd name="connsiteY682" fmla="*/ 841619 h 4966483"/>
              <a:gd name="connsiteX683" fmla="*/ 941709 w 4027599"/>
              <a:gd name="connsiteY683" fmla="*/ 717562 h 4966483"/>
              <a:gd name="connsiteX684" fmla="*/ 1437933 w 4027599"/>
              <a:gd name="connsiteY684" fmla="*/ 671037 h 4966483"/>
              <a:gd name="connsiteX685" fmla="*/ 1437933 w 4027599"/>
              <a:gd name="connsiteY685" fmla="*/ 841619 h 4966483"/>
              <a:gd name="connsiteX686" fmla="*/ 1205323 w 4027599"/>
              <a:gd name="connsiteY686" fmla="*/ 841619 h 4966483"/>
              <a:gd name="connsiteX687" fmla="*/ 1205323 w 4027599"/>
              <a:gd name="connsiteY687" fmla="*/ 722212 h 4966483"/>
              <a:gd name="connsiteX688" fmla="*/ 1437933 w 4027599"/>
              <a:gd name="connsiteY688" fmla="*/ 671037 h 4966483"/>
              <a:gd name="connsiteX689" fmla="*/ 941709 w 4027599"/>
              <a:gd name="connsiteY689" fmla="*/ 655534 h 4966483"/>
              <a:gd name="connsiteX690" fmla="*/ 941709 w 4027599"/>
              <a:gd name="connsiteY690" fmla="*/ 713421 h 4966483"/>
              <a:gd name="connsiteX691" fmla="*/ 740113 w 4027599"/>
              <a:gd name="connsiteY691" fmla="*/ 841619 h 4966483"/>
              <a:gd name="connsiteX692" fmla="*/ 941709 w 4027599"/>
              <a:gd name="connsiteY692" fmla="*/ 655534 h 4966483"/>
              <a:gd name="connsiteX693" fmla="*/ 1717059 w 4027599"/>
              <a:gd name="connsiteY693" fmla="*/ 609009 h 4966483"/>
              <a:gd name="connsiteX694" fmla="*/ 1717059 w 4027599"/>
              <a:gd name="connsiteY694" fmla="*/ 826107 h 4966483"/>
              <a:gd name="connsiteX695" fmla="*/ 1468947 w 4027599"/>
              <a:gd name="connsiteY695" fmla="*/ 826107 h 4966483"/>
              <a:gd name="connsiteX696" fmla="*/ 1468947 w 4027599"/>
              <a:gd name="connsiteY696" fmla="*/ 655827 h 4966483"/>
              <a:gd name="connsiteX697" fmla="*/ 1717059 w 4027599"/>
              <a:gd name="connsiteY697" fmla="*/ 609009 h 4966483"/>
              <a:gd name="connsiteX698" fmla="*/ 1189821 w 4027599"/>
              <a:gd name="connsiteY698" fmla="*/ 593506 h 4966483"/>
              <a:gd name="connsiteX699" fmla="*/ 1189821 w 4027599"/>
              <a:gd name="connsiteY699" fmla="*/ 703164 h 4966483"/>
              <a:gd name="connsiteX700" fmla="*/ 972723 w 4027599"/>
              <a:gd name="connsiteY700" fmla="*/ 764088 h 4966483"/>
              <a:gd name="connsiteX701" fmla="*/ 972723 w 4027599"/>
              <a:gd name="connsiteY701" fmla="*/ 703164 h 4966483"/>
              <a:gd name="connsiteX702" fmla="*/ 1189821 w 4027599"/>
              <a:gd name="connsiteY702" fmla="*/ 593506 h 4966483"/>
              <a:gd name="connsiteX703" fmla="*/ 941709 w 4027599"/>
              <a:gd name="connsiteY703" fmla="*/ 593506 h 4966483"/>
              <a:gd name="connsiteX704" fmla="*/ 941709 w 4027599"/>
              <a:gd name="connsiteY704" fmla="*/ 651392 h 4966483"/>
              <a:gd name="connsiteX705" fmla="*/ 740113 w 4027599"/>
              <a:gd name="connsiteY705" fmla="*/ 841619 h 4966483"/>
              <a:gd name="connsiteX706" fmla="*/ 941709 w 4027599"/>
              <a:gd name="connsiteY706" fmla="*/ 593506 h 4966483"/>
              <a:gd name="connsiteX707" fmla="*/ 1991936 w 4027599"/>
              <a:gd name="connsiteY707" fmla="*/ 562492 h 4966483"/>
              <a:gd name="connsiteX708" fmla="*/ 1996186 w 4027599"/>
              <a:gd name="connsiteY708" fmla="*/ 821858 h 4966483"/>
              <a:gd name="connsiteX709" fmla="*/ 1736811 w 4027599"/>
              <a:gd name="connsiteY709" fmla="*/ 826116 h 4966483"/>
              <a:gd name="connsiteX710" fmla="*/ 1732562 w 4027599"/>
              <a:gd name="connsiteY710" fmla="*/ 605013 h 4966483"/>
              <a:gd name="connsiteX711" fmla="*/ 1991936 w 4027599"/>
              <a:gd name="connsiteY711" fmla="*/ 562492 h 4966483"/>
              <a:gd name="connsiteX712" fmla="*/ 2282355 w 4027599"/>
              <a:gd name="connsiteY712" fmla="*/ 531478 h 4966483"/>
              <a:gd name="connsiteX713" fmla="*/ 2290814 w 4027599"/>
              <a:gd name="connsiteY713" fmla="*/ 821906 h 4966483"/>
              <a:gd name="connsiteX714" fmla="*/ 2015917 w 4027599"/>
              <a:gd name="connsiteY714" fmla="*/ 826116 h 4966483"/>
              <a:gd name="connsiteX715" fmla="*/ 2011688 w 4027599"/>
              <a:gd name="connsiteY715" fmla="*/ 565149 h 4966483"/>
              <a:gd name="connsiteX716" fmla="*/ 2282355 w 4027599"/>
              <a:gd name="connsiteY716" fmla="*/ 531478 h 4966483"/>
              <a:gd name="connsiteX717" fmla="*/ 937509 w 4027599"/>
              <a:gd name="connsiteY717" fmla="*/ 531478 h 4966483"/>
              <a:gd name="connsiteX718" fmla="*/ 941709 w 4027599"/>
              <a:gd name="connsiteY718" fmla="*/ 585233 h 4966483"/>
              <a:gd name="connsiteX719" fmla="*/ 740113 w 4027599"/>
              <a:gd name="connsiteY719" fmla="*/ 841619 h 4966483"/>
              <a:gd name="connsiteX720" fmla="*/ 937509 w 4027599"/>
              <a:gd name="connsiteY720" fmla="*/ 531478 h 4966483"/>
              <a:gd name="connsiteX721" fmla="*/ 2592544 w 4027599"/>
              <a:gd name="connsiteY721" fmla="*/ 500464 h 4966483"/>
              <a:gd name="connsiteX722" fmla="*/ 2600964 w 4027599"/>
              <a:gd name="connsiteY722" fmla="*/ 826116 h 4966483"/>
              <a:gd name="connsiteX723" fmla="*/ 2314746 w 4027599"/>
              <a:gd name="connsiteY723" fmla="*/ 826116 h 4966483"/>
              <a:gd name="connsiteX724" fmla="*/ 2306326 w 4027599"/>
              <a:gd name="connsiteY724" fmla="*/ 530062 h 4966483"/>
              <a:gd name="connsiteX725" fmla="*/ 2592544 w 4027599"/>
              <a:gd name="connsiteY725" fmla="*/ 500464 h 4966483"/>
              <a:gd name="connsiteX726" fmla="*/ 1418407 w 4027599"/>
              <a:gd name="connsiteY726" fmla="*/ 484952 h 4966483"/>
              <a:gd name="connsiteX727" fmla="*/ 1422421 w 4027599"/>
              <a:gd name="connsiteY727" fmla="*/ 644701 h 4966483"/>
              <a:gd name="connsiteX728" fmla="*/ 1205323 w 4027599"/>
              <a:gd name="connsiteY728" fmla="*/ 702051 h 4966483"/>
              <a:gd name="connsiteX729" fmla="*/ 1205323 w 4027599"/>
              <a:gd name="connsiteY729" fmla="*/ 587352 h 4966483"/>
              <a:gd name="connsiteX730" fmla="*/ 1418407 w 4027599"/>
              <a:gd name="connsiteY730" fmla="*/ 484952 h 4966483"/>
              <a:gd name="connsiteX731" fmla="*/ 2914035 w 4027599"/>
              <a:gd name="connsiteY731" fmla="*/ 469450 h 4966483"/>
              <a:gd name="connsiteX732" fmla="*/ 2926606 w 4027599"/>
              <a:gd name="connsiteY732" fmla="*/ 821818 h 4966483"/>
              <a:gd name="connsiteX733" fmla="*/ 2629038 w 4027599"/>
              <a:gd name="connsiteY733" fmla="*/ 826116 h 4966483"/>
              <a:gd name="connsiteX734" fmla="*/ 2616466 w 4027599"/>
              <a:gd name="connsiteY734" fmla="*/ 495229 h 4966483"/>
              <a:gd name="connsiteX735" fmla="*/ 2914035 w 4027599"/>
              <a:gd name="connsiteY735" fmla="*/ 469450 h 4966483"/>
              <a:gd name="connsiteX736" fmla="*/ 1185562 w 4027599"/>
              <a:gd name="connsiteY736" fmla="*/ 469450 h 4966483"/>
              <a:gd name="connsiteX737" fmla="*/ 1189821 w 4027599"/>
              <a:gd name="connsiteY737" fmla="*/ 583641 h 4966483"/>
              <a:gd name="connsiteX738" fmla="*/ 972723 w 4027599"/>
              <a:gd name="connsiteY738" fmla="*/ 702060 h 4966483"/>
              <a:gd name="connsiteX739" fmla="*/ 972723 w 4027599"/>
              <a:gd name="connsiteY739" fmla="*/ 638616 h 4966483"/>
              <a:gd name="connsiteX740" fmla="*/ 1185562 w 4027599"/>
              <a:gd name="connsiteY740" fmla="*/ 469450 h 4966483"/>
              <a:gd name="connsiteX741" fmla="*/ 941709 w 4027599"/>
              <a:gd name="connsiteY741" fmla="*/ 469450 h 4966483"/>
              <a:gd name="connsiteX742" fmla="*/ 941709 w 4027599"/>
              <a:gd name="connsiteY742" fmla="*/ 523205 h 4966483"/>
              <a:gd name="connsiteX743" fmla="*/ 740113 w 4027599"/>
              <a:gd name="connsiteY743" fmla="*/ 841619 h 4966483"/>
              <a:gd name="connsiteX744" fmla="*/ 941709 w 4027599"/>
              <a:gd name="connsiteY744" fmla="*/ 469450 h 4966483"/>
              <a:gd name="connsiteX745" fmla="*/ 3282071 w 4027599"/>
              <a:gd name="connsiteY745" fmla="*/ 453938 h 4966483"/>
              <a:gd name="connsiteX746" fmla="*/ 3298775 w 4027599"/>
              <a:gd name="connsiteY746" fmla="*/ 810605 h 4966483"/>
              <a:gd name="connsiteX747" fmla="*/ 2985645 w 4027599"/>
              <a:gd name="connsiteY747" fmla="*/ 810605 h 4966483"/>
              <a:gd name="connsiteX748" fmla="*/ 2973122 w 4027599"/>
              <a:gd name="connsiteY748" fmla="*/ 474198 h 4966483"/>
              <a:gd name="connsiteX749" fmla="*/ 3282071 w 4027599"/>
              <a:gd name="connsiteY749" fmla="*/ 453938 h 4966483"/>
              <a:gd name="connsiteX750" fmla="*/ 3634879 w 4027599"/>
              <a:gd name="connsiteY750" fmla="*/ 438436 h 4966483"/>
              <a:gd name="connsiteX751" fmla="*/ 3655431 w 4027599"/>
              <a:gd name="connsiteY751" fmla="*/ 810605 h 4966483"/>
              <a:gd name="connsiteX752" fmla="*/ 3330717 w 4027599"/>
              <a:gd name="connsiteY752" fmla="*/ 810605 h 4966483"/>
              <a:gd name="connsiteX753" fmla="*/ 3314277 w 4027599"/>
              <a:gd name="connsiteY753" fmla="*/ 454612 h 4966483"/>
              <a:gd name="connsiteX754" fmla="*/ 3634879 w 4027599"/>
              <a:gd name="connsiteY754" fmla="*/ 438436 h 4966483"/>
              <a:gd name="connsiteX755" fmla="*/ 4001938 w 4027599"/>
              <a:gd name="connsiteY755" fmla="*/ 422924 h 4966483"/>
              <a:gd name="connsiteX756" fmla="*/ 4027599 w 4027599"/>
              <a:gd name="connsiteY756" fmla="*/ 806482 h 4966483"/>
              <a:gd name="connsiteX757" fmla="*/ 3676823 w 4027599"/>
              <a:gd name="connsiteY757" fmla="*/ 810605 h 4966483"/>
              <a:gd name="connsiteX758" fmla="*/ 3655431 w 4027599"/>
              <a:gd name="connsiteY758" fmla="*/ 431169 h 4966483"/>
              <a:gd name="connsiteX759" fmla="*/ 4001938 w 4027599"/>
              <a:gd name="connsiteY759" fmla="*/ 422924 h 4966483"/>
              <a:gd name="connsiteX760" fmla="*/ 1708649 w 4027599"/>
              <a:gd name="connsiteY760" fmla="*/ 376408 h 4966483"/>
              <a:gd name="connsiteX761" fmla="*/ 1717059 w 4027599"/>
              <a:gd name="connsiteY761" fmla="*/ 589814 h 4966483"/>
              <a:gd name="connsiteX762" fmla="*/ 1477357 w 4027599"/>
              <a:gd name="connsiteY762" fmla="*/ 640032 h 4966483"/>
              <a:gd name="connsiteX763" fmla="*/ 1468947 w 4027599"/>
              <a:gd name="connsiteY763" fmla="*/ 468464 h 4966483"/>
              <a:gd name="connsiteX764" fmla="*/ 1708649 w 4027599"/>
              <a:gd name="connsiteY764" fmla="*/ 376408 h 4966483"/>
              <a:gd name="connsiteX765" fmla="*/ 1165801 w 4027599"/>
              <a:gd name="connsiteY765" fmla="*/ 345394 h 4966483"/>
              <a:gd name="connsiteX766" fmla="*/ 1174309 w 4027599"/>
              <a:gd name="connsiteY766" fmla="*/ 460688 h 4966483"/>
              <a:gd name="connsiteX767" fmla="*/ 961470 w 4027599"/>
              <a:gd name="connsiteY767" fmla="*/ 640032 h 4966483"/>
              <a:gd name="connsiteX768" fmla="*/ 957211 w 4027599"/>
              <a:gd name="connsiteY768" fmla="*/ 580251 h 4966483"/>
              <a:gd name="connsiteX769" fmla="*/ 1165801 w 4027599"/>
              <a:gd name="connsiteY769" fmla="*/ 345394 h 4966483"/>
              <a:gd name="connsiteX770" fmla="*/ 1414382 w 4027599"/>
              <a:gd name="connsiteY770" fmla="*/ 298868 h 4966483"/>
              <a:gd name="connsiteX771" fmla="*/ 1422421 w 4027599"/>
              <a:gd name="connsiteY771" fmla="*/ 466344 h 4966483"/>
              <a:gd name="connsiteX772" fmla="*/ 1205323 w 4027599"/>
              <a:gd name="connsiteY772" fmla="*/ 577995 h 4966483"/>
              <a:gd name="connsiteX773" fmla="*/ 1205323 w 4027599"/>
              <a:gd name="connsiteY773" fmla="*/ 457758 h 4966483"/>
              <a:gd name="connsiteX774" fmla="*/ 1414382 w 4027599"/>
              <a:gd name="connsiteY774" fmla="*/ 298868 h 4966483"/>
              <a:gd name="connsiteX775" fmla="*/ 1979453 w 4027599"/>
              <a:gd name="connsiteY775" fmla="*/ 283366 h 4966483"/>
              <a:gd name="connsiteX776" fmla="*/ 1996186 w 4027599"/>
              <a:gd name="connsiteY776" fmla="*/ 532358 h 4966483"/>
              <a:gd name="connsiteX777" fmla="*/ 1740933 w 4027599"/>
              <a:gd name="connsiteY777" fmla="*/ 578004 h 4966483"/>
              <a:gd name="connsiteX778" fmla="*/ 1732562 w 4027599"/>
              <a:gd name="connsiteY778" fmla="*/ 362215 h 4966483"/>
              <a:gd name="connsiteX779" fmla="*/ 1979453 w 4027599"/>
              <a:gd name="connsiteY779" fmla="*/ 283366 h 4966483"/>
              <a:gd name="connsiteX780" fmla="*/ 2269158 w 4027599"/>
              <a:gd name="connsiteY780" fmla="*/ 205826 h 4966483"/>
              <a:gd name="connsiteX781" fmla="*/ 2290824 w 4027599"/>
              <a:gd name="connsiteY781" fmla="*/ 493900 h 4966483"/>
              <a:gd name="connsiteX782" fmla="*/ 2013514 w 4027599"/>
              <a:gd name="connsiteY782" fmla="*/ 531478 h 4966483"/>
              <a:gd name="connsiteX783" fmla="*/ 1996186 w 4027599"/>
              <a:gd name="connsiteY783" fmla="*/ 276802 h 4966483"/>
              <a:gd name="connsiteX784" fmla="*/ 2269158 w 4027599"/>
              <a:gd name="connsiteY784" fmla="*/ 205826 h 4966483"/>
              <a:gd name="connsiteX785" fmla="*/ 2560905 w 4027599"/>
              <a:gd name="connsiteY785" fmla="*/ 143798 h 4966483"/>
              <a:gd name="connsiteX786" fmla="*/ 2585452 w 4027599"/>
              <a:gd name="connsiteY786" fmla="*/ 452463 h 4966483"/>
              <a:gd name="connsiteX787" fmla="*/ 2311278 w 4027599"/>
              <a:gd name="connsiteY787" fmla="*/ 484952 h 4966483"/>
              <a:gd name="connsiteX788" fmla="*/ 2290814 w 4027599"/>
              <a:gd name="connsiteY788" fmla="*/ 200659 h 4966483"/>
              <a:gd name="connsiteX789" fmla="*/ 2560905 w 4027599"/>
              <a:gd name="connsiteY789" fmla="*/ 143798 h 4966483"/>
              <a:gd name="connsiteX790" fmla="*/ 1684727 w 4027599"/>
              <a:gd name="connsiteY790" fmla="*/ 143798 h 4966483"/>
              <a:gd name="connsiteX791" fmla="*/ 1701548 w 4027599"/>
              <a:gd name="connsiteY791" fmla="*/ 356217 h 4966483"/>
              <a:gd name="connsiteX792" fmla="*/ 1461846 w 4027599"/>
              <a:gd name="connsiteY792" fmla="*/ 453938 h 4966483"/>
              <a:gd name="connsiteX793" fmla="*/ 1453435 w 4027599"/>
              <a:gd name="connsiteY793" fmla="*/ 283991 h 4966483"/>
              <a:gd name="connsiteX794" fmla="*/ 1684727 w 4027599"/>
              <a:gd name="connsiteY794" fmla="*/ 143798 h 4966483"/>
              <a:gd name="connsiteX795" fmla="*/ 1150582 w 4027599"/>
              <a:gd name="connsiteY795" fmla="*/ 97282 h 4966483"/>
              <a:gd name="connsiteX796" fmla="*/ 1158807 w 4027599"/>
              <a:gd name="connsiteY796" fmla="*/ 205348 h 4966483"/>
              <a:gd name="connsiteX797" fmla="*/ 989260 w 4027599"/>
              <a:gd name="connsiteY797" fmla="*/ 458715 h 4966483"/>
              <a:gd name="connsiteX798" fmla="*/ 1169884 w 4027599"/>
              <a:gd name="connsiteY798" fmla="*/ 221338 h 4966483"/>
              <a:gd name="connsiteX799" fmla="*/ 1174309 w 4027599"/>
              <a:gd name="connsiteY799" fmla="*/ 332315 h 4966483"/>
              <a:gd name="connsiteX800" fmla="*/ 957211 w 4027599"/>
              <a:gd name="connsiteY800" fmla="*/ 562492 h 4966483"/>
              <a:gd name="connsiteX801" fmla="*/ 957211 w 4027599"/>
              <a:gd name="connsiteY801" fmla="*/ 500836 h 4966483"/>
              <a:gd name="connsiteX802" fmla="*/ 961021 w 4027599"/>
              <a:gd name="connsiteY802" fmla="*/ 495834 h 4966483"/>
              <a:gd name="connsiteX803" fmla="*/ 957211 w 4027599"/>
              <a:gd name="connsiteY803" fmla="*/ 438114 h 4966483"/>
              <a:gd name="connsiteX804" fmla="*/ 1150582 w 4027599"/>
              <a:gd name="connsiteY804" fmla="*/ 97282 h 4966483"/>
              <a:gd name="connsiteX805" fmla="*/ 2873526 w 4027599"/>
              <a:gd name="connsiteY805" fmla="*/ 81770 h 4966483"/>
              <a:gd name="connsiteX806" fmla="*/ 2911104 w 4027599"/>
              <a:gd name="connsiteY806" fmla="*/ 424986 h 4966483"/>
              <a:gd name="connsiteX807" fmla="*/ 2614679 w 4027599"/>
              <a:gd name="connsiteY807" fmla="*/ 453938 h 4966483"/>
              <a:gd name="connsiteX808" fmla="*/ 2585452 w 4027599"/>
              <a:gd name="connsiteY808" fmla="*/ 131393 h 4966483"/>
              <a:gd name="connsiteX809" fmla="*/ 2873526 w 4027599"/>
              <a:gd name="connsiteY809" fmla="*/ 81770 h 4966483"/>
              <a:gd name="connsiteX810" fmla="*/ 3222553 w 4027599"/>
              <a:gd name="connsiteY810" fmla="*/ 35254 h 4966483"/>
              <a:gd name="connsiteX811" fmla="*/ 3267761 w 4027599"/>
              <a:gd name="connsiteY811" fmla="*/ 402089 h 4966483"/>
              <a:gd name="connsiteX812" fmla="*/ 2963598 w 4027599"/>
              <a:gd name="connsiteY812" fmla="*/ 422934 h 4966483"/>
              <a:gd name="connsiteX813" fmla="*/ 2926606 w 4027599"/>
              <a:gd name="connsiteY813" fmla="*/ 72774 h 4966483"/>
              <a:gd name="connsiteX814" fmla="*/ 3222553 w 4027599"/>
              <a:gd name="connsiteY814" fmla="*/ 35254 h 4966483"/>
              <a:gd name="connsiteX815" fmla="*/ 0 w 4027599"/>
              <a:gd name="connsiteY815" fmla="*/ 28232 h 4966483"/>
              <a:gd name="connsiteX816" fmla="*/ 11288 w 4027599"/>
              <a:gd name="connsiteY816" fmla="*/ 35254 h 4966483"/>
              <a:gd name="connsiteX817" fmla="*/ 0 w 4027599"/>
              <a:gd name="connsiteY817" fmla="*/ 29321 h 4966483"/>
              <a:gd name="connsiteX818" fmla="*/ 0 w 4027599"/>
              <a:gd name="connsiteY818" fmla="*/ 26353 h 4966483"/>
              <a:gd name="connsiteX819" fmla="*/ 11288 w 4027599"/>
              <a:gd name="connsiteY819" fmla="*/ 35254 h 4966483"/>
              <a:gd name="connsiteX820" fmla="*/ 0 w 4027599"/>
              <a:gd name="connsiteY820" fmla="*/ 28062 h 4966483"/>
              <a:gd name="connsiteX821" fmla="*/ 0 w 4027599"/>
              <a:gd name="connsiteY821" fmla="*/ 23491 h 4966483"/>
              <a:gd name="connsiteX822" fmla="*/ 11288 w 4027599"/>
              <a:gd name="connsiteY822" fmla="*/ 35254 h 4966483"/>
              <a:gd name="connsiteX823" fmla="*/ 0 w 4027599"/>
              <a:gd name="connsiteY823" fmla="*/ 26082 h 4966483"/>
              <a:gd name="connsiteX824" fmla="*/ 0 w 4027599"/>
              <a:gd name="connsiteY824" fmla="*/ 17897 h 4966483"/>
              <a:gd name="connsiteX825" fmla="*/ 11288 w 4027599"/>
              <a:gd name="connsiteY825" fmla="*/ 35254 h 4966483"/>
              <a:gd name="connsiteX826" fmla="*/ 0 w 4027599"/>
              <a:gd name="connsiteY826" fmla="*/ 23025 h 4966483"/>
              <a:gd name="connsiteX827" fmla="*/ 3565876 w 4027599"/>
              <a:gd name="connsiteY827" fmla="*/ 4240 h 4966483"/>
              <a:gd name="connsiteX828" fmla="*/ 3624417 w 4027599"/>
              <a:gd name="connsiteY828" fmla="*/ 375598 h 4966483"/>
              <a:gd name="connsiteX829" fmla="*/ 3298247 w 4027599"/>
              <a:gd name="connsiteY829" fmla="*/ 391920 h 4966483"/>
              <a:gd name="connsiteX830" fmla="*/ 3252249 w 4027599"/>
              <a:gd name="connsiteY830" fmla="*/ 32802 h 4966483"/>
              <a:gd name="connsiteX831" fmla="*/ 3565876 w 4027599"/>
              <a:gd name="connsiteY831" fmla="*/ 4240 h 4966483"/>
              <a:gd name="connsiteX832" fmla="*/ 1955579 w 4027599"/>
              <a:gd name="connsiteY832" fmla="*/ 4240 h 4966483"/>
              <a:gd name="connsiteX833" fmla="*/ 1980683 w 4027599"/>
              <a:gd name="connsiteY833" fmla="*/ 261153 h 4966483"/>
              <a:gd name="connsiteX834" fmla="*/ 1729612 w 4027599"/>
              <a:gd name="connsiteY834" fmla="*/ 345394 h 4966483"/>
              <a:gd name="connsiteX835" fmla="*/ 1717059 w 4027599"/>
              <a:gd name="connsiteY835" fmla="*/ 130592 h 4966483"/>
              <a:gd name="connsiteX836" fmla="*/ 1955579 w 4027599"/>
              <a:gd name="connsiteY836" fmla="*/ 4240 h 4966483"/>
              <a:gd name="connsiteX837" fmla="*/ 0 w 4027599"/>
              <a:gd name="connsiteY837" fmla="*/ 2006 h 4966483"/>
              <a:gd name="connsiteX838" fmla="*/ 11288 w 4027599"/>
              <a:gd name="connsiteY838" fmla="*/ 35254 h 4966483"/>
              <a:gd name="connsiteX839" fmla="*/ 0 w 4027599"/>
              <a:gd name="connsiteY839" fmla="*/ 16911 h 4966483"/>
              <a:gd name="connsiteX840" fmla="*/ 3595183 w 4027599"/>
              <a:gd name="connsiteY840" fmla="*/ 0 h 4966483"/>
              <a:gd name="connsiteX841" fmla="*/ 3930037 w 4027599"/>
              <a:gd name="connsiteY841" fmla="*/ 0 h 4966483"/>
              <a:gd name="connsiteX842" fmla="*/ 3965284 w 4027599"/>
              <a:gd name="connsiteY842" fmla="*/ 168517 h 4966483"/>
              <a:gd name="connsiteX843" fmla="*/ 3996585 w 4027599"/>
              <a:gd name="connsiteY843" fmla="*/ 363807 h 4966483"/>
              <a:gd name="connsiteX844" fmla="*/ 3652823 w 4027599"/>
              <a:gd name="connsiteY844" fmla="*/ 376408 h 4966483"/>
              <a:gd name="connsiteX845" fmla="*/ 3627886 w 4027599"/>
              <a:gd name="connsiteY845" fmla="*/ 183214 h 4966483"/>
              <a:gd name="connsiteX846" fmla="*/ 2919796 w 4027599"/>
              <a:gd name="connsiteY846" fmla="*/ 0 h 4966483"/>
              <a:gd name="connsiteX847" fmla="*/ 3156008 w 4027599"/>
              <a:gd name="connsiteY847" fmla="*/ 0 h 4966483"/>
              <a:gd name="connsiteX848" fmla="*/ 2926069 w 4027599"/>
              <a:gd name="connsiteY848" fmla="*/ 35254 h 4966483"/>
              <a:gd name="connsiteX849" fmla="*/ 2571311 w 4027599"/>
              <a:gd name="connsiteY849" fmla="*/ 0 h 4966483"/>
              <a:gd name="connsiteX850" fmla="*/ 2871626 w 4027599"/>
              <a:gd name="connsiteY850" fmla="*/ 0 h 4966483"/>
              <a:gd name="connsiteX851" fmla="*/ 2880080 w 4027599"/>
              <a:gd name="connsiteY851" fmla="*/ 44231 h 4966483"/>
              <a:gd name="connsiteX852" fmla="*/ 2585833 w 4027599"/>
              <a:gd name="connsiteY852" fmla="*/ 97282 h 4966483"/>
              <a:gd name="connsiteX853" fmla="*/ 2257958 w 4027599"/>
              <a:gd name="connsiteY853" fmla="*/ 0 h 4966483"/>
              <a:gd name="connsiteX854" fmla="*/ 2538980 w 4027599"/>
              <a:gd name="connsiteY854" fmla="*/ 0 h 4966483"/>
              <a:gd name="connsiteX855" fmla="*/ 2554438 w 4027599"/>
              <a:gd name="connsiteY855" fmla="*/ 107392 h 4966483"/>
              <a:gd name="connsiteX856" fmla="*/ 2277832 w 4027599"/>
              <a:gd name="connsiteY856" fmla="*/ 174822 h 4966483"/>
              <a:gd name="connsiteX857" fmla="*/ 1981485 w 4027599"/>
              <a:gd name="connsiteY857" fmla="*/ 0 h 4966483"/>
              <a:gd name="connsiteX858" fmla="*/ 2240290 w 4027599"/>
              <a:gd name="connsiteY858" fmla="*/ 0 h 4966483"/>
              <a:gd name="connsiteX859" fmla="*/ 2259800 w 4027599"/>
              <a:gd name="connsiteY859" fmla="*/ 175350 h 4966483"/>
              <a:gd name="connsiteX860" fmla="*/ 2005299 w 4027599"/>
              <a:gd name="connsiteY860" fmla="*/ 252352 h 4966483"/>
              <a:gd name="connsiteX861" fmla="*/ 1697583 w 4027599"/>
              <a:gd name="connsiteY861" fmla="*/ 0 h 4966483"/>
              <a:gd name="connsiteX862" fmla="*/ 1893277 w 4027599"/>
              <a:gd name="connsiteY862" fmla="*/ 0 h 4966483"/>
              <a:gd name="connsiteX863" fmla="*/ 1707310 w 4027599"/>
              <a:gd name="connsiteY863" fmla="*/ 97282 h 4966483"/>
              <a:gd name="connsiteX864" fmla="*/ 1536558 w 4027599"/>
              <a:gd name="connsiteY864" fmla="*/ 0 h 4966483"/>
              <a:gd name="connsiteX865" fmla="*/ 1675080 w 4027599"/>
              <a:gd name="connsiteY865" fmla="*/ 0 h 4966483"/>
              <a:gd name="connsiteX866" fmla="*/ 1686045 w 4027599"/>
              <a:gd name="connsiteY866" fmla="*/ 109688 h 4966483"/>
              <a:gd name="connsiteX867" fmla="*/ 1450768 w 4027599"/>
              <a:gd name="connsiteY867" fmla="*/ 252352 h 4966483"/>
              <a:gd name="connsiteX868" fmla="*/ 1437933 w 4027599"/>
              <a:gd name="connsiteY868" fmla="*/ 80315 h 4966483"/>
              <a:gd name="connsiteX869" fmla="*/ 1432462 w 4027599"/>
              <a:gd name="connsiteY869" fmla="*/ 0 h 4966483"/>
              <a:gd name="connsiteX870" fmla="*/ 1514581 w 4027599"/>
              <a:gd name="connsiteY870" fmla="*/ 0 h 4966483"/>
              <a:gd name="connsiteX871" fmla="*/ 1438744 w 4027599"/>
              <a:gd name="connsiteY871" fmla="*/ 66268 h 4966483"/>
              <a:gd name="connsiteX872" fmla="*/ 1334082 w 4027599"/>
              <a:gd name="connsiteY872" fmla="*/ 0 h 4966483"/>
              <a:gd name="connsiteX873" fmla="*/ 1397685 w 4027599"/>
              <a:gd name="connsiteY873" fmla="*/ 0 h 4966483"/>
              <a:gd name="connsiteX874" fmla="*/ 1406919 w 4027599"/>
              <a:gd name="connsiteY874" fmla="*/ 94694 h 4966483"/>
              <a:gd name="connsiteX875" fmla="*/ 1204229 w 4027599"/>
              <a:gd name="connsiteY875" fmla="*/ 307845 h 4966483"/>
              <a:gd name="connsiteX876" fmla="*/ 1409508 w 4027599"/>
              <a:gd name="connsiteY876" fmla="*/ 112784 h 4966483"/>
              <a:gd name="connsiteX877" fmla="*/ 1422431 w 4027599"/>
              <a:gd name="connsiteY877" fmla="*/ 275610 h 4966483"/>
              <a:gd name="connsiteX878" fmla="*/ 1194129 w 4027599"/>
              <a:gd name="connsiteY878" fmla="*/ 438436 h 4966483"/>
              <a:gd name="connsiteX879" fmla="*/ 1189821 w 4027599"/>
              <a:gd name="connsiteY879" fmla="*/ 321531 h 4966483"/>
              <a:gd name="connsiteX880" fmla="*/ 1197977 w 4027599"/>
              <a:gd name="connsiteY880" fmla="*/ 313784 h 4966483"/>
              <a:gd name="connsiteX881" fmla="*/ 1189821 w 4027599"/>
              <a:gd name="connsiteY881" fmla="*/ 193763 h 4966483"/>
              <a:gd name="connsiteX882" fmla="*/ 1290180 w 4027599"/>
              <a:gd name="connsiteY882" fmla="*/ 57001 h 4966483"/>
              <a:gd name="connsiteX883" fmla="*/ 1210237 w 4027599"/>
              <a:gd name="connsiteY883" fmla="*/ 0 h 4966483"/>
              <a:gd name="connsiteX884" fmla="*/ 1320122 w 4027599"/>
              <a:gd name="connsiteY884" fmla="*/ 0 h 4966483"/>
              <a:gd name="connsiteX885" fmla="*/ 1182827 w 4027599"/>
              <a:gd name="connsiteY885" fmla="*/ 174812 h 4966483"/>
              <a:gd name="connsiteX886" fmla="*/ 1174309 w 4027599"/>
              <a:gd name="connsiteY886" fmla="*/ 56773 h 4966483"/>
              <a:gd name="connsiteX887" fmla="*/ 66865 w 4027599"/>
              <a:gd name="connsiteY887" fmla="*/ 0 h 4966483"/>
              <a:gd name="connsiteX888" fmla="*/ 77812 w 4027599"/>
              <a:gd name="connsiteY888" fmla="*/ 0 h 4966483"/>
              <a:gd name="connsiteX889" fmla="*/ 11288 w 4027599"/>
              <a:gd name="connsiteY889" fmla="*/ 35254 h 4966483"/>
              <a:gd name="connsiteX890" fmla="*/ 55995 w 4027599"/>
              <a:gd name="connsiteY890" fmla="*/ 0 h 4966483"/>
              <a:gd name="connsiteX891" fmla="*/ 65524 w 4027599"/>
              <a:gd name="connsiteY891" fmla="*/ 0 h 4966483"/>
              <a:gd name="connsiteX892" fmla="*/ 11288 w 4027599"/>
              <a:gd name="connsiteY892" fmla="*/ 35254 h 4966483"/>
              <a:gd name="connsiteX893" fmla="*/ 44381 w 4027599"/>
              <a:gd name="connsiteY893" fmla="*/ 0 h 4966483"/>
              <a:gd name="connsiteX894" fmla="*/ 54677 w 4027599"/>
              <a:gd name="connsiteY894" fmla="*/ 0 h 4966483"/>
              <a:gd name="connsiteX895" fmla="*/ 11288 w 4027599"/>
              <a:gd name="connsiteY895" fmla="*/ 35254 h 4966483"/>
              <a:gd name="connsiteX896" fmla="*/ 34029 w 4027599"/>
              <a:gd name="connsiteY896" fmla="*/ 0 h 4966483"/>
              <a:gd name="connsiteX897" fmla="*/ 43830 w 4027599"/>
              <a:gd name="connsiteY897" fmla="*/ 0 h 4966483"/>
              <a:gd name="connsiteX898" fmla="*/ 11288 w 4027599"/>
              <a:gd name="connsiteY898" fmla="*/ 35254 h 4966483"/>
              <a:gd name="connsiteX899" fmla="*/ 23258 w 4027599"/>
              <a:gd name="connsiteY899" fmla="*/ 0 h 4966483"/>
              <a:gd name="connsiteX900" fmla="*/ 32982 w 4027599"/>
              <a:gd name="connsiteY900" fmla="*/ 0 h 4966483"/>
              <a:gd name="connsiteX901" fmla="*/ 11288 w 4027599"/>
              <a:gd name="connsiteY901" fmla="*/ 35254 h 4966483"/>
              <a:gd name="connsiteX902" fmla="*/ 12062 w 4027599"/>
              <a:gd name="connsiteY902" fmla="*/ 0 h 4966483"/>
              <a:gd name="connsiteX903" fmla="*/ 22135 w 4027599"/>
              <a:gd name="connsiteY903" fmla="*/ 0 h 4966483"/>
              <a:gd name="connsiteX904" fmla="*/ 11288 w 4027599"/>
              <a:gd name="connsiteY904" fmla="*/ 35254 h 4966483"/>
              <a:gd name="connsiteX905" fmla="*/ 441 w 4027599"/>
              <a:gd name="connsiteY905" fmla="*/ 0 h 4966483"/>
              <a:gd name="connsiteX906" fmla="*/ 10513 w 4027599"/>
              <a:gd name="connsiteY906" fmla="*/ 0 h 4966483"/>
              <a:gd name="connsiteX907" fmla="*/ 11288 w 4027599"/>
              <a:gd name="connsiteY907" fmla="*/ 35254 h 496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</a:cxnLst>
            <a:rect l="l" t="t" r="r" b="b"/>
            <a:pathLst>
              <a:path w="4027599" h="4966483">
                <a:moveTo>
                  <a:pt x="421640" y="4594315"/>
                </a:moveTo>
                <a:cubicBezTo>
                  <a:pt x="425811" y="4709814"/>
                  <a:pt x="425811" y="4825323"/>
                  <a:pt x="429982" y="4940822"/>
                </a:cubicBezTo>
                <a:cubicBezTo>
                  <a:pt x="300759" y="4957926"/>
                  <a:pt x="171526" y="4966483"/>
                  <a:pt x="42302" y="4966483"/>
                </a:cubicBezTo>
                <a:cubicBezTo>
                  <a:pt x="42302" y="4846706"/>
                  <a:pt x="42302" y="4731207"/>
                  <a:pt x="42302" y="4615707"/>
                </a:cubicBezTo>
                <a:cubicBezTo>
                  <a:pt x="167354" y="4615707"/>
                  <a:pt x="292417" y="4607150"/>
                  <a:pt x="421640" y="4594315"/>
                </a:cubicBezTo>
                <a:close/>
                <a:moveTo>
                  <a:pt x="843177" y="4532287"/>
                </a:moveTo>
                <a:cubicBezTo>
                  <a:pt x="851578" y="4641486"/>
                  <a:pt x="859978" y="4750684"/>
                  <a:pt x="864179" y="4864073"/>
                </a:cubicBezTo>
                <a:cubicBezTo>
                  <a:pt x="733978" y="4893476"/>
                  <a:pt x="603788" y="4918668"/>
                  <a:pt x="473597" y="4935469"/>
                </a:cubicBezTo>
                <a:cubicBezTo>
                  <a:pt x="469397" y="4817880"/>
                  <a:pt x="469397" y="4704481"/>
                  <a:pt x="460996" y="4595282"/>
                </a:cubicBezTo>
                <a:cubicBezTo>
                  <a:pt x="591187" y="4578491"/>
                  <a:pt x="717187" y="4561689"/>
                  <a:pt x="843177" y="4532287"/>
                </a:cubicBezTo>
                <a:close/>
                <a:moveTo>
                  <a:pt x="1268465" y="4423733"/>
                </a:moveTo>
                <a:cubicBezTo>
                  <a:pt x="1281290" y="4525899"/>
                  <a:pt x="1289828" y="4632323"/>
                  <a:pt x="1298375" y="4738738"/>
                </a:cubicBezTo>
                <a:cubicBezTo>
                  <a:pt x="1165928" y="4785567"/>
                  <a:pt x="1033491" y="4823877"/>
                  <a:pt x="901044" y="4857929"/>
                </a:cubicBezTo>
                <a:cubicBezTo>
                  <a:pt x="896775" y="4742997"/>
                  <a:pt x="888228" y="4632323"/>
                  <a:pt x="879681" y="4525899"/>
                </a:cubicBezTo>
                <a:cubicBezTo>
                  <a:pt x="1007849" y="4496106"/>
                  <a:pt x="1140296" y="4462044"/>
                  <a:pt x="1268465" y="4423733"/>
                </a:cubicBezTo>
                <a:close/>
                <a:moveTo>
                  <a:pt x="1694886" y="4268663"/>
                </a:moveTo>
                <a:cubicBezTo>
                  <a:pt x="1711638" y="4361998"/>
                  <a:pt x="1724200" y="4459582"/>
                  <a:pt x="1732571" y="4552917"/>
                </a:cubicBezTo>
                <a:cubicBezTo>
                  <a:pt x="1602781" y="4616557"/>
                  <a:pt x="1472981" y="4671708"/>
                  <a:pt x="1343191" y="4718371"/>
                </a:cubicBezTo>
                <a:cubicBezTo>
                  <a:pt x="1334810" y="4616557"/>
                  <a:pt x="1326439" y="4510494"/>
                  <a:pt x="1313877" y="4408670"/>
                </a:cubicBezTo>
                <a:cubicBezTo>
                  <a:pt x="1439486" y="4370487"/>
                  <a:pt x="1565096" y="4323814"/>
                  <a:pt x="1694886" y="4268663"/>
                </a:cubicBezTo>
                <a:close/>
                <a:moveTo>
                  <a:pt x="402065" y="4237649"/>
                </a:moveTo>
                <a:cubicBezTo>
                  <a:pt x="406197" y="4344523"/>
                  <a:pt x="410338" y="4451387"/>
                  <a:pt x="414470" y="4562363"/>
                </a:cubicBezTo>
                <a:cubicBezTo>
                  <a:pt x="290414" y="4574691"/>
                  <a:pt x="166358" y="4578803"/>
                  <a:pt x="42302" y="4578803"/>
                </a:cubicBezTo>
                <a:cubicBezTo>
                  <a:pt x="42302" y="4471939"/>
                  <a:pt x="42302" y="4360963"/>
                  <a:pt x="42302" y="4254089"/>
                </a:cubicBezTo>
                <a:cubicBezTo>
                  <a:pt x="162226" y="4254089"/>
                  <a:pt x="282141" y="4249986"/>
                  <a:pt x="402065" y="4237649"/>
                </a:cubicBezTo>
                <a:close/>
                <a:moveTo>
                  <a:pt x="818962" y="4191133"/>
                </a:moveTo>
                <a:cubicBezTo>
                  <a:pt x="831690" y="4291491"/>
                  <a:pt x="840178" y="4400221"/>
                  <a:pt x="848667" y="4504760"/>
                </a:cubicBezTo>
                <a:cubicBezTo>
                  <a:pt x="721348" y="4529855"/>
                  <a:pt x="589780" y="4550759"/>
                  <a:pt x="462462" y="4563301"/>
                </a:cubicBezTo>
                <a:cubicBezTo>
                  <a:pt x="458212" y="4454581"/>
                  <a:pt x="453973" y="4345861"/>
                  <a:pt x="445484" y="4237131"/>
                </a:cubicBezTo>
                <a:cubicBezTo>
                  <a:pt x="568564" y="4228770"/>
                  <a:pt x="695882" y="4212046"/>
                  <a:pt x="818962" y="4191133"/>
                </a:cubicBezTo>
                <a:close/>
                <a:moveTo>
                  <a:pt x="1220366" y="4098091"/>
                </a:moveTo>
                <a:cubicBezTo>
                  <a:pt x="1241729" y="4199953"/>
                  <a:pt x="1254545" y="4297567"/>
                  <a:pt x="1267361" y="4399420"/>
                </a:cubicBezTo>
                <a:cubicBezTo>
                  <a:pt x="1139192" y="4437614"/>
                  <a:pt x="1011014" y="4471568"/>
                  <a:pt x="878577" y="4501273"/>
                </a:cubicBezTo>
                <a:cubicBezTo>
                  <a:pt x="870030" y="4390931"/>
                  <a:pt x="861483" y="4284829"/>
                  <a:pt x="848667" y="4178727"/>
                </a:cubicBezTo>
                <a:cubicBezTo>
                  <a:pt x="972567" y="4157511"/>
                  <a:pt x="1096466" y="4132045"/>
                  <a:pt x="1220366" y="4098091"/>
                </a:cubicBezTo>
                <a:close/>
                <a:moveTo>
                  <a:pt x="2131680" y="4067077"/>
                </a:moveTo>
                <a:cubicBezTo>
                  <a:pt x="2152760" y="4148924"/>
                  <a:pt x="2169620" y="4235070"/>
                  <a:pt x="2182270" y="4316918"/>
                </a:cubicBezTo>
                <a:cubicBezTo>
                  <a:pt x="2051591" y="4394448"/>
                  <a:pt x="1920912" y="4467680"/>
                  <a:pt x="1790233" y="4532287"/>
                </a:cubicBezTo>
                <a:cubicBezTo>
                  <a:pt x="1781803" y="4437526"/>
                  <a:pt x="1764933" y="4342755"/>
                  <a:pt x="1748073" y="4252301"/>
                </a:cubicBezTo>
                <a:cubicBezTo>
                  <a:pt x="1878752" y="4196300"/>
                  <a:pt x="2005221" y="4136001"/>
                  <a:pt x="2131680" y="4067077"/>
                </a:cubicBezTo>
                <a:close/>
                <a:moveTo>
                  <a:pt x="1624486" y="3974035"/>
                </a:moveTo>
                <a:cubicBezTo>
                  <a:pt x="1649112" y="4064547"/>
                  <a:pt x="1665532" y="4150946"/>
                  <a:pt x="1686055" y="4241459"/>
                </a:cubicBezTo>
                <a:cubicBezTo>
                  <a:pt x="1558805" y="4294939"/>
                  <a:pt x="1435657" y="4336083"/>
                  <a:pt x="1312519" y="4377217"/>
                </a:cubicBezTo>
                <a:cubicBezTo>
                  <a:pt x="1300202" y="4278480"/>
                  <a:pt x="1283781" y="4179743"/>
                  <a:pt x="1267361" y="4085119"/>
                </a:cubicBezTo>
                <a:cubicBezTo>
                  <a:pt x="1386406" y="4052209"/>
                  <a:pt x="1505441" y="4015178"/>
                  <a:pt x="1624486" y="3974035"/>
                </a:cubicBezTo>
                <a:close/>
                <a:moveTo>
                  <a:pt x="377820" y="3896495"/>
                </a:moveTo>
                <a:cubicBezTo>
                  <a:pt x="386279" y="3999549"/>
                  <a:pt x="390509" y="4102604"/>
                  <a:pt x="398968" y="4205658"/>
                </a:cubicBezTo>
                <a:cubicBezTo>
                  <a:pt x="276319" y="4218025"/>
                  <a:pt x="153679" y="4222147"/>
                  <a:pt x="26800" y="4222147"/>
                </a:cubicBezTo>
                <a:cubicBezTo>
                  <a:pt x="26800" y="4114970"/>
                  <a:pt x="26800" y="4011916"/>
                  <a:pt x="26800" y="3912983"/>
                </a:cubicBezTo>
                <a:cubicBezTo>
                  <a:pt x="145220" y="3908861"/>
                  <a:pt x="259400" y="3904739"/>
                  <a:pt x="377820" y="3896495"/>
                </a:cubicBezTo>
                <a:close/>
                <a:moveTo>
                  <a:pt x="775523" y="3849979"/>
                </a:moveTo>
                <a:cubicBezTo>
                  <a:pt x="792382" y="3951890"/>
                  <a:pt x="805022" y="4053792"/>
                  <a:pt x="817663" y="4159943"/>
                </a:cubicBezTo>
                <a:cubicBezTo>
                  <a:pt x="695462" y="4181169"/>
                  <a:pt x="573252" y="4198156"/>
                  <a:pt x="451052" y="4206645"/>
                </a:cubicBezTo>
                <a:cubicBezTo>
                  <a:pt x="442622" y="4100494"/>
                  <a:pt x="438412" y="3994343"/>
                  <a:pt x="429982" y="3892441"/>
                </a:cubicBezTo>
                <a:cubicBezTo>
                  <a:pt x="543753" y="3879703"/>
                  <a:pt x="661743" y="3866965"/>
                  <a:pt x="775523" y="3849979"/>
                </a:cubicBezTo>
                <a:close/>
                <a:moveTo>
                  <a:pt x="2558570" y="3834467"/>
                </a:moveTo>
                <a:cubicBezTo>
                  <a:pt x="2583381" y="3900480"/>
                  <a:pt x="2604060" y="3962371"/>
                  <a:pt x="2616466" y="4028375"/>
                </a:cubicBezTo>
                <a:cubicBezTo>
                  <a:pt x="2488278" y="4119151"/>
                  <a:pt x="2360080" y="4205785"/>
                  <a:pt x="2231892" y="4284175"/>
                </a:cubicBezTo>
                <a:cubicBezTo>
                  <a:pt x="2219487" y="4205785"/>
                  <a:pt x="2202949" y="4127395"/>
                  <a:pt x="2182270" y="4049006"/>
                </a:cubicBezTo>
                <a:cubicBezTo>
                  <a:pt x="2306326" y="3982992"/>
                  <a:pt x="2434514" y="3912856"/>
                  <a:pt x="2558570" y="3834467"/>
                </a:cubicBezTo>
                <a:close/>
                <a:moveTo>
                  <a:pt x="2045808" y="3818965"/>
                </a:moveTo>
                <a:cubicBezTo>
                  <a:pt x="2074751" y="3896348"/>
                  <a:pt x="2099562" y="3973722"/>
                  <a:pt x="2120242" y="4051106"/>
                </a:cubicBezTo>
                <a:cubicBezTo>
                  <a:pt x="1996186" y="4112186"/>
                  <a:pt x="1872130" y="4169203"/>
                  <a:pt x="1743941" y="4222147"/>
                </a:cubicBezTo>
                <a:cubicBezTo>
                  <a:pt x="1727394" y="4132553"/>
                  <a:pt x="1706724" y="4047032"/>
                  <a:pt x="1686045" y="3957438"/>
                </a:cubicBezTo>
                <a:cubicBezTo>
                  <a:pt x="1805970" y="3916705"/>
                  <a:pt x="1925884" y="3871908"/>
                  <a:pt x="2045808" y="3818965"/>
                </a:cubicBezTo>
                <a:close/>
                <a:moveTo>
                  <a:pt x="1147144" y="3787951"/>
                </a:moveTo>
                <a:cubicBezTo>
                  <a:pt x="1167921" y="3882243"/>
                  <a:pt x="1188707" y="3972433"/>
                  <a:pt x="1205333" y="4070828"/>
                </a:cubicBezTo>
                <a:cubicBezTo>
                  <a:pt x="1084793" y="4099527"/>
                  <a:pt x="964254" y="4124123"/>
                  <a:pt x="843714" y="4144617"/>
                </a:cubicBezTo>
                <a:cubicBezTo>
                  <a:pt x="831250" y="4046231"/>
                  <a:pt x="818776" y="3947836"/>
                  <a:pt x="802151" y="3849451"/>
                </a:cubicBezTo>
                <a:cubicBezTo>
                  <a:pt x="918539" y="3833050"/>
                  <a:pt x="1030756" y="3812547"/>
                  <a:pt x="1147144" y="3787951"/>
                </a:cubicBezTo>
                <a:close/>
                <a:moveTo>
                  <a:pt x="1541935" y="3679397"/>
                </a:moveTo>
                <a:cubicBezTo>
                  <a:pt x="1574766" y="3769860"/>
                  <a:pt x="1599401" y="3860313"/>
                  <a:pt x="1624027" y="3955084"/>
                </a:cubicBezTo>
                <a:cubicBezTo>
                  <a:pt x="1504992" y="3993854"/>
                  <a:pt x="1385947" y="4032614"/>
                  <a:pt x="1266912" y="4067077"/>
                </a:cubicBezTo>
                <a:cubicBezTo>
                  <a:pt x="1246379" y="3968008"/>
                  <a:pt x="1225856" y="3868929"/>
                  <a:pt x="1205333" y="3774168"/>
                </a:cubicBezTo>
                <a:cubicBezTo>
                  <a:pt x="1316163" y="3748321"/>
                  <a:pt x="1431105" y="3713859"/>
                  <a:pt x="1541935" y="3679397"/>
                </a:cubicBezTo>
                <a:close/>
                <a:moveTo>
                  <a:pt x="2464815" y="3617369"/>
                </a:moveTo>
                <a:cubicBezTo>
                  <a:pt x="2498955" y="3679084"/>
                  <a:pt x="2528836" y="3744912"/>
                  <a:pt x="2554438" y="3810730"/>
                </a:cubicBezTo>
                <a:cubicBezTo>
                  <a:pt x="2426397" y="3884792"/>
                  <a:pt x="2298365" y="3954723"/>
                  <a:pt x="2170323" y="4020551"/>
                </a:cubicBezTo>
                <a:cubicBezTo>
                  <a:pt x="2148980" y="3942386"/>
                  <a:pt x="2119109" y="3864221"/>
                  <a:pt x="2089228" y="3790168"/>
                </a:cubicBezTo>
                <a:cubicBezTo>
                  <a:pt x="2213001" y="3736677"/>
                  <a:pt x="2341042" y="3679084"/>
                  <a:pt x="2464815" y="3617369"/>
                </a:cubicBezTo>
                <a:close/>
                <a:moveTo>
                  <a:pt x="1941845" y="3555340"/>
                </a:moveTo>
                <a:cubicBezTo>
                  <a:pt x="1979668" y="3629774"/>
                  <a:pt x="2013290" y="3708349"/>
                  <a:pt x="2042712" y="3786915"/>
                </a:cubicBezTo>
                <a:cubicBezTo>
                  <a:pt x="1920834" y="3836538"/>
                  <a:pt x="1798946" y="3882028"/>
                  <a:pt x="1677059" y="3927509"/>
                </a:cubicBezTo>
                <a:cubicBezTo>
                  <a:pt x="1651846" y="3840669"/>
                  <a:pt x="1626625" y="3753830"/>
                  <a:pt x="1593003" y="3666991"/>
                </a:cubicBezTo>
                <a:cubicBezTo>
                  <a:pt x="1710681" y="3633916"/>
                  <a:pt x="1824168" y="3596699"/>
                  <a:pt x="1941845" y="3555340"/>
                </a:cubicBezTo>
                <a:close/>
                <a:moveTo>
                  <a:pt x="357366" y="3539838"/>
                </a:moveTo>
                <a:cubicBezTo>
                  <a:pt x="366069" y="3644045"/>
                  <a:pt x="374763" y="3743915"/>
                  <a:pt x="383466" y="3852469"/>
                </a:cubicBezTo>
                <a:cubicBezTo>
                  <a:pt x="266023" y="3856807"/>
                  <a:pt x="144233" y="3861153"/>
                  <a:pt x="26800" y="3865490"/>
                </a:cubicBezTo>
                <a:cubicBezTo>
                  <a:pt x="26800" y="3756946"/>
                  <a:pt x="26800" y="3652729"/>
                  <a:pt x="26800" y="3552869"/>
                </a:cubicBezTo>
                <a:cubicBezTo>
                  <a:pt x="135539" y="3548522"/>
                  <a:pt x="248626" y="3548522"/>
                  <a:pt x="357366" y="3539838"/>
                </a:cubicBezTo>
                <a:close/>
                <a:moveTo>
                  <a:pt x="720957" y="3508824"/>
                </a:moveTo>
                <a:cubicBezTo>
                  <a:pt x="737681" y="3600675"/>
                  <a:pt x="754413" y="3696706"/>
                  <a:pt x="771137" y="3796908"/>
                </a:cubicBezTo>
                <a:cubicBezTo>
                  <a:pt x="654045" y="3813602"/>
                  <a:pt x="541144" y="3826125"/>
                  <a:pt x="428244" y="3834476"/>
                </a:cubicBezTo>
                <a:cubicBezTo>
                  <a:pt x="419872" y="3734274"/>
                  <a:pt x="407330" y="3634082"/>
                  <a:pt x="398968" y="3538051"/>
                </a:cubicBezTo>
                <a:cubicBezTo>
                  <a:pt x="507688" y="3529699"/>
                  <a:pt x="612228" y="3521347"/>
                  <a:pt x="720957" y="3508824"/>
                </a:cubicBezTo>
                <a:close/>
                <a:moveTo>
                  <a:pt x="1066097" y="3462298"/>
                </a:moveTo>
                <a:cubicBezTo>
                  <a:pt x="1096124" y="3554960"/>
                  <a:pt x="1121864" y="3647621"/>
                  <a:pt x="1143305" y="3740282"/>
                </a:cubicBezTo>
                <a:cubicBezTo>
                  <a:pt x="1027503" y="3765552"/>
                  <a:pt x="911691" y="3786612"/>
                  <a:pt x="791591" y="3803453"/>
                </a:cubicBezTo>
                <a:cubicBezTo>
                  <a:pt x="778726" y="3702371"/>
                  <a:pt x="757285" y="3605500"/>
                  <a:pt x="740123" y="3512839"/>
                </a:cubicBezTo>
                <a:cubicBezTo>
                  <a:pt x="847358" y="3500209"/>
                  <a:pt x="958872" y="3483359"/>
                  <a:pt x="1066097" y="3462298"/>
                </a:cubicBezTo>
                <a:close/>
                <a:moveTo>
                  <a:pt x="2324358" y="3400270"/>
                </a:moveTo>
                <a:cubicBezTo>
                  <a:pt x="2370454" y="3463715"/>
                  <a:pt x="2412369" y="3531379"/>
                  <a:pt x="2445894" y="3594814"/>
                </a:cubicBezTo>
                <a:cubicBezTo>
                  <a:pt x="2324358" y="3658248"/>
                  <a:pt x="2202812" y="3717463"/>
                  <a:pt x="2081267" y="3772439"/>
                </a:cubicBezTo>
                <a:cubicBezTo>
                  <a:pt x="2051933" y="3692085"/>
                  <a:pt x="2018408" y="3615962"/>
                  <a:pt x="1980683" y="3539838"/>
                </a:cubicBezTo>
                <a:cubicBezTo>
                  <a:pt x="2093848" y="3497542"/>
                  <a:pt x="2211193" y="3451026"/>
                  <a:pt x="2324358" y="3400270"/>
                </a:cubicBezTo>
                <a:close/>
                <a:moveTo>
                  <a:pt x="1431486" y="3384768"/>
                </a:moveTo>
                <a:cubicBezTo>
                  <a:pt x="1464649" y="3472135"/>
                  <a:pt x="1501954" y="3555350"/>
                  <a:pt x="1530975" y="3642717"/>
                </a:cubicBezTo>
                <a:cubicBezTo>
                  <a:pt x="1419051" y="3671836"/>
                  <a:pt x="1302976" y="3700965"/>
                  <a:pt x="1191042" y="3725922"/>
                </a:cubicBezTo>
                <a:cubicBezTo>
                  <a:pt x="1166172" y="3634394"/>
                  <a:pt x="1141302" y="3542867"/>
                  <a:pt x="1112281" y="3451339"/>
                </a:cubicBezTo>
                <a:cubicBezTo>
                  <a:pt x="1220063" y="3434694"/>
                  <a:pt x="1323704" y="3409736"/>
                  <a:pt x="1431486" y="3384768"/>
                </a:cubicBezTo>
                <a:close/>
                <a:moveTo>
                  <a:pt x="1788367" y="3291726"/>
                </a:moveTo>
                <a:cubicBezTo>
                  <a:pt x="1834600" y="3367537"/>
                  <a:pt x="1876633" y="3447568"/>
                  <a:pt x="1918655" y="3523379"/>
                </a:cubicBezTo>
                <a:cubicBezTo>
                  <a:pt x="1800978" y="3565490"/>
                  <a:pt x="1687501" y="3603400"/>
                  <a:pt x="1574024" y="3632880"/>
                </a:cubicBezTo>
                <a:cubicBezTo>
                  <a:pt x="1540402" y="3548649"/>
                  <a:pt x="1506769" y="3464408"/>
                  <a:pt x="1468947" y="3380177"/>
                </a:cubicBezTo>
                <a:cubicBezTo>
                  <a:pt x="1574024" y="3354907"/>
                  <a:pt x="1679090" y="3325426"/>
                  <a:pt x="1788367" y="3291726"/>
                </a:cubicBezTo>
                <a:close/>
                <a:moveTo>
                  <a:pt x="318615" y="3229698"/>
                </a:moveTo>
                <a:cubicBezTo>
                  <a:pt x="331304" y="3325143"/>
                  <a:pt x="339763" y="3416447"/>
                  <a:pt x="352452" y="3516043"/>
                </a:cubicBezTo>
                <a:cubicBezTo>
                  <a:pt x="242492" y="3520185"/>
                  <a:pt x="136760" y="3524336"/>
                  <a:pt x="31030" y="3524336"/>
                </a:cubicBezTo>
                <a:cubicBezTo>
                  <a:pt x="26800" y="3428891"/>
                  <a:pt x="26800" y="3333446"/>
                  <a:pt x="26800" y="3238001"/>
                </a:cubicBezTo>
                <a:cubicBezTo>
                  <a:pt x="124072" y="3238001"/>
                  <a:pt x="221343" y="3238001"/>
                  <a:pt x="318615" y="3229698"/>
                </a:cubicBezTo>
                <a:close/>
                <a:moveTo>
                  <a:pt x="649659" y="3214186"/>
                </a:moveTo>
                <a:cubicBezTo>
                  <a:pt x="670895" y="3302979"/>
                  <a:pt x="692122" y="3391782"/>
                  <a:pt x="709109" y="3480575"/>
                </a:cubicBezTo>
                <a:cubicBezTo>
                  <a:pt x="602958" y="3492678"/>
                  <a:pt x="496807" y="3504790"/>
                  <a:pt x="386406" y="3508824"/>
                </a:cubicBezTo>
                <a:cubicBezTo>
                  <a:pt x="377918" y="3415997"/>
                  <a:pt x="365180" y="3323160"/>
                  <a:pt x="352442" y="3234367"/>
                </a:cubicBezTo>
                <a:cubicBezTo>
                  <a:pt x="450095" y="3230333"/>
                  <a:pt x="552007" y="3222265"/>
                  <a:pt x="649659" y="3214186"/>
                </a:cubicBezTo>
                <a:close/>
                <a:moveTo>
                  <a:pt x="2148921" y="3167670"/>
                </a:moveTo>
                <a:cubicBezTo>
                  <a:pt x="2208478" y="3236770"/>
                  <a:pt x="2259526" y="3301543"/>
                  <a:pt x="2306326" y="3370634"/>
                </a:cubicBezTo>
                <a:cubicBezTo>
                  <a:pt x="2191462" y="3422454"/>
                  <a:pt x="2076597" y="3465639"/>
                  <a:pt x="1957484" y="3508824"/>
                </a:cubicBezTo>
                <a:cubicBezTo>
                  <a:pt x="1919193" y="3431099"/>
                  <a:pt x="1872403" y="3353364"/>
                  <a:pt x="1825604" y="3275628"/>
                </a:cubicBezTo>
                <a:cubicBezTo>
                  <a:pt x="1931959" y="3245405"/>
                  <a:pt x="2042565" y="3206538"/>
                  <a:pt x="2148921" y="3167670"/>
                </a:cubicBezTo>
                <a:close/>
                <a:moveTo>
                  <a:pt x="964381" y="3167670"/>
                </a:moveTo>
                <a:cubicBezTo>
                  <a:pt x="993011" y="3255682"/>
                  <a:pt x="1025725" y="3343703"/>
                  <a:pt x="1050263" y="3431714"/>
                </a:cubicBezTo>
                <a:cubicBezTo>
                  <a:pt x="948019" y="3452667"/>
                  <a:pt x="845775" y="3465239"/>
                  <a:pt x="739439" y="3477810"/>
                </a:cubicBezTo>
                <a:cubicBezTo>
                  <a:pt x="723077" y="3385608"/>
                  <a:pt x="702632" y="3293406"/>
                  <a:pt x="678095" y="3201204"/>
                </a:cubicBezTo>
                <a:cubicBezTo>
                  <a:pt x="772162" y="3192823"/>
                  <a:pt x="866220" y="3180242"/>
                  <a:pt x="964381" y="3167670"/>
                </a:cubicBezTo>
                <a:close/>
                <a:moveTo>
                  <a:pt x="1298531" y="3121154"/>
                </a:moveTo>
                <a:cubicBezTo>
                  <a:pt x="1341257" y="3199729"/>
                  <a:pt x="1383983" y="3282427"/>
                  <a:pt x="1422431" y="3365134"/>
                </a:cubicBezTo>
                <a:cubicBezTo>
                  <a:pt x="1315626" y="3389945"/>
                  <a:pt x="1208810" y="3410625"/>
                  <a:pt x="1097726" y="3431294"/>
                </a:cubicBezTo>
                <a:cubicBezTo>
                  <a:pt x="1067826" y="3340323"/>
                  <a:pt x="1037916" y="3253484"/>
                  <a:pt x="1003737" y="3170776"/>
                </a:cubicBezTo>
                <a:cubicBezTo>
                  <a:pt x="1102005" y="3154239"/>
                  <a:pt x="1200263" y="3137701"/>
                  <a:pt x="1298531" y="3121154"/>
                </a:cubicBezTo>
                <a:close/>
                <a:moveTo>
                  <a:pt x="1622113" y="3043614"/>
                </a:moveTo>
                <a:cubicBezTo>
                  <a:pt x="1677264" y="3114863"/>
                  <a:pt x="1732424" y="3190303"/>
                  <a:pt x="1779087" y="3265743"/>
                </a:cubicBezTo>
                <a:cubicBezTo>
                  <a:pt x="1673024" y="3299277"/>
                  <a:pt x="1562721" y="3324420"/>
                  <a:pt x="1456659" y="3353754"/>
                </a:cubicBezTo>
                <a:cubicBezTo>
                  <a:pt x="1418475" y="3269933"/>
                  <a:pt x="1376052" y="3186112"/>
                  <a:pt x="1329379" y="3106482"/>
                </a:cubicBezTo>
                <a:cubicBezTo>
                  <a:pt x="1426964" y="3085529"/>
                  <a:pt x="1524538" y="3064577"/>
                  <a:pt x="1622113" y="3043614"/>
                </a:cubicBezTo>
                <a:close/>
                <a:moveTo>
                  <a:pt x="3118053" y="3028102"/>
                </a:moveTo>
                <a:cubicBezTo>
                  <a:pt x="3195154" y="3049319"/>
                  <a:pt x="3272254" y="3066286"/>
                  <a:pt x="3345291" y="3079014"/>
                </a:cubicBezTo>
                <a:cubicBezTo>
                  <a:pt x="3272254" y="3214772"/>
                  <a:pt x="3187036" y="3346291"/>
                  <a:pt x="3097755" y="3477810"/>
                </a:cubicBezTo>
                <a:cubicBezTo>
                  <a:pt x="3036889" y="3465082"/>
                  <a:pt x="2971960" y="3443876"/>
                  <a:pt x="2911094" y="3418420"/>
                </a:cubicBezTo>
                <a:cubicBezTo>
                  <a:pt x="2984141" y="3286901"/>
                  <a:pt x="3057178" y="3159621"/>
                  <a:pt x="3118053" y="3028102"/>
                </a:cubicBezTo>
                <a:close/>
                <a:moveTo>
                  <a:pt x="2868573" y="2950572"/>
                </a:moveTo>
                <a:cubicBezTo>
                  <a:pt x="2943388" y="2980179"/>
                  <a:pt x="3022364" y="3009787"/>
                  <a:pt x="3097179" y="3030925"/>
                </a:cubicBezTo>
                <a:cubicBezTo>
                  <a:pt x="3034828" y="3157804"/>
                  <a:pt x="2964175" y="3288913"/>
                  <a:pt x="2885199" y="3415782"/>
                </a:cubicBezTo>
                <a:cubicBezTo>
                  <a:pt x="2822849" y="3390414"/>
                  <a:pt x="2756347" y="3360807"/>
                  <a:pt x="2693996" y="3322740"/>
                </a:cubicBezTo>
                <a:cubicBezTo>
                  <a:pt x="2756347" y="3200101"/>
                  <a:pt x="2814536" y="3077451"/>
                  <a:pt x="2868573" y="2950572"/>
                </a:cubicBezTo>
                <a:close/>
                <a:moveTo>
                  <a:pt x="1945997" y="2950572"/>
                </a:moveTo>
                <a:cubicBezTo>
                  <a:pt x="2013466" y="3020463"/>
                  <a:pt x="2076715" y="3085988"/>
                  <a:pt x="2135754" y="3155880"/>
                </a:cubicBezTo>
                <a:cubicBezTo>
                  <a:pt x="2026115" y="3195197"/>
                  <a:pt x="1920697" y="3230138"/>
                  <a:pt x="1815269" y="3260712"/>
                </a:cubicBezTo>
                <a:cubicBezTo>
                  <a:pt x="1764670" y="3186454"/>
                  <a:pt x="1714070" y="3107830"/>
                  <a:pt x="1655031" y="3033572"/>
                </a:cubicBezTo>
                <a:cubicBezTo>
                  <a:pt x="1752020" y="3007364"/>
                  <a:pt x="1849008" y="2981156"/>
                  <a:pt x="1945997" y="2950572"/>
                </a:cubicBezTo>
                <a:close/>
                <a:moveTo>
                  <a:pt x="283557" y="2935060"/>
                </a:moveTo>
                <a:cubicBezTo>
                  <a:pt x="296178" y="3026715"/>
                  <a:pt x="308808" y="3114199"/>
                  <a:pt x="321438" y="3205854"/>
                </a:cubicBezTo>
                <a:cubicBezTo>
                  <a:pt x="224626" y="3210025"/>
                  <a:pt x="127813" y="3214186"/>
                  <a:pt x="31010" y="3214186"/>
                </a:cubicBezTo>
                <a:cubicBezTo>
                  <a:pt x="31010" y="3122531"/>
                  <a:pt x="31010" y="3030886"/>
                  <a:pt x="26800" y="2943392"/>
                </a:cubicBezTo>
                <a:cubicBezTo>
                  <a:pt x="115192" y="2943392"/>
                  <a:pt x="199375" y="2939231"/>
                  <a:pt x="283557" y="2935060"/>
                </a:cubicBezTo>
                <a:close/>
                <a:moveTo>
                  <a:pt x="576105" y="2919558"/>
                </a:moveTo>
                <a:cubicBezTo>
                  <a:pt x="601150" y="3001660"/>
                  <a:pt x="626206" y="3087854"/>
                  <a:pt x="647080" y="3178161"/>
                </a:cubicBezTo>
                <a:cubicBezTo>
                  <a:pt x="551049" y="3186376"/>
                  <a:pt x="455028" y="3194582"/>
                  <a:pt x="363178" y="3198684"/>
                </a:cubicBezTo>
                <a:cubicBezTo>
                  <a:pt x="350655" y="3108377"/>
                  <a:pt x="338132" y="3018080"/>
                  <a:pt x="321428" y="2931876"/>
                </a:cubicBezTo>
                <a:cubicBezTo>
                  <a:pt x="409098" y="2927773"/>
                  <a:pt x="492606" y="2923661"/>
                  <a:pt x="576105" y="2919558"/>
                </a:cubicBezTo>
                <a:close/>
                <a:moveTo>
                  <a:pt x="853541" y="2888544"/>
                </a:moveTo>
                <a:cubicBezTo>
                  <a:pt x="890865" y="2973947"/>
                  <a:pt x="924048" y="3059351"/>
                  <a:pt x="957221" y="3149023"/>
                </a:cubicBezTo>
                <a:cubicBezTo>
                  <a:pt x="865986" y="3161839"/>
                  <a:pt x="770590" y="3174645"/>
                  <a:pt x="675203" y="3183182"/>
                </a:cubicBezTo>
                <a:cubicBezTo>
                  <a:pt x="650324" y="3093510"/>
                  <a:pt x="625434" y="3003838"/>
                  <a:pt x="600555" y="2914166"/>
                </a:cubicBezTo>
                <a:cubicBezTo>
                  <a:pt x="683496" y="2909897"/>
                  <a:pt x="770590" y="2901360"/>
                  <a:pt x="853541" y="2888544"/>
                </a:cubicBezTo>
                <a:close/>
                <a:moveTo>
                  <a:pt x="1138567" y="2857530"/>
                </a:moveTo>
                <a:cubicBezTo>
                  <a:pt x="1189499" y="2934396"/>
                  <a:pt x="1236181" y="3011252"/>
                  <a:pt x="1282863" y="3088118"/>
                </a:cubicBezTo>
                <a:cubicBezTo>
                  <a:pt x="1185249" y="3108338"/>
                  <a:pt x="1087636" y="3120480"/>
                  <a:pt x="990022" y="3136656"/>
                </a:cubicBezTo>
                <a:cubicBezTo>
                  <a:pt x="956078" y="3051712"/>
                  <a:pt x="917874" y="2970802"/>
                  <a:pt x="879681" y="2889892"/>
                </a:cubicBezTo>
                <a:cubicBezTo>
                  <a:pt x="964566" y="2881804"/>
                  <a:pt x="1049442" y="2869672"/>
                  <a:pt x="1138567" y="2857530"/>
                </a:cubicBezTo>
                <a:close/>
                <a:moveTo>
                  <a:pt x="2616466" y="2842018"/>
                </a:moveTo>
                <a:cubicBezTo>
                  <a:pt x="2692590" y="2883191"/>
                  <a:pt x="2768713" y="2916129"/>
                  <a:pt x="2849066" y="2944946"/>
                </a:cubicBezTo>
                <a:cubicBezTo>
                  <a:pt x="2794091" y="3068455"/>
                  <a:pt x="2734876" y="3187841"/>
                  <a:pt x="2675671" y="3307228"/>
                </a:cubicBezTo>
                <a:cubicBezTo>
                  <a:pt x="2608007" y="3270178"/>
                  <a:pt x="2544562" y="3233127"/>
                  <a:pt x="2476898" y="3187841"/>
                </a:cubicBezTo>
                <a:cubicBezTo>
                  <a:pt x="2527654" y="3072567"/>
                  <a:pt x="2574170" y="2957293"/>
                  <a:pt x="2616466" y="2842018"/>
                </a:cubicBezTo>
                <a:close/>
                <a:moveTo>
                  <a:pt x="1427237" y="2795502"/>
                </a:moveTo>
                <a:cubicBezTo>
                  <a:pt x="1494686" y="2873501"/>
                  <a:pt x="1553706" y="2947153"/>
                  <a:pt x="1608505" y="3025152"/>
                </a:cubicBezTo>
                <a:cubicBezTo>
                  <a:pt x="1515766" y="3046818"/>
                  <a:pt x="1418807" y="3068474"/>
                  <a:pt x="1321848" y="3090140"/>
                </a:cubicBezTo>
                <a:cubicBezTo>
                  <a:pt x="1275478" y="3003486"/>
                  <a:pt x="1224899" y="2921160"/>
                  <a:pt x="1174309" y="2843171"/>
                </a:cubicBezTo>
                <a:cubicBezTo>
                  <a:pt x="1258618" y="2830169"/>
                  <a:pt x="1342928" y="2812840"/>
                  <a:pt x="1427237" y="2795502"/>
                </a:cubicBezTo>
                <a:close/>
                <a:moveTo>
                  <a:pt x="1712937" y="2748986"/>
                </a:moveTo>
                <a:cubicBezTo>
                  <a:pt x="1793769" y="2809822"/>
                  <a:pt x="1866093" y="2874712"/>
                  <a:pt x="1934158" y="2939612"/>
                </a:cubicBezTo>
                <a:cubicBezTo>
                  <a:pt x="1836310" y="2963945"/>
                  <a:pt x="1738471" y="2988277"/>
                  <a:pt x="1640623" y="3012610"/>
                </a:cubicBezTo>
                <a:cubicBezTo>
                  <a:pt x="1585316" y="2939612"/>
                  <a:pt x="1521500" y="2870658"/>
                  <a:pt x="1453435" y="2801714"/>
                </a:cubicBezTo>
                <a:cubicBezTo>
                  <a:pt x="1542775" y="2785490"/>
                  <a:pt x="1627856" y="2765211"/>
                  <a:pt x="1712937" y="2748986"/>
                </a:cubicBezTo>
                <a:close/>
                <a:moveTo>
                  <a:pt x="2352256" y="2686948"/>
                </a:moveTo>
                <a:cubicBezTo>
                  <a:pt x="2429991" y="2737557"/>
                  <a:pt x="2507727" y="2779716"/>
                  <a:pt x="2585452" y="2821886"/>
                </a:cubicBezTo>
                <a:cubicBezTo>
                  <a:pt x="2542267" y="2935744"/>
                  <a:pt x="2494764" y="3053822"/>
                  <a:pt x="2447261" y="3167670"/>
                </a:cubicBezTo>
                <a:cubicBezTo>
                  <a:pt x="2378171" y="3121291"/>
                  <a:pt x="2313398" y="3070682"/>
                  <a:pt x="2244298" y="3011653"/>
                </a:cubicBezTo>
                <a:cubicBezTo>
                  <a:pt x="2283165" y="2906224"/>
                  <a:pt x="2322033" y="2796586"/>
                  <a:pt x="2352256" y="2686948"/>
                </a:cubicBezTo>
                <a:close/>
                <a:moveTo>
                  <a:pt x="234237" y="2655934"/>
                </a:moveTo>
                <a:cubicBezTo>
                  <a:pt x="246438" y="2739628"/>
                  <a:pt x="262712" y="2827503"/>
                  <a:pt x="274912" y="2915377"/>
                </a:cubicBezTo>
                <a:cubicBezTo>
                  <a:pt x="193563" y="2915377"/>
                  <a:pt x="112213" y="2919558"/>
                  <a:pt x="26800" y="2919558"/>
                </a:cubicBezTo>
                <a:cubicBezTo>
                  <a:pt x="26800" y="2831683"/>
                  <a:pt x="26800" y="2743809"/>
                  <a:pt x="26800" y="2660124"/>
                </a:cubicBezTo>
                <a:cubicBezTo>
                  <a:pt x="95949" y="2660124"/>
                  <a:pt x="165088" y="2655934"/>
                  <a:pt x="234237" y="2655934"/>
                </a:cubicBezTo>
                <a:close/>
                <a:moveTo>
                  <a:pt x="486550" y="2640432"/>
                </a:moveTo>
                <a:cubicBezTo>
                  <a:pt x="515601" y="2722817"/>
                  <a:pt x="540500" y="2805202"/>
                  <a:pt x="569550" y="2891699"/>
                </a:cubicBezTo>
                <a:cubicBezTo>
                  <a:pt x="482398" y="2895821"/>
                  <a:pt x="399408" y="2899943"/>
                  <a:pt x="316408" y="2904056"/>
                </a:cubicBezTo>
                <a:cubicBezTo>
                  <a:pt x="303963" y="2817558"/>
                  <a:pt x="287357" y="2735174"/>
                  <a:pt x="274912" y="2652789"/>
                </a:cubicBezTo>
                <a:cubicBezTo>
                  <a:pt x="345458" y="2648676"/>
                  <a:pt x="416004" y="2644554"/>
                  <a:pt x="486550" y="2640432"/>
                </a:cubicBezTo>
                <a:close/>
                <a:moveTo>
                  <a:pt x="715116" y="2624930"/>
                </a:moveTo>
                <a:cubicBezTo>
                  <a:pt x="759893" y="2703192"/>
                  <a:pt x="796534" y="2785577"/>
                  <a:pt x="833165" y="2867962"/>
                </a:cubicBezTo>
                <a:cubicBezTo>
                  <a:pt x="751756" y="2876197"/>
                  <a:pt x="670339" y="2884441"/>
                  <a:pt x="588921" y="2888554"/>
                </a:cubicBezTo>
                <a:cubicBezTo>
                  <a:pt x="564500" y="2806169"/>
                  <a:pt x="536006" y="2723794"/>
                  <a:pt x="507513" y="2641409"/>
                </a:cubicBezTo>
                <a:cubicBezTo>
                  <a:pt x="576710" y="2637286"/>
                  <a:pt x="645918" y="2633174"/>
                  <a:pt x="715116" y="2624930"/>
                </a:cubicBezTo>
                <a:close/>
                <a:moveTo>
                  <a:pt x="959800" y="2593916"/>
                </a:moveTo>
                <a:cubicBezTo>
                  <a:pt x="1020108" y="2672178"/>
                  <a:pt x="1076100" y="2746329"/>
                  <a:pt x="1127793" y="2824592"/>
                </a:cubicBezTo>
                <a:cubicBezTo>
                  <a:pt x="1041647" y="2836948"/>
                  <a:pt x="955492" y="2845183"/>
                  <a:pt x="869336" y="2857540"/>
                </a:cubicBezTo>
                <a:cubicBezTo>
                  <a:pt x="830576" y="2775155"/>
                  <a:pt x="787498" y="2696892"/>
                  <a:pt x="740113" y="2618629"/>
                </a:cubicBezTo>
                <a:cubicBezTo>
                  <a:pt x="813345" y="2610395"/>
                  <a:pt x="886567" y="2602160"/>
                  <a:pt x="959800" y="2593916"/>
                </a:cubicBezTo>
                <a:close/>
                <a:moveTo>
                  <a:pt x="3318594" y="2593906"/>
                </a:moveTo>
                <a:cubicBezTo>
                  <a:pt x="3410200" y="2610766"/>
                  <a:pt x="3501807" y="2623416"/>
                  <a:pt x="3593413" y="2631846"/>
                </a:cubicBezTo>
                <a:cubicBezTo>
                  <a:pt x="3530955" y="2766744"/>
                  <a:pt x="3460165" y="2897423"/>
                  <a:pt x="3385213" y="3028102"/>
                </a:cubicBezTo>
                <a:cubicBezTo>
                  <a:pt x="3301939" y="3015462"/>
                  <a:pt x="3222817" y="2998592"/>
                  <a:pt x="3143704" y="2977522"/>
                </a:cubicBezTo>
                <a:cubicBezTo>
                  <a:pt x="3210333" y="2851054"/>
                  <a:pt x="3268620" y="2720375"/>
                  <a:pt x="3318594" y="2593906"/>
                </a:cubicBezTo>
                <a:close/>
                <a:moveTo>
                  <a:pt x="1201758" y="2562902"/>
                </a:moveTo>
                <a:cubicBezTo>
                  <a:pt x="1277129" y="2635186"/>
                  <a:pt x="1344119" y="2707471"/>
                  <a:pt x="1406919" y="2779756"/>
                </a:cubicBezTo>
                <a:cubicBezTo>
                  <a:pt x="1323186" y="2796762"/>
                  <a:pt x="1239443" y="2813768"/>
                  <a:pt x="1155701" y="2826526"/>
                </a:cubicBezTo>
                <a:cubicBezTo>
                  <a:pt x="1101272" y="2745743"/>
                  <a:pt x="1046844" y="2669209"/>
                  <a:pt x="988225" y="2592665"/>
                </a:cubicBezTo>
                <a:cubicBezTo>
                  <a:pt x="1059406" y="2584167"/>
                  <a:pt x="1130587" y="2571410"/>
                  <a:pt x="1201758" y="2562902"/>
                </a:cubicBezTo>
                <a:close/>
                <a:moveTo>
                  <a:pt x="1444839" y="2531888"/>
                </a:moveTo>
                <a:cubicBezTo>
                  <a:pt x="1530692" y="2598057"/>
                  <a:pt x="1612461" y="2664217"/>
                  <a:pt x="1686045" y="2726245"/>
                </a:cubicBezTo>
                <a:cubicBezTo>
                  <a:pt x="1604286" y="2746925"/>
                  <a:pt x="1522516" y="2763462"/>
                  <a:pt x="1440746" y="2780000"/>
                </a:cubicBezTo>
                <a:cubicBezTo>
                  <a:pt x="1375339" y="2709708"/>
                  <a:pt x="1309931" y="2639406"/>
                  <a:pt x="1236337" y="2569104"/>
                </a:cubicBezTo>
                <a:cubicBezTo>
                  <a:pt x="1305838" y="2556699"/>
                  <a:pt x="1375339" y="2544293"/>
                  <a:pt x="1444839" y="2531888"/>
                </a:cubicBezTo>
                <a:close/>
                <a:moveTo>
                  <a:pt x="3025343" y="2531878"/>
                </a:moveTo>
                <a:cubicBezTo>
                  <a:pt x="3115064" y="2553094"/>
                  <a:pt x="3204785" y="2574301"/>
                  <a:pt x="3298775" y="2591278"/>
                </a:cubicBezTo>
                <a:cubicBezTo>
                  <a:pt x="3243233" y="2722797"/>
                  <a:pt x="3183422" y="2850067"/>
                  <a:pt x="3119333" y="2981586"/>
                </a:cubicBezTo>
                <a:cubicBezTo>
                  <a:pt x="3038159" y="2960379"/>
                  <a:pt x="2956985" y="2934923"/>
                  <a:pt x="2880080" y="2905218"/>
                </a:cubicBezTo>
                <a:cubicBezTo>
                  <a:pt x="2931354" y="2777948"/>
                  <a:pt x="2982617" y="2654918"/>
                  <a:pt x="3025343" y="2531878"/>
                </a:cubicBezTo>
                <a:close/>
                <a:moveTo>
                  <a:pt x="2121551" y="2516376"/>
                </a:moveTo>
                <a:cubicBezTo>
                  <a:pt x="2192097" y="2574897"/>
                  <a:pt x="2266794" y="2625066"/>
                  <a:pt x="2337340" y="2675226"/>
                </a:cubicBezTo>
                <a:cubicBezTo>
                  <a:pt x="2308289" y="2783907"/>
                  <a:pt x="2275097" y="2888417"/>
                  <a:pt x="2237743" y="2997098"/>
                </a:cubicBezTo>
                <a:cubicBezTo>
                  <a:pt x="2171349" y="2938577"/>
                  <a:pt x="2109096" y="2875875"/>
                  <a:pt x="2042702" y="2808992"/>
                </a:cubicBezTo>
                <a:cubicBezTo>
                  <a:pt x="2071752" y="2712843"/>
                  <a:pt x="2096651" y="2612524"/>
                  <a:pt x="2121551" y="2516376"/>
                </a:cubicBezTo>
                <a:close/>
                <a:moveTo>
                  <a:pt x="2744879" y="2438836"/>
                </a:moveTo>
                <a:cubicBezTo>
                  <a:pt x="2832685" y="2467984"/>
                  <a:pt x="2916320" y="2497132"/>
                  <a:pt x="3004136" y="2522119"/>
                </a:cubicBezTo>
                <a:cubicBezTo>
                  <a:pt x="2962319" y="2642874"/>
                  <a:pt x="2916320" y="2767790"/>
                  <a:pt x="2866141" y="2888544"/>
                </a:cubicBezTo>
                <a:cubicBezTo>
                  <a:pt x="2786687" y="2859396"/>
                  <a:pt x="2711423" y="2826086"/>
                  <a:pt x="2631968" y="2788615"/>
                </a:cubicBezTo>
                <a:cubicBezTo>
                  <a:pt x="2673786" y="2672022"/>
                  <a:pt x="2711423" y="2555429"/>
                  <a:pt x="2744879" y="2438836"/>
                </a:cubicBezTo>
                <a:close/>
                <a:moveTo>
                  <a:pt x="382958" y="2376808"/>
                </a:moveTo>
                <a:cubicBezTo>
                  <a:pt x="416981" y="2452502"/>
                  <a:pt x="446745" y="2532405"/>
                  <a:pt x="476508" y="2616509"/>
                </a:cubicBezTo>
                <a:cubicBezTo>
                  <a:pt x="404224" y="2620720"/>
                  <a:pt x="336188" y="2624920"/>
                  <a:pt x="263903" y="2624920"/>
                </a:cubicBezTo>
                <a:cubicBezTo>
                  <a:pt x="246897" y="2540816"/>
                  <a:pt x="229891" y="2460912"/>
                  <a:pt x="212884" y="2381018"/>
                </a:cubicBezTo>
                <a:cubicBezTo>
                  <a:pt x="268162" y="2381018"/>
                  <a:pt x="327690" y="2376808"/>
                  <a:pt x="382958" y="2376808"/>
                </a:cubicBezTo>
                <a:close/>
                <a:moveTo>
                  <a:pt x="26800" y="2376808"/>
                </a:moveTo>
                <a:cubicBezTo>
                  <a:pt x="78190" y="2376808"/>
                  <a:pt x="133527" y="2376808"/>
                  <a:pt x="184918" y="2376808"/>
                </a:cubicBezTo>
                <a:cubicBezTo>
                  <a:pt x="200723" y="2456712"/>
                  <a:pt x="216537" y="2536615"/>
                  <a:pt x="228396" y="2620720"/>
                </a:cubicBezTo>
                <a:cubicBezTo>
                  <a:pt x="161201" y="2624920"/>
                  <a:pt x="97951" y="2624920"/>
                  <a:pt x="30756" y="2624920"/>
                </a:cubicBezTo>
                <a:cubicBezTo>
                  <a:pt x="26800" y="2540816"/>
                  <a:pt x="26800" y="2456712"/>
                  <a:pt x="26800" y="2376808"/>
                </a:cubicBezTo>
                <a:close/>
                <a:moveTo>
                  <a:pt x="573145" y="2361306"/>
                </a:moveTo>
                <a:cubicBezTo>
                  <a:pt x="619876" y="2435739"/>
                  <a:pt x="666617" y="2514315"/>
                  <a:pt x="709099" y="2592880"/>
                </a:cubicBezTo>
                <a:cubicBezTo>
                  <a:pt x="641122" y="2597012"/>
                  <a:pt x="568896" y="2605286"/>
                  <a:pt x="496670" y="2609418"/>
                </a:cubicBezTo>
                <a:cubicBezTo>
                  <a:pt x="466935" y="2526720"/>
                  <a:pt x="432942" y="2448145"/>
                  <a:pt x="398959" y="2369579"/>
                </a:cubicBezTo>
                <a:cubicBezTo>
                  <a:pt x="458437" y="2369579"/>
                  <a:pt x="513666" y="2365447"/>
                  <a:pt x="573145" y="2361306"/>
                </a:cubicBezTo>
                <a:close/>
                <a:moveTo>
                  <a:pt x="754882" y="2345804"/>
                </a:moveTo>
                <a:cubicBezTo>
                  <a:pt x="822820" y="2418528"/>
                  <a:pt x="886509" y="2495530"/>
                  <a:pt x="941709" y="2572533"/>
                </a:cubicBezTo>
                <a:cubicBezTo>
                  <a:pt x="873771" y="2581080"/>
                  <a:pt x="801594" y="2589637"/>
                  <a:pt x="729407" y="2593916"/>
                </a:cubicBezTo>
                <a:cubicBezTo>
                  <a:pt x="682695" y="2516913"/>
                  <a:pt x="635994" y="2435642"/>
                  <a:pt x="585043" y="2358639"/>
                </a:cubicBezTo>
                <a:cubicBezTo>
                  <a:pt x="640243" y="2354360"/>
                  <a:pt x="699682" y="2350082"/>
                  <a:pt x="754882" y="2345804"/>
                </a:cubicBezTo>
                <a:close/>
                <a:moveTo>
                  <a:pt x="956400" y="2330292"/>
                </a:moveTo>
                <a:cubicBezTo>
                  <a:pt x="1041286" y="2399939"/>
                  <a:pt x="1117673" y="2473943"/>
                  <a:pt x="1189821" y="2547937"/>
                </a:cubicBezTo>
                <a:cubicBezTo>
                  <a:pt x="1121922" y="2556640"/>
                  <a:pt x="1049765" y="2569700"/>
                  <a:pt x="977617" y="2578404"/>
                </a:cubicBezTo>
                <a:cubicBezTo>
                  <a:pt x="918207" y="2500053"/>
                  <a:pt x="854547" y="2421702"/>
                  <a:pt x="786639" y="2343352"/>
                </a:cubicBezTo>
                <a:cubicBezTo>
                  <a:pt x="841809" y="2338995"/>
                  <a:pt x="901229" y="2334648"/>
                  <a:pt x="956400" y="2330292"/>
                </a:cubicBezTo>
                <a:close/>
                <a:moveTo>
                  <a:pt x="1142426" y="2314789"/>
                </a:moveTo>
                <a:cubicBezTo>
                  <a:pt x="1240000" y="2382464"/>
                  <a:pt x="1333335" y="2445898"/>
                  <a:pt x="1422431" y="2513572"/>
                </a:cubicBezTo>
                <a:cubicBezTo>
                  <a:pt x="1354552" y="2526251"/>
                  <a:pt x="1282433" y="2538940"/>
                  <a:pt x="1210305" y="2547400"/>
                </a:cubicBezTo>
                <a:cubicBezTo>
                  <a:pt x="1133937" y="2475506"/>
                  <a:pt x="1053330" y="2407832"/>
                  <a:pt x="972723" y="2335938"/>
                </a:cubicBezTo>
                <a:cubicBezTo>
                  <a:pt x="1027874" y="2331708"/>
                  <a:pt x="1087274" y="2323249"/>
                  <a:pt x="1142426" y="2314789"/>
                </a:cubicBezTo>
                <a:close/>
                <a:moveTo>
                  <a:pt x="2456805" y="2314780"/>
                </a:moveTo>
                <a:cubicBezTo>
                  <a:pt x="2536826" y="2352260"/>
                  <a:pt x="2621057" y="2389731"/>
                  <a:pt x="2709508" y="2418879"/>
                </a:cubicBezTo>
                <a:cubicBezTo>
                  <a:pt x="2675818" y="2535473"/>
                  <a:pt x="2637907" y="2652066"/>
                  <a:pt x="2595787" y="2764488"/>
                </a:cubicBezTo>
                <a:cubicBezTo>
                  <a:pt x="2519976" y="2727017"/>
                  <a:pt x="2444165" y="2681214"/>
                  <a:pt x="2368354" y="2635411"/>
                </a:cubicBezTo>
                <a:cubicBezTo>
                  <a:pt x="2402054" y="2531311"/>
                  <a:pt x="2431535" y="2423041"/>
                  <a:pt x="2456805" y="2314780"/>
                </a:cubicBezTo>
                <a:close/>
                <a:moveTo>
                  <a:pt x="1875031" y="2314780"/>
                </a:moveTo>
                <a:cubicBezTo>
                  <a:pt x="1949181" y="2380656"/>
                  <a:pt x="2019199" y="2438289"/>
                  <a:pt x="2089228" y="2495921"/>
                </a:cubicBezTo>
                <a:cubicBezTo>
                  <a:pt x="2068636" y="2590614"/>
                  <a:pt x="2043923" y="2685307"/>
                  <a:pt x="2015087" y="2779990"/>
                </a:cubicBezTo>
                <a:cubicBezTo>
                  <a:pt x="1953293" y="2714123"/>
                  <a:pt x="1887387" y="2644134"/>
                  <a:pt x="1825604" y="2565910"/>
                </a:cubicBezTo>
                <a:cubicBezTo>
                  <a:pt x="1842083" y="2483574"/>
                  <a:pt x="1862674" y="2401238"/>
                  <a:pt x="1875031" y="2314780"/>
                </a:cubicBezTo>
                <a:close/>
                <a:moveTo>
                  <a:pt x="2183969" y="2175222"/>
                </a:moveTo>
                <a:cubicBezTo>
                  <a:pt x="2264694" y="2221454"/>
                  <a:pt x="2349658" y="2263487"/>
                  <a:pt x="2430382" y="2305510"/>
                </a:cubicBezTo>
                <a:cubicBezTo>
                  <a:pt x="2404897" y="2410586"/>
                  <a:pt x="2379402" y="2519863"/>
                  <a:pt x="2345408" y="2624930"/>
                </a:cubicBezTo>
                <a:cubicBezTo>
                  <a:pt x="2268943" y="2578697"/>
                  <a:pt x="2196717" y="2524063"/>
                  <a:pt x="2120242" y="2469430"/>
                </a:cubicBezTo>
                <a:cubicBezTo>
                  <a:pt x="2145737" y="2372764"/>
                  <a:pt x="2166973" y="2271888"/>
                  <a:pt x="2183969" y="2175222"/>
                </a:cubicBezTo>
                <a:close/>
                <a:moveTo>
                  <a:pt x="3481752" y="2159710"/>
                </a:moveTo>
                <a:cubicBezTo>
                  <a:pt x="3580997" y="2172613"/>
                  <a:pt x="3680242" y="2185507"/>
                  <a:pt x="3779487" y="2189805"/>
                </a:cubicBezTo>
                <a:cubicBezTo>
                  <a:pt x="3733997" y="2327371"/>
                  <a:pt x="3680242" y="2460638"/>
                  <a:pt x="3622346" y="2593906"/>
                </a:cubicBezTo>
                <a:cubicBezTo>
                  <a:pt x="3527243" y="2585310"/>
                  <a:pt x="3436262" y="2572416"/>
                  <a:pt x="3345291" y="2555214"/>
                </a:cubicBezTo>
                <a:cubicBezTo>
                  <a:pt x="3399045" y="2421947"/>
                  <a:pt x="3444536" y="2292977"/>
                  <a:pt x="3481752" y="2159710"/>
                </a:cubicBezTo>
                <a:close/>
                <a:moveTo>
                  <a:pt x="3159861" y="2113193"/>
                </a:moveTo>
                <a:cubicBezTo>
                  <a:pt x="3256459" y="2130053"/>
                  <a:pt x="3357247" y="2146923"/>
                  <a:pt x="3453845" y="2159563"/>
                </a:cubicBezTo>
                <a:cubicBezTo>
                  <a:pt x="3416052" y="2290242"/>
                  <a:pt x="3369848" y="2416711"/>
                  <a:pt x="3319454" y="2547390"/>
                </a:cubicBezTo>
                <a:cubicBezTo>
                  <a:pt x="3231257" y="2530530"/>
                  <a:pt x="3138859" y="2509450"/>
                  <a:pt x="3050662" y="2484160"/>
                </a:cubicBezTo>
                <a:cubicBezTo>
                  <a:pt x="3092666" y="2361911"/>
                  <a:pt x="3130459" y="2235442"/>
                  <a:pt x="3159861" y="2113193"/>
                </a:cubicBezTo>
                <a:close/>
                <a:moveTo>
                  <a:pt x="265545" y="2113193"/>
                </a:moveTo>
                <a:cubicBezTo>
                  <a:pt x="302410" y="2187959"/>
                  <a:pt x="335182" y="2262735"/>
                  <a:pt x="367954" y="2341652"/>
                </a:cubicBezTo>
                <a:cubicBezTo>
                  <a:pt x="314698" y="2341652"/>
                  <a:pt x="261452" y="2341652"/>
                  <a:pt x="208205" y="2345804"/>
                </a:cubicBezTo>
                <a:cubicBezTo>
                  <a:pt x="187721" y="2266886"/>
                  <a:pt x="171340" y="2192120"/>
                  <a:pt x="150856" y="2117345"/>
                </a:cubicBezTo>
                <a:cubicBezTo>
                  <a:pt x="191814" y="2117345"/>
                  <a:pt x="228679" y="2117345"/>
                  <a:pt x="265545" y="2113193"/>
                </a:cubicBezTo>
                <a:close/>
                <a:moveTo>
                  <a:pt x="11288" y="2113193"/>
                </a:moveTo>
                <a:cubicBezTo>
                  <a:pt x="49667" y="2113193"/>
                  <a:pt x="88047" y="2113193"/>
                  <a:pt x="130694" y="2113193"/>
                </a:cubicBezTo>
                <a:cubicBezTo>
                  <a:pt x="147750" y="2189327"/>
                  <a:pt x="164815" y="2265450"/>
                  <a:pt x="181870" y="2345804"/>
                </a:cubicBezTo>
                <a:cubicBezTo>
                  <a:pt x="126426" y="2345804"/>
                  <a:pt x="70991" y="2345804"/>
                  <a:pt x="15547" y="2345804"/>
                </a:cubicBezTo>
                <a:cubicBezTo>
                  <a:pt x="15547" y="2265450"/>
                  <a:pt x="11288" y="2189327"/>
                  <a:pt x="11288" y="2113193"/>
                </a:cubicBezTo>
                <a:close/>
                <a:moveTo>
                  <a:pt x="654309" y="2097691"/>
                </a:moveTo>
                <a:cubicBezTo>
                  <a:pt x="745290" y="2163236"/>
                  <a:pt x="827987" y="2232864"/>
                  <a:pt x="910695" y="2302501"/>
                </a:cubicBezTo>
                <a:cubicBezTo>
                  <a:pt x="856940" y="2306604"/>
                  <a:pt x="803176" y="2310697"/>
                  <a:pt x="749422" y="2314789"/>
                </a:cubicBezTo>
                <a:cubicBezTo>
                  <a:pt x="683262" y="2245152"/>
                  <a:pt x="612960" y="2175524"/>
                  <a:pt x="538527" y="2105887"/>
                </a:cubicBezTo>
                <a:cubicBezTo>
                  <a:pt x="579875" y="2101794"/>
                  <a:pt x="617092" y="2101794"/>
                  <a:pt x="654309" y="2097691"/>
                </a:cubicBezTo>
                <a:close/>
                <a:moveTo>
                  <a:pt x="527244" y="2097691"/>
                </a:moveTo>
                <a:cubicBezTo>
                  <a:pt x="595719" y="2170924"/>
                  <a:pt x="660160" y="2244156"/>
                  <a:pt x="724611" y="2317378"/>
                </a:cubicBezTo>
                <a:cubicBezTo>
                  <a:pt x="672243" y="2321686"/>
                  <a:pt x="619886" y="2325994"/>
                  <a:pt x="567528" y="2330301"/>
                </a:cubicBezTo>
                <a:cubicBezTo>
                  <a:pt x="519195" y="2252771"/>
                  <a:pt x="466828" y="2175231"/>
                  <a:pt x="414470" y="2101999"/>
                </a:cubicBezTo>
                <a:cubicBezTo>
                  <a:pt x="450720" y="2101999"/>
                  <a:pt x="490994" y="2097691"/>
                  <a:pt x="527244" y="2097691"/>
                </a:cubicBezTo>
                <a:close/>
                <a:moveTo>
                  <a:pt x="386113" y="2097691"/>
                </a:moveTo>
                <a:cubicBezTo>
                  <a:pt x="439663" y="2173825"/>
                  <a:pt x="489099" y="2245719"/>
                  <a:pt x="538527" y="2321842"/>
                </a:cubicBezTo>
                <a:cubicBezTo>
                  <a:pt x="484977" y="2326072"/>
                  <a:pt x="431428" y="2330301"/>
                  <a:pt x="377879" y="2330301"/>
                </a:cubicBezTo>
                <a:cubicBezTo>
                  <a:pt x="344931" y="2254178"/>
                  <a:pt x="311973" y="2178054"/>
                  <a:pt x="274902" y="2101921"/>
                </a:cubicBezTo>
                <a:cubicBezTo>
                  <a:pt x="311973" y="2101921"/>
                  <a:pt x="349043" y="2101921"/>
                  <a:pt x="386113" y="2097691"/>
                </a:cubicBezTo>
                <a:close/>
                <a:moveTo>
                  <a:pt x="1642147" y="2082179"/>
                </a:moveTo>
                <a:cubicBezTo>
                  <a:pt x="1713641" y="2157619"/>
                  <a:pt x="1785124" y="2228868"/>
                  <a:pt x="1856618" y="2295927"/>
                </a:cubicBezTo>
                <a:cubicBezTo>
                  <a:pt x="1839797" y="2379748"/>
                  <a:pt x="1822975" y="2463569"/>
                  <a:pt x="1801955" y="2547390"/>
                </a:cubicBezTo>
                <a:cubicBezTo>
                  <a:pt x="1738872" y="2471950"/>
                  <a:pt x="1671588" y="2388129"/>
                  <a:pt x="1608505" y="2300118"/>
                </a:cubicBezTo>
                <a:cubicBezTo>
                  <a:pt x="1621126" y="2228868"/>
                  <a:pt x="1633737" y="2153429"/>
                  <a:pt x="1642147" y="2082179"/>
                </a:cubicBezTo>
                <a:close/>
                <a:moveTo>
                  <a:pt x="788915" y="2082179"/>
                </a:moveTo>
                <a:cubicBezTo>
                  <a:pt x="895642" y="2146034"/>
                  <a:pt x="998267" y="2214148"/>
                  <a:pt x="1096779" y="2282252"/>
                </a:cubicBezTo>
                <a:cubicBezTo>
                  <a:pt x="1043415" y="2286511"/>
                  <a:pt x="990052" y="2295019"/>
                  <a:pt x="936688" y="2299278"/>
                </a:cubicBezTo>
                <a:cubicBezTo>
                  <a:pt x="854596" y="2226915"/>
                  <a:pt x="768392" y="2158801"/>
                  <a:pt x="678085" y="2090697"/>
                </a:cubicBezTo>
                <a:cubicBezTo>
                  <a:pt x="715028" y="2086438"/>
                  <a:pt x="751971" y="2086438"/>
                  <a:pt x="788915" y="2082179"/>
                </a:cubicBezTo>
                <a:close/>
                <a:moveTo>
                  <a:pt x="2844837" y="2051165"/>
                </a:moveTo>
                <a:cubicBezTo>
                  <a:pt x="2937879" y="2072245"/>
                  <a:pt x="3030921" y="2093325"/>
                  <a:pt x="3128193" y="2114405"/>
                </a:cubicBezTo>
                <a:cubicBezTo>
                  <a:pt x="3098585" y="2236654"/>
                  <a:pt x="3060528" y="2358903"/>
                  <a:pt x="3018232" y="2485362"/>
                </a:cubicBezTo>
                <a:cubicBezTo>
                  <a:pt x="2929420" y="2460072"/>
                  <a:pt x="2840607" y="2430562"/>
                  <a:pt x="2756024" y="2401052"/>
                </a:cubicBezTo>
                <a:cubicBezTo>
                  <a:pt x="2785632" y="2283023"/>
                  <a:pt x="2815229" y="2169204"/>
                  <a:pt x="2844837" y="2051165"/>
                </a:cubicBezTo>
                <a:close/>
                <a:moveTo>
                  <a:pt x="1933464" y="2020151"/>
                </a:moveTo>
                <a:cubicBezTo>
                  <a:pt x="2008445" y="2070252"/>
                  <a:pt x="2087606" y="2120354"/>
                  <a:pt x="2166758" y="2166274"/>
                </a:cubicBezTo>
                <a:cubicBezTo>
                  <a:pt x="2145932" y="2262305"/>
                  <a:pt x="2129268" y="2358326"/>
                  <a:pt x="2104270" y="2454348"/>
                </a:cubicBezTo>
                <a:cubicBezTo>
                  <a:pt x="2033442" y="2400076"/>
                  <a:pt x="1958451" y="2337452"/>
                  <a:pt x="1887631" y="2274828"/>
                </a:cubicBezTo>
                <a:cubicBezTo>
                  <a:pt x="1904296" y="2191329"/>
                  <a:pt x="1916799" y="2103650"/>
                  <a:pt x="1933464" y="2020151"/>
                </a:cubicBezTo>
                <a:close/>
                <a:moveTo>
                  <a:pt x="2528787" y="1958123"/>
                </a:moveTo>
                <a:cubicBezTo>
                  <a:pt x="2617238" y="1986861"/>
                  <a:pt x="2709889" y="2011487"/>
                  <a:pt x="2802550" y="2036122"/>
                </a:cubicBezTo>
                <a:cubicBezTo>
                  <a:pt x="2777280" y="2151055"/>
                  <a:pt x="2747799" y="2261885"/>
                  <a:pt x="2718319" y="2376818"/>
                </a:cubicBezTo>
                <a:cubicBezTo>
                  <a:pt x="2629868" y="2343977"/>
                  <a:pt x="2545637" y="2311146"/>
                  <a:pt x="2461396" y="2274203"/>
                </a:cubicBezTo>
                <a:cubicBezTo>
                  <a:pt x="2486666" y="2167475"/>
                  <a:pt x="2507727" y="2064851"/>
                  <a:pt x="2528787" y="1958123"/>
                </a:cubicBezTo>
                <a:close/>
                <a:moveTo>
                  <a:pt x="150846" y="1880593"/>
                </a:moveTo>
                <a:lnTo>
                  <a:pt x="212874" y="1880593"/>
                </a:lnTo>
                <a:lnTo>
                  <a:pt x="214281" y="1880593"/>
                </a:lnTo>
                <a:lnTo>
                  <a:pt x="276924" y="1880593"/>
                </a:lnTo>
                <a:cubicBezTo>
                  <a:pt x="358059" y="1945102"/>
                  <a:pt x="434915" y="2009621"/>
                  <a:pt x="507513" y="2078155"/>
                </a:cubicBezTo>
                <a:cubicBezTo>
                  <a:pt x="469084" y="2082189"/>
                  <a:pt x="430647" y="2082189"/>
                  <a:pt x="392218" y="2082189"/>
                </a:cubicBezTo>
                <a:lnTo>
                  <a:pt x="237754" y="1908569"/>
                </a:lnTo>
                <a:lnTo>
                  <a:pt x="383456" y="2082189"/>
                </a:lnTo>
                <a:cubicBezTo>
                  <a:pt x="345390" y="2082189"/>
                  <a:pt x="307333" y="2082189"/>
                  <a:pt x="269266" y="2082189"/>
                </a:cubicBezTo>
                <a:cubicBezTo>
                  <a:pt x="231200" y="2014994"/>
                  <a:pt x="193143" y="1947798"/>
                  <a:pt x="150846" y="1880593"/>
                </a:cubicBezTo>
                <a:close/>
                <a:moveTo>
                  <a:pt x="73316" y="1880583"/>
                </a:moveTo>
                <a:cubicBezTo>
                  <a:pt x="95470" y="1880583"/>
                  <a:pt x="117625" y="1880583"/>
                  <a:pt x="139769" y="1880583"/>
                </a:cubicBezTo>
                <a:cubicBezTo>
                  <a:pt x="179653" y="1951559"/>
                  <a:pt x="219527" y="2022535"/>
                  <a:pt x="259400" y="2093511"/>
                </a:cubicBezTo>
                <a:cubicBezTo>
                  <a:pt x="219527" y="2097682"/>
                  <a:pt x="179653" y="2097682"/>
                  <a:pt x="139769" y="2097682"/>
                </a:cubicBezTo>
                <a:cubicBezTo>
                  <a:pt x="117625" y="2022535"/>
                  <a:pt x="95470" y="1951559"/>
                  <a:pt x="73316" y="1880583"/>
                </a:cubicBezTo>
                <a:close/>
                <a:moveTo>
                  <a:pt x="11288" y="1880583"/>
                </a:moveTo>
                <a:cubicBezTo>
                  <a:pt x="33442" y="1880583"/>
                  <a:pt x="55597" y="1880583"/>
                  <a:pt x="73316" y="1880583"/>
                </a:cubicBezTo>
                <a:cubicBezTo>
                  <a:pt x="95470" y="1951559"/>
                  <a:pt x="113190" y="2022535"/>
                  <a:pt x="135344" y="2097682"/>
                </a:cubicBezTo>
                <a:cubicBezTo>
                  <a:pt x="95470" y="2097682"/>
                  <a:pt x="55597" y="2097682"/>
                  <a:pt x="15713" y="2097682"/>
                </a:cubicBezTo>
                <a:cubicBezTo>
                  <a:pt x="15713" y="2022535"/>
                  <a:pt x="11288" y="1951559"/>
                  <a:pt x="11288" y="1880583"/>
                </a:cubicBezTo>
                <a:close/>
                <a:moveTo>
                  <a:pt x="0" y="1880583"/>
                </a:moveTo>
                <a:lnTo>
                  <a:pt x="11288" y="1880583"/>
                </a:lnTo>
                <a:cubicBezTo>
                  <a:pt x="11288" y="1951559"/>
                  <a:pt x="11288" y="2022535"/>
                  <a:pt x="6697" y="2097682"/>
                </a:cubicBezTo>
                <a:lnTo>
                  <a:pt x="0" y="2097682"/>
                </a:lnTo>
                <a:close/>
                <a:moveTo>
                  <a:pt x="352442" y="1865081"/>
                </a:moveTo>
                <a:cubicBezTo>
                  <a:pt x="373444" y="1865081"/>
                  <a:pt x="394436" y="1865081"/>
                  <a:pt x="415437" y="1865081"/>
                </a:cubicBezTo>
                <a:cubicBezTo>
                  <a:pt x="533037" y="1928086"/>
                  <a:pt x="646426" y="1995282"/>
                  <a:pt x="755625" y="2058277"/>
                </a:cubicBezTo>
                <a:cubicBezTo>
                  <a:pt x="717822" y="2062477"/>
                  <a:pt x="684229" y="2066677"/>
                  <a:pt x="646426" y="2066677"/>
                </a:cubicBezTo>
                <a:cubicBezTo>
                  <a:pt x="549828" y="1999482"/>
                  <a:pt x="453240" y="1932287"/>
                  <a:pt x="352442" y="1865081"/>
                </a:cubicBezTo>
                <a:close/>
                <a:moveTo>
                  <a:pt x="348662" y="1865081"/>
                </a:moveTo>
                <a:cubicBezTo>
                  <a:pt x="448513" y="1934553"/>
                  <a:pt x="540041" y="2004024"/>
                  <a:pt x="631569" y="2077842"/>
                </a:cubicBezTo>
                <a:cubicBezTo>
                  <a:pt x="594127" y="2077842"/>
                  <a:pt x="556676" y="2082179"/>
                  <a:pt x="519234" y="2082179"/>
                </a:cubicBezTo>
                <a:cubicBezTo>
                  <a:pt x="448513" y="2008371"/>
                  <a:pt x="369459" y="1938900"/>
                  <a:pt x="290414" y="1869428"/>
                </a:cubicBezTo>
                <a:cubicBezTo>
                  <a:pt x="311211" y="1865081"/>
                  <a:pt x="327856" y="1865081"/>
                  <a:pt x="348662" y="1865081"/>
                </a:cubicBezTo>
                <a:close/>
                <a:moveTo>
                  <a:pt x="2248068" y="1849569"/>
                </a:moveTo>
                <a:cubicBezTo>
                  <a:pt x="2331889" y="1883065"/>
                  <a:pt x="2419901" y="1916560"/>
                  <a:pt x="2507912" y="1945874"/>
                </a:cubicBezTo>
                <a:cubicBezTo>
                  <a:pt x="2491150" y="2054731"/>
                  <a:pt x="2466007" y="2159407"/>
                  <a:pt x="2445044" y="2268264"/>
                </a:cubicBezTo>
                <a:cubicBezTo>
                  <a:pt x="2361223" y="2230588"/>
                  <a:pt x="2277402" y="2188711"/>
                  <a:pt x="2197772" y="2142654"/>
                </a:cubicBezTo>
                <a:cubicBezTo>
                  <a:pt x="2214534" y="2046359"/>
                  <a:pt x="2231306" y="1950055"/>
                  <a:pt x="2248068" y="1849569"/>
                </a:cubicBezTo>
                <a:close/>
                <a:moveTo>
                  <a:pt x="1683506" y="1834067"/>
                </a:moveTo>
                <a:cubicBezTo>
                  <a:pt x="1756718" y="1892110"/>
                  <a:pt x="1829930" y="1946001"/>
                  <a:pt x="1903144" y="1999892"/>
                </a:cubicBezTo>
                <a:cubicBezTo>
                  <a:pt x="1890943" y="2082795"/>
                  <a:pt x="1878743" y="2169859"/>
                  <a:pt x="1862468" y="2252761"/>
                </a:cubicBezTo>
                <a:cubicBezTo>
                  <a:pt x="1793329" y="2186435"/>
                  <a:pt x="1724180" y="2120109"/>
                  <a:pt x="1655031" y="2045490"/>
                </a:cubicBezTo>
                <a:cubicBezTo>
                  <a:pt x="1667231" y="1975013"/>
                  <a:pt x="1675369" y="1904545"/>
                  <a:pt x="1683506" y="1834067"/>
                </a:cubicBezTo>
                <a:close/>
                <a:moveTo>
                  <a:pt x="1427022" y="1818555"/>
                </a:moveTo>
                <a:cubicBezTo>
                  <a:pt x="1491346" y="1901839"/>
                  <a:pt x="1559694" y="1980952"/>
                  <a:pt x="1624017" y="2055903"/>
                </a:cubicBezTo>
                <a:cubicBezTo>
                  <a:pt x="1615978" y="2126693"/>
                  <a:pt x="1603914" y="2197483"/>
                  <a:pt x="1595875" y="2268264"/>
                </a:cubicBezTo>
                <a:cubicBezTo>
                  <a:pt x="1531552" y="2180819"/>
                  <a:pt x="1471243" y="2089213"/>
                  <a:pt x="1406919" y="1989284"/>
                </a:cubicBezTo>
                <a:cubicBezTo>
                  <a:pt x="1414958" y="1930987"/>
                  <a:pt x="1418983" y="1876852"/>
                  <a:pt x="1427022" y="1818555"/>
                </a:cubicBezTo>
                <a:close/>
                <a:moveTo>
                  <a:pt x="3595708" y="1725513"/>
                </a:moveTo>
                <a:cubicBezTo>
                  <a:pt x="3699349" y="1738202"/>
                  <a:pt x="3807131" y="1742432"/>
                  <a:pt x="3919055" y="1746661"/>
                </a:cubicBezTo>
                <a:cubicBezTo>
                  <a:pt x="3885892" y="1882000"/>
                  <a:pt x="3848587" y="2013109"/>
                  <a:pt x="3802980" y="2144207"/>
                </a:cubicBezTo>
                <a:cubicBezTo>
                  <a:pt x="3699349" y="2135748"/>
                  <a:pt x="3599850" y="2127289"/>
                  <a:pt x="3500361" y="2114610"/>
                </a:cubicBezTo>
                <a:cubicBezTo>
                  <a:pt x="3537675" y="1987731"/>
                  <a:pt x="3570838" y="1856622"/>
                  <a:pt x="3595708" y="1725513"/>
                </a:cubicBezTo>
                <a:close/>
                <a:moveTo>
                  <a:pt x="1968825" y="1725513"/>
                </a:moveTo>
                <a:cubicBezTo>
                  <a:pt x="2055479" y="1767517"/>
                  <a:pt x="2142142" y="1805310"/>
                  <a:pt x="2228796" y="1838912"/>
                </a:cubicBezTo>
                <a:cubicBezTo>
                  <a:pt x="2215794" y="1935510"/>
                  <a:pt x="2198465" y="2032098"/>
                  <a:pt x="2181137" y="2128696"/>
                </a:cubicBezTo>
                <a:cubicBezTo>
                  <a:pt x="2094473" y="2082502"/>
                  <a:pt x="2012147" y="2036298"/>
                  <a:pt x="1934158" y="1985904"/>
                </a:cubicBezTo>
                <a:cubicBezTo>
                  <a:pt x="1947159" y="1897707"/>
                  <a:pt x="1960161" y="1813710"/>
                  <a:pt x="1968825" y="1725513"/>
                </a:cubicBezTo>
                <a:close/>
                <a:moveTo>
                  <a:pt x="3253079" y="1694499"/>
                </a:moveTo>
                <a:cubicBezTo>
                  <a:pt x="3356182" y="1707188"/>
                  <a:pt x="3459295" y="1719877"/>
                  <a:pt x="3562399" y="1728336"/>
                </a:cubicBezTo>
                <a:cubicBezTo>
                  <a:pt x="3537656" y="1855215"/>
                  <a:pt x="3504659" y="1986314"/>
                  <a:pt x="3467540" y="2113193"/>
                </a:cubicBezTo>
                <a:cubicBezTo>
                  <a:pt x="3368559" y="2100505"/>
                  <a:pt x="3273700" y="2087816"/>
                  <a:pt x="3174718" y="2070907"/>
                </a:cubicBezTo>
                <a:cubicBezTo>
                  <a:pt x="3207715" y="1944028"/>
                  <a:pt x="3232458" y="1821378"/>
                  <a:pt x="3253079" y="1694499"/>
                </a:cubicBezTo>
                <a:close/>
                <a:moveTo>
                  <a:pt x="2926069" y="1647983"/>
                </a:moveTo>
                <a:cubicBezTo>
                  <a:pt x="3020361" y="1660936"/>
                  <a:pt x="3118757" y="1678196"/>
                  <a:pt x="3221244" y="1691149"/>
                </a:cubicBezTo>
                <a:cubicBezTo>
                  <a:pt x="3200751" y="1816328"/>
                  <a:pt x="3172052" y="1941508"/>
                  <a:pt x="3143353" y="2066677"/>
                </a:cubicBezTo>
                <a:cubicBezTo>
                  <a:pt x="3049060" y="2049417"/>
                  <a:pt x="2954768" y="2027829"/>
                  <a:pt x="2864578" y="2006251"/>
                </a:cubicBezTo>
                <a:cubicBezTo>
                  <a:pt x="2889175" y="1885389"/>
                  <a:pt x="2909678" y="1764528"/>
                  <a:pt x="2926069" y="1647983"/>
                </a:cubicBezTo>
                <a:close/>
                <a:moveTo>
                  <a:pt x="11288" y="1647983"/>
                </a:moveTo>
                <a:lnTo>
                  <a:pt x="0" y="1655005"/>
                </a:lnTo>
                <a:lnTo>
                  <a:pt x="0" y="1653916"/>
                </a:lnTo>
                <a:close/>
                <a:moveTo>
                  <a:pt x="11288" y="1647983"/>
                </a:moveTo>
                <a:lnTo>
                  <a:pt x="0" y="1656884"/>
                </a:lnTo>
                <a:lnTo>
                  <a:pt x="0" y="1655175"/>
                </a:lnTo>
                <a:close/>
                <a:moveTo>
                  <a:pt x="11288" y="1647983"/>
                </a:moveTo>
                <a:lnTo>
                  <a:pt x="0" y="1659747"/>
                </a:lnTo>
                <a:lnTo>
                  <a:pt x="0" y="1656928"/>
                </a:lnTo>
                <a:close/>
                <a:moveTo>
                  <a:pt x="11288" y="1647983"/>
                </a:moveTo>
                <a:lnTo>
                  <a:pt x="0" y="1666675"/>
                </a:lnTo>
                <a:lnTo>
                  <a:pt x="0" y="1660884"/>
                </a:lnTo>
                <a:close/>
                <a:moveTo>
                  <a:pt x="11288" y="1647983"/>
                </a:moveTo>
                <a:lnTo>
                  <a:pt x="0" y="1683787"/>
                </a:lnTo>
                <a:lnTo>
                  <a:pt x="0" y="1667737"/>
                </a:lnTo>
                <a:close/>
                <a:moveTo>
                  <a:pt x="11288" y="1647983"/>
                </a:moveTo>
                <a:cubicBezTo>
                  <a:pt x="11288" y="1718871"/>
                  <a:pt x="6853" y="1789769"/>
                  <a:pt x="6853" y="1865081"/>
                </a:cubicBezTo>
                <a:lnTo>
                  <a:pt x="0" y="1865081"/>
                </a:lnTo>
                <a:lnTo>
                  <a:pt x="0" y="1687491"/>
                </a:lnTo>
                <a:close/>
                <a:moveTo>
                  <a:pt x="11288" y="1647983"/>
                </a:moveTo>
                <a:cubicBezTo>
                  <a:pt x="33442" y="1718871"/>
                  <a:pt x="55597" y="1789769"/>
                  <a:pt x="73316" y="1865081"/>
                </a:cubicBezTo>
                <a:cubicBezTo>
                  <a:pt x="55597" y="1865081"/>
                  <a:pt x="33442" y="1865081"/>
                  <a:pt x="15713" y="1865081"/>
                </a:cubicBezTo>
                <a:cubicBezTo>
                  <a:pt x="15713" y="1789769"/>
                  <a:pt x="11288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54063" y="1718871"/>
                  <a:pt x="96838" y="1789769"/>
                  <a:pt x="135344" y="1865081"/>
                </a:cubicBezTo>
                <a:cubicBezTo>
                  <a:pt x="118230" y="1865081"/>
                  <a:pt x="96838" y="1865081"/>
                  <a:pt x="79734" y="1865081"/>
                </a:cubicBezTo>
                <a:cubicBezTo>
                  <a:pt x="58341" y="1789769"/>
                  <a:pt x="32680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74723" y="1718871"/>
                  <a:pt x="138167" y="1789769"/>
                  <a:pt x="197372" y="1860656"/>
                </a:cubicBezTo>
                <a:cubicBezTo>
                  <a:pt x="176224" y="1860656"/>
                  <a:pt x="159305" y="1865081"/>
                  <a:pt x="138167" y="1865081"/>
                </a:cubicBezTo>
                <a:cubicBezTo>
                  <a:pt x="100100" y="1789769"/>
                  <a:pt x="53575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95392" y="1715188"/>
                  <a:pt x="179496" y="1782384"/>
                  <a:pt x="259400" y="1849579"/>
                </a:cubicBezTo>
                <a:cubicBezTo>
                  <a:pt x="238369" y="1849579"/>
                  <a:pt x="221549" y="1849579"/>
                  <a:pt x="200527" y="1849579"/>
                </a:cubicBezTo>
                <a:cubicBezTo>
                  <a:pt x="141654" y="1782384"/>
                  <a:pt x="78571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16062" y="1715188"/>
                  <a:pt x="220845" y="1782384"/>
                  <a:pt x="321428" y="1849579"/>
                </a:cubicBezTo>
                <a:cubicBezTo>
                  <a:pt x="300476" y="1849579"/>
                  <a:pt x="283704" y="1849579"/>
                  <a:pt x="262751" y="1849579"/>
                </a:cubicBezTo>
                <a:cubicBezTo>
                  <a:pt x="183121" y="1782384"/>
                  <a:pt x="99300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40922" y="1715188"/>
                  <a:pt x="262184" y="1782384"/>
                  <a:pt x="383456" y="1845379"/>
                </a:cubicBezTo>
                <a:cubicBezTo>
                  <a:pt x="362543" y="1845379"/>
                  <a:pt x="345820" y="1849579"/>
                  <a:pt x="324916" y="1849579"/>
                </a:cubicBezTo>
                <a:cubicBezTo>
                  <a:pt x="224547" y="1782384"/>
                  <a:pt x="120008" y="1715188"/>
                  <a:pt x="11288" y="1647983"/>
                </a:cubicBezTo>
                <a:close/>
                <a:moveTo>
                  <a:pt x="1438744" y="1632471"/>
                </a:moveTo>
                <a:cubicBezTo>
                  <a:pt x="1508118" y="1699667"/>
                  <a:pt x="1581575" y="1762672"/>
                  <a:pt x="1655031" y="1825667"/>
                </a:cubicBezTo>
                <a:cubicBezTo>
                  <a:pt x="1646875" y="1897062"/>
                  <a:pt x="1638709" y="1968458"/>
                  <a:pt x="1626469" y="2035654"/>
                </a:cubicBezTo>
                <a:cubicBezTo>
                  <a:pt x="1561169" y="1964258"/>
                  <a:pt x="1491795" y="1884461"/>
                  <a:pt x="1422421" y="1804665"/>
                </a:cubicBezTo>
                <a:cubicBezTo>
                  <a:pt x="1430588" y="1745870"/>
                  <a:pt x="1434661" y="1691276"/>
                  <a:pt x="1438744" y="1632471"/>
                </a:cubicBezTo>
                <a:close/>
                <a:moveTo>
                  <a:pt x="2585833" y="1585955"/>
                </a:moveTo>
                <a:cubicBezTo>
                  <a:pt x="2683915" y="1607181"/>
                  <a:pt x="2777739" y="1624159"/>
                  <a:pt x="2880080" y="1641126"/>
                </a:cubicBezTo>
                <a:cubicBezTo>
                  <a:pt x="2863025" y="1755717"/>
                  <a:pt x="2841701" y="1874547"/>
                  <a:pt x="2816118" y="1989137"/>
                </a:cubicBezTo>
                <a:cubicBezTo>
                  <a:pt x="2722295" y="1967921"/>
                  <a:pt x="2628481" y="1942455"/>
                  <a:pt x="2538926" y="1912750"/>
                </a:cubicBezTo>
                <a:cubicBezTo>
                  <a:pt x="2555981" y="1802399"/>
                  <a:pt x="2573046" y="1696306"/>
                  <a:pt x="2585833" y="1585955"/>
                </a:cubicBezTo>
                <a:close/>
                <a:moveTo>
                  <a:pt x="1707310" y="1585955"/>
                </a:moveTo>
                <a:cubicBezTo>
                  <a:pt x="1788094" y="1632823"/>
                  <a:pt x="1868886" y="1675422"/>
                  <a:pt x="1949669" y="1718021"/>
                </a:cubicBezTo>
                <a:cubicBezTo>
                  <a:pt x="1941171" y="1803229"/>
                  <a:pt x="1932663" y="1888437"/>
                  <a:pt x="1919906" y="1973635"/>
                </a:cubicBezTo>
                <a:cubicBezTo>
                  <a:pt x="1839122" y="1922518"/>
                  <a:pt x="1762579" y="1867133"/>
                  <a:pt x="1686045" y="1807488"/>
                </a:cubicBezTo>
                <a:cubicBezTo>
                  <a:pt x="1694553" y="1735067"/>
                  <a:pt x="1698803" y="1658377"/>
                  <a:pt x="1707310" y="1585955"/>
                </a:cubicBezTo>
                <a:close/>
                <a:moveTo>
                  <a:pt x="2277832" y="1523927"/>
                </a:moveTo>
                <a:cubicBezTo>
                  <a:pt x="2370034" y="1549217"/>
                  <a:pt x="2462236" y="1570287"/>
                  <a:pt x="2554438" y="1591357"/>
                </a:cubicBezTo>
                <a:cubicBezTo>
                  <a:pt x="2541866" y="1696697"/>
                  <a:pt x="2525104" y="1806257"/>
                  <a:pt x="2508342" y="1911607"/>
                </a:cubicBezTo>
                <a:cubicBezTo>
                  <a:pt x="2416130" y="1882117"/>
                  <a:pt x="2332309" y="1852617"/>
                  <a:pt x="2244298" y="1818907"/>
                </a:cubicBezTo>
                <a:cubicBezTo>
                  <a:pt x="2256869" y="1721987"/>
                  <a:pt x="2269441" y="1625067"/>
                  <a:pt x="2277832" y="1523927"/>
                </a:cubicBezTo>
                <a:close/>
                <a:moveTo>
                  <a:pt x="1182827" y="1508415"/>
                </a:moveTo>
                <a:cubicBezTo>
                  <a:pt x="1250931" y="1601154"/>
                  <a:pt x="1319044" y="1689684"/>
                  <a:pt x="1391407" y="1773993"/>
                </a:cubicBezTo>
                <a:cubicBezTo>
                  <a:pt x="1387148" y="1833012"/>
                  <a:pt x="1378640" y="1887812"/>
                  <a:pt x="1374381" y="1942611"/>
                </a:cubicBezTo>
                <a:cubicBezTo>
                  <a:pt x="1306268" y="1841442"/>
                  <a:pt x="1242423" y="1736053"/>
                  <a:pt x="1174309" y="1626454"/>
                </a:cubicBezTo>
                <a:cubicBezTo>
                  <a:pt x="1178568" y="1584295"/>
                  <a:pt x="1178568" y="1546355"/>
                  <a:pt x="1182827" y="1508415"/>
                </a:cubicBezTo>
                <a:close/>
                <a:moveTo>
                  <a:pt x="2005299" y="1430885"/>
                </a:moveTo>
                <a:cubicBezTo>
                  <a:pt x="2087401" y="1456556"/>
                  <a:pt x="2173596" y="1482217"/>
                  <a:pt x="2259800" y="1507888"/>
                </a:cubicBezTo>
                <a:cubicBezTo>
                  <a:pt x="2251595" y="1606273"/>
                  <a:pt x="2239277" y="1704668"/>
                  <a:pt x="2226959" y="1803053"/>
                </a:cubicBezTo>
                <a:cubicBezTo>
                  <a:pt x="2144867" y="1768835"/>
                  <a:pt x="2062775" y="1730329"/>
                  <a:pt x="1980674" y="1691833"/>
                </a:cubicBezTo>
                <a:cubicBezTo>
                  <a:pt x="1988889" y="1606273"/>
                  <a:pt x="1997094" y="1516445"/>
                  <a:pt x="2005299" y="1430885"/>
                </a:cubicBezTo>
                <a:close/>
                <a:moveTo>
                  <a:pt x="1450768" y="1430885"/>
                </a:moveTo>
                <a:cubicBezTo>
                  <a:pt x="1527771" y="1481240"/>
                  <a:pt x="1604764" y="1527395"/>
                  <a:pt x="1686045" y="1573550"/>
                </a:cubicBezTo>
                <a:cubicBezTo>
                  <a:pt x="1677488" y="1644887"/>
                  <a:pt x="1673210" y="1716224"/>
                  <a:pt x="1664653" y="1787551"/>
                </a:cubicBezTo>
                <a:cubicBezTo>
                  <a:pt x="1587660" y="1728805"/>
                  <a:pt x="1510657" y="1665869"/>
                  <a:pt x="1437933" y="1602923"/>
                </a:cubicBezTo>
                <a:cubicBezTo>
                  <a:pt x="1442212" y="1544177"/>
                  <a:pt x="1446490" y="1485440"/>
                  <a:pt x="1450768" y="1430885"/>
                </a:cubicBezTo>
                <a:close/>
                <a:moveTo>
                  <a:pt x="1198017" y="1384359"/>
                </a:moveTo>
                <a:cubicBezTo>
                  <a:pt x="1267654" y="1458793"/>
                  <a:pt x="1337282" y="1529094"/>
                  <a:pt x="1406919" y="1595254"/>
                </a:cubicBezTo>
                <a:cubicBezTo>
                  <a:pt x="1402826" y="1649019"/>
                  <a:pt x="1398724" y="1702773"/>
                  <a:pt x="1390538" y="1756527"/>
                </a:cubicBezTo>
                <a:cubicBezTo>
                  <a:pt x="1324993" y="1677962"/>
                  <a:pt x="1255366" y="1591123"/>
                  <a:pt x="1189821" y="1500151"/>
                </a:cubicBezTo>
                <a:cubicBezTo>
                  <a:pt x="1193914" y="1462935"/>
                  <a:pt x="1193914" y="1425718"/>
                  <a:pt x="1198017" y="1384359"/>
                </a:cubicBezTo>
                <a:close/>
                <a:moveTo>
                  <a:pt x="1729612" y="1353345"/>
                </a:moveTo>
                <a:cubicBezTo>
                  <a:pt x="1813305" y="1381487"/>
                  <a:pt x="1896999" y="1409629"/>
                  <a:pt x="1980683" y="1433757"/>
                </a:cubicBezTo>
                <a:cubicBezTo>
                  <a:pt x="1972312" y="1514159"/>
                  <a:pt x="1968131" y="1598595"/>
                  <a:pt x="1955579" y="1678997"/>
                </a:cubicBezTo>
                <a:cubicBezTo>
                  <a:pt x="1876076" y="1642816"/>
                  <a:pt x="1792381" y="1602610"/>
                  <a:pt x="1717059" y="1558389"/>
                </a:cubicBezTo>
                <a:cubicBezTo>
                  <a:pt x="1721250" y="1490041"/>
                  <a:pt x="1725431" y="1421693"/>
                  <a:pt x="1729612" y="1353345"/>
                </a:cubicBezTo>
                <a:close/>
                <a:moveTo>
                  <a:pt x="3652823" y="1306829"/>
                </a:moveTo>
                <a:cubicBezTo>
                  <a:pt x="3767414" y="1311029"/>
                  <a:pt x="3877755" y="1315230"/>
                  <a:pt x="3996585" y="1319430"/>
                </a:cubicBezTo>
                <a:cubicBezTo>
                  <a:pt x="3979608" y="1449620"/>
                  <a:pt x="3954142" y="1579821"/>
                  <a:pt x="3924437" y="1710011"/>
                </a:cubicBezTo>
                <a:cubicBezTo>
                  <a:pt x="3814096" y="1705811"/>
                  <a:pt x="3703744" y="1701611"/>
                  <a:pt x="3593403" y="1693210"/>
                </a:cubicBezTo>
                <a:cubicBezTo>
                  <a:pt x="3618869" y="1563019"/>
                  <a:pt x="3640085" y="1437029"/>
                  <a:pt x="3652823" y="1306829"/>
                </a:cubicBezTo>
                <a:close/>
                <a:moveTo>
                  <a:pt x="3302428" y="1275815"/>
                </a:moveTo>
                <a:cubicBezTo>
                  <a:pt x="3406967" y="1280064"/>
                  <a:pt x="3515697" y="1288553"/>
                  <a:pt x="3624417" y="1292792"/>
                </a:cubicBezTo>
                <a:cubicBezTo>
                  <a:pt x="3611875" y="1420111"/>
                  <a:pt x="3590961" y="1551679"/>
                  <a:pt x="3565876" y="1678997"/>
                </a:cubicBezTo>
                <a:cubicBezTo>
                  <a:pt x="3461337" y="1670509"/>
                  <a:pt x="3356788" y="1662020"/>
                  <a:pt x="3252249" y="1649292"/>
                </a:cubicBezTo>
                <a:cubicBezTo>
                  <a:pt x="3273162" y="1526213"/>
                  <a:pt x="3289886" y="1398894"/>
                  <a:pt x="3302428" y="1275815"/>
                </a:cubicBezTo>
                <a:close/>
                <a:moveTo>
                  <a:pt x="2964819" y="1260303"/>
                </a:moveTo>
                <a:cubicBezTo>
                  <a:pt x="3070970" y="1268645"/>
                  <a:pt x="3172872" y="1276977"/>
                  <a:pt x="3283272" y="1281148"/>
                </a:cubicBezTo>
                <a:cubicBezTo>
                  <a:pt x="3270535" y="1406211"/>
                  <a:pt x="3253548" y="1527092"/>
                  <a:pt x="3232322" y="1647983"/>
                </a:cubicBezTo>
                <a:cubicBezTo>
                  <a:pt x="3130420" y="1635480"/>
                  <a:pt x="3028508" y="1622977"/>
                  <a:pt x="2926606" y="1610464"/>
                </a:cubicBezTo>
                <a:cubicBezTo>
                  <a:pt x="2943593" y="1493743"/>
                  <a:pt x="2956331" y="1377023"/>
                  <a:pt x="2964819" y="1260303"/>
                </a:cubicBezTo>
                <a:close/>
                <a:moveTo>
                  <a:pt x="1461846" y="1244801"/>
                </a:moveTo>
                <a:cubicBezTo>
                  <a:pt x="1541750" y="1278335"/>
                  <a:pt x="1621644" y="1307669"/>
                  <a:pt x="1701548" y="1341193"/>
                </a:cubicBezTo>
                <a:cubicBezTo>
                  <a:pt x="1697347" y="1412443"/>
                  <a:pt x="1693137" y="1483692"/>
                  <a:pt x="1684727" y="1554941"/>
                </a:cubicBezTo>
                <a:cubicBezTo>
                  <a:pt x="1604823" y="1508845"/>
                  <a:pt x="1529129" y="1462739"/>
                  <a:pt x="1453435" y="1416633"/>
                </a:cubicBezTo>
                <a:cubicBezTo>
                  <a:pt x="1457645" y="1357965"/>
                  <a:pt x="1457645" y="1299288"/>
                  <a:pt x="1461846" y="1244801"/>
                </a:cubicBezTo>
                <a:close/>
                <a:moveTo>
                  <a:pt x="1194129" y="1244801"/>
                </a:moveTo>
                <a:cubicBezTo>
                  <a:pt x="1271669" y="1299786"/>
                  <a:pt x="1344891" y="1354762"/>
                  <a:pt x="1422431" y="1405517"/>
                </a:cubicBezTo>
                <a:cubicBezTo>
                  <a:pt x="1418123" y="1460492"/>
                  <a:pt x="1413816" y="1515478"/>
                  <a:pt x="1409508" y="1570453"/>
                </a:cubicBezTo>
                <a:cubicBezTo>
                  <a:pt x="1336276" y="1502789"/>
                  <a:pt x="1263053" y="1435115"/>
                  <a:pt x="1189821" y="1363221"/>
                </a:cubicBezTo>
                <a:cubicBezTo>
                  <a:pt x="1194129" y="1320934"/>
                  <a:pt x="1194129" y="1282868"/>
                  <a:pt x="1194129" y="1244801"/>
                </a:cubicBezTo>
                <a:close/>
                <a:moveTo>
                  <a:pt x="2614679" y="1229289"/>
                </a:moveTo>
                <a:cubicBezTo>
                  <a:pt x="2710700" y="1237651"/>
                  <a:pt x="2810902" y="1246022"/>
                  <a:pt x="2911104" y="1254384"/>
                </a:cubicBezTo>
                <a:cubicBezTo>
                  <a:pt x="2902752" y="1371465"/>
                  <a:pt x="2890230" y="1484375"/>
                  <a:pt x="2873526" y="1601457"/>
                </a:cubicBezTo>
                <a:cubicBezTo>
                  <a:pt x="2777505" y="1584734"/>
                  <a:pt x="2681483" y="1568011"/>
                  <a:pt x="2585452" y="1551278"/>
                </a:cubicBezTo>
                <a:cubicBezTo>
                  <a:pt x="2597975" y="1442558"/>
                  <a:pt x="2606327" y="1333828"/>
                  <a:pt x="2614679" y="1229289"/>
                </a:cubicBezTo>
                <a:close/>
                <a:moveTo>
                  <a:pt x="2312060" y="1198275"/>
                </a:moveTo>
                <a:cubicBezTo>
                  <a:pt x="2405522" y="1210866"/>
                  <a:pt x="2503243" y="1223457"/>
                  <a:pt x="2600954" y="1231848"/>
                </a:cubicBezTo>
                <a:cubicBezTo>
                  <a:pt x="2592456" y="1340940"/>
                  <a:pt x="2583958" y="1445850"/>
                  <a:pt x="2571220" y="1554941"/>
                </a:cubicBezTo>
                <a:cubicBezTo>
                  <a:pt x="2477748" y="1533959"/>
                  <a:pt x="2384286" y="1512987"/>
                  <a:pt x="2290814" y="1492005"/>
                </a:cubicBezTo>
                <a:cubicBezTo>
                  <a:pt x="2299312" y="1395495"/>
                  <a:pt x="2307811" y="1294785"/>
                  <a:pt x="2312060" y="1198275"/>
                </a:cubicBezTo>
                <a:close/>
                <a:moveTo>
                  <a:pt x="961323" y="1198275"/>
                </a:moveTo>
                <a:cubicBezTo>
                  <a:pt x="1027151" y="1298038"/>
                  <a:pt x="1092979" y="1393629"/>
                  <a:pt x="1158807" y="1489230"/>
                </a:cubicBezTo>
                <a:cubicBezTo>
                  <a:pt x="1154695" y="1526643"/>
                  <a:pt x="1150582" y="1564055"/>
                  <a:pt x="1150582" y="1601457"/>
                </a:cubicBezTo>
                <a:cubicBezTo>
                  <a:pt x="1084754" y="1489230"/>
                  <a:pt x="1023039" y="1377004"/>
                  <a:pt x="957211" y="1256464"/>
                </a:cubicBezTo>
                <a:cubicBezTo>
                  <a:pt x="957211" y="1235687"/>
                  <a:pt x="961323" y="1219062"/>
                  <a:pt x="961323" y="1198275"/>
                </a:cubicBezTo>
                <a:close/>
                <a:moveTo>
                  <a:pt x="2013514" y="1151759"/>
                </a:moveTo>
                <a:cubicBezTo>
                  <a:pt x="2104505" y="1164125"/>
                  <a:pt x="2195506" y="1180614"/>
                  <a:pt x="2290824" y="1188858"/>
                </a:cubicBezTo>
                <a:cubicBezTo>
                  <a:pt x="2286496" y="1283669"/>
                  <a:pt x="2277822" y="1382601"/>
                  <a:pt x="2269158" y="1477411"/>
                </a:cubicBezTo>
                <a:cubicBezTo>
                  <a:pt x="2178167" y="1452678"/>
                  <a:pt x="2087176" y="1432067"/>
                  <a:pt x="1996186" y="1407334"/>
                </a:cubicBezTo>
                <a:cubicBezTo>
                  <a:pt x="2004850" y="1320768"/>
                  <a:pt x="2009187" y="1238325"/>
                  <a:pt x="2013514" y="1151759"/>
                </a:cubicBezTo>
                <a:close/>
                <a:moveTo>
                  <a:pt x="1205323" y="1120745"/>
                </a:moveTo>
                <a:cubicBezTo>
                  <a:pt x="1277686" y="1157249"/>
                  <a:pt x="1350059" y="1193752"/>
                  <a:pt x="1422421" y="1226193"/>
                </a:cubicBezTo>
                <a:cubicBezTo>
                  <a:pt x="1422421" y="1278921"/>
                  <a:pt x="1418407" y="1331650"/>
                  <a:pt x="1414382" y="1384369"/>
                </a:cubicBezTo>
                <a:cubicBezTo>
                  <a:pt x="1342019" y="1335704"/>
                  <a:pt x="1273671" y="1287029"/>
                  <a:pt x="1205323" y="1234310"/>
                </a:cubicBezTo>
                <a:cubicBezTo>
                  <a:pt x="1205323" y="1197806"/>
                  <a:pt x="1205323" y="1157249"/>
                  <a:pt x="1205323" y="1120745"/>
                </a:cubicBezTo>
                <a:close/>
                <a:moveTo>
                  <a:pt x="1740933" y="1105233"/>
                </a:moveTo>
                <a:cubicBezTo>
                  <a:pt x="1824627" y="1121839"/>
                  <a:pt x="1908311" y="1134284"/>
                  <a:pt x="1996186" y="1146738"/>
                </a:cubicBezTo>
                <a:cubicBezTo>
                  <a:pt x="1992005" y="1233880"/>
                  <a:pt x="1987814" y="1316880"/>
                  <a:pt x="1983633" y="1399871"/>
                </a:cubicBezTo>
                <a:cubicBezTo>
                  <a:pt x="1895759" y="1374972"/>
                  <a:pt x="1812064" y="1345921"/>
                  <a:pt x="1732562" y="1321022"/>
                </a:cubicBezTo>
                <a:cubicBezTo>
                  <a:pt x="1736752" y="1246335"/>
                  <a:pt x="1736752" y="1175779"/>
                  <a:pt x="1740933" y="1105233"/>
                </a:cubicBezTo>
                <a:close/>
                <a:moveTo>
                  <a:pt x="961470" y="1058717"/>
                </a:moveTo>
                <a:cubicBezTo>
                  <a:pt x="1029574" y="1118498"/>
                  <a:pt x="1101946" y="1178280"/>
                  <a:pt x="1174309" y="1238061"/>
                </a:cubicBezTo>
                <a:lnTo>
                  <a:pt x="1165889" y="1352065"/>
                </a:lnTo>
                <a:lnTo>
                  <a:pt x="1174309" y="1361394"/>
                </a:lnTo>
                <a:cubicBezTo>
                  <a:pt x="1174309" y="1400066"/>
                  <a:pt x="1169884" y="1438739"/>
                  <a:pt x="1169884" y="1477411"/>
                </a:cubicBezTo>
                <a:cubicBezTo>
                  <a:pt x="1098987" y="1382874"/>
                  <a:pt x="1028099" y="1288338"/>
                  <a:pt x="957211" y="1185205"/>
                </a:cubicBezTo>
                <a:cubicBezTo>
                  <a:pt x="957211" y="1163715"/>
                  <a:pt x="957211" y="1142235"/>
                  <a:pt x="957211" y="1120745"/>
                </a:cubicBezTo>
                <a:lnTo>
                  <a:pt x="1085643" y="1263107"/>
                </a:lnTo>
                <a:lnTo>
                  <a:pt x="957211" y="1118498"/>
                </a:lnTo>
                <a:cubicBezTo>
                  <a:pt x="957211" y="1097155"/>
                  <a:pt x="961470" y="1080070"/>
                  <a:pt x="961470" y="1058717"/>
                </a:cubicBezTo>
                <a:close/>
                <a:moveTo>
                  <a:pt x="1477357" y="1043204"/>
                </a:moveTo>
                <a:cubicBezTo>
                  <a:pt x="1553051" y="1059948"/>
                  <a:pt x="1637155" y="1076681"/>
                  <a:pt x="1717059" y="1093423"/>
                </a:cubicBezTo>
                <a:cubicBezTo>
                  <a:pt x="1717059" y="1164555"/>
                  <a:pt x="1712859" y="1235697"/>
                  <a:pt x="1708649" y="1306829"/>
                </a:cubicBezTo>
                <a:cubicBezTo>
                  <a:pt x="1628745" y="1277544"/>
                  <a:pt x="1548851" y="1244068"/>
                  <a:pt x="1468947" y="1214774"/>
                </a:cubicBezTo>
                <a:cubicBezTo>
                  <a:pt x="1473157" y="1156194"/>
                  <a:pt x="1473157" y="1101794"/>
                  <a:pt x="1477357" y="1043204"/>
                </a:cubicBezTo>
                <a:close/>
                <a:moveTo>
                  <a:pt x="1205323" y="981176"/>
                </a:moveTo>
                <a:cubicBezTo>
                  <a:pt x="1277686" y="997881"/>
                  <a:pt x="1350059" y="1018755"/>
                  <a:pt x="1422421" y="1035448"/>
                </a:cubicBezTo>
                <a:cubicBezTo>
                  <a:pt x="1422421" y="1089731"/>
                  <a:pt x="1422421" y="1144003"/>
                  <a:pt x="1418407" y="1198275"/>
                </a:cubicBezTo>
                <a:cubicBezTo>
                  <a:pt x="1346034" y="1164878"/>
                  <a:pt x="1273671" y="1131480"/>
                  <a:pt x="1205323" y="1098083"/>
                </a:cubicBezTo>
                <a:cubicBezTo>
                  <a:pt x="1205323" y="1056333"/>
                  <a:pt x="1205323" y="1018755"/>
                  <a:pt x="1205323" y="981176"/>
                </a:cubicBezTo>
                <a:close/>
                <a:moveTo>
                  <a:pt x="972723" y="981176"/>
                </a:moveTo>
                <a:cubicBezTo>
                  <a:pt x="1040836" y="1023473"/>
                  <a:pt x="1113199" y="1061540"/>
                  <a:pt x="1189821" y="1099597"/>
                </a:cubicBezTo>
                <a:cubicBezTo>
                  <a:pt x="1185562" y="1137663"/>
                  <a:pt x="1185562" y="1175730"/>
                  <a:pt x="1185562" y="1213787"/>
                </a:cubicBezTo>
                <a:cubicBezTo>
                  <a:pt x="1113199" y="1158812"/>
                  <a:pt x="1040836" y="1103826"/>
                  <a:pt x="972723" y="1044621"/>
                </a:cubicBezTo>
                <a:cubicBezTo>
                  <a:pt x="972723" y="1023473"/>
                  <a:pt x="972723" y="1002325"/>
                  <a:pt x="972723" y="981176"/>
                </a:cubicBezTo>
                <a:close/>
                <a:moveTo>
                  <a:pt x="972723" y="919149"/>
                </a:moveTo>
                <a:cubicBezTo>
                  <a:pt x="1045086" y="939955"/>
                  <a:pt x="1117458" y="960761"/>
                  <a:pt x="1189821" y="977397"/>
                </a:cubicBezTo>
                <a:cubicBezTo>
                  <a:pt x="1189821" y="1014848"/>
                  <a:pt x="1189821" y="1052289"/>
                  <a:pt x="1189821" y="1089731"/>
                </a:cubicBezTo>
                <a:cubicBezTo>
                  <a:pt x="1113199" y="1056451"/>
                  <a:pt x="1040836" y="1018999"/>
                  <a:pt x="972723" y="977397"/>
                </a:cubicBezTo>
                <a:cubicBezTo>
                  <a:pt x="972723" y="960761"/>
                  <a:pt x="972723" y="939955"/>
                  <a:pt x="972723" y="919149"/>
                </a:cubicBezTo>
                <a:close/>
                <a:moveTo>
                  <a:pt x="3676823" y="857121"/>
                </a:moveTo>
                <a:cubicBezTo>
                  <a:pt x="3792322" y="857121"/>
                  <a:pt x="3907822" y="861409"/>
                  <a:pt x="4027599" y="861409"/>
                </a:cubicBezTo>
                <a:cubicBezTo>
                  <a:pt x="4027599" y="994374"/>
                  <a:pt x="4019042" y="1127338"/>
                  <a:pt x="4001938" y="1260303"/>
                </a:cubicBezTo>
                <a:cubicBezTo>
                  <a:pt x="3886429" y="1260303"/>
                  <a:pt x="3770930" y="1256015"/>
                  <a:pt x="3655431" y="1251727"/>
                </a:cubicBezTo>
                <a:cubicBezTo>
                  <a:pt x="3668266" y="1123050"/>
                  <a:pt x="3676823" y="990085"/>
                  <a:pt x="3676823" y="857121"/>
                </a:cubicBezTo>
                <a:close/>
                <a:moveTo>
                  <a:pt x="3326760" y="857121"/>
                </a:moveTo>
                <a:cubicBezTo>
                  <a:pt x="3434933" y="857121"/>
                  <a:pt x="3543097" y="857121"/>
                  <a:pt x="3655431" y="857121"/>
                </a:cubicBezTo>
                <a:cubicBezTo>
                  <a:pt x="3651270" y="987751"/>
                  <a:pt x="3647108" y="1114171"/>
                  <a:pt x="3634634" y="1244801"/>
                </a:cubicBezTo>
                <a:cubicBezTo>
                  <a:pt x="3526461" y="1240591"/>
                  <a:pt x="3418288" y="1236371"/>
                  <a:pt x="3314277" y="1227951"/>
                </a:cubicBezTo>
                <a:cubicBezTo>
                  <a:pt x="3322599" y="1105741"/>
                  <a:pt x="3326760" y="983540"/>
                  <a:pt x="3326760" y="857121"/>
                </a:cubicBezTo>
                <a:close/>
                <a:moveTo>
                  <a:pt x="2985645" y="857121"/>
                </a:moveTo>
                <a:cubicBezTo>
                  <a:pt x="3090028" y="857121"/>
                  <a:pt x="3194401" y="857121"/>
                  <a:pt x="3298775" y="857121"/>
                </a:cubicBezTo>
                <a:cubicBezTo>
                  <a:pt x="3298775" y="979770"/>
                  <a:pt x="3294604" y="1106649"/>
                  <a:pt x="3282071" y="1229289"/>
                </a:cubicBezTo>
                <a:cubicBezTo>
                  <a:pt x="3177698" y="1225059"/>
                  <a:pt x="3073325" y="1216600"/>
                  <a:pt x="2973122" y="1208141"/>
                </a:cubicBezTo>
                <a:cubicBezTo>
                  <a:pt x="2981474" y="1093960"/>
                  <a:pt x="2985645" y="975541"/>
                  <a:pt x="2985645" y="857121"/>
                </a:cubicBezTo>
                <a:close/>
                <a:moveTo>
                  <a:pt x="2624964" y="857121"/>
                </a:moveTo>
                <a:cubicBezTo>
                  <a:pt x="2722676" y="857121"/>
                  <a:pt x="2824646" y="857121"/>
                  <a:pt x="2926606" y="857121"/>
                </a:cubicBezTo>
                <a:cubicBezTo>
                  <a:pt x="2926606" y="973147"/>
                  <a:pt x="2922357" y="1093472"/>
                  <a:pt x="2913859" y="1213787"/>
                </a:cubicBezTo>
                <a:cubicBezTo>
                  <a:pt x="2811898" y="1205191"/>
                  <a:pt x="2714187" y="1196605"/>
                  <a:pt x="2616466" y="1188009"/>
                </a:cubicBezTo>
                <a:cubicBezTo>
                  <a:pt x="2620715" y="1076280"/>
                  <a:pt x="2624964" y="964551"/>
                  <a:pt x="2624964" y="857121"/>
                </a:cubicBezTo>
                <a:close/>
                <a:moveTo>
                  <a:pt x="2310595" y="857121"/>
                </a:moveTo>
                <a:cubicBezTo>
                  <a:pt x="2404535" y="857121"/>
                  <a:pt x="2502755" y="861350"/>
                  <a:pt x="2600964" y="861350"/>
                </a:cubicBezTo>
                <a:cubicBezTo>
                  <a:pt x="2600964" y="967081"/>
                  <a:pt x="2600964" y="1077042"/>
                  <a:pt x="2592427" y="1182773"/>
                </a:cubicBezTo>
                <a:cubicBezTo>
                  <a:pt x="2494217" y="1174314"/>
                  <a:pt x="2400267" y="1165854"/>
                  <a:pt x="2306326" y="1153175"/>
                </a:cubicBezTo>
                <a:cubicBezTo>
                  <a:pt x="2310595" y="1055894"/>
                  <a:pt x="2310595" y="958622"/>
                  <a:pt x="2310595" y="857121"/>
                </a:cubicBezTo>
                <a:close/>
                <a:moveTo>
                  <a:pt x="2015917" y="857121"/>
                </a:moveTo>
                <a:cubicBezTo>
                  <a:pt x="2104730" y="857121"/>
                  <a:pt x="2197772" y="857121"/>
                  <a:pt x="2290814" y="857121"/>
                </a:cubicBezTo>
                <a:cubicBezTo>
                  <a:pt x="2290814" y="955340"/>
                  <a:pt x="2286584" y="1053549"/>
                  <a:pt x="2282355" y="1151759"/>
                </a:cubicBezTo>
                <a:cubicBezTo>
                  <a:pt x="2189313" y="1143221"/>
                  <a:pt x="2100500" y="1130415"/>
                  <a:pt x="2011688" y="1117600"/>
                </a:cubicBezTo>
                <a:cubicBezTo>
                  <a:pt x="2015917" y="1032196"/>
                  <a:pt x="2015917" y="942524"/>
                  <a:pt x="2015917" y="857121"/>
                </a:cubicBezTo>
                <a:close/>
                <a:moveTo>
                  <a:pt x="1736811" y="857121"/>
                </a:moveTo>
                <a:cubicBezTo>
                  <a:pt x="1821853" y="857121"/>
                  <a:pt x="1906895" y="861194"/>
                  <a:pt x="1996186" y="861194"/>
                </a:cubicBezTo>
                <a:cubicBezTo>
                  <a:pt x="1996186" y="942544"/>
                  <a:pt x="1996186" y="1023883"/>
                  <a:pt x="1991936" y="1105233"/>
                </a:cubicBezTo>
                <a:cubicBezTo>
                  <a:pt x="1902645" y="1093032"/>
                  <a:pt x="1817603" y="1080832"/>
                  <a:pt x="1732562" y="1068632"/>
                </a:cubicBezTo>
                <a:cubicBezTo>
                  <a:pt x="1736811" y="999482"/>
                  <a:pt x="1736811" y="930333"/>
                  <a:pt x="1736811" y="857121"/>
                </a:cubicBezTo>
                <a:close/>
                <a:moveTo>
                  <a:pt x="1468947" y="857121"/>
                </a:moveTo>
                <a:cubicBezTo>
                  <a:pt x="1550228" y="857121"/>
                  <a:pt x="1631510" y="857121"/>
                  <a:pt x="1717059" y="857121"/>
                </a:cubicBezTo>
                <a:cubicBezTo>
                  <a:pt x="1717059" y="929493"/>
                  <a:pt x="1717059" y="1001856"/>
                  <a:pt x="1717059" y="1074219"/>
                </a:cubicBezTo>
                <a:cubicBezTo>
                  <a:pt x="1631510" y="1061452"/>
                  <a:pt x="1545950" y="1044425"/>
                  <a:pt x="1468947" y="1031649"/>
                </a:cubicBezTo>
                <a:cubicBezTo>
                  <a:pt x="1468947" y="972053"/>
                  <a:pt x="1468947" y="912457"/>
                  <a:pt x="1468947" y="857121"/>
                </a:cubicBezTo>
                <a:close/>
                <a:moveTo>
                  <a:pt x="1205323" y="857121"/>
                </a:moveTo>
                <a:cubicBezTo>
                  <a:pt x="1281447" y="857121"/>
                  <a:pt x="1357580" y="857121"/>
                  <a:pt x="1437933" y="860999"/>
                </a:cubicBezTo>
                <a:cubicBezTo>
                  <a:pt x="1437933" y="911393"/>
                  <a:pt x="1437933" y="961797"/>
                  <a:pt x="1437933" y="1012191"/>
                </a:cubicBezTo>
                <a:cubicBezTo>
                  <a:pt x="1357580" y="996689"/>
                  <a:pt x="1281447" y="981176"/>
                  <a:pt x="1205323" y="965675"/>
                </a:cubicBezTo>
                <a:cubicBezTo>
                  <a:pt x="1205323" y="930783"/>
                  <a:pt x="1205323" y="892013"/>
                  <a:pt x="1205323" y="857121"/>
                </a:cubicBezTo>
                <a:close/>
                <a:moveTo>
                  <a:pt x="972723" y="841619"/>
                </a:moveTo>
                <a:cubicBezTo>
                  <a:pt x="1045086" y="846053"/>
                  <a:pt x="1117458" y="846053"/>
                  <a:pt x="1189821" y="846053"/>
                </a:cubicBezTo>
                <a:cubicBezTo>
                  <a:pt x="1189821" y="885927"/>
                  <a:pt x="1189821" y="925801"/>
                  <a:pt x="1189821" y="965675"/>
                </a:cubicBezTo>
                <a:cubicBezTo>
                  <a:pt x="1117458" y="947955"/>
                  <a:pt x="1045086" y="925801"/>
                  <a:pt x="972723" y="908081"/>
                </a:cubicBezTo>
                <a:cubicBezTo>
                  <a:pt x="972723" y="885927"/>
                  <a:pt x="972723" y="863773"/>
                  <a:pt x="972723" y="841619"/>
                </a:cubicBezTo>
                <a:close/>
                <a:moveTo>
                  <a:pt x="740113" y="841619"/>
                </a:moveTo>
                <a:cubicBezTo>
                  <a:pt x="808744" y="950348"/>
                  <a:pt x="877375" y="1054888"/>
                  <a:pt x="941709" y="1159427"/>
                </a:cubicBezTo>
                <a:cubicBezTo>
                  <a:pt x="941709" y="1176150"/>
                  <a:pt x="941709" y="1197064"/>
                  <a:pt x="941709" y="1213787"/>
                </a:cubicBezTo>
                <a:cubicBezTo>
                  <a:pt x="873077" y="1092525"/>
                  <a:pt x="808744" y="97125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29630"/>
                  <a:pt x="874513" y="1013451"/>
                  <a:pt x="941709" y="1097282"/>
                </a:cubicBezTo>
                <a:cubicBezTo>
                  <a:pt x="941709" y="1114044"/>
                  <a:pt x="941709" y="1134997"/>
                  <a:pt x="937509" y="1151759"/>
                </a:cubicBezTo>
                <a:cubicBezTo>
                  <a:pt x="874513" y="1051176"/>
                  <a:pt x="807308" y="94640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04701"/>
                  <a:pt x="874513" y="971985"/>
                  <a:pt x="941709" y="1035068"/>
                </a:cubicBezTo>
                <a:cubicBezTo>
                  <a:pt x="941709" y="1051889"/>
                  <a:pt x="941709" y="1072910"/>
                  <a:pt x="941709" y="1089731"/>
                </a:cubicBezTo>
                <a:cubicBezTo>
                  <a:pt x="874513" y="1009837"/>
                  <a:pt x="807308" y="92572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83915"/>
                  <a:pt x="874513" y="930431"/>
                  <a:pt x="941709" y="968498"/>
                </a:cubicBezTo>
                <a:cubicBezTo>
                  <a:pt x="941709" y="989645"/>
                  <a:pt x="941709" y="1006554"/>
                  <a:pt x="941709" y="1027703"/>
                </a:cubicBezTo>
                <a:cubicBezTo>
                  <a:pt x="874513" y="968498"/>
                  <a:pt x="807308" y="90506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63011"/>
                  <a:pt x="874513" y="884403"/>
                  <a:pt x="941709" y="905786"/>
                </a:cubicBezTo>
                <a:cubicBezTo>
                  <a:pt x="941709" y="927178"/>
                  <a:pt x="941709" y="944292"/>
                  <a:pt x="941709" y="965675"/>
                </a:cubicBezTo>
                <a:cubicBezTo>
                  <a:pt x="874513" y="922900"/>
                  <a:pt x="807308" y="88440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41619"/>
                  <a:pt x="874513" y="841619"/>
                  <a:pt x="941709" y="841619"/>
                </a:cubicBezTo>
                <a:cubicBezTo>
                  <a:pt x="941709" y="863773"/>
                  <a:pt x="941709" y="881492"/>
                  <a:pt x="941709" y="903647"/>
                </a:cubicBezTo>
                <a:cubicBezTo>
                  <a:pt x="874513" y="881492"/>
                  <a:pt x="807308" y="859348"/>
                  <a:pt x="740113" y="841619"/>
                </a:cubicBezTo>
                <a:close/>
                <a:moveTo>
                  <a:pt x="941709" y="779591"/>
                </a:moveTo>
                <a:cubicBezTo>
                  <a:pt x="941709" y="800260"/>
                  <a:pt x="941709" y="816807"/>
                  <a:pt x="941709" y="837477"/>
                </a:cubicBezTo>
                <a:cubicBezTo>
                  <a:pt x="874513" y="837477"/>
                  <a:pt x="807308" y="837477"/>
                  <a:pt x="740113" y="841619"/>
                </a:cubicBezTo>
                <a:cubicBezTo>
                  <a:pt x="807308" y="820939"/>
                  <a:pt x="874513" y="800260"/>
                  <a:pt x="941709" y="779591"/>
                </a:cubicBezTo>
                <a:close/>
                <a:moveTo>
                  <a:pt x="1189821" y="717562"/>
                </a:moveTo>
                <a:cubicBezTo>
                  <a:pt x="1189821" y="758911"/>
                  <a:pt x="1189821" y="800260"/>
                  <a:pt x="1189821" y="837018"/>
                </a:cubicBezTo>
                <a:cubicBezTo>
                  <a:pt x="1117458" y="841619"/>
                  <a:pt x="1045086" y="841619"/>
                  <a:pt x="972723" y="841619"/>
                </a:cubicBezTo>
                <a:cubicBezTo>
                  <a:pt x="972723" y="823235"/>
                  <a:pt x="972723" y="800260"/>
                  <a:pt x="972723" y="777295"/>
                </a:cubicBezTo>
                <a:cubicBezTo>
                  <a:pt x="1045086" y="754320"/>
                  <a:pt x="1117458" y="735936"/>
                  <a:pt x="1189821" y="717562"/>
                </a:cubicBezTo>
                <a:close/>
                <a:moveTo>
                  <a:pt x="941709" y="717562"/>
                </a:moveTo>
                <a:cubicBezTo>
                  <a:pt x="941709" y="734100"/>
                  <a:pt x="941709" y="754779"/>
                  <a:pt x="941709" y="771317"/>
                </a:cubicBezTo>
                <a:cubicBezTo>
                  <a:pt x="874513" y="796128"/>
                  <a:pt x="807308" y="816807"/>
                  <a:pt x="740113" y="841619"/>
                </a:cubicBezTo>
                <a:cubicBezTo>
                  <a:pt x="807308" y="796128"/>
                  <a:pt x="874513" y="754779"/>
                  <a:pt x="941709" y="717562"/>
                </a:cubicBezTo>
                <a:close/>
                <a:moveTo>
                  <a:pt x="1437933" y="671037"/>
                </a:moveTo>
                <a:cubicBezTo>
                  <a:pt x="1437933" y="726471"/>
                  <a:pt x="1437933" y="786174"/>
                  <a:pt x="1437933" y="841619"/>
                </a:cubicBezTo>
                <a:cubicBezTo>
                  <a:pt x="1357580" y="841619"/>
                  <a:pt x="1281447" y="841619"/>
                  <a:pt x="1205323" y="841619"/>
                </a:cubicBezTo>
                <a:cubicBezTo>
                  <a:pt x="1205323" y="803239"/>
                  <a:pt x="1205323" y="764850"/>
                  <a:pt x="1205323" y="722212"/>
                </a:cubicBezTo>
                <a:cubicBezTo>
                  <a:pt x="1281447" y="705147"/>
                  <a:pt x="1357580" y="688092"/>
                  <a:pt x="1437933" y="671037"/>
                </a:cubicBezTo>
                <a:close/>
                <a:moveTo>
                  <a:pt x="941709" y="655534"/>
                </a:moveTo>
                <a:cubicBezTo>
                  <a:pt x="941709" y="676204"/>
                  <a:pt x="941709" y="692751"/>
                  <a:pt x="941709" y="713421"/>
                </a:cubicBezTo>
                <a:cubicBezTo>
                  <a:pt x="874513" y="754779"/>
                  <a:pt x="807308" y="796128"/>
                  <a:pt x="740113" y="841619"/>
                </a:cubicBezTo>
                <a:cubicBezTo>
                  <a:pt x="807308" y="775449"/>
                  <a:pt x="874513" y="713421"/>
                  <a:pt x="941709" y="655534"/>
                </a:cubicBezTo>
                <a:close/>
                <a:moveTo>
                  <a:pt x="1717059" y="609009"/>
                </a:moveTo>
                <a:cubicBezTo>
                  <a:pt x="1717059" y="681371"/>
                  <a:pt x="1717059" y="753734"/>
                  <a:pt x="1717059" y="826107"/>
                </a:cubicBezTo>
                <a:cubicBezTo>
                  <a:pt x="1631510" y="826107"/>
                  <a:pt x="1550228" y="826107"/>
                  <a:pt x="1468947" y="826107"/>
                </a:cubicBezTo>
                <a:cubicBezTo>
                  <a:pt x="1468947" y="770770"/>
                  <a:pt x="1468947" y="711174"/>
                  <a:pt x="1468947" y="655827"/>
                </a:cubicBezTo>
                <a:cubicBezTo>
                  <a:pt x="1545950" y="638802"/>
                  <a:pt x="1631510" y="621776"/>
                  <a:pt x="1717059" y="609009"/>
                </a:cubicBezTo>
                <a:close/>
                <a:moveTo>
                  <a:pt x="1189821" y="593506"/>
                </a:moveTo>
                <a:cubicBezTo>
                  <a:pt x="1189821" y="630059"/>
                  <a:pt x="1189821" y="666611"/>
                  <a:pt x="1189821" y="703164"/>
                </a:cubicBezTo>
                <a:cubicBezTo>
                  <a:pt x="1117458" y="723472"/>
                  <a:pt x="1045086" y="743780"/>
                  <a:pt x="972723" y="764088"/>
                </a:cubicBezTo>
                <a:cubicBezTo>
                  <a:pt x="972723" y="743780"/>
                  <a:pt x="972723" y="723472"/>
                  <a:pt x="972723" y="703164"/>
                </a:cubicBezTo>
                <a:cubicBezTo>
                  <a:pt x="1040836" y="666611"/>
                  <a:pt x="1113199" y="630059"/>
                  <a:pt x="1189821" y="593506"/>
                </a:cubicBezTo>
                <a:close/>
                <a:moveTo>
                  <a:pt x="941709" y="593506"/>
                </a:moveTo>
                <a:cubicBezTo>
                  <a:pt x="941709" y="614176"/>
                  <a:pt x="941709" y="630723"/>
                  <a:pt x="941709" y="651392"/>
                </a:cubicBezTo>
                <a:cubicBezTo>
                  <a:pt x="874513" y="709289"/>
                  <a:pt x="807308" y="775449"/>
                  <a:pt x="740113" y="841619"/>
                </a:cubicBezTo>
                <a:cubicBezTo>
                  <a:pt x="807308" y="754779"/>
                  <a:pt x="874513" y="672072"/>
                  <a:pt x="941709" y="593506"/>
                </a:cubicBezTo>
                <a:close/>
                <a:moveTo>
                  <a:pt x="1991936" y="562492"/>
                </a:moveTo>
                <a:cubicBezTo>
                  <a:pt x="1996186" y="647534"/>
                  <a:pt x="1996186" y="736825"/>
                  <a:pt x="1996186" y="821858"/>
                </a:cubicBezTo>
                <a:cubicBezTo>
                  <a:pt x="1906895" y="821858"/>
                  <a:pt x="1821853" y="821858"/>
                  <a:pt x="1736811" y="826116"/>
                </a:cubicBezTo>
                <a:cubicBezTo>
                  <a:pt x="1736811" y="749582"/>
                  <a:pt x="1736811" y="677298"/>
                  <a:pt x="1732562" y="605013"/>
                </a:cubicBezTo>
                <a:cubicBezTo>
                  <a:pt x="1817603" y="587997"/>
                  <a:pt x="1902645" y="575250"/>
                  <a:pt x="1991936" y="562492"/>
                </a:cubicBezTo>
                <a:close/>
                <a:moveTo>
                  <a:pt x="2282355" y="531478"/>
                </a:moveTo>
                <a:cubicBezTo>
                  <a:pt x="2286584" y="628281"/>
                  <a:pt x="2290814" y="725094"/>
                  <a:pt x="2290814" y="821906"/>
                </a:cubicBezTo>
                <a:cubicBezTo>
                  <a:pt x="2197772" y="821906"/>
                  <a:pt x="2104730" y="826116"/>
                  <a:pt x="2015917" y="826116"/>
                </a:cubicBezTo>
                <a:cubicBezTo>
                  <a:pt x="2015917" y="737724"/>
                  <a:pt x="2015917" y="653542"/>
                  <a:pt x="2011688" y="565149"/>
                </a:cubicBezTo>
                <a:cubicBezTo>
                  <a:pt x="2100500" y="552519"/>
                  <a:pt x="2189313" y="544099"/>
                  <a:pt x="2282355" y="531478"/>
                </a:cubicBezTo>
                <a:close/>
                <a:moveTo>
                  <a:pt x="937509" y="531478"/>
                </a:moveTo>
                <a:cubicBezTo>
                  <a:pt x="941709" y="548016"/>
                  <a:pt x="941709" y="568695"/>
                  <a:pt x="941709" y="585233"/>
                </a:cubicBezTo>
                <a:cubicBezTo>
                  <a:pt x="874513" y="667940"/>
                  <a:pt x="807308" y="750638"/>
                  <a:pt x="740113" y="841619"/>
                </a:cubicBezTo>
                <a:cubicBezTo>
                  <a:pt x="807308" y="734100"/>
                  <a:pt x="874513" y="630723"/>
                  <a:pt x="937509" y="531478"/>
                </a:cubicBezTo>
                <a:close/>
                <a:moveTo>
                  <a:pt x="2592544" y="500464"/>
                </a:moveTo>
                <a:cubicBezTo>
                  <a:pt x="2600964" y="610425"/>
                  <a:pt x="2600964" y="716156"/>
                  <a:pt x="2600964" y="826116"/>
                </a:cubicBezTo>
                <a:cubicBezTo>
                  <a:pt x="2504151" y="826116"/>
                  <a:pt x="2407349" y="826116"/>
                  <a:pt x="2314746" y="826116"/>
                </a:cubicBezTo>
                <a:cubicBezTo>
                  <a:pt x="2314746" y="728845"/>
                  <a:pt x="2314746" y="631573"/>
                  <a:pt x="2306326" y="530062"/>
                </a:cubicBezTo>
                <a:cubicBezTo>
                  <a:pt x="2403138" y="521612"/>
                  <a:pt x="2495741" y="508924"/>
                  <a:pt x="2592544" y="500464"/>
                </a:cubicBezTo>
                <a:close/>
                <a:moveTo>
                  <a:pt x="1418407" y="484952"/>
                </a:moveTo>
                <a:cubicBezTo>
                  <a:pt x="1422421" y="538199"/>
                  <a:pt x="1422421" y="591455"/>
                  <a:pt x="1422421" y="644701"/>
                </a:cubicBezTo>
                <a:cubicBezTo>
                  <a:pt x="1350059" y="665185"/>
                  <a:pt x="1277686" y="681567"/>
                  <a:pt x="1205323" y="702051"/>
                </a:cubicBezTo>
                <a:cubicBezTo>
                  <a:pt x="1205323" y="661083"/>
                  <a:pt x="1205323" y="624218"/>
                  <a:pt x="1205323" y="587352"/>
                </a:cubicBezTo>
                <a:cubicBezTo>
                  <a:pt x="1273671" y="550487"/>
                  <a:pt x="1346034" y="517715"/>
                  <a:pt x="1418407" y="484952"/>
                </a:cubicBezTo>
                <a:close/>
                <a:moveTo>
                  <a:pt x="2914035" y="469450"/>
                </a:moveTo>
                <a:cubicBezTo>
                  <a:pt x="2922416" y="585467"/>
                  <a:pt x="2926606" y="705792"/>
                  <a:pt x="2926606" y="821818"/>
                </a:cubicBezTo>
                <a:cubicBezTo>
                  <a:pt x="2826023" y="821818"/>
                  <a:pt x="2725440" y="821818"/>
                  <a:pt x="2629038" y="826116"/>
                </a:cubicBezTo>
                <a:cubicBezTo>
                  <a:pt x="2629038" y="714388"/>
                  <a:pt x="2624847" y="602659"/>
                  <a:pt x="2616466" y="495229"/>
                </a:cubicBezTo>
                <a:cubicBezTo>
                  <a:pt x="2717049" y="482335"/>
                  <a:pt x="2813452" y="473748"/>
                  <a:pt x="2914035" y="469450"/>
                </a:cubicBezTo>
                <a:close/>
                <a:moveTo>
                  <a:pt x="1185562" y="469450"/>
                </a:moveTo>
                <a:cubicBezTo>
                  <a:pt x="1185562" y="507507"/>
                  <a:pt x="1185562" y="545574"/>
                  <a:pt x="1189821" y="583641"/>
                </a:cubicBezTo>
                <a:cubicBezTo>
                  <a:pt x="1113199" y="621697"/>
                  <a:pt x="1040836" y="659764"/>
                  <a:pt x="972723" y="702060"/>
                </a:cubicBezTo>
                <a:cubicBezTo>
                  <a:pt x="972723" y="680912"/>
                  <a:pt x="972723" y="659764"/>
                  <a:pt x="972723" y="638616"/>
                </a:cubicBezTo>
                <a:cubicBezTo>
                  <a:pt x="1040836" y="579411"/>
                  <a:pt x="1113199" y="524426"/>
                  <a:pt x="1185562" y="469450"/>
                </a:cubicBezTo>
                <a:close/>
                <a:moveTo>
                  <a:pt x="941709" y="469450"/>
                </a:moveTo>
                <a:cubicBezTo>
                  <a:pt x="941709" y="485988"/>
                  <a:pt x="941709" y="506667"/>
                  <a:pt x="941709" y="523205"/>
                </a:cubicBezTo>
                <a:cubicBezTo>
                  <a:pt x="877375" y="626582"/>
                  <a:pt x="808744" y="729968"/>
                  <a:pt x="740113" y="841619"/>
                </a:cubicBezTo>
                <a:cubicBezTo>
                  <a:pt x="808744" y="713421"/>
                  <a:pt x="873077" y="589365"/>
                  <a:pt x="941709" y="469450"/>
                </a:cubicBezTo>
                <a:close/>
                <a:moveTo>
                  <a:pt x="3282071" y="453938"/>
                </a:moveTo>
                <a:cubicBezTo>
                  <a:pt x="3294604" y="571469"/>
                  <a:pt x="3298775" y="693064"/>
                  <a:pt x="3298775" y="810605"/>
                </a:cubicBezTo>
                <a:cubicBezTo>
                  <a:pt x="3194401" y="810605"/>
                  <a:pt x="3090028" y="810605"/>
                  <a:pt x="2985645" y="810605"/>
                </a:cubicBezTo>
                <a:cubicBezTo>
                  <a:pt x="2985645" y="697118"/>
                  <a:pt x="2981474" y="587685"/>
                  <a:pt x="2973122" y="474198"/>
                </a:cubicBezTo>
                <a:cubicBezTo>
                  <a:pt x="3073325" y="466100"/>
                  <a:pt x="3177698" y="457992"/>
                  <a:pt x="3282071" y="453938"/>
                </a:cubicBezTo>
                <a:close/>
                <a:moveTo>
                  <a:pt x="3634879" y="438436"/>
                </a:moveTo>
                <a:cubicBezTo>
                  <a:pt x="3647216" y="563840"/>
                  <a:pt x="3651319" y="685200"/>
                  <a:pt x="3655431" y="810605"/>
                </a:cubicBezTo>
                <a:cubicBezTo>
                  <a:pt x="3544454" y="810605"/>
                  <a:pt x="3437590" y="810605"/>
                  <a:pt x="3330717" y="810605"/>
                </a:cubicBezTo>
                <a:cubicBezTo>
                  <a:pt x="3330717" y="689244"/>
                  <a:pt x="3326604" y="571928"/>
                  <a:pt x="3314277" y="454612"/>
                </a:cubicBezTo>
                <a:cubicBezTo>
                  <a:pt x="3421141" y="446524"/>
                  <a:pt x="3528015" y="442480"/>
                  <a:pt x="3634879" y="438436"/>
                </a:cubicBezTo>
                <a:close/>
                <a:moveTo>
                  <a:pt x="4001938" y="422924"/>
                </a:moveTo>
                <a:cubicBezTo>
                  <a:pt x="4019042" y="550771"/>
                  <a:pt x="4023321" y="678626"/>
                  <a:pt x="4027599" y="806482"/>
                </a:cubicBezTo>
                <a:cubicBezTo>
                  <a:pt x="3907822" y="806482"/>
                  <a:pt x="3792322" y="806482"/>
                  <a:pt x="3676823" y="810605"/>
                </a:cubicBezTo>
                <a:cubicBezTo>
                  <a:pt x="3676823" y="682749"/>
                  <a:pt x="3668266" y="554903"/>
                  <a:pt x="3655431" y="431169"/>
                </a:cubicBezTo>
                <a:cubicBezTo>
                  <a:pt x="3770930" y="427047"/>
                  <a:pt x="3886429" y="422924"/>
                  <a:pt x="4001938" y="422924"/>
                </a:cubicBezTo>
                <a:close/>
                <a:moveTo>
                  <a:pt x="1708649" y="376408"/>
                </a:moveTo>
                <a:cubicBezTo>
                  <a:pt x="1712859" y="447540"/>
                  <a:pt x="1717059" y="518682"/>
                  <a:pt x="1717059" y="589814"/>
                </a:cubicBezTo>
                <a:cubicBezTo>
                  <a:pt x="1637155" y="606557"/>
                  <a:pt x="1553051" y="623290"/>
                  <a:pt x="1477357" y="640032"/>
                </a:cubicBezTo>
                <a:cubicBezTo>
                  <a:pt x="1473157" y="585633"/>
                  <a:pt x="1473157" y="527044"/>
                  <a:pt x="1468947" y="468464"/>
                </a:cubicBezTo>
                <a:cubicBezTo>
                  <a:pt x="1548851" y="439169"/>
                  <a:pt x="1628745" y="405693"/>
                  <a:pt x="1708649" y="376408"/>
                </a:cubicBezTo>
                <a:close/>
                <a:moveTo>
                  <a:pt x="1165801" y="345394"/>
                </a:moveTo>
                <a:cubicBezTo>
                  <a:pt x="1170050" y="383822"/>
                  <a:pt x="1170050" y="422250"/>
                  <a:pt x="1174309" y="460688"/>
                </a:cubicBezTo>
                <a:cubicBezTo>
                  <a:pt x="1101946" y="520470"/>
                  <a:pt x="1029574" y="580251"/>
                  <a:pt x="961470" y="640032"/>
                </a:cubicBezTo>
                <a:cubicBezTo>
                  <a:pt x="961470" y="622948"/>
                  <a:pt x="957211" y="601594"/>
                  <a:pt x="957211" y="580251"/>
                </a:cubicBezTo>
                <a:cubicBezTo>
                  <a:pt x="1025325" y="499116"/>
                  <a:pt x="1097687" y="422250"/>
                  <a:pt x="1165801" y="345394"/>
                </a:cubicBezTo>
                <a:close/>
                <a:moveTo>
                  <a:pt x="1414382" y="298868"/>
                </a:moveTo>
                <a:cubicBezTo>
                  <a:pt x="1418407" y="354694"/>
                  <a:pt x="1422421" y="410519"/>
                  <a:pt x="1422421" y="466344"/>
                </a:cubicBezTo>
                <a:cubicBezTo>
                  <a:pt x="1350059" y="504987"/>
                  <a:pt x="1277686" y="539342"/>
                  <a:pt x="1205323" y="577995"/>
                </a:cubicBezTo>
                <a:cubicBezTo>
                  <a:pt x="1205323" y="539342"/>
                  <a:pt x="1205323" y="500699"/>
                  <a:pt x="1205323" y="457758"/>
                </a:cubicBezTo>
                <a:cubicBezTo>
                  <a:pt x="1273671" y="401933"/>
                  <a:pt x="1342019" y="350396"/>
                  <a:pt x="1414382" y="298868"/>
                </a:cubicBezTo>
                <a:close/>
                <a:moveTo>
                  <a:pt x="1979453" y="283366"/>
                </a:moveTo>
                <a:cubicBezTo>
                  <a:pt x="1987814" y="366357"/>
                  <a:pt x="1992005" y="449357"/>
                  <a:pt x="1996186" y="532358"/>
                </a:cubicBezTo>
                <a:cubicBezTo>
                  <a:pt x="1908311" y="548954"/>
                  <a:pt x="1824627" y="561398"/>
                  <a:pt x="1740933" y="578004"/>
                </a:cubicBezTo>
                <a:cubicBezTo>
                  <a:pt x="1736752" y="507458"/>
                  <a:pt x="1736752" y="436903"/>
                  <a:pt x="1732562" y="362215"/>
                </a:cubicBezTo>
                <a:cubicBezTo>
                  <a:pt x="1812064" y="333164"/>
                  <a:pt x="1895759" y="308265"/>
                  <a:pt x="1979453" y="283366"/>
                </a:cubicBezTo>
                <a:close/>
                <a:moveTo>
                  <a:pt x="2269158" y="205826"/>
                </a:moveTo>
                <a:cubicBezTo>
                  <a:pt x="2277822" y="301848"/>
                  <a:pt x="2286496" y="397879"/>
                  <a:pt x="2290824" y="493900"/>
                </a:cubicBezTo>
                <a:cubicBezTo>
                  <a:pt x="2195506" y="506423"/>
                  <a:pt x="2104505" y="518956"/>
                  <a:pt x="2013514" y="531478"/>
                </a:cubicBezTo>
                <a:cubicBezTo>
                  <a:pt x="2009187" y="447980"/>
                  <a:pt x="2004850" y="364472"/>
                  <a:pt x="1996186" y="276802"/>
                </a:cubicBezTo>
                <a:cubicBezTo>
                  <a:pt x="2087176" y="251747"/>
                  <a:pt x="2178167" y="226701"/>
                  <a:pt x="2269158" y="205826"/>
                </a:cubicBezTo>
                <a:close/>
                <a:moveTo>
                  <a:pt x="2560905" y="143798"/>
                </a:moveTo>
                <a:cubicBezTo>
                  <a:pt x="2573173" y="245329"/>
                  <a:pt x="2581359" y="350923"/>
                  <a:pt x="2585452" y="452463"/>
                </a:cubicBezTo>
                <a:cubicBezTo>
                  <a:pt x="2495428" y="464644"/>
                  <a:pt x="2401302" y="472762"/>
                  <a:pt x="2311278" y="484952"/>
                </a:cubicBezTo>
                <a:cubicBezTo>
                  <a:pt x="2307185" y="391539"/>
                  <a:pt x="2299000" y="298126"/>
                  <a:pt x="2290814" y="200659"/>
                </a:cubicBezTo>
                <a:cubicBezTo>
                  <a:pt x="2376755" y="180351"/>
                  <a:pt x="2466778" y="160043"/>
                  <a:pt x="2560905" y="143798"/>
                </a:cubicBezTo>
                <a:close/>
                <a:moveTo>
                  <a:pt x="1684727" y="143798"/>
                </a:moveTo>
                <a:cubicBezTo>
                  <a:pt x="1693137" y="216024"/>
                  <a:pt x="1697347" y="288241"/>
                  <a:pt x="1701548" y="356217"/>
                </a:cubicBezTo>
                <a:cubicBezTo>
                  <a:pt x="1621644" y="390211"/>
                  <a:pt x="1541750" y="419945"/>
                  <a:pt x="1461846" y="453938"/>
                </a:cubicBezTo>
                <a:cubicBezTo>
                  <a:pt x="1457645" y="398709"/>
                  <a:pt x="1457645" y="339231"/>
                  <a:pt x="1453435" y="283991"/>
                </a:cubicBezTo>
                <a:cubicBezTo>
                  <a:pt x="1529129" y="233011"/>
                  <a:pt x="1604823" y="186280"/>
                  <a:pt x="1684727" y="143798"/>
                </a:cubicBezTo>
                <a:close/>
                <a:moveTo>
                  <a:pt x="1150582" y="97282"/>
                </a:moveTo>
                <a:cubicBezTo>
                  <a:pt x="1150582" y="134685"/>
                  <a:pt x="1154695" y="172097"/>
                  <a:pt x="1158807" y="205348"/>
                </a:cubicBezTo>
                <a:lnTo>
                  <a:pt x="989260" y="458715"/>
                </a:lnTo>
                <a:lnTo>
                  <a:pt x="1169884" y="221338"/>
                </a:lnTo>
                <a:cubicBezTo>
                  <a:pt x="1169884" y="258330"/>
                  <a:pt x="1174309" y="295322"/>
                  <a:pt x="1174309" y="332315"/>
                </a:cubicBezTo>
                <a:cubicBezTo>
                  <a:pt x="1103421" y="406299"/>
                  <a:pt x="1028099" y="484396"/>
                  <a:pt x="957211" y="562492"/>
                </a:cubicBezTo>
                <a:cubicBezTo>
                  <a:pt x="957211" y="541940"/>
                  <a:pt x="957211" y="521388"/>
                  <a:pt x="957211" y="500836"/>
                </a:cubicBezTo>
                <a:lnTo>
                  <a:pt x="961021" y="495834"/>
                </a:lnTo>
                <a:lnTo>
                  <a:pt x="957211" y="438114"/>
                </a:lnTo>
                <a:cubicBezTo>
                  <a:pt x="1023039" y="317574"/>
                  <a:pt x="1084754" y="205348"/>
                  <a:pt x="1150582" y="97282"/>
                </a:cubicBezTo>
                <a:close/>
                <a:moveTo>
                  <a:pt x="2873526" y="81770"/>
                </a:moveTo>
                <a:cubicBezTo>
                  <a:pt x="2890230" y="197553"/>
                  <a:pt x="2902752" y="309203"/>
                  <a:pt x="2911104" y="424986"/>
                </a:cubicBezTo>
                <a:cubicBezTo>
                  <a:pt x="2810902" y="433259"/>
                  <a:pt x="2710700" y="441533"/>
                  <a:pt x="2614679" y="453938"/>
                </a:cubicBezTo>
                <a:cubicBezTo>
                  <a:pt x="2606327" y="346420"/>
                  <a:pt x="2597975" y="238901"/>
                  <a:pt x="2585452" y="131393"/>
                </a:cubicBezTo>
                <a:cubicBezTo>
                  <a:pt x="2677302" y="114845"/>
                  <a:pt x="2773334" y="98308"/>
                  <a:pt x="2873526" y="81770"/>
                </a:cubicBezTo>
                <a:close/>
                <a:moveTo>
                  <a:pt x="3222553" y="35254"/>
                </a:moveTo>
                <a:cubicBezTo>
                  <a:pt x="3243096" y="156145"/>
                  <a:pt x="3259546" y="277027"/>
                  <a:pt x="3267761" y="402089"/>
                </a:cubicBezTo>
                <a:cubicBezTo>
                  <a:pt x="3165009" y="406260"/>
                  <a:pt x="3062247" y="414592"/>
                  <a:pt x="2963598" y="422934"/>
                </a:cubicBezTo>
                <a:cubicBezTo>
                  <a:pt x="2955383" y="306214"/>
                  <a:pt x="2943046" y="189494"/>
                  <a:pt x="2926606" y="72774"/>
                </a:cubicBezTo>
                <a:cubicBezTo>
                  <a:pt x="3025255" y="60261"/>
                  <a:pt x="3123904" y="47757"/>
                  <a:pt x="3222553" y="35254"/>
                </a:cubicBezTo>
                <a:close/>
                <a:moveTo>
                  <a:pt x="0" y="28232"/>
                </a:moveTo>
                <a:lnTo>
                  <a:pt x="11288" y="35254"/>
                </a:lnTo>
                <a:lnTo>
                  <a:pt x="0" y="29321"/>
                </a:lnTo>
                <a:close/>
                <a:moveTo>
                  <a:pt x="0" y="26353"/>
                </a:moveTo>
                <a:lnTo>
                  <a:pt x="11288" y="35254"/>
                </a:lnTo>
                <a:lnTo>
                  <a:pt x="0" y="28062"/>
                </a:lnTo>
                <a:close/>
                <a:moveTo>
                  <a:pt x="0" y="23491"/>
                </a:moveTo>
                <a:lnTo>
                  <a:pt x="11288" y="35254"/>
                </a:lnTo>
                <a:lnTo>
                  <a:pt x="0" y="26082"/>
                </a:lnTo>
                <a:close/>
                <a:moveTo>
                  <a:pt x="0" y="17897"/>
                </a:moveTo>
                <a:lnTo>
                  <a:pt x="11288" y="35254"/>
                </a:lnTo>
                <a:lnTo>
                  <a:pt x="0" y="23025"/>
                </a:lnTo>
                <a:close/>
                <a:moveTo>
                  <a:pt x="3565876" y="4240"/>
                </a:moveTo>
                <a:cubicBezTo>
                  <a:pt x="3590961" y="126665"/>
                  <a:pt x="3607694" y="253173"/>
                  <a:pt x="3624417" y="375598"/>
                </a:cubicBezTo>
                <a:cubicBezTo>
                  <a:pt x="3511516" y="379671"/>
                  <a:pt x="3406967" y="387837"/>
                  <a:pt x="3298247" y="391920"/>
                </a:cubicBezTo>
                <a:cubicBezTo>
                  <a:pt x="3289886" y="273569"/>
                  <a:pt x="3273162" y="151144"/>
                  <a:pt x="3252249" y="32802"/>
                </a:cubicBezTo>
                <a:cubicBezTo>
                  <a:pt x="3352607" y="20563"/>
                  <a:pt x="3457156" y="12396"/>
                  <a:pt x="3565876" y="4240"/>
                </a:cubicBezTo>
                <a:close/>
                <a:moveTo>
                  <a:pt x="1955579" y="4240"/>
                </a:moveTo>
                <a:cubicBezTo>
                  <a:pt x="1968131" y="92681"/>
                  <a:pt x="1972312" y="176922"/>
                  <a:pt x="1980683" y="261153"/>
                </a:cubicBezTo>
                <a:cubicBezTo>
                  <a:pt x="1896999" y="286424"/>
                  <a:pt x="1813305" y="315914"/>
                  <a:pt x="1729612" y="345394"/>
                </a:cubicBezTo>
                <a:cubicBezTo>
                  <a:pt x="1725431" y="273793"/>
                  <a:pt x="1721250" y="202193"/>
                  <a:pt x="1717059" y="130592"/>
                </a:cubicBezTo>
                <a:cubicBezTo>
                  <a:pt x="1792381" y="84261"/>
                  <a:pt x="1876076" y="46351"/>
                  <a:pt x="1955579" y="4240"/>
                </a:cubicBezTo>
                <a:close/>
                <a:moveTo>
                  <a:pt x="0" y="2006"/>
                </a:moveTo>
                <a:lnTo>
                  <a:pt x="11288" y="35254"/>
                </a:lnTo>
                <a:lnTo>
                  <a:pt x="0" y="16911"/>
                </a:lnTo>
                <a:close/>
                <a:moveTo>
                  <a:pt x="3595183" y="0"/>
                </a:moveTo>
                <a:lnTo>
                  <a:pt x="3930037" y="0"/>
                </a:lnTo>
                <a:lnTo>
                  <a:pt x="3965284" y="168517"/>
                </a:lnTo>
                <a:cubicBezTo>
                  <a:pt x="3977486" y="233614"/>
                  <a:pt x="3988097" y="298712"/>
                  <a:pt x="3996585" y="363807"/>
                </a:cubicBezTo>
                <a:cubicBezTo>
                  <a:pt x="3877755" y="368008"/>
                  <a:pt x="3763164" y="372208"/>
                  <a:pt x="3652823" y="376408"/>
                </a:cubicBezTo>
                <a:cubicBezTo>
                  <a:pt x="3646454" y="311308"/>
                  <a:pt x="3637965" y="247261"/>
                  <a:pt x="3627886" y="183214"/>
                </a:cubicBezTo>
                <a:close/>
                <a:moveTo>
                  <a:pt x="2919796" y="0"/>
                </a:moveTo>
                <a:lnTo>
                  <a:pt x="3156008" y="0"/>
                </a:lnTo>
                <a:lnTo>
                  <a:pt x="2926069" y="35254"/>
                </a:lnTo>
                <a:close/>
                <a:moveTo>
                  <a:pt x="2571311" y="0"/>
                </a:moveTo>
                <a:lnTo>
                  <a:pt x="2871626" y="0"/>
                </a:lnTo>
                <a:lnTo>
                  <a:pt x="2880080" y="44231"/>
                </a:lnTo>
                <a:cubicBezTo>
                  <a:pt x="2777739" y="60554"/>
                  <a:pt x="2683915" y="76876"/>
                  <a:pt x="2585833" y="97282"/>
                </a:cubicBezTo>
                <a:close/>
                <a:moveTo>
                  <a:pt x="2257958" y="0"/>
                </a:moveTo>
                <a:lnTo>
                  <a:pt x="2538980" y="0"/>
                </a:lnTo>
                <a:lnTo>
                  <a:pt x="2554438" y="107392"/>
                </a:lnTo>
                <a:cubicBezTo>
                  <a:pt x="2462236" y="128462"/>
                  <a:pt x="2370034" y="149532"/>
                  <a:pt x="2277832" y="174822"/>
                </a:cubicBezTo>
                <a:close/>
                <a:moveTo>
                  <a:pt x="1981485" y="0"/>
                </a:moveTo>
                <a:lnTo>
                  <a:pt x="2240290" y="0"/>
                </a:lnTo>
                <a:lnTo>
                  <a:pt x="2259800" y="175350"/>
                </a:lnTo>
                <a:cubicBezTo>
                  <a:pt x="2173596" y="201020"/>
                  <a:pt x="2087401" y="226681"/>
                  <a:pt x="2005299" y="252352"/>
                </a:cubicBezTo>
                <a:close/>
                <a:moveTo>
                  <a:pt x="1697583" y="0"/>
                </a:moveTo>
                <a:lnTo>
                  <a:pt x="1893277" y="0"/>
                </a:lnTo>
                <a:lnTo>
                  <a:pt x="1707310" y="97282"/>
                </a:lnTo>
                <a:close/>
                <a:moveTo>
                  <a:pt x="1536558" y="0"/>
                </a:moveTo>
                <a:lnTo>
                  <a:pt x="1675080" y="0"/>
                </a:lnTo>
                <a:lnTo>
                  <a:pt x="1686045" y="109688"/>
                </a:lnTo>
                <a:cubicBezTo>
                  <a:pt x="1604764" y="155842"/>
                  <a:pt x="1527771" y="201997"/>
                  <a:pt x="1450768" y="252352"/>
                </a:cubicBezTo>
                <a:cubicBezTo>
                  <a:pt x="1446490" y="197797"/>
                  <a:pt x="1442212" y="139061"/>
                  <a:pt x="1437933" y="80315"/>
                </a:cubicBezTo>
                <a:close/>
                <a:moveTo>
                  <a:pt x="1432462" y="0"/>
                </a:moveTo>
                <a:lnTo>
                  <a:pt x="1514581" y="0"/>
                </a:lnTo>
                <a:lnTo>
                  <a:pt x="1438744" y="66268"/>
                </a:lnTo>
                <a:close/>
                <a:moveTo>
                  <a:pt x="1334082" y="0"/>
                </a:moveTo>
                <a:lnTo>
                  <a:pt x="1397685" y="0"/>
                </a:lnTo>
                <a:lnTo>
                  <a:pt x="1406919" y="94694"/>
                </a:lnTo>
                <a:lnTo>
                  <a:pt x="1204229" y="307845"/>
                </a:lnTo>
                <a:lnTo>
                  <a:pt x="1409508" y="112784"/>
                </a:lnTo>
                <a:cubicBezTo>
                  <a:pt x="1413816" y="167056"/>
                  <a:pt x="1418123" y="221328"/>
                  <a:pt x="1422431" y="275610"/>
                </a:cubicBezTo>
                <a:cubicBezTo>
                  <a:pt x="1344891" y="325711"/>
                  <a:pt x="1271669" y="379983"/>
                  <a:pt x="1194129" y="438436"/>
                </a:cubicBezTo>
                <a:cubicBezTo>
                  <a:pt x="1194129" y="396687"/>
                  <a:pt x="1194129" y="359109"/>
                  <a:pt x="1189821" y="321531"/>
                </a:cubicBezTo>
                <a:lnTo>
                  <a:pt x="1197977" y="313784"/>
                </a:lnTo>
                <a:lnTo>
                  <a:pt x="1189821" y="193763"/>
                </a:lnTo>
                <a:cubicBezTo>
                  <a:pt x="1222594" y="146382"/>
                  <a:pt x="1256387" y="101153"/>
                  <a:pt x="1290180" y="57001"/>
                </a:cubicBezTo>
                <a:close/>
                <a:moveTo>
                  <a:pt x="1210237" y="0"/>
                </a:moveTo>
                <a:lnTo>
                  <a:pt x="1320122" y="0"/>
                </a:lnTo>
                <a:lnTo>
                  <a:pt x="1182827" y="174812"/>
                </a:lnTo>
                <a:cubicBezTo>
                  <a:pt x="1178568" y="136873"/>
                  <a:pt x="1178568" y="98933"/>
                  <a:pt x="1174309" y="56773"/>
                </a:cubicBezTo>
                <a:close/>
                <a:moveTo>
                  <a:pt x="66865" y="0"/>
                </a:moveTo>
                <a:lnTo>
                  <a:pt x="77812" y="0"/>
                </a:lnTo>
                <a:lnTo>
                  <a:pt x="11288" y="35254"/>
                </a:lnTo>
                <a:close/>
                <a:moveTo>
                  <a:pt x="55995" y="0"/>
                </a:moveTo>
                <a:lnTo>
                  <a:pt x="65524" y="0"/>
                </a:lnTo>
                <a:lnTo>
                  <a:pt x="11288" y="35254"/>
                </a:lnTo>
                <a:close/>
                <a:moveTo>
                  <a:pt x="44381" y="0"/>
                </a:moveTo>
                <a:lnTo>
                  <a:pt x="54677" y="0"/>
                </a:lnTo>
                <a:lnTo>
                  <a:pt x="11288" y="35254"/>
                </a:lnTo>
                <a:close/>
                <a:moveTo>
                  <a:pt x="34029" y="0"/>
                </a:moveTo>
                <a:lnTo>
                  <a:pt x="43830" y="0"/>
                </a:lnTo>
                <a:lnTo>
                  <a:pt x="11288" y="35254"/>
                </a:lnTo>
                <a:close/>
                <a:moveTo>
                  <a:pt x="23258" y="0"/>
                </a:moveTo>
                <a:lnTo>
                  <a:pt x="32982" y="0"/>
                </a:lnTo>
                <a:lnTo>
                  <a:pt x="11288" y="35254"/>
                </a:lnTo>
                <a:close/>
                <a:moveTo>
                  <a:pt x="12062" y="0"/>
                </a:moveTo>
                <a:lnTo>
                  <a:pt x="22135" y="0"/>
                </a:lnTo>
                <a:lnTo>
                  <a:pt x="11288" y="35254"/>
                </a:lnTo>
                <a:close/>
                <a:moveTo>
                  <a:pt x="441" y="0"/>
                </a:moveTo>
                <a:lnTo>
                  <a:pt x="10513" y="0"/>
                </a:lnTo>
                <a:lnTo>
                  <a:pt x="11288" y="35254"/>
                </a:lnTo>
                <a:close/>
              </a:path>
            </a:pathLst>
          </a:custGeom>
          <a:solidFill>
            <a:schemeClr val="bg1">
              <a:alpha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799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74AAAF7-1F47-4163-8FFF-7CECE6165CF9}"/>
              </a:ext>
            </a:extLst>
          </p:cNvPr>
          <p:cNvSpPr/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Freeform: Shape 47">
            <a:extLst>
              <a:ext uri="{FF2B5EF4-FFF2-40B4-BE49-F238E27FC236}">
                <a16:creationId xmlns:a16="http://schemas.microsoft.com/office/drawing/2014/main" id="{42B87378-3709-40ED-A5E2-5C2A3D377CFB}"/>
              </a:ext>
            </a:extLst>
          </p:cNvPr>
          <p:cNvSpPr>
            <a:spLocks/>
          </p:cNvSpPr>
          <p:nvPr userDrawn="1"/>
        </p:nvSpPr>
        <p:spPr bwMode="gray">
          <a:xfrm>
            <a:off x="0" y="0"/>
            <a:ext cx="2201317" cy="2714472"/>
          </a:xfrm>
          <a:custGeom>
            <a:avLst/>
            <a:gdLst>
              <a:gd name="connsiteX0" fmla="*/ 421640 w 4027599"/>
              <a:gd name="connsiteY0" fmla="*/ 4594315 h 4966483"/>
              <a:gd name="connsiteX1" fmla="*/ 429982 w 4027599"/>
              <a:gd name="connsiteY1" fmla="*/ 4940822 h 4966483"/>
              <a:gd name="connsiteX2" fmla="*/ 42302 w 4027599"/>
              <a:gd name="connsiteY2" fmla="*/ 4966483 h 4966483"/>
              <a:gd name="connsiteX3" fmla="*/ 42302 w 4027599"/>
              <a:gd name="connsiteY3" fmla="*/ 4615707 h 4966483"/>
              <a:gd name="connsiteX4" fmla="*/ 421640 w 4027599"/>
              <a:gd name="connsiteY4" fmla="*/ 4594315 h 4966483"/>
              <a:gd name="connsiteX5" fmla="*/ 843177 w 4027599"/>
              <a:gd name="connsiteY5" fmla="*/ 4532287 h 4966483"/>
              <a:gd name="connsiteX6" fmla="*/ 864179 w 4027599"/>
              <a:gd name="connsiteY6" fmla="*/ 4864073 h 4966483"/>
              <a:gd name="connsiteX7" fmla="*/ 473597 w 4027599"/>
              <a:gd name="connsiteY7" fmla="*/ 4935469 h 4966483"/>
              <a:gd name="connsiteX8" fmla="*/ 460996 w 4027599"/>
              <a:gd name="connsiteY8" fmla="*/ 4595282 h 4966483"/>
              <a:gd name="connsiteX9" fmla="*/ 843177 w 4027599"/>
              <a:gd name="connsiteY9" fmla="*/ 4532287 h 4966483"/>
              <a:gd name="connsiteX10" fmla="*/ 1268465 w 4027599"/>
              <a:gd name="connsiteY10" fmla="*/ 4423733 h 4966483"/>
              <a:gd name="connsiteX11" fmla="*/ 1298375 w 4027599"/>
              <a:gd name="connsiteY11" fmla="*/ 4738738 h 4966483"/>
              <a:gd name="connsiteX12" fmla="*/ 901044 w 4027599"/>
              <a:gd name="connsiteY12" fmla="*/ 4857929 h 4966483"/>
              <a:gd name="connsiteX13" fmla="*/ 879681 w 4027599"/>
              <a:gd name="connsiteY13" fmla="*/ 4525899 h 4966483"/>
              <a:gd name="connsiteX14" fmla="*/ 1268465 w 4027599"/>
              <a:gd name="connsiteY14" fmla="*/ 4423733 h 4966483"/>
              <a:gd name="connsiteX15" fmla="*/ 1694886 w 4027599"/>
              <a:gd name="connsiteY15" fmla="*/ 4268663 h 4966483"/>
              <a:gd name="connsiteX16" fmla="*/ 1732571 w 4027599"/>
              <a:gd name="connsiteY16" fmla="*/ 4552917 h 4966483"/>
              <a:gd name="connsiteX17" fmla="*/ 1343191 w 4027599"/>
              <a:gd name="connsiteY17" fmla="*/ 4718371 h 4966483"/>
              <a:gd name="connsiteX18" fmla="*/ 1313877 w 4027599"/>
              <a:gd name="connsiteY18" fmla="*/ 4408670 h 4966483"/>
              <a:gd name="connsiteX19" fmla="*/ 1694886 w 4027599"/>
              <a:gd name="connsiteY19" fmla="*/ 4268663 h 4966483"/>
              <a:gd name="connsiteX20" fmla="*/ 402065 w 4027599"/>
              <a:gd name="connsiteY20" fmla="*/ 4237649 h 4966483"/>
              <a:gd name="connsiteX21" fmla="*/ 414470 w 4027599"/>
              <a:gd name="connsiteY21" fmla="*/ 4562363 h 4966483"/>
              <a:gd name="connsiteX22" fmla="*/ 42302 w 4027599"/>
              <a:gd name="connsiteY22" fmla="*/ 4578803 h 4966483"/>
              <a:gd name="connsiteX23" fmla="*/ 42302 w 4027599"/>
              <a:gd name="connsiteY23" fmla="*/ 4254089 h 4966483"/>
              <a:gd name="connsiteX24" fmla="*/ 402065 w 4027599"/>
              <a:gd name="connsiteY24" fmla="*/ 4237649 h 4966483"/>
              <a:gd name="connsiteX25" fmla="*/ 818962 w 4027599"/>
              <a:gd name="connsiteY25" fmla="*/ 4191133 h 4966483"/>
              <a:gd name="connsiteX26" fmla="*/ 848667 w 4027599"/>
              <a:gd name="connsiteY26" fmla="*/ 4504760 h 4966483"/>
              <a:gd name="connsiteX27" fmla="*/ 462462 w 4027599"/>
              <a:gd name="connsiteY27" fmla="*/ 4563301 h 4966483"/>
              <a:gd name="connsiteX28" fmla="*/ 445484 w 4027599"/>
              <a:gd name="connsiteY28" fmla="*/ 4237131 h 4966483"/>
              <a:gd name="connsiteX29" fmla="*/ 818962 w 4027599"/>
              <a:gd name="connsiteY29" fmla="*/ 4191133 h 4966483"/>
              <a:gd name="connsiteX30" fmla="*/ 1220366 w 4027599"/>
              <a:gd name="connsiteY30" fmla="*/ 4098091 h 4966483"/>
              <a:gd name="connsiteX31" fmla="*/ 1267361 w 4027599"/>
              <a:gd name="connsiteY31" fmla="*/ 4399420 h 4966483"/>
              <a:gd name="connsiteX32" fmla="*/ 878577 w 4027599"/>
              <a:gd name="connsiteY32" fmla="*/ 4501273 h 4966483"/>
              <a:gd name="connsiteX33" fmla="*/ 848667 w 4027599"/>
              <a:gd name="connsiteY33" fmla="*/ 4178727 h 4966483"/>
              <a:gd name="connsiteX34" fmla="*/ 1220366 w 4027599"/>
              <a:gd name="connsiteY34" fmla="*/ 4098091 h 4966483"/>
              <a:gd name="connsiteX35" fmla="*/ 2131680 w 4027599"/>
              <a:gd name="connsiteY35" fmla="*/ 4067077 h 4966483"/>
              <a:gd name="connsiteX36" fmla="*/ 2182270 w 4027599"/>
              <a:gd name="connsiteY36" fmla="*/ 4316918 h 4966483"/>
              <a:gd name="connsiteX37" fmla="*/ 1790233 w 4027599"/>
              <a:gd name="connsiteY37" fmla="*/ 4532287 h 4966483"/>
              <a:gd name="connsiteX38" fmla="*/ 1748073 w 4027599"/>
              <a:gd name="connsiteY38" fmla="*/ 4252301 h 4966483"/>
              <a:gd name="connsiteX39" fmla="*/ 2131680 w 4027599"/>
              <a:gd name="connsiteY39" fmla="*/ 4067077 h 4966483"/>
              <a:gd name="connsiteX40" fmla="*/ 1624486 w 4027599"/>
              <a:gd name="connsiteY40" fmla="*/ 3974035 h 4966483"/>
              <a:gd name="connsiteX41" fmla="*/ 1686055 w 4027599"/>
              <a:gd name="connsiteY41" fmla="*/ 4241459 h 4966483"/>
              <a:gd name="connsiteX42" fmla="*/ 1312519 w 4027599"/>
              <a:gd name="connsiteY42" fmla="*/ 4377217 h 4966483"/>
              <a:gd name="connsiteX43" fmla="*/ 1267361 w 4027599"/>
              <a:gd name="connsiteY43" fmla="*/ 4085119 h 4966483"/>
              <a:gd name="connsiteX44" fmla="*/ 1624486 w 4027599"/>
              <a:gd name="connsiteY44" fmla="*/ 3974035 h 4966483"/>
              <a:gd name="connsiteX45" fmla="*/ 377820 w 4027599"/>
              <a:gd name="connsiteY45" fmla="*/ 3896495 h 4966483"/>
              <a:gd name="connsiteX46" fmla="*/ 398968 w 4027599"/>
              <a:gd name="connsiteY46" fmla="*/ 4205658 h 4966483"/>
              <a:gd name="connsiteX47" fmla="*/ 26800 w 4027599"/>
              <a:gd name="connsiteY47" fmla="*/ 4222147 h 4966483"/>
              <a:gd name="connsiteX48" fmla="*/ 26800 w 4027599"/>
              <a:gd name="connsiteY48" fmla="*/ 3912983 h 4966483"/>
              <a:gd name="connsiteX49" fmla="*/ 377820 w 4027599"/>
              <a:gd name="connsiteY49" fmla="*/ 3896495 h 4966483"/>
              <a:gd name="connsiteX50" fmla="*/ 775523 w 4027599"/>
              <a:gd name="connsiteY50" fmla="*/ 3849979 h 4966483"/>
              <a:gd name="connsiteX51" fmla="*/ 817663 w 4027599"/>
              <a:gd name="connsiteY51" fmla="*/ 4159943 h 4966483"/>
              <a:gd name="connsiteX52" fmla="*/ 451052 w 4027599"/>
              <a:gd name="connsiteY52" fmla="*/ 4206645 h 4966483"/>
              <a:gd name="connsiteX53" fmla="*/ 429982 w 4027599"/>
              <a:gd name="connsiteY53" fmla="*/ 3892441 h 4966483"/>
              <a:gd name="connsiteX54" fmla="*/ 775523 w 4027599"/>
              <a:gd name="connsiteY54" fmla="*/ 3849979 h 4966483"/>
              <a:gd name="connsiteX55" fmla="*/ 2558570 w 4027599"/>
              <a:gd name="connsiteY55" fmla="*/ 3834467 h 4966483"/>
              <a:gd name="connsiteX56" fmla="*/ 2616466 w 4027599"/>
              <a:gd name="connsiteY56" fmla="*/ 4028375 h 4966483"/>
              <a:gd name="connsiteX57" fmla="*/ 2231892 w 4027599"/>
              <a:gd name="connsiteY57" fmla="*/ 4284175 h 4966483"/>
              <a:gd name="connsiteX58" fmla="*/ 2182270 w 4027599"/>
              <a:gd name="connsiteY58" fmla="*/ 4049006 h 4966483"/>
              <a:gd name="connsiteX59" fmla="*/ 2558570 w 4027599"/>
              <a:gd name="connsiteY59" fmla="*/ 3834467 h 4966483"/>
              <a:gd name="connsiteX60" fmla="*/ 2045808 w 4027599"/>
              <a:gd name="connsiteY60" fmla="*/ 3818965 h 4966483"/>
              <a:gd name="connsiteX61" fmla="*/ 2120242 w 4027599"/>
              <a:gd name="connsiteY61" fmla="*/ 4051106 h 4966483"/>
              <a:gd name="connsiteX62" fmla="*/ 1743941 w 4027599"/>
              <a:gd name="connsiteY62" fmla="*/ 4222147 h 4966483"/>
              <a:gd name="connsiteX63" fmla="*/ 1686045 w 4027599"/>
              <a:gd name="connsiteY63" fmla="*/ 3957438 h 4966483"/>
              <a:gd name="connsiteX64" fmla="*/ 2045808 w 4027599"/>
              <a:gd name="connsiteY64" fmla="*/ 3818965 h 4966483"/>
              <a:gd name="connsiteX65" fmla="*/ 1147144 w 4027599"/>
              <a:gd name="connsiteY65" fmla="*/ 3787951 h 4966483"/>
              <a:gd name="connsiteX66" fmla="*/ 1205333 w 4027599"/>
              <a:gd name="connsiteY66" fmla="*/ 4070828 h 4966483"/>
              <a:gd name="connsiteX67" fmla="*/ 843714 w 4027599"/>
              <a:gd name="connsiteY67" fmla="*/ 4144617 h 4966483"/>
              <a:gd name="connsiteX68" fmla="*/ 802151 w 4027599"/>
              <a:gd name="connsiteY68" fmla="*/ 3849451 h 4966483"/>
              <a:gd name="connsiteX69" fmla="*/ 1147144 w 4027599"/>
              <a:gd name="connsiteY69" fmla="*/ 3787951 h 4966483"/>
              <a:gd name="connsiteX70" fmla="*/ 1541935 w 4027599"/>
              <a:gd name="connsiteY70" fmla="*/ 3679397 h 4966483"/>
              <a:gd name="connsiteX71" fmla="*/ 1624027 w 4027599"/>
              <a:gd name="connsiteY71" fmla="*/ 3955084 h 4966483"/>
              <a:gd name="connsiteX72" fmla="*/ 1266912 w 4027599"/>
              <a:gd name="connsiteY72" fmla="*/ 4067077 h 4966483"/>
              <a:gd name="connsiteX73" fmla="*/ 1205333 w 4027599"/>
              <a:gd name="connsiteY73" fmla="*/ 3774168 h 4966483"/>
              <a:gd name="connsiteX74" fmla="*/ 1541935 w 4027599"/>
              <a:gd name="connsiteY74" fmla="*/ 3679397 h 4966483"/>
              <a:gd name="connsiteX75" fmla="*/ 2464815 w 4027599"/>
              <a:gd name="connsiteY75" fmla="*/ 3617369 h 4966483"/>
              <a:gd name="connsiteX76" fmla="*/ 2554438 w 4027599"/>
              <a:gd name="connsiteY76" fmla="*/ 3810730 h 4966483"/>
              <a:gd name="connsiteX77" fmla="*/ 2170323 w 4027599"/>
              <a:gd name="connsiteY77" fmla="*/ 4020551 h 4966483"/>
              <a:gd name="connsiteX78" fmla="*/ 2089228 w 4027599"/>
              <a:gd name="connsiteY78" fmla="*/ 3790168 h 4966483"/>
              <a:gd name="connsiteX79" fmla="*/ 2464815 w 4027599"/>
              <a:gd name="connsiteY79" fmla="*/ 3617369 h 4966483"/>
              <a:gd name="connsiteX80" fmla="*/ 1941845 w 4027599"/>
              <a:gd name="connsiteY80" fmla="*/ 3555340 h 4966483"/>
              <a:gd name="connsiteX81" fmla="*/ 2042712 w 4027599"/>
              <a:gd name="connsiteY81" fmla="*/ 3786915 h 4966483"/>
              <a:gd name="connsiteX82" fmla="*/ 1677059 w 4027599"/>
              <a:gd name="connsiteY82" fmla="*/ 3927509 h 4966483"/>
              <a:gd name="connsiteX83" fmla="*/ 1593003 w 4027599"/>
              <a:gd name="connsiteY83" fmla="*/ 3666991 h 4966483"/>
              <a:gd name="connsiteX84" fmla="*/ 1941845 w 4027599"/>
              <a:gd name="connsiteY84" fmla="*/ 3555340 h 4966483"/>
              <a:gd name="connsiteX85" fmla="*/ 357366 w 4027599"/>
              <a:gd name="connsiteY85" fmla="*/ 3539838 h 4966483"/>
              <a:gd name="connsiteX86" fmla="*/ 383466 w 4027599"/>
              <a:gd name="connsiteY86" fmla="*/ 3852469 h 4966483"/>
              <a:gd name="connsiteX87" fmla="*/ 26800 w 4027599"/>
              <a:gd name="connsiteY87" fmla="*/ 3865490 h 4966483"/>
              <a:gd name="connsiteX88" fmla="*/ 26800 w 4027599"/>
              <a:gd name="connsiteY88" fmla="*/ 3552869 h 4966483"/>
              <a:gd name="connsiteX89" fmla="*/ 357366 w 4027599"/>
              <a:gd name="connsiteY89" fmla="*/ 3539838 h 4966483"/>
              <a:gd name="connsiteX90" fmla="*/ 720957 w 4027599"/>
              <a:gd name="connsiteY90" fmla="*/ 3508824 h 4966483"/>
              <a:gd name="connsiteX91" fmla="*/ 771137 w 4027599"/>
              <a:gd name="connsiteY91" fmla="*/ 3796908 h 4966483"/>
              <a:gd name="connsiteX92" fmla="*/ 428244 w 4027599"/>
              <a:gd name="connsiteY92" fmla="*/ 3834476 h 4966483"/>
              <a:gd name="connsiteX93" fmla="*/ 398968 w 4027599"/>
              <a:gd name="connsiteY93" fmla="*/ 3538051 h 4966483"/>
              <a:gd name="connsiteX94" fmla="*/ 720957 w 4027599"/>
              <a:gd name="connsiteY94" fmla="*/ 3508824 h 4966483"/>
              <a:gd name="connsiteX95" fmla="*/ 1066097 w 4027599"/>
              <a:gd name="connsiteY95" fmla="*/ 3462298 h 4966483"/>
              <a:gd name="connsiteX96" fmla="*/ 1143305 w 4027599"/>
              <a:gd name="connsiteY96" fmla="*/ 3740282 h 4966483"/>
              <a:gd name="connsiteX97" fmla="*/ 791591 w 4027599"/>
              <a:gd name="connsiteY97" fmla="*/ 3803453 h 4966483"/>
              <a:gd name="connsiteX98" fmla="*/ 740123 w 4027599"/>
              <a:gd name="connsiteY98" fmla="*/ 3512839 h 4966483"/>
              <a:gd name="connsiteX99" fmla="*/ 1066097 w 4027599"/>
              <a:gd name="connsiteY99" fmla="*/ 3462298 h 4966483"/>
              <a:gd name="connsiteX100" fmla="*/ 2324358 w 4027599"/>
              <a:gd name="connsiteY100" fmla="*/ 3400270 h 4966483"/>
              <a:gd name="connsiteX101" fmla="*/ 2445894 w 4027599"/>
              <a:gd name="connsiteY101" fmla="*/ 3594814 h 4966483"/>
              <a:gd name="connsiteX102" fmla="*/ 2081267 w 4027599"/>
              <a:gd name="connsiteY102" fmla="*/ 3772439 h 4966483"/>
              <a:gd name="connsiteX103" fmla="*/ 1980683 w 4027599"/>
              <a:gd name="connsiteY103" fmla="*/ 3539838 h 4966483"/>
              <a:gd name="connsiteX104" fmla="*/ 2324358 w 4027599"/>
              <a:gd name="connsiteY104" fmla="*/ 3400270 h 4966483"/>
              <a:gd name="connsiteX105" fmla="*/ 1431486 w 4027599"/>
              <a:gd name="connsiteY105" fmla="*/ 3384768 h 4966483"/>
              <a:gd name="connsiteX106" fmla="*/ 1530975 w 4027599"/>
              <a:gd name="connsiteY106" fmla="*/ 3642717 h 4966483"/>
              <a:gd name="connsiteX107" fmla="*/ 1191042 w 4027599"/>
              <a:gd name="connsiteY107" fmla="*/ 3725922 h 4966483"/>
              <a:gd name="connsiteX108" fmla="*/ 1112281 w 4027599"/>
              <a:gd name="connsiteY108" fmla="*/ 3451339 h 4966483"/>
              <a:gd name="connsiteX109" fmla="*/ 1431486 w 4027599"/>
              <a:gd name="connsiteY109" fmla="*/ 3384768 h 4966483"/>
              <a:gd name="connsiteX110" fmla="*/ 1788367 w 4027599"/>
              <a:gd name="connsiteY110" fmla="*/ 3291726 h 4966483"/>
              <a:gd name="connsiteX111" fmla="*/ 1918655 w 4027599"/>
              <a:gd name="connsiteY111" fmla="*/ 3523379 h 4966483"/>
              <a:gd name="connsiteX112" fmla="*/ 1574024 w 4027599"/>
              <a:gd name="connsiteY112" fmla="*/ 3632880 h 4966483"/>
              <a:gd name="connsiteX113" fmla="*/ 1468947 w 4027599"/>
              <a:gd name="connsiteY113" fmla="*/ 3380177 h 4966483"/>
              <a:gd name="connsiteX114" fmla="*/ 1788367 w 4027599"/>
              <a:gd name="connsiteY114" fmla="*/ 3291726 h 4966483"/>
              <a:gd name="connsiteX115" fmla="*/ 318615 w 4027599"/>
              <a:gd name="connsiteY115" fmla="*/ 3229698 h 4966483"/>
              <a:gd name="connsiteX116" fmla="*/ 352452 w 4027599"/>
              <a:gd name="connsiteY116" fmla="*/ 3516043 h 4966483"/>
              <a:gd name="connsiteX117" fmla="*/ 31030 w 4027599"/>
              <a:gd name="connsiteY117" fmla="*/ 3524336 h 4966483"/>
              <a:gd name="connsiteX118" fmla="*/ 26800 w 4027599"/>
              <a:gd name="connsiteY118" fmla="*/ 3238001 h 4966483"/>
              <a:gd name="connsiteX119" fmla="*/ 318615 w 4027599"/>
              <a:gd name="connsiteY119" fmla="*/ 3229698 h 4966483"/>
              <a:gd name="connsiteX120" fmla="*/ 649659 w 4027599"/>
              <a:gd name="connsiteY120" fmla="*/ 3214186 h 4966483"/>
              <a:gd name="connsiteX121" fmla="*/ 709109 w 4027599"/>
              <a:gd name="connsiteY121" fmla="*/ 3480575 h 4966483"/>
              <a:gd name="connsiteX122" fmla="*/ 386406 w 4027599"/>
              <a:gd name="connsiteY122" fmla="*/ 3508824 h 4966483"/>
              <a:gd name="connsiteX123" fmla="*/ 352442 w 4027599"/>
              <a:gd name="connsiteY123" fmla="*/ 3234367 h 4966483"/>
              <a:gd name="connsiteX124" fmla="*/ 649659 w 4027599"/>
              <a:gd name="connsiteY124" fmla="*/ 3214186 h 4966483"/>
              <a:gd name="connsiteX125" fmla="*/ 2148921 w 4027599"/>
              <a:gd name="connsiteY125" fmla="*/ 3167670 h 4966483"/>
              <a:gd name="connsiteX126" fmla="*/ 2306326 w 4027599"/>
              <a:gd name="connsiteY126" fmla="*/ 3370634 h 4966483"/>
              <a:gd name="connsiteX127" fmla="*/ 1957484 w 4027599"/>
              <a:gd name="connsiteY127" fmla="*/ 3508824 h 4966483"/>
              <a:gd name="connsiteX128" fmla="*/ 1825604 w 4027599"/>
              <a:gd name="connsiteY128" fmla="*/ 3275628 h 4966483"/>
              <a:gd name="connsiteX129" fmla="*/ 2148921 w 4027599"/>
              <a:gd name="connsiteY129" fmla="*/ 3167670 h 4966483"/>
              <a:gd name="connsiteX130" fmla="*/ 964381 w 4027599"/>
              <a:gd name="connsiteY130" fmla="*/ 3167670 h 4966483"/>
              <a:gd name="connsiteX131" fmla="*/ 1050263 w 4027599"/>
              <a:gd name="connsiteY131" fmla="*/ 3431714 h 4966483"/>
              <a:gd name="connsiteX132" fmla="*/ 739439 w 4027599"/>
              <a:gd name="connsiteY132" fmla="*/ 3477810 h 4966483"/>
              <a:gd name="connsiteX133" fmla="*/ 678095 w 4027599"/>
              <a:gd name="connsiteY133" fmla="*/ 3201204 h 4966483"/>
              <a:gd name="connsiteX134" fmla="*/ 964381 w 4027599"/>
              <a:gd name="connsiteY134" fmla="*/ 3167670 h 4966483"/>
              <a:gd name="connsiteX135" fmla="*/ 1298531 w 4027599"/>
              <a:gd name="connsiteY135" fmla="*/ 3121154 h 4966483"/>
              <a:gd name="connsiteX136" fmla="*/ 1422431 w 4027599"/>
              <a:gd name="connsiteY136" fmla="*/ 3365134 h 4966483"/>
              <a:gd name="connsiteX137" fmla="*/ 1097726 w 4027599"/>
              <a:gd name="connsiteY137" fmla="*/ 3431294 h 4966483"/>
              <a:gd name="connsiteX138" fmla="*/ 1003737 w 4027599"/>
              <a:gd name="connsiteY138" fmla="*/ 3170776 h 4966483"/>
              <a:gd name="connsiteX139" fmla="*/ 1298531 w 4027599"/>
              <a:gd name="connsiteY139" fmla="*/ 3121154 h 4966483"/>
              <a:gd name="connsiteX140" fmla="*/ 1622113 w 4027599"/>
              <a:gd name="connsiteY140" fmla="*/ 3043614 h 4966483"/>
              <a:gd name="connsiteX141" fmla="*/ 1779087 w 4027599"/>
              <a:gd name="connsiteY141" fmla="*/ 3265743 h 4966483"/>
              <a:gd name="connsiteX142" fmla="*/ 1456659 w 4027599"/>
              <a:gd name="connsiteY142" fmla="*/ 3353754 h 4966483"/>
              <a:gd name="connsiteX143" fmla="*/ 1329379 w 4027599"/>
              <a:gd name="connsiteY143" fmla="*/ 3106482 h 4966483"/>
              <a:gd name="connsiteX144" fmla="*/ 1622113 w 4027599"/>
              <a:gd name="connsiteY144" fmla="*/ 3043614 h 4966483"/>
              <a:gd name="connsiteX145" fmla="*/ 3118053 w 4027599"/>
              <a:gd name="connsiteY145" fmla="*/ 3028102 h 4966483"/>
              <a:gd name="connsiteX146" fmla="*/ 3345291 w 4027599"/>
              <a:gd name="connsiteY146" fmla="*/ 3079014 h 4966483"/>
              <a:gd name="connsiteX147" fmla="*/ 3097755 w 4027599"/>
              <a:gd name="connsiteY147" fmla="*/ 3477810 h 4966483"/>
              <a:gd name="connsiteX148" fmla="*/ 2911094 w 4027599"/>
              <a:gd name="connsiteY148" fmla="*/ 3418420 h 4966483"/>
              <a:gd name="connsiteX149" fmla="*/ 3118053 w 4027599"/>
              <a:gd name="connsiteY149" fmla="*/ 3028102 h 4966483"/>
              <a:gd name="connsiteX150" fmla="*/ 2868573 w 4027599"/>
              <a:gd name="connsiteY150" fmla="*/ 2950572 h 4966483"/>
              <a:gd name="connsiteX151" fmla="*/ 3097179 w 4027599"/>
              <a:gd name="connsiteY151" fmla="*/ 3030925 h 4966483"/>
              <a:gd name="connsiteX152" fmla="*/ 2885199 w 4027599"/>
              <a:gd name="connsiteY152" fmla="*/ 3415782 h 4966483"/>
              <a:gd name="connsiteX153" fmla="*/ 2693996 w 4027599"/>
              <a:gd name="connsiteY153" fmla="*/ 3322740 h 4966483"/>
              <a:gd name="connsiteX154" fmla="*/ 2868573 w 4027599"/>
              <a:gd name="connsiteY154" fmla="*/ 2950572 h 4966483"/>
              <a:gd name="connsiteX155" fmla="*/ 1945997 w 4027599"/>
              <a:gd name="connsiteY155" fmla="*/ 2950572 h 4966483"/>
              <a:gd name="connsiteX156" fmla="*/ 2135754 w 4027599"/>
              <a:gd name="connsiteY156" fmla="*/ 3155880 h 4966483"/>
              <a:gd name="connsiteX157" fmla="*/ 1815269 w 4027599"/>
              <a:gd name="connsiteY157" fmla="*/ 3260712 h 4966483"/>
              <a:gd name="connsiteX158" fmla="*/ 1655031 w 4027599"/>
              <a:gd name="connsiteY158" fmla="*/ 3033572 h 4966483"/>
              <a:gd name="connsiteX159" fmla="*/ 1945997 w 4027599"/>
              <a:gd name="connsiteY159" fmla="*/ 2950572 h 4966483"/>
              <a:gd name="connsiteX160" fmla="*/ 283557 w 4027599"/>
              <a:gd name="connsiteY160" fmla="*/ 2935060 h 4966483"/>
              <a:gd name="connsiteX161" fmla="*/ 321438 w 4027599"/>
              <a:gd name="connsiteY161" fmla="*/ 3205854 h 4966483"/>
              <a:gd name="connsiteX162" fmla="*/ 31010 w 4027599"/>
              <a:gd name="connsiteY162" fmla="*/ 3214186 h 4966483"/>
              <a:gd name="connsiteX163" fmla="*/ 26800 w 4027599"/>
              <a:gd name="connsiteY163" fmla="*/ 2943392 h 4966483"/>
              <a:gd name="connsiteX164" fmla="*/ 283557 w 4027599"/>
              <a:gd name="connsiteY164" fmla="*/ 2935060 h 4966483"/>
              <a:gd name="connsiteX165" fmla="*/ 576105 w 4027599"/>
              <a:gd name="connsiteY165" fmla="*/ 2919558 h 4966483"/>
              <a:gd name="connsiteX166" fmla="*/ 647080 w 4027599"/>
              <a:gd name="connsiteY166" fmla="*/ 3178161 h 4966483"/>
              <a:gd name="connsiteX167" fmla="*/ 363178 w 4027599"/>
              <a:gd name="connsiteY167" fmla="*/ 3198684 h 4966483"/>
              <a:gd name="connsiteX168" fmla="*/ 321428 w 4027599"/>
              <a:gd name="connsiteY168" fmla="*/ 2931876 h 4966483"/>
              <a:gd name="connsiteX169" fmla="*/ 576105 w 4027599"/>
              <a:gd name="connsiteY169" fmla="*/ 2919558 h 4966483"/>
              <a:gd name="connsiteX170" fmla="*/ 853541 w 4027599"/>
              <a:gd name="connsiteY170" fmla="*/ 2888544 h 4966483"/>
              <a:gd name="connsiteX171" fmla="*/ 957221 w 4027599"/>
              <a:gd name="connsiteY171" fmla="*/ 3149023 h 4966483"/>
              <a:gd name="connsiteX172" fmla="*/ 675203 w 4027599"/>
              <a:gd name="connsiteY172" fmla="*/ 3183182 h 4966483"/>
              <a:gd name="connsiteX173" fmla="*/ 600555 w 4027599"/>
              <a:gd name="connsiteY173" fmla="*/ 2914166 h 4966483"/>
              <a:gd name="connsiteX174" fmla="*/ 853541 w 4027599"/>
              <a:gd name="connsiteY174" fmla="*/ 2888544 h 4966483"/>
              <a:gd name="connsiteX175" fmla="*/ 1138567 w 4027599"/>
              <a:gd name="connsiteY175" fmla="*/ 2857530 h 4966483"/>
              <a:gd name="connsiteX176" fmla="*/ 1282863 w 4027599"/>
              <a:gd name="connsiteY176" fmla="*/ 3088118 h 4966483"/>
              <a:gd name="connsiteX177" fmla="*/ 990022 w 4027599"/>
              <a:gd name="connsiteY177" fmla="*/ 3136656 h 4966483"/>
              <a:gd name="connsiteX178" fmla="*/ 879681 w 4027599"/>
              <a:gd name="connsiteY178" fmla="*/ 2889892 h 4966483"/>
              <a:gd name="connsiteX179" fmla="*/ 1138567 w 4027599"/>
              <a:gd name="connsiteY179" fmla="*/ 2857530 h 4966483"/>
              <a:gd name="connsiteX180" fmla="*/ 2616466 w 4027599"/>
              <a:gd name="connsiteY180" fmla="*/ 2842018 h 4966483"/>
              <a:gd name="connsiteX181" fmla="*/ 2849066 w 4027599"/>
              <a:gd name="connsiteY181" fmla="*/ 2944946 h 4966483"/>
              <a:gd name="connsiteX182" fmla="*/ 2675671 w 4027599"/>
              <a:gd name="connsiteY182" fmla="*/ 3307228 h 4966483"/>
              <a:gd name="connsiteX183" fmla="*/ 2476898 w 4027599"/>
              <a:gd name="connsiteY183" fmla="*/ 3187841 h 4966483"/>
              <a:gd name="connsiteX184" fmla="*/ 2616466 w 4027599"/>
              <a:gd name="connsiteY184" fmla="*/ 2842018 h 4966483"/>
              <a:gd name="connsiteX185" fmla="*/ 1427237 w 4027599"/>
              <a:gd name="connsiteY185" fmla="*/ 2795502 h 4966483"/>
              <a:gd name="connsiteX186" fmla="*/ 1608505 w 4027599"/>
              <a:gd name="connsiteY186" fmla="*/ 3025152 h 4966483"/>
              <a:gd name="connsiteX187" fmla="*/ 1321848 w 4027599"/>
              <a:gd name="connsiteY187" fmla="*/ 3090140 h 4966483"/>
              <a:gd name="connsiteX188" fmla="*/ 1174309 w 4027599"/>
              <a:gd name="connsiteY188" fmla="*/ 2843171 h 4966483"/>
              <a:gd name="connsiteX189" fmla="*/ 1427237 w 4027599"/>
              <a:gd name="connsiteY189" fmla="*/ 2795502 h 4966483"/>
              <a:gd name="connsiteX190" fmla="*/ 1712937 w 4027599"/>
              <a:gd name="connsiteY190" fmla="*/ 2748986 h 4966483"/>
              <a:gd name="connsiteX191" fmla="*/ 1934158 w 4027599"/>
              <a:gd name="connsiteY191" fmla="*/ 2939612 h 4966483"/>
              <a:gd name="connsiteX192" fmla="*/ 1640623 w 4027599"/>
              <a:gd name="connsiteY192" fmla="*/ 3012610 h 4966483"/>
              <a:gd name="connsiteX193" fmla="*/ 1453435 w 4027599"/>
              <a:gd name="connsiteY193" fmla="*/ 2801714 h 4966483"/>
              <a:gd name="connsiteX194" fmla="*/ 1712937 w 4027599"/>
              <a:gd name="connsiteY194" fmla="*/ 2748986 h 4966483"/>
              <a:gd name="connsiteX195" fmla="*/ 2352256 w 4027599"/>
              <a:gd name="connsiteY195" fmla="*/ 2686948 h 4966483"/>
              <a:gd name="connsiteX196" fmla="*/ 2585452 w 4027599"/>
              <a:gd name="connsiteY196" fmla="*/ 2821886 h 4966483"/>
              <a:gd name="connsiteX197" fmla="*/ 2447261 w 4027599"/>
              <a:gd name="connsiteY197" fmla="*/ 3167670 h 4966483"/>
              <a:gd name="connsiteX198" fmla="*/ 2244298 w 4027599"/>
              <a:gd name="connsiteY198" fmla="*/ 3011653 h 4966483"/>
              <a:gd name="connsiteX199" fmla="*/ 2352256 w 4027599"/>
              <a:gd name="connsiteY199" fmla="*/ 2686948 h 4966483"/>
              <a:gd name="connsiteX200" fmla="*/ 234237 w 4027599"/>
              <a:gd name="connsiteY200" fmla="*/ 2655934 h 4966483"/>
              <a:gd name="connsiteX201" fmla="*/ 274912 w 4027599"/>
              <a:gd name="connsiteY201" fmla="*/ 2915377 h 4966483"/>
              <a:gd name="connsiteX202" fmla="*/ 26800 w 4027599"/>
              <a:gd name="connsiteY202" fmla="*/ 2919558 h 4966483"/>
              <a:gd name="connsiteX203" fmla="*/ 26800 w 4027599"/>
              <a:gd name="connsiteY203" fmla="*/ 2660124 h 4966483"/>
              <a:gd name="connsiteX204" fmla="*/ 234237 w 4027599"/>
              <a:gd name="connsiteY204" fmla="*/ 2655934 h 4966483"/>
              <a:gd name="connsiteX205" fmla="*/ 486550 w 4027599"/>
              <a:gd name="connsiteY205" fmla="*/ 2640432 h 4966483"/>
              <a:gd name="connsiteX206" fmla="*/ 569550 w 4027599"/>
              <a:gd name="connsiteY206" fmla="*/ 2891699 h 4966483"/>
              <a:gd name="connsiteX207" fmla="*/ 316408 w 4027599"/>
              <a:gd name="connsiteY207" fmla="*/ 2904056 h 4966483"/>
              <a:gd name="connsiteX208" fmla="*/ 274912 w 4027599"/>
              <a:gd name="connsiteY208" fmla="*/ 2652789 h 4966483"/>
              <a:gd name="connsiteX209" fmla="*/ 486550 w 4027599"/>
              <a:gd name="connsiteY209" fmla="*/ 2640432 h 4966483"/>
              <a:gd name="connsiteX210" fmla="*/ 715116 w 4027599"/>
              <a:gd name="connsiteY210" fmla="*/ 2624930 h 4966483"/>
              <a:gd name="connsiteX211" fmla="*/ 833165 w 4027599"/>
              <a:gd name="connsiteY211" fmla="*/ 2867962 h 4966483"/>
              <a:gd name="connsiteX212" fmla="*/ 588921 w 4027599"/>
              <a:gd name="connsiteY212" fmla="*/ 2888554 h 4966483"/>
              <a:gd name="connsiteX213" fmla="*/ 507513 w 4027599"/>
              <a:gd name="connsiteY213" fmla="*/ 2641409 h 4966483"/>
              <a:gd name="connsiteX214" fmla="*/ 715116 w 4027599"/>
              <a:gd name="connsiteY214" fmla="*/ 2624930 h 4966483"/>
              <a:gd name="connsiteX215" fmla="*/ 959800 w 4027599"/>
              <a:gd name="connsiteY215" fmla="*/ 2593916 h 4966483"/>
              <a:gd name="connsiteX216" fmla="*/ 1127793 w 4027599"/>
              <a:gd name="connsiteY216" fmla="*/ 2824592 h 4966483"/>
              <a:gd name="connsiteX217" fmla="*/ 869336 w 4027599"/>
              <a:gd name="connsiteY217" fmla="*/ 2857540 h 4966483"/>
              <a:gd name="connsiteX218" fmla="*/ 740113 w 4027599"/>
              <a:gd name="connsiteY218" fmla="*/ 2618629 h 4966483"/>
              <a:gd name="connsiteX219" fmla="*/ 959800 w 4027599"/>
              <a:gd name="connsiteY219" fmla="*/ 2593916 h 4966483"/>
              <a:gd name="connsiteX220" fmla="*/ 3318594 w 4027599"/>
              <a:gd name="connsiteY220" fmla="*/ 2593906 h 4966483"/>
              <a:gd name="connsiteX221" fmla="*/ 3593413 w 4027599"/>
              <a:gd name="connsiteY221" fmla="*/ 2631846 h 4966483"/>
              <a:gd name="connsiteX222" fmla="*/ 3385213 w 4027599"/>
              <a:gd name="connsiteY222" fmla="*/ 3028102 h 4966483"/>
              <a:gd name="connsiteX223" fmla="*/ 3143704 w 4027599"/>
              <a:gd name="connsiteY223" fmla="*/ 2977522 h 4966483"/>
              <a:gd name="connsiteX224" fmla="*/ 3318594 w 4027599"/>
              <a:gd name="connsiteY224" fmla="*/ 2593906 h 4966483"/>
              <a:gd name="connsiteX225" fmla="*/ 1201758 w 4027599"/>
              <a:gd name="connsiteY225" fmla="*/ 2562902 h 4966483"/>
              <a:gd name="connsiteX226" fmla="*/ 1406919 w 4027599"/>
              <a:gd name="connsiteY226" fmla="*/ 2779756 h 4966483"/>
              <a:gd name="connsiteX227" fmla="*/ 1155701 w 4027599"/>
              <a:gd name="connsiteY227" fmla="*/ 2826526 h 4966483"/>
              <a:gd name="connsiteX228" fmla="*/ 988225 w 4027599"/>
              <a:gd name="connsiteY228" fmla="*/ 2592665 h 4966483"/>
              <a:gd name="connsiteX229" fmla="*/ 1201758 w 4027599"/>
              <a:gd name="connsiteY229" fmla="*/ 2562902 h 4966483"/>
              <a:gd name="connsiteX230" fmla="*/ 1444839 w 4027599"/>
              <a:gd name="connsiteY230" fmla="*/ 2531888 h 4966483"/>
              <a:gd name="connsiteX231" fmla="*/ 1686045 w 4027599"/>
              <a:gd name="connsiteY231" fmla="*/ 2726245 h 4966483"/>
              <a:gd name="connsiteX232" fmla="*/ 1440746 w 4027599"/>
              <a:gd name="connsiteY232" fmla="*/ 2780000 h 4966483"/>
              <a:gd name="connsiteX233" fmla="*/ 1236337 w 4027599"/>
              <a:gd name="connsiteY233" fmla="*/ 2569104 h 4966483"/>
              <a:gd name="connsiteX234" fmla="*/ 1444839 w 4027599"/>
              <a:gd name="connsiteY234" fmla="*/ 2531888 h 4966483"/>
              <a:gd name="connsiteX235" fmla="*/ 3025343 w 4027599"/>
              <a:gd name="connsiteY235" fmla="*/ 2531878 h 4966483"/>
              <a:gd name="connsiteX236" fmla="*/ 3298775 w 4027599"/>
              <a:gd name="connsiteY236" fmla="*/ 2591278 h 4966483"/>
              <a:gd name="connsiteX237" fmla="*/ 3119333 w 4027599"/>
              <a:gd name="connsiteY237" fmla="*/ 2981586 h 4966483"/>
              <a:gd name="connsiteX238" fmla="*/ 2880080 w 4027599"/>
              <a:gd name="connsiteY238" fmla="*/ 2905218 h 4966483"/>
              <a:gd name="connsiteX239" fmla="*/ 3025343 w 4027599"/>
              <a:gd name="connsiteY239" fmla="*/ 2531878 h 4966483"/>
              <a:gd name="connsiteX240" fmla="*/ 2121551 w 4027599"/>
              <a:gd name="connsiteY240" fmla="*/ 2516376 h 4966483"/>
              <a:gd name="connsiteX241" fmla="*/ 2337340 w 4027599"/>
              <a:gd name="connsiteY241" fmla="*/ 2675226 h 4966483"/>
              <a:gd name="connsiteX242" fmla="*/ 2237743 w 4027599"/>
              <a:gd name="connsiteY242" fmla="*/ 2997098 h 4966483"/>
              <a:gd name="connsiteX243" fmla="*/ 2042702 w 4027599"/>
              <a:gd name="connsiteY243" fmla="*/ 2808992 h 4966483"/>
              <a:gd name="connsiteX244" fmla="*/ 2121551 w 4027599"/>
              <a:gd name="connsiteY244" fmla="*/ 2516376 h 4966483"/>
              <a:gd name="connsiteX245" fmla="*/ 2744879 w 4027599"/>
              <a:gd name="connsiteY245" fmla="*/ 2438836 h 4966483"/>
              <a:gd name="connsiteX246" fmla="*/ 3004136 w 4027599"/>
              <a:gd name="connsiteY246" fmla="*/ 2522119 h 4966483"/>
              <a:gd name="connsiteX247" fmla="*/ 2866141 w 4027599"/>
              <a:gd name="connsiteY247" fmla="*/ 2888544 h 4966483"/>
              <a:gd name="connsiteX248" fmla="*/ 2631968 w 4027599"/>
              <a:gd name="connsiteY248" fmla="*/ 2788615 h 4966483"/>
              <a:gd name="connsiteX249" fmla="*/ 2744879 w 4027599"/>
              <a:gd name="connsiteY249" fmla="*/ 2438836 h 4966483"/>
              <a:gd name="connsiteX250" fmla="*/ 382958 w 4027599"/>
              <a:gd name="connsiteY250" fmla="*/ 2376808 h 4966483"/>
              <a:gd name="connsiteX251" fmla="*/ 476508 w 4027599"/>
              <a:gd name="connsiteY251" fmla="*/ 2616509 h 4966483"/>
              <a:gd name="connsiteX252" fmla="*/ 263903 w 4027599"/>
              <a:gd name="connsiteY252" fmla="*/ 2624920 h 4966483"/>
              <a:gd name="connsiteX253" fmla="*/ 212884 w 4027599"/>
              <a:gd name="connsiteY253" fmla="*/ 2381018 h 4966483"/>
              <a:gd name="connsiteX254" fmla="*/ 382958 w 4027599"/>
              <a:gd name="connsiteY254" fmla="*/ 2376808 h 4966483"/>
              <a:gd name="connsiteX255" fmla="*/ 26800 w 4027599"/>
              <a:gd name="connsiteY255" fmla="*/ 2376808 h 4966483"/>
              <a:gd name="connsiteX256" fmla="*/ 184918 w 4027599"/>
              <a:gd name="connsiteY256" fmla="*/ 2376808 h 4966483"/>
              <a:gd name="connsiteX257" fmla="*/ 228396 w 4027599"/>
              <a:gd name="connsiteY257" fmla="*/ 2620720 h 4966483"/>
              <a:gd name="connsiteX258" fmla="*/ 30756 w 4027599"/>
              <a:gd name="connsiteY258" fmla="*/ 2624920 h 4966483"/>
              <a:gd name="connsiteX259" fmla="*/ 26800 w 4027599"/>
              <a:gd name="connsiteY259" fmla="*/ 2376808 h 4966483"/>
              <a:gd name="connsiteX260" fmla="*/ 573145 w 4027599"/>
              <a:gd name="connsiteY260" fmla="*/ 2361306 h 4966483"/>
              <a:gd name="connsiteX261" fmla="*/ 709099 w 4027599"/>
              <a:gd name="connsiteY261" fmla="*/ 2592880 h 4966483"/>
              <a:gd name="connsiteX262" fmla="*/ 496670 w 4027599"/>
              <a:gd name="connsiteY262" fmla="*/ 2609418 h 4966483"/>
              <a:gd name="connsiteX263" fmla="*/ 398959 w 4027599"/>
              <a:gd name="connsiteY263" fmla="*/ 2369579 h 4966483"/>
              <a:gd name="connsiteX264" fmla="*/ 573145 w 4027599"/>
              <a:gd name="connsiteY264" fmla="*/ 2361306 h 4966483"/>
              <a:gd name="connsiteX265" fmla="*/ 754882 w 4027599"/>
              <a:gd name="connsiteY265" fmla="*/ 2345804 h 4966483"/>
              <a:gd name="connsiteX266" fmla="*/ 941709 w 4027599"/>
              <a:gd name="connsiteY266" fmla="*/ 2572533 h 4966483"/>
              <a:gd name="connsiteX267" fmla="*/ 729407 w 4027599"/>
              <a:gd name="connsiteY267" fmla="*/ 2593916 h 4966483"/>
              <a:gd name="connsiteX268" fmla="*/ 585043 w 4027599"/>
              <a:gd name="connsiteY268" fmla="*/ 2358639 h 4966483"/>
              <a:gd name="connsiteX269" fmla="*/ 754882 w 4027599"/>
              <a:gd name="connsiteY269" fmla="*/ 2345804 h 4966483"/>
              <a:gd name="connsiteX270" fmla="*/ 956400 w 4027599"/>
              <a:gd name="connsiteY270" fmla="*/ 2330292 h 4966483"/>
              <a:gd name="connsiteX271" fmla="*/ 1189821 w 4027599"/>
              <a:gd name="connsiteY271" fmla="*/ 2547937 h 4966483"/>
              <a:gd name="connsiteX272" fmla="*/ 977617 w 4027599"/>
              <a:gd name="connsiteY272" fmla="*/ 2578404 h 4966483"/>
              <a:gd name="connsiteX273" fmla="*/ 786639 w 4027599"/>
              <a:gd name="connsiteY273" fmla="*/ 2343352 h 4966483"/>
              <a:gd name="connsiteX274" fmla="*/ 956400 w 4027599"/>
              <a:gd name="connsiteY274" fmla="*/ 2330292 h 4966483"/>
              <a:gd name="connsiteX275" fmla="*/ 1142426 w 4027599"/>
              <a:gd name="connsiteY275" fmla="*/ 2314789 h 4966483"/>
              <a:gd name="connsiteX276" fmla="*/ 1422431 w 4027599"/>
              <a:gd name="connsiteY276" fmla="*/ 2513572 h 4966483"/>
              <a:gd name="connsiteX277" fmla="*/ 1210305 w 4027599"/>
              <a:gd name="connsiteY277" fmla="*/ 2547400 h 4966483"/>
              <a:gd name="connsiteX278" fmla="*/ 972723 w 4027599"/>
              <a:gd name="connsiteY278" fmla="*/ 2335938 h 4966483"/>
              <a:gd name="connsiteX279" fmla="*/ 1142426 w 4027599"/>
              <a:gd name="connsiteY279" fmla="*/ 2314789 h 4966483"/>
              <a:gd name="connsiteX280" fmla="*/ 2456805 w 4027599"/>
              <a:gd name="connsiteY280" fmla="*/ 2314780 h 4966483"/>
              <a:gd name="connsiteX281" fmla="*/ 2709508 w 4027599"/>
              <a:gd name="connsiteY281" fmla="*/ 2418879 h 4966483"/>
              <a:gd name="connsiteX282" fmla="*/ 2595787 w 4027599"/>
              <a:gd name="connsiteY282" fmla="*/ 2764488 h 4966483"/>
              <a:gd name="connsiteX283" fmla="*/ 2368354 w 4027599"/>
              <a:gd name="connsiteY283" fmla="*/ 2635411 h 4966483"/>
              <a:gd name="connsiteX284" fmla="*/ 2456805 w 4027599"/>
              <a:gd name="connsiteY284" fmla="*/ 2314780 h 4966483"/>
              <a:gd name="connsiteX285" fmla="*/ 1875031 w 4027599"/>
              <a:gd name="connsiteY285" fmla="*/ 2314780 h 4966483"/>
              <a:gd name="connsiteX286" fmla="*/ 2089228 w 4027599"/>
              <a:gd name="connsiteY286" fmla="*/ 2495921 h 4966483"/>
              <a:gd name="connsiteX287" fmla="*/ 2015087 w 4027599"/>
              <a:gd name="connsiteY287" fmla="*/ 2779990 h 4966483"/>
              <a:gd name="connsiteX288" fmla="*/ 1825604 w 4027599"/>
              <a:gd name="connsiteY288" fmla="*/ 2565910 h 4966483"/>
              <a:gd name="connsiteX289" fmla="*/ 1875031 w 4027599"/>
              <a:gd name="connsiteY289" fmla="*/ 2314780 h 4966483"/>
              <a:gd name="connsiteX290" fmla="*/ 2183969 w 4027599"/>
              <a:gd name="connsiteY290" fmla="*/ 2175222 h 4966483"/>
              <a:gd name="connsiteX291" fmla="*/ 2430382 w 4027599"/>
              <a:gd name="connsiteY291" fmla="*/ 2305510 h 4966483"/>
              <a:gd name="connsiteX292" fmla="*/ 2345408 w 4027599"/>
              <a:gd name="connsiteY292" fmla="*/ 2624930 h 4966483"/>
              <a:gd name="connsiteX293" fmla="*/ 2120242 w 4027599"/>
              <a:gd name="connsiteY293" fmla="*/ 2469430 h 4966483"/>
              <a:gd name="connsiteX294" fmla="*/ 2183969 w 4027599"/>
              <a:gd name="connsiteY294" fmla="*/ 2175222 h 4966483"/>
              <a:gd name="connsiteX295" fmla="*/ 3481752 w 4027599"/>
              <a:gd name="connsiteY295" fmla="*/ 2159710 h 4966483"/>
              <a:gd name="connsiteX296" fmla="*/ 3779487 w 4027599"/>
              <a:gd name="connsiteY296" fmla="*/ 2189805 h 4966483"/>
              <a:gd name="connsiteX297" fmla="*/ 3622346 w 4027599"/>
              <a:gd name="connsiteY297" fmla="*/ 2593906 h 4966483"/>
              <a:gd name="connsiteX298" fmla="*/ 3345291 w 4027599"/>
              <a:gd name="connsiteY298" fmla="*/ 2555214 h 4966483"/>
              <a:gd name="connsiteX299" fmla="*/ 3481752 w 4027599"/>
              <a:gd name="connsiteY299" fmla="*/ 2159710 h 4966483"/>
              <a:gd name="connsiteX300" fmla="*/ 3159861 w 4027599"/>
              <a:gd name="connsiteY300" fmla="*/ 2113193 h 4966483"/>
              <a:gd name="connsiteX301" fmla="*/ 3453845 w 4027599"/>
              <a:gd name="connsiteY301" fmla="*/ 2159563 h 4966483"/>
              <a:gd name="connsiteX302" fmla="*/ 3319454 w 4027599"/>
              <a:gd name="connsiteY302" fmla="*/ 2547390 h 4966483"/>
              <a:gd name="connsiteX303" fmla="*/ 3050662 w 4027599"/>
              <a:gd name="connsiteY303" fmla="*/ 2484160 h 4966483"/>
              <a:gd name="connsiteX304" fmla="*/ 3159861 w 4027599"/>
              <a:gd name="connsiteY304" fmla="*/ 2113193 h 4966483"/>
              <a:gd name="connsiteX305" fmla="*/ 265545 w 4027599"/>
              <a:gd name="connsiteY305" fmla="*/ 2113193 h 4966483"/>
              <a:gd name="connsiteX306" fmla="*/ 367954 w 4027599"/>
              <a:gd name="connsiteY306" fmla="*/ 2341652 h 4966483"/>
              <a:gd name="connsiteX307" fmla="*/ 208205 w 4027599"/>
              <a:gd name="connsiteY307" fmla="*/ 2345804 h 4966483"/>
              <a:gd name="connsiteX308" fmla="*/ 150856 w 4027599"/>
              <a:gd name="connsiteY308" fmla="*/ 2117345 h 4966483"/>
              <a:gd name="connsiteX309" fmla="*/ 265545 w 4027599"/>
              <a:gd name="connsiteY309" fmla="*/ 2113193 h 4966483"/>
              <a:gd name="connsiteX310" fmla="*/ 11288 w 4027599"/>
              <a:gd name="connsiteY310" fmla="*/ 2113193 h 4966483"/>
              <a:gd name="connsiteX311" fmla="*/ 130694 w 4027599"/>
              <a:gd name="connsiteY311" fmla="*/ 2113193 h 4966483"/>
              <a:gd name="connsiteX312" fmla="*/ 181870 w 4027599"/>
              <a:gd name="connsiteY312" fmla="*/ 2345804 h 4966483"/>
              <a:gd name="connsiteX313" fmla="*/ 15547 w 4027599"/>
              <a:gd name="connsiteY313" fmla="*/ 2345804 h 4966483"/>
              <a:gd name="connsiteX314" fmla="*/ 11288 w 4027599"/>
              <a:gd name="connsiteY314" fmla="*/ 2113193 h 4966483"/>
              <a:gd name="connsiteX315" fmla="*/ 654309 w 4027599"/>
              <a:gd name="connsiteY315" fmla="*/ 2097691 h 4966483"/>
              <a:gd name="connsiteX316" fmla="*/ 910695 w 4027599"/>
              <a:gd name="connsiteY316" fmla="*/ 2302501 h 4966483"/>
              <a:gd name="connsiteX317" fmla="*/ 749422 w 4027599"/>
              <a:gd name="connsiteY317" fmla="*/ 2314789 h 4966483"/>
              <a:gd name="connsiteX318" fmla="*/ 538527 w 4027599"/>
              <a:gd name="connsiteY318" fmla="*/ 2105887 h 4966483"/>
              <a:gd name="connsiteX319" fmla="*/ 654309 w 4027599"/>
              <a:gd name="connsiteY319" fmla="*/ 2097691 h 4966483"/>
              <a:gd name="connsiteX320" fmla="*/ 527244 w 4027599"/>
              <a:gd name="connsiteY320" fmla="*/ 2097691 h 4966483"/>
              <a:gd name="connsiteX321" fmla="*/ 724611 w 4027599"/>
              <a:gd name="connsiteY321" fmla="*/ 2317378 h 4966483"/>
              <a:gd name="connsiteX322" fmla="*/ 567528 w 4027599"/>
              <a:gd name="connsiteY322" fmla="*/ 2330301 h 4966483"/>
              <a:gd name="connsiteX323" fmla="*/ 414470 w 4027599"/>
              <a:gd name="connsiteY323" fmla="*/ 2101999 h 4966483"/>
              <a:gd name="connsiteX324" fmla="*/ 527244 w 4027599"/>
              <a:gd name="connsiteY324" fmla="*/ 2097691 h 4966483"/>
              <a:gd name="connsiteX325" fmla="*/ 386113 w 4027599"/>
              <a:gd name="connsiteY325" fmla="*/ 2097691 h 4966483"/>
              <a:gd name="connsiteX326" fmla="*/ 538527 w 4027599"/>
              <a:gd name="connsiteY326" fmla="*/ 2321842 h 4966483"/>
              <a:gd name="connsiteX327" fmla="*/ 377879 w 4027599"/>
              <a:gd name="connsiteY327" fmla="*/ 2330301 h 4966483"/>
              <a:gd name="connsiteX328" fmla="*/ 274902 w 4027599"/>
              <a:gd name="connsiteY328" fmla="*/ 2101921 h 4966483"/>
              <a:gd name="connsiteX329" fmla="*/ 386113 w 4027599"/>
              <a:gd name="connsiteY329" fmla="*/ 2097691 h 4966483"/>
              <a:gd name="connsiteX330" fmla="*/ 1642147 w 4027599"/>
              <a:gd name="connsiteY330" fmla="*/ 2082179 h 4966483"/>
              <a:gd name="connsiteX331" fmla="*/ 1856618 w 4027599"/>
              <a:gd name="connsiteY331" fmla="*/ 2295927 h 4966483"/>
              <a:gd name="connsiteX332" fmla="*/ 1801955 w 4027599"/>
              <a:gd name="connsiteY332" fmla="*/ 2547390 h 4966483"/>
              <a:gd name="connsiteX333" fmla="*/ 1608505 w 4027599"/>
              <a:gd name="connsiteY333" fmla="*/ 2300118 h 4966483"/>
              <a:gd name="connsiteX334" fmla="*/ 1642147 w 4027599"/>
              <a:gd name="connsiteY334" fmla="*/ 2082179 h 4966483"/>
              <a:gd name="connsiteX335" fmla="*/ 788915 w 4027599"/>
              <a:gd name="connsiteY335" fmla="*/ 2082179 h 4966483"/>
              <a:gd name="connsiteX336" fmla="*/ 1096779 w 4027599"/>
              <a:gd name="connsiteY336" fmla="*/ 2282252 h 4966483"/>
              <a:gd name="connsiteX337" fmla="*/ 936688 w 4027599"/>
              <a:gd name="connsiteY337" fmla="*/ 2299278 h 4966483"/>
              <a:gd name="connsiteX338" fmla="*/ 678085 w 4027599"/>
              <a:gd name="connsiteY338" fmla="*/ 2090697 h 4966483"/>
              <a:gd name="connsiteX339" fmla="*/ 788915 w 4027599"/>
              <a:gd name="connsiteY339" fmla="*/ 2082179 h 4966483"/>
              <a:gd name="connsiteX340" fmla="*/ 2844837 w 4027599"/>
              <a:gd name="connsiteY340" fmla="*/ 2051165 h 4966483"/>
              <a:gd name="connsiteX341" fmla="*/ 3128193 w 4027599"/>
              <a:gd name="connsiteY341" fmla="*/ 2114405 h 4966483"/>
              <a:gd name="connsiteX342" fmla="*/ 3018232 w 4027599"/>
              <a:gd name="connsiteY342" fmla="*/ 2485362 h 4966483"/>
              <a:gd name="connsiteX343" fmla="*/ 2756024 w 4027599"/>
              <a:gd name="connsiteY343" fmla="*/ 2401052 h 4966483"/>
              <a:gd name="connsiteX344" fmla="*/ 2844837 w 4027599"/>
              <a:gd name="connsiteY344" fmla="*/ 2051165 h 4966483"/>
              <a:gd name="connsiteX345" fmla="*/ 1933464 w 4027599"/>
              <a:gd name="connsiteY345" fmla="*/ 2020151 h 4966483"/>
              <a:gd name="connsiteX346" fmla="*/ 2166758 w 4027599"/>
              <a:gd name="connsiteY346" fmla="*/ 2166274 h 4966483"/>
              <a:gd name="connsiteX347" fmla="*/ 2104270 w 4027599"/>
              <a:gd name="connsiteY347" fmla="*/ 2454348 h 4966483"/>
              <a:gd name="connsiteX348" fmla="*/ 1887631 w 4027599"/>
              <a:gd name="connsiteY348" fmla="*/ 2274828 h 4966483"/>
              <a:gd name="connsiteX349" fmla="*/ 1933464 w 4027599"/>
              <a:gd name="connsiteY349" fmla="*/ 2020151 h 4966483"/>
              <a:gd name="connsiteX350" fmla="*/ 2528787 w 4027599"/>
              <a:gd name="connsiteY350" fmla="*/ 1958123 h 4966483"/>
              <a:gd name="connsiteX351" fmla="*/ 2802550 w 4027599"/>
              <a:gd name="connsiteY351" fmla="*/ 2036122 h 4966483"/>
              <a:gd name="connsiteX352" fmla="*/ 2718319 w 4027599"/>
              <a:gd name="connsiteY352" fmla="*/ 2376818 h 4966483"/>
              <a:gd name="connsiteX353" fmla="*/ 2461396 w 4027599"/>
              <a:gd name="connsiteY353" fmla="*/ 2274203 h 4966483"/>
              <a:gd name="connsiteX354" fmla="*/ 2528787 w 4027599"/>
              <a:gd name="connsiteY354" fmla="*/ 1958123 h 4966483"/>
              <a:gd name="connsiteX355" fmla="*/ 150846 w 4027599"/>
              <a:gd name="connsiteY355" fmla="*/ 1880593 h 4966483"/>
              <a:gd name="connsiteX356" fmla="*/ 212874 w 4027599"/>
              <a:gd name="connsiteY356" fmla="*/ 1880593 h 4966483"/>
              <a:gd name="connsiteX357" fmla="*/ 214281 w 4027599"/>
              <a:gd name="connsiteY357" fmla="*/ 1880593 h 4966483"/>
              <a:gd name="connsiteX358" fmla="*/ 276924 w 4027599"/>
              <a:gd name="connsiteY358" fmla="*/ 1880593 h 4966483"/>
              <a:gd name="connsiteX359" fmla="*/ 507513 w 4027599"/>
              <a:gd name="connsiteY359" fmla="*/ 2078155 h 4966483"/>
              <a:gd name="connsiteX360" fmla="*/ 392218 w 4027599"/>
              <a:gd name="connsiteY360" fmla="*/ 2082189 h 4966483"/>
              <a:gd name="connsiteX361" fmla="*/ 237754 w 4027599"/>
              <a:gd name="connsiteY361" fmla="*/ 1908569 h 4966483"/>
              <a:gd name="connsiteX362" fmla="*/ 383456 w 4027599"/>
              <a:gd name="connsiteY362" fmla="*/ 2082189 h 4966483"/>
              <a:gd name="connsiteX363" fmla="*/ 269266 w 4027599"/>
              <a:gd name="connsiteY363" fmla="*/ 2082189 h 4966483"/>
              <a:gd name="connsiteX364" fmla="*/ 150846 w 4027599"/>
              <a:gd name="connsiteY364" fmla="*/ 1880593 h 4966483"/>
              <a:gd name="connsiteX365" fmla="*/ 73316 w 4027599"/>
              <a:gd name="connsiteY365" fmla="*/ 1880583 h 4966483"/>
              <a:gd name="connsiteX366" fmla="*/ 139769 w 4027599"/>
              <a:gd name="connsiteY366" fmla="*/ 1880583 h 4966483"/>
              <a:gd name="connsiteX367" fmla="*/ 259400 w 4027599"/>
              <a:gd name="connsiteY367" fmla="*/ 2093511 h 4966483"/>
              <a:gd name="connsiteX368" fmla="*/ 139769 w 4027599"/>
              <a:gd name="connsiteY368" fmla="*/ 2097682 h 4966483"/>
              <a:gd name="connsiteX369" fmla="*/ 73316 w 4027599"/>
              <a:gd name="connsiteY369" fmla="*/ 1880583 h 4966483"/>
              <a:gd name="connsiteX370" fmla="*/ 11288 w 4027599"/>
              <a:gd name="connsiteY370" fmla="*/ 1880583 h 4966483"/>
              <a:gd name="connsiteX371" fmla="*/ 73316 w 4027599"/>
              <a:gd name="connsiteY371" fmla="*/ 1880583 h 4966483"/>
              <a:gd name="connsiteX372" fmla="*/ 135344 w 4027599"/>
              <a:gd name="connsiteY372" fmla="*/ 2097682 h 4966483"/>
              <a:gd name="connsiteX373" fmla="*/ 15713 w 4027599"/>
              <a:gd name="connsiteY373" fmla="*/ 2097682 h 4966483"/>
              <a:gd name="connsiteX374" fmla="*/ 11288 w 4027599"/>
              <a:gd name="connsiteY374" fmla="*/ 1880583 h 4966483"/>
              <a:gd name="connsiteX375" fmla="*/ 0 w 4027599"/>
              <a:gd name="connsiteY375" fmla="*/ 1880583 h 4966483"/>
              <a:gd name="connsiteX376" fmla="*/ 11288 w 4027599"/>
              <a:gd name="connsiteY376" fmla="*/ 1880583 h 4966483"/>
              <a:gd name="connsiteX377" fmla="*/ 6697 w 4027599"/>
              <a:gd name="connsiteY377" fmla="*/ 2097682 h 4966483"/>
              <a:gd name="connsiteX378" fmla="*/ 0 w 4027599"/>
              <a:gd name="connsiteY378" fmla="*/ 2097682 h 4966483"/>
              <a:gd name="connsiteX379" fmla="*/ 352442 w 4027599"/>
              <a:gd name="connsiteY379" fmla="*/ 1865081 h 4966483"/>
              <a:gd name="connsiteX380" fmla="*/ 415437 w 4027599"/>
              <a:gd name="connsiteY380" fmla="*/ 1865081 h 4966483"/>
              <a:gd name="connsiteX381" fmla="*/ 755625 w 4027599"/>
              <a:gd name="connsiteY381" fmla="*/ 2058277 h 4966483"/>
              <a:gd name="connsiteX382" fmla="*/ 646426 w 4027599"/>
              <a:gd name="connsiteY382" fmla="*/ 2066677 h 4966483"/>
              <a:gd name="connsiteX383" fmla="*/ 352442 w 4027599"/>
              <a:gd name="connsiteY383" fmla="*/ 1865081 h 4966483"/>
              <a:gd name="connsiteX384" fmla="*/ 348662 w 4027599"/>
              <a:gd name="connsiteY384" fmla="*/ 1865081 h 4966483"/>
              <a:gd name="connsiteX385" fmla="*/ 631569 w 4027599"/>
              <a:gd name="connsiteY385" fmla="*/ 2077842 h 4966483"/>
              <a:gd name="connsiteX386" fmla="*/ 519234 w 4027599"/>
              <a:gd name="connsiteY386" fmla="*/ 2082179 h 4966483"/>
              <a:gd name="connsiteX387" fmla="*/ 290414 w 4027599"/>
              <a:gd name="connsiteY387" fmla="*/ 1869428 h 4966483"/>
              <a:gd name="connsiteX388" fmla="*/ 348662 w 4027599"/>
              <a:gd name="connsiteY388" fmla="*/ 1865081 h 4966483"/>
              <a:gd name="connsiteX389" fmla="*/ 2248068 w 4027599"/>
              <a:gd name="connsiteY389" fmla="*/ 1849569 h 4966483"/>
              <a:gd name="connsiteX390" fmla="*/ 2507912 w 4027599"/>
              <a:gd name="connsiteY390" fmla="*/ 1945874 h 4966483"/>
              <a:gd name="connsiteX391" fmla="*/ 2445044 w 4027599"/>
              <a:gd name="connsiteY391" fmla="*/ 2268264 h 4966483"/>
              <a:gd name="connsiteX392" fmla="*/ 2197772 w 4027599"/>
              <a:gd name="connsiteY392" fmla="*/ 2142654 h 4966483"/>
              <a:gd name="connsiteX393" fmla="*/ 2248068 w 4027599"/>
              <a:gd name="connsiteY393" fmla="*/ 1849569 h 4966483"/>
              <a:gd name="connsiteX394" fmla="*/ 1683506 w 4027599"/>
              <a:gd name="connsiteY394" fmla="*/ 1834067 h 4966483"/>
              <a:gd name="connsiteX395" fmla="*/ 1903144 w 4027599"/>
              <a:gd name="connsiteY395" fmla="*/ 1999892 h 4966483"/>
              <a:gd name="connsiteX396" fmla="*/ 1862468 w 4027599"/>
              <a:gd name="connsiteY396" fmla="*/ 2252761 h 4966483"/>
              <a:gd name="connsiteX397" fmla="*/ 1655031 w 4027599"/>
              <a:gd name="connsiteY397" fmla="*/ 2045490 h 4966483"/>
              <a:gd name="connsiteX398" fmla="*/ 1683506 w 4027599"/>
              <a:gd name="connsiteY398" fmla="*/ 1834067 h 4966483"/>
              <a:gd name="connsiteX399" fmla="*/ 1427022 w 4027599"/>
              <a:gd name="connsiteY399" fmla="*/ 1818555 h 4966483"/>
              <a:gd name="connsiteX400" fmla="*/ 1624017 w 4027599"/>
              <a:gd name="connsiteY400" fmla="*/ 2055903 h 4966483"/>
              <a:gd name="connsiteX401" fmla="*/ 1595875 w 4027599"/>
              <a:gd name="connsiteY401" fmla="*/ 2268264 h 4966483"/>
              <a:gd name="connsiteX402" fmla="*/ 1406919 w 4027599"/>
              <a:gd name="connsiteY402" fmla="*/ 1989284 h 4966483"/>
              <a:gd name="connsiteX403" fmla="*/ 1427022 w 4027599"/>
              <a:gd name="connsiteY403" fmla="*/ 1818555 h 4966483"/>
              <a:gd name="connsiteX404" fmla="*/ 3595708 w 4027599"/>
              <a:gd name="connsiteY404" fmla="*/ 1725513 h 4966483"/>
              <a:gd name="connsiteX405" fmla="*/ 3919055 w 4027599"/>
              <a:gd name="connsiteY405" fmla="*/ 1746661 h 4966483"/>
              <a:gd name="connsiteX406" fmla="*/ 3802980 w 4027599"/>
              <a:gd name="connsiteY406" fmla="*/ 2144207 h 4966483"/>
              <a:gd name="connsiteX407" fmla="*/ 3500361 w 4027599"/>
              <a:gd name="connsiteY407" fmla="*/ 2114610 h 4966483"/>
              <a:gd name="connsiteX408" fmla="*/ 3595708 w 4027599"/>
              <a:gd name="connsiteY408" fmla="*/ 1725513 h 4966483"/>
              <a:gd name="connsiteX409" fmla="*/ 1968825 w 4027599"/>
              <a:gd name="connsiteY409" fmla="*/ 1725513 h 4966483"/>
              <a:gd name="connsiteX410" fmla="*/ 2228796 w 4027599"/>
              <a:gd name="connsiteY410" fmla="*/ 1838912 h 4966483"/>
              <a:gd name="connsiteX411" fmla="*/ 2181137 w 4027599"/>
              <a:gd name="connsiteY411" fmla="*/ 2128696 h 4966483"/>
              <a:gd name="connsiteX412" fmla="*/ 1934158 w 4027599"/>
              <a:gd name="connsiteY412" fmla="*/ 1985904 h 4966483"/>
              <a:gd name="connsiteX413" fmla="*/ 1968825 w 4027599"/>
              <a:gd name="connsiteY413" fmla="*/ 1725513 h 4966483"/>
              <a:gd name="connsiteX414" fmla="*/ 3253079 w 4027599"/>
              <a:gd name="connsiteY414" fmla="*/ 1694499 h 4966483"/>
              <a:gd name="connsiteX415" fmla="*/ 3562399 w 4027599"/>
              <a:gd name="connsiteY415" fmla="*/ 1728336 h 4966483"/>
              <a:gd name="connsiteX416" fmla="*/ 3467540 w 4027599"/>
              <a:gd name="connsiteY416" fmla="*/ 2113193 h 4966483"/>
              <a:gd name="connsiteX417" fmla="*/ 3174718 w 4027599"/>
              <a:gd name="connsiteY417" fmla="*/ 2070907 h 4966483"/>
              <a:gd name="connsiteX418" fmla="*/ 3253079 w 4027599"/>
              <a:gd name="connsiteY418" fmla="*/ 1694499 h 4966483"/>
              <a:gd name="connsiteX419" fmla="*/ 2926069 w 4027599"/>
              <a:gd name="connsiteY419" fmla="*/ 1647983 h 4966483"/>
              <a:gd name="connsiteX420" fmla="*/ 3221244 w 4027599"/>
              <a:gd name="connsiteY420" fmla="*/ 1691149 h 4966483"/>
              <a:gd name="connsiteX421" fmla="*/ 3143353 w 4027599"/>
              <a:gd name="connsiteY421" fmla="*/ 2066677 h 4966483"/>
              <a:gd name="connsiteX422" fmla="*/ 2864578 w 4027599"/>
              <a:gd name="connsiteY422" fmla="*/ 2006251 h 4966483"/>
              <a:gd name="connsiteX423" fmla="*/ 2926069 w 4027599"/>
              <a:gd name="connsiteY423" fmla="*/ 1647983 h 4966483"/>
              <a:gd name="connsiteX424" fmla="*/ 11288 w 4027599"/>
              <a:gd name="connsiteY424" fmla="*/ 1647983 h 4966483"/>
              <a:gd name="connsiteX425" fmla="*/ 0 w 4027599"/>
              <a:gd name="connsiteY425" fmla="*/ 1655005 h 4966483"/>
              <a:gd name="connsiteX426" fmla="*/ 0 w 4027599"/>
              <a:gd name="connsiteY426" fmla="*/ 1653916 h 4966483"/>
              <a:gd name="connsiteX427" fmla="*/ 11288 w 4027599"/>
              <a:gd name="connsiteY427" fmla="*/ 1647983 h 4966483"/>
              <a:gd name="connsiteX428" fmla="*/ 0 w 4027599"/>
              <a:gd name="connsiteY428" fmla="*/ 1656884 h 4966483"/>
              <a:gd name="connsiteX429" fmla="*/ 0 w 4027599"/>
              <a:gd name="connsiteY429" fmla="*/ 1655175 h 4966483"/>
              <a:gd name="connsiteX430" fmla="*/ 11288 w 4027599"/>
              <a:gd name="connsiteY430" fmla="*/ 1647983 h 4966483"/>
              <a:gd name="connsiteX431" fmla="*/ 0 w 4027599"/>
              <a:gd name="connsiteY431" fmla="*/ 1659747 h 4966483"/>
              <a:gd name="connsiteX432" fmla="*/ 0 w 4027599"/>
              <a:gd name="connsiteY432" fmla="*/ 1656928 h 4966483"/>
              <a:gd name="connsiteX433" fmla="*/ 11288 w 4027599"/>
              <a:gd name="connsiteY433" fmla="*/ 1647983 h 4966483"/>
              <a:gd name="connsiteX434" fmla="*/ 0 w 4027599"/>
              <a:gd name="connsiteY434" fmla="*/ 1666675 h 4966483"/>
              <a:gd name="connsiteX435" fmla="*/ 0 w 4027599"/>
              <a:gd name="connsiteY435" fmla="*/ 1660884 h 4966483"/>
              <a:gd name="connsiteX436" fmla="*/ 11288 w 4027599"/>
              <a:gd name="connsiteY436" fmla="*/ 1647983 h 4966483"/>
              <a:gd name="connsiteX437" fmla="*/ 0 w 4027599"/>
              <a:gd name="connsiteY437" fmla="*/ 1683787 h 4966483"/>
              <a:gd name="connsiteX438" fmla="*/ 0 w 4027599"/>
              <a:gd name="connsiteY438" fmla="*/ 1667737 h 4966483"/>
              <a:gd name="connsiteX439" fmla="*/ 11288 w 4027599"/>
              <a:gd name="connsiteY439" fmla="*/ 1647983 h 4966483"/>
              <a:gd name="connsiteX440" fmla="*/ 6853 w 4027599"/>
              <a:gd name="connsiteY440" fmla="*/ 1865081 h 4966483"/>
              <a:gd name="connsiteX441" fmla="*/ 0 w 4027599"/>
              <a:gd name="connsiteY441" fmla="*/ 1865081 h 4966483"/>
              <a:gd name="connsiteX442" fmla="*/ 0 w 4027599"/>
              <a:gd name="connsiteY442" fmla="*/ 1687491 h 4966483"/>
              <a:gd name="connsiteX443" fmla="*/ 11288 w 4027599"/>
              <a:gd name="connsiteY443" fmla="*/ 1647983 h 4966483"/>
              <a:gd name="connsiteX444" fmla="*/ 73316 w 4027599"/>
              <a:gd name="connsiteY444" fmla="*/ 1865081 h 4966483"/>
              <a:gd name="connsiteX445" fmla="*/ 15713 w 4027599"/>
              <a:gd name="connsiteY445" fmla="*/ 1865081 h 4966483"/>
              <a:gd name="connsiteX446" fmla="*/ 11288 w 4027599"/>
              <a:gd name="connsiteY446" fmla="*/ 1647983 h 4966483"/>
              <a:gd name="connsiteX447" fmla="*/ 11288 w 4027599"/>
              <a:gd name="connsiteY447" fmla="*/ 1647983 h 4966483"/>
              <a:gd name="connsiteX448" fmla="*/ 135344 w 4027599"/>
              <a:gd name="connsiteY448" fmla="*/ 1865081 h 4966483"/>
              <a:gd name="connsiteX449" fmla="*/ 79734 w 4027599"/>
              <a:gd name="connsiteY449" fmla="*/ 1865081 h 4966483"/>
              <a:gd name="connsiteX450" fmla="*/ 11288 w 4027599"/>
              <a:gd name="connsiteY450" fmla="*/ 1647983 h 4966483"/>
              <a:gd name="connsiteX451" fmla="*/ 11288 w 4027599"/>
              <a:gd name="connsiteY451" fmla="*/ 1647983 h 4966483"/>
              <a:gd name="connsiteX452" fmla="*/ 197372 w 4027599"/>
              <a:gd name="connsiteY452" fmla="*/ 1860656 h 4966483"/>
              <a:gd name="connsiteX453" fmla="*/ 138167 w 4027599"/>
              <a:gd name="connsiteY453" fmla="*/ 1865081 h 4966483"/>
              <a:gd name="connsiteX454" fmla="*/ 11288 w 4027599"/>
              <a:gd name="connsiteY454" fmla="*/ 1647983 h 4966483"/>
              <a:gd name="connsiteX455" fmla="*/ 11288 w 4027599"/>
              <a:gd name="connsiteY455" fmla="*/ 1647983 h 4966483"/>
              <a:gd name="connsiteX456" fmla="*/ 259400 w 4027599"/>
              <a:gd name="connsiteY456" fmla="*/ 1849579 h 4966483"/>
              <a:gd name="connsiteX457" fmla="*/ 200527 w 4027599"/>
              <a:gd name="connsiteY457" fmla="*/ 1849579 h 4966483"/>
              <a:gd name="connsiteX458" fmla="*/ 11288 w 4027599"/>
              <a:gd name="connsiteY458" fmla="*/ 1647983 h 4966483"/>
              <a:gd name="connsiteX459" fmla="*/ 11288 w 4027599"/>
              <a:gd name="connsiteY459" fmla="*/ 1647983 h 4966483"/>
              <a:gd name="connsiteX460" fmla="*/ 321428 w 4027599"/>
              <a:gd name="connsiteY460" fmla="*/ 1849579 h 4966483"/>
              <a:gd name="connsiteX461" fmla="*/ 262751 w 4027599"/>
              <a:gd name="connsiteY461" fmla="*/ 1849579 h 4966483"/>
              <a:gd name="connsiteX462" fmla="*/ 11288 w 4027599"/>
              <a:gd name="connsiteY462" fmla="*/ 1647983 h 4966483"/>
              <a:gd name="connsiteX463" fmla="*/ 11288 w 4027599"/>
              <a:gd name="connsiteY463" fmla="*/ 1647983 h 4966483"/>
              <a:gd name="connsiteX464" fmla="*/ 383456 w 4027599"/>
              <a:gd name="connsiteY464" fmla="*/ 1845379 h 4966483"/>
              <a:gd name="connsiteX465" fmla="*/ 324916 w 4027599"/>
              <a:gd name="connsiteY465" fmla="*/ 1849579 h 4966483"/>
              <a:gd name="connsiteX466" fmla="*/ 11288 w 4027599"/>
              <a:gd name="connsiteY466" fmla="*/ 1647983 h 4966483"/>
              <a:gd name="connsiteX467" fmla="*/ 1438744 w 4027599"/>
              <a:gd name="connsiteY467" fmla="*/ 1632471 h 4966483"/>
              <a:gd name="connsiteX468" fmla="*/ 1655031 w 4027599"/>
              <a:gd name="connsiteY468" fmla="*/ 1825667 h 4966483"/>
              <a:gd name="connsiteX469" fmla="*/ 1626469 w 4027599"/>
              <a:gd name="connsiteY469" fmla="*/ 2035654 h 4966483"/>
              <a:gd name="connsiteX470" fmla="*/ 1422421 w 4027599"/>
              <a:gd name="connsiteY470" fmla="*/ 1804665 h 4966483"/>
              <a:gd name="connsiteX471" fmla="*/ 1438744 w 4027599"/>
              <a:gd name="connsiteY471" fmla="*/ 1632471 h 4966483"/>
              <a:gd name="connsiteX472" fmla="*/ 2585833 w 4027599"/>
              <a:gd name="connsiteY472" fmla="*/ 1585955 h 4966483"/>
              <a:gd name="connsiteX473" fmla="*/ 2880080 w 4027599"/>
              <a:gd name="connsiteY473" fmla="*/ 1641126 h 4966483"/>
              <a:gd name="connsiteX474" fmla="*/ 2816118 w 4027599"/>
              <a:gd name="connsiteY474" fmla="*/ 1989137 h 4966483"/>
              <a:gd name="connsiteX475" fmla="*/ 2538926 w 4027599"/>
              <a:gd name="connsiteY475" fmla="*/ 1912750 h 4966483"/>
              <a:gd name="connsiteX476" fmla="*/ 2585833 w 4027599"/>
              <a:gd name="connsiteY476" fmla="*/ 1585955 h 4966483"/>
              <a:gd name="connsiteX477" fmla="*/ 1707310 w 4027599"/>
              <a:gd name="connsiteY477" fmla="*/ 1585955 h 4966483"/>
              <a:gd name="connsiteX478" fmla="*/ 1949669 w 4027599"/>
              <a:gd name="connsiteY478" fmla="*/ 1718021 h 4966483"/>
              <a:gd name="connsiteX479" fmla="*/ 1919906 w 4027599"/>
              <a:gd name="connsiteY479" fmla="*/ 1973635 h 4966483"/>
              <a:gd name="connsiteX480" fmla="*/ 1686045 w 4027599"/>
              <a:gd name="connsiteY480" fmla="*/ 1807488 h 4966483"/>
              <a:gd name="connsiteX481" fmla="*/ 1707310 w 4027599"/>
              <a:gd name="connsiteY481" fmla="*/ 1585955 h 4966483"/>
              <a:gd name="connsiteX482" fmla="*/ 2277832 w 4027599"/>
              <a:gd name="connsiteY482" fmla="*/ 1523927 h 4966483"/>
              <a:gd name="connsiteX483" fmla="*/ 2554438 w 4027599"/>
              <a:gd name="connsiteY483" fmla="*/ 1591357 h 4966483"/>
              <a:gd name="connsiteX484" fmla="*/ 2508342 w 4027599"/>
              <a:gd name="connsiteY484" fmla="*/ 1911607 h 4966483"/>
              <a:gd name="connsiteX485" fmla="*/ 2244298 w 4027599"/>
              <a:gd name="connsiteY485" fmla="*/ 1818907 h 4966483"/>
              <a:gd name="connsiteX486" fmla="*/ 2277832 w 4027599"/>
              <a:gd name="connsiteY486" fmla="*/ 1523927 h 4966483"/>
              <a:gd name="connsiteX487" fmla="*/ 1182827 w 4027599"/>
              <a:gd name="connsiteY487" fmla="*/ 1508415 h 4966483"/>
              <a:gd name="connsiteX488" fmla="*/ 1391407 w 4027599"/>
              <a:gd name="connsiteY488" fmla="*/ 1773993 h 4966483"/>
              <a:gd name="connsiteX489" fmla="*/ 1374381 w 4027599"/>
              <a:gd name="connsiteY489" fmla="*/ 1942611 h 4966483"/>
              <a:gd name="connsiteX490" fmla="*/ 1174309 w 4027599"/>
              <a:gd name="connsiteY490" fmla="*/ 1626454 h 4966483"/>
              <a:gd name="connsiteX491" fmla="*/ 1182827 w 4027599"/>
              <a:gd name="connsiteY491" fmla="*/ 1508415 h 4966483"/>
              <a:gd name="connsiteX492" fmla="*/ 2005299 w 4027599"/>
              <a:gd name="connsiteY492" fmla="*/ 1430885 h 4966483"/>
              <a:gd name="connsiteX493" fmla="*/ 2259800 w 4027599"/>
              <a:gd name="connsiteY493" fmla="*/ 1507888 h 4966483"/>
              <a:gd name="connsiteX494" fmla="*/ 2226959 w 4027599"/>
              <a:gd name="connsiteY494" fmla="*/ 1803053 h 4966483"/>
              <a:gd name="connsiteX495" fmla="*/ 1980674 w 4027599"/>
              <a:gd name="connsiteY495" fmla="*/ 1691833 h 4966483"/>
              <a:gd name="connsiteX496" fmla="*/ 2005299 w 4027599"/>
              <a:gd name="connsiteY496" fmla="*/ 1430885 h 4966483"/>
              <a:gd name="connsiteX497" fmla="*/ 1450768 w 4027599"/>
              <a:gd name="connsiteY497" fmla="*/ 1430885 h 4966483"/>
              <a:gd name="connsiteX498" fmla="*/ 1686045 w 4027599"/>
              <a:gd name="connsiteY498" fmla="*/ 1573550 h 4966483"/>
              <a:gd name="connsiteX499" fmla="*/ 1664653 w 4027599"/>
              <a:gd name="connsiteY499" fmla="*/ 1787551 h 4966483"/>
              <a:gd name="connsiteX500" fmla="*/ 1437933 w 4027599"/>
              <a:gd name="connsiteY500" fmla="*/ 1602923 h 4966483"/>
              <a:gd name="connsiteX501" fmla="*/ 1450768 w 4027599"/>
              <a:gd name="connsiteY501" fmla="*/ 1430885 h 4966483"/>
              <a:gd name="connsiteX502" fmla="*/ 1198017 w 4027599"/>
              <a:gd name="connsiteY502" fmla="*/ 1384359 h 4966483"/>
              <a:gd name="connsiteX503" fmla="*/ 1406919 w 4027599"/>
              <a:gd name="connsiteY503" fmla="*/ 1595254 h 4966483"/>
              <a:gd name="connsiteX504" fmla="*/ 1390538 w 4027599"/>
              <a:gd name="connsiteY504" fmla="*/ 1756527 h 4966483"/>
              <a:gd name="connsiteX505" fmla="*/ 1189821 w 4027599"/>
              <a:gd name="connsiteY505" fmla="*/ 1500151 h 4966483"/>
              <a:gd name="connsiteX506" fmla="*/ 1198017 w 4027599"/>
              <a:gd name="connsiteY506" fmla="*/ 1384359 h 4966483"/>
              <a:gd name="connsiteX507" fmla="*/ 1729612 w 4027599"/>
              <a:gd name="connsiteY507" fmla="*/ 1353345 h 4966483"/>
              <a:gd name="connsiteX508" fmla="*/ 1980683 w 4027599"/>
              <a:gd name="connsiteY508" fmla="*/ 1433757 h 4966483"/>
              <a:gd name="connsiteX509" fmla="*/ 1955579 w 4027599"/>
              <a:gd name="connsiteY509" fmla="*/ 1678997 h 4966483"/>
              <a:gd name="connsiteX510" fmla="*/ 1717059 w 4027599"/>
              <a:gd name="connsiteY510" fmla="*/ 1558389 h 4966483"/>
              <a:gd name="connsiteX511" fmla="*/ 1729612 w 4027599"/>
              <a:gd name="connsiteY511" fmla="*/ 1353345 h 4966483"/>
              <a:gd name="connsiteX512" fmla="*/ 3652823 w 4027599"/>
              <a:gd name="connsiteY512" fmla="*/ 1306829 h 4966483"/>
              <a:gd name="connsiteX513" fmla="*/ 3996585 w 4027599"/>
              <a:gd name="connsiteY513" fmla="*/ 1319430 h 4966483"/>
              <a:gd name="connsiteX514" fmla="*/ 3924437 w 4027599"/>
              <a:gd name="connsiteY514" fmla="*/ 1710011 h 4966483"/>
              <a:gd name="connsiteX515" fmla="*/ 3593403 w 4027599"/>
              <a:gd name="connsiteY515" fmla="*/ 1693210 h 4966483"/>
              <a:gd name="connsiteX516" fmla="*/ 3652823 w 4027599"/>
              <a:gd name="connsiteY516" fmla="*/ 1306829 h 4966483"/>
              <a:gd name="connsiteX517" fmla="*/ 3302428 w 4027599"/>
              <a:gd name="connsiteY517" fmla="*/ 1275815 h 4966483"/>
              <a:gd name="connsiteX518" fmla="*/ 3624417 w 4027599"/>
              <a:gd name="connsiteY518" fmla="*/ 1292792 h 4966483"/>
              <a:gd name="connsiteX519" fmla="*/ 3565876 w 4027599"/>
              <a:gd name="connsiteY519" fmla="*/ 1678997 h 4966483"/>
              <a:gd name="connsiteX520" fmla="*/ 3252249 w 4027599"/>
              <a:gd name="connsiteY520" fmla="*/ 1649292 h 4966483"/>
              <a:gd name="connsiteX521" fmla="*/ 3302428 w 4027599"/>
              <a:gd name="connsiteY521" fmla="*/ 1275815 h 4966483"/>
              <a:gd name="connsiteX522" fmla="*/ 2964819 w 4027599"/>
              <a:gd name="connsiteY522" fmla="*/ 1260303 h 4966483"/>
              <a:gd name="connsiteX523" fmla="*/ 3283272 w 4027599"/>
              <a:gd name="connsiteY523" fmla="*/ 1281148 h 4966483"/>
              <a:gd name="connsiteX524" fmla="*/ 3232322 w 4027599"/>
              <a:gd name="connsiteY524" fmla="*/ 1647983 h 4966483"/>
              <a:gd name="connsiteX525" fmla="*/ 2926606 w 4027599"/>
              <a:gd name="connsiteY525" fmla="*/ 1610464 h 4966483"/>
              <a:gd name="connsiteX526" fmla="*/ 2964819 w 4027599"/>
              <a:gd name="connsiteY526" fmla="*/ 1260303 h 4966483"/>
              <a:gd name="connsiteX527" fmla="*/ 1461846 w 4027599"/>
              <a:gd name="connsiteY527" fmla="*/ 1244801 h 4966483"/>
              <a:gd name="connsiteX528" fmla="*/ 1701548 w 4027599"/>
              <a:gd name="connsiteY528" fmla="*/ 1341193 h 4966483"/>
              <a:gd name="connsiteX529" fmla="*/ 1684727 w 4027599"/>
              <a:gd name="connsiteY529" fmla="*/ 1554941 h 4966483"/>
              <a:gd name="connsiteX530" fmla="*/ 1453435 w 4027599"/>
              <a:gd name="connsiteY530" fmla="*/ 1416633 h 4966483"/>
              <a:gd name="connsiteX531" fmla="*/ 1461846 w 4027599"/>
              <a:gd name="connsiteY531" fmla="*/ 1244801 h 4966483"/>
              <a:gd name="connsiteX532" fmla="*/ 1194129 w 4027599"/>
              <a:gd name="connsiteY532" fmla="*/ 1244801 h 4966483"/>
              <a:gd name="connsiteX533" fmla="*/ 1422431 w 4027599"/>
              <a:gd name="connsiteY533" fmla="*/ 1405517 h 4966483"/>
              <a:gd name="connsiteX534" fmla="*/ 1409508 w 4027599"/>
              <a:gd name="connsiteY534" fmla="*/ 1570453 h 4966483"/>
              <a:gd name="connsiteX535" fmla="*/ 1189821 w 4027599"/>
              <a:gd name="connsiteY535" fmla="*/ 1363221 h 4966483"/>
              <a:gd name="connsiteX536" fmla="*/ 1194129 w 4027599"/>
              <a:gd name="connsiteY536" fmla="*/ 1244801 h 4966483"/>
              <a:gd name="connsiteX537" fmla="*/ 2614679 w 4027599"/>
              <a:gd name="connsiteY537" fmla="*/ 1229289 h 4966483"/>
              <a:gd name="connsiteX538" fmla="*/ 2911104 w 4027599"/>
              <a:gd name="connsiteY538" fmla="*/ 1254384 h 4966483"/>
              <a:gd name="connsiteX539" fmla="*/ 2873526 w 4027599"/>
              <a:gd name="connsiteY539" fmla="*/ 1601457 h 4966483"/>
              <a:gd name="connsiteX540" fmla="*/ 2585452 w 4027599"/>
              <a:gd name="connsiteY540" fmla="*/ 1551278 h 4966483"/>
              <a:gd name="connsiteX541" fmla="*/ 2614679 w 4027599"/>
              <a:gd name="connsiteY541" fmla="*/ 1229289 h 4966483"/>
              <a:gd name="connsiteX542" fmla="*/ 2312060 w 4027599"/>
              <a:gd name="connsiteY542" fmla="*/ 1198275 h 4966483"/>
              <a:gd name="connsiteX543" fmla="*/ 2600954 w 4027599"/>
              <a:gd name="connsiteY543" fmla="*/ 1231848 h 4966483"/>
              <a:gd name="connsiteX544" fmla="*/ 2571220 w 4027599"/>
              <a:gd name="connsiteY544" fmla="*/ 1554941 h 4966483"/>
              <a:gd name="connsiteX545" fmla="*/ 2290814 w 4027599"/>
              <a:gd name="connsiteY545" fmla="*/ 1492005 h 4966483"/>
              <a:gd name="connsiteX546" fmla="*/ 2312060 w 4027599"/>
              <a:gd name="connsiteY546" fmla="*/ 1198275 h 4966483"/>
              <a:gd name="connsiteX547" fmla="*/ 961323 w 4027599"/>
              <a:gd name="connsiteY547" fmla="*/ 1198275 h 4966483"/>
              <a:gd name="connsiteX548" fmla="*/ 1158807 w 4027599"/>
              <a:gd name="connsiteY548" fmla="*/ 1489230 h 4966483"/>
              <a:gd name="connsiteX549" fmla="*/ 1150582 w 4027599"/>
              <a:gd name="connsiteY549" fmla="*/ 1601457 h 4966483"/>
              <a:gd name="connsiteX550" fmla="*/ 957211 w 4027599"/>
              <a:gd name="connsiteY550" fmla="*/ 1256464 h 4966483"/>
              <a:gd name="connsiteX551" fmla="*/ 961323 w 4027599"/>
              <a:gd name="connsiteY551" fmla="*/ 1198275 h 4966483"/>
              <a:gd name="connsiteX552" fmla="*/ 2013514 w 4027599"/>
              <a:gd name="connsiteY552" fmla="*/ 1151759 h 4966483"/>
              <a:gd name="connsiteX553" fmla="*/ 2290824 w 4027599"/>
              <a:gd name="connsiteY553" fmla="*/ 1188858 h 4966483"/>
              <a:gd name="connsiteX554" fmla="*/ 2269158 w 4027599"/>
              <a:gd name="connsiteY554" fmla="*/ 1477411 h 4966483"/>
              <a:gd name="connsiteX555" fmla="*/ 1996186 w 4027599"/>
              <a:gd name="connsiteY555" fmla="*/ 1407334 h 4966483"/>
              <a:gd name="connsiteX556" fmla="*/ 2013514 w 4027599"/>
              <a:gd name="connsiteY556" fmla="*/ 1151759 h 4966483"/>
              <a:gd name="connsiteX557" fmla="*/ 1205323 w 4027599"/>
              <a:gd name="connsiteY557" fmla="*/ 1120745 h 4966483"/>
              <a:gd name="connsiteX558" fmla="*/ 1422421 w 4027599"/>
              <a:gd name="connsiteY558" fmla="*/ 1226193 h 4966483"/>
              <a:gd name="connsiteX559" fmla="*/ 1414382 w 4027599"/>
              <a:gd name="connsiteY559" fmla="*/ 1384369 h 4966483"/>
              <a:gd name="connsiteX560" fmla="*/ 1205323 w 4027599"/>
              <a:gd name="connsiteY560" fmla="*/ 1234310 h 4966483"/>
              <a:gd name="connsiteX561" fmla="*/ 1205323 w 4027599"/>
              <a:gd name="connsiteY561" fmla="*/ 1120745 h 4966483"/>
              <a:gd name="connsiteX562" fmla="*/ 1740933 w 4027599"/>
              <a:gd name="connsiteY562" fmla="*/ 1105233 h 4966483"/>
              <a:gd name="connsiteX563" fmla="*/ 1996186 w 4027599"/>
              <a:gd name="connsiteY563" fmla="*/ 1146738 h 4966483"/>
              <a:gd name="connsiteX564" fmla="*/ 1983633 w 4027599"/>
              <a:gd name="connsiteY564" fmla="*/ 1399871 h 4966483"/>
              <a:gd name="connsiteX565" fmla="*/ 1732562 w 4027599"/>
              <a:gd name="connsiteY565" fmla="*/ 1321022 h 4966483"/>
              <a:gd name="connsiteX566" fmla="*/ 1740933 w 4027599"/>
              <a:gd name="connsiteY566" fmla="*/ 1105233 h 4966483"/>
              <a:gd name="connsiteX567" fmla="*/ 961470 w 4027599"/>
              <a:gd name="connsiteY567" fmla="*/ 1058717 h 4966483"/>
              <a:gd name="connsiteX568" fmla="*/ 1174309 w 4027599"/>
              <a:gd name="connsiteY568" fmla="*/ 1238061 h 4966483"/>
              <a:gd name="connsiteX569" fmla="*/ 1165889 w 4027599"/>
              <a:gd name="connsiteY569" fmla="*/ 1352065 h 4966483"/>
              <a:gd name="connsiteX570" fmla="*/ 1174309 w 4027599"/>
              <a:gd name="connsiteY570" fmla="*/ 1361394 h 4966483"/>
              <a:gd name="connsiteX571" fmla="*/ 1169884 w 4027599"/>
              <a:gd name="connsiteY571" fmla="*/ 1477411 h 4966483"/>
              <a:gd name="connsiteX572" fmla="*/ 957211 w 4027599"/>
              <a:gd name="connsiteY572" fmla="*/ 1185205 h 4966483"/>
              <a:gd name="connsiteX573" fmla="*/ 957211 w 4027599"/>
              <a:gd name="connsiteY573" fmla="*/ 1120745 h 4966483"/>
              <a:gd name="connsiteX574" fmla="*/ 1085643 w 4027599"/>
              <a:gd name="connsiteY574" fmla="*/ 1263107 h 4966483"/>
              <a:gd name="connsiteX575" fmla="*/ 957211 w 4027599"/>
              <a:gd name="connsiteY575" fmla="*/ 1118498 h 4966483"/>
              <a:gd name="connsiteX576" fmla="*/ 961470 w 4027599"/>
              <a:gd name="connsiteY576" fmla="*/ 1058717 h 4966483"/>
              <a:gd name="connsiteX577" fmla="*/ 1477357 w 4027599"/>
              <a:gd name="connsiteY577" fmla="*/ 1043204 h 4966483"/>
              <a:gd name="connsiteX578" fmla="*/ 1717059 w 4027599"/>
              <a:gd name="connsiteY578" fmla="*/ 1093423 h 4966483"/>
              <a:gd name="connsiteX579" fmla="*/ 1708649 w 4027599"/>
              <a:gd name="connsiteY579" fmla="*/ 1306829 h 4966483"/>
              <a:gd name="connsiteX580" fmla="*/ 1468947 w 4027599"/>
              <a:gd name="connsiteY580" fmla="*/ 1214774 h 4966483"/>
              <a:gd name="connsiteX581" fmla="*/ 1477357 w 4027599"/>
              <a:gd name="connsiteY581" fmla="*/ 1043204 h 4966483"/>
              <a:gd name="connsiteX582" fmla="*/ 1205323 w 4027599"/>
              <a:gd name="connsiteY582" fmla="*/ 981176 h 4966483"/>
              <a:gd name="connsiteX583" fmla="*/ 1422421 w 4027599"/>
              <a:gd name="connsiteY583" fmla="*/ 1035448 h 4966483"/>
              <a:gd name="connsiteX584" fmla="*/ 1418407 w 4027599"/>
              <a:gd name="connsiteY584" fmla="*/ 1198275 h 4966483"/>
              <a:gd name="connsiteX585" fmla="*/ 1205323 w 4027599"/>
              <a:gd name="connsiteY585" fmla="*/ 1098083 h 4966483"/>
              <a:gd name="connsiteX586" fmla="*/ 1205323 w 4027599"/>
              <a:gd name="connsiteY586" fmla="*/ 981176 h 4966483"/>
              <a:gd name="connsiteX587" fmla="*/ 972723 w 4027599"/>
              <a:gd name="connsiteY587" fmla="*/ 981176 h 4966483"/>
              <a:gd name="connsiteX588" fmla="*/ 1189821 w 4027599"/>
              <a:gd name="connsiteY588" fmla="*/ 1099597 h 4966483"/>
              <a:gd name="connsiteX589" fmla="*/ 1185562 w 4027599"/>
              <a:gd name="connsiteY589" fmla="*/ 1213787 h 4966483"/>
              <a:gd name="connsiteX590" fmla="*/ 972723 w 4027599"/>
              <a:gd name="connsiteY590" fmla="*/ 1044621 h 4966483"/>
              <a:gd name="connsiteX591" fmla="*/ 972723 w 4027599"/>
              <a:gd name="connsiteY591" fmla="*/ 981176 h 4966483"/>
              <a:gd name="connsiteX592" fmla="*/ 972723 w 4027599"/>
              <a:gd name="connsiteY592" fmla="*/ 919149 h 4966483"/>
              <a:gd name="connsiteX593" fmla="*/ 1189821 w 4027599"/>
              <a:gd name="connsiteY593" fmla="*/ 977397 h 4966483"/>
              <a:gd name="connsiteX594" fmla="*/ 1189821 w 4027599"/>
              <a:gd name="connsiteY594" fmla="*/ 1089731 h 4966483"/>
              <a:gd name="connsiteX595" fmla="*/ 972723 w 4027599"/>
              <a:gd name="connsiteY595" fmla="*/ 977397 h 4966483"/>
              <a:gd name="connsiteX596" fmla="*/ 972723 w 4027599"/>
              <a:gd name="connsiteY596" fmla="*/ 919149 h 4966483"/>
              <a:gd name="connsiteX597" fmla="*/ 3676823 w 4027599"/>
              <a:gd name="connsiteY597" fmla="*/ 857121 h 4966483"/>
              <a:gd name="connsiteX598" fmla="*/ 4027599 w 4027599"/>
              <a:gd name="connsiteY598" fmla="*/ 861409 h 4966483"/>
              <a:gd name="connsiteX599" fmla="*/ 4001938 w 4027599"/>
              <a:gd name="connsiteY599" fmla="*/ 1260303 h 4966483"/>
              <a:gd name="connsiteX600" fmla="*/ 3655431 w 4027599"/>
              <a:gd name="connsiteY600" fmla="*/ 1251727 h 4966483"/>
              <a:gd name="connsiteX601" fmla="*/ 3676823 w 4027599"/>
              <a:gd name="connsiteY601" fmla="*/ 857121 h 4966483"/>
              <a:gd name="connsiteX602" fmla="*/ 3326760 w 4027599"/>
              <a:gd name="connsiteY602" fmla="*/ 857121 h 4966483"/>
              <a:gd name="connsiteX603" fmla="*/ 3655431 w 4027599"/>
              <a:gd name="connsiteY603" fmla="*/ 857121 h 4966483"/>
              <a:gd name="connsiteX604" fmla="*/ 3634634 w 4027599"/>
              <a:gd name="connsiteY604" fmla="*/ 1244801 h 4966483"/>
              <a:gd name="connsiteX605" fmla="*/ 3314277 w 4027599"/>
              <a:gd name="connsiteY605" fmla="*/ 1227951 h 4966483"/>
              <a:gd name="connsiteX606" fmla="*/ 3326760 w 4027599"/>
              <a:gd name="connsiteY606" fmla="*/ 857121 h 4966483"/>
              <a:gd name="connsiteX607" fmla="*/ 2985645 w 4027599"/>
              <a:gd name="connsiteY607" fmla="*/ 857121 h 4966483"/>
              <a:gd name="connsiteX608" fmla="*/ 3298775 w 4027599"/>
              <a:gd name="connsiteY608" fmla="*/ 857121 h 4966483"/>
              <a:gd name="connsiteX609" fmla="*/ 3282071 w 4027599"/>
              <a:gd name="connsiteY609" fmla="*/ 1229289 h 4966483"/>
              <a:gd name="connsiteX610" fmla="*/ 2973122 w 4027599"/>
              <a:gd name="connsiteY610" fmla="*/ 1208141 h 4966483"/>
              <a:gd name="connsiteX611" fmla="*/ 2985645 w 4027599"/>
              <a:gd name="connsiteY611" fmla="*/ 857121 h 4966483"/>
              <a:gd name="connsiteX612" fmla="*/ 2624964 w 4027599"/>
              <a:gd name="connsiteY612" fmla="*/ 857121 h 4966483"/>
              <a:gd name="connsiteX613" fmla="*/ 2926606 w 4027599"/>
              <a:gd name="connsiteY613" fmla="*/ 857121 h 4966483"/>
              <a:gd name="connsiteX614" fmla="*/ 2913859 w 4027599"/>
              <a:gd name="connsiteY614" fmla="*/ 1213787 h 4966483"/>
              <a:gd name="connsiteX615" fmla="*/ 2616466 w 4027599"/>
              <a:gd name="connsiteY615" fmla="*/ 1188009 h 4966483"/>
              <a:gd name="connsiteX616" fmla="*/ 2624964 w 4027599"/>
              <a:gd name="connsiteY616" fmla="*/ 857121 h 4966483"/>
              <a:gd name="connsiteX617" fmla="*/ 2310595 w 4027599"/>
              <a:gd name="connsiteY617" fmla="*/ 857121 h 4966483"/>
              <a:gd name="connsiteX618" fmla="*/ 2600964 w 4027599"/>
              <a:gd name="connsiteY618" fmla="*/ 861350 h 4966483"/>
              <a:gd name="connsiteX619" fmla="*/ 2592427 w 4027599"/>
              <a:gd name="connsiteY619" fmla="*/ 1182773 h 4966483"/>
              <a:gd name="connsiteX620" fmla="*/ 2306326 w 4027599"/>
              <a:gd name="connsiteY620" fmla="*/ 1153175 h 4966483"/>
              <a:gd name="connsiteX621" fmla="*/ 2310595 w 4027599"/>
              <a:gd name="connsiteY621" fmla="*/ 857121 h 4966483"/>
              <a:gd name="connsiteX622" fmla="*/ 2015917 w 4027599"/>
              <a:gd name="connsiteY622" fmla="*/ 857121 h 4966483"/>
              <a:gd name="connsiteX623" fmla="*/ 2290814 w 4027599"/>
              <a:gd name="connsiteY623" fmla="*/ 857121 h 4966483"/>
              <a:gd name="connsiteX624" fmla="*/ 2282355 w 4027599"/>
              <a:gd name="connsiteY624" fmla="*/ 1151759 h 4966483"/>
              <a:gd name="connsiteX625" fmla="*/ 2011688 w 4027599"/>
              <a:gd name="connsiteY625" fmla="*/ 1117600 h 4966483"/>
              <a:gd name="connsiteX626" fmla="*/ 2015917 w 4027599"/>
              <a:gd name="connsiteY626" fmla="*/ 857121 h 4966483"/>
              <a:gd name="connsiteX627" fmla="*/ 1736811 w 4027599"/>
              <a:gd name="connsiteY627" fmla="*/ 857121 h 4966483"/>
              <a:gd name="connsiteX628" fmla="*/ 1996186 w 4027599"/>
              <a:gd name="connsiteY628" fmla="*/ 861194 h 4966483"/>
              <a:gd name="connsiteX629" fmla="*/ 1991936 w 4027599"/>
              <a:gd name="connsiteY629" fmla="*/ 1105233 h 4966483"/>
              <a:gd name="connsiteX630" fmla="*/ 1732562 w 4027599"/>
              <a:gd name="connsiteY630" fmla="*/ 1068632 h 4966483"/>
              <a:gd name="connsiteX631" fmla="*/ 1736811 w 4027599"/>
              <a:gd name="connsiteY631" fmla="*/ 857121 h 4966483"/>
              <a:gd name="connsiteX632" fmla="*/ 1468947 w 4027599"/>
              <a:gd name="connsiteY632" fmla="*/ 857121 h 4966483"/>
              <a:gd name="connsiteX633" fmla="*/ 1717059 w 4027599"/>
              <a:gd name="connsiteY633" fmla="*/ 857121 h 4966483"/>
              <a:gd name="connsiteX634" fmla="*/ 1717059 w 4027599"/>
              <a:gd name="connsiteY634" fmla="*/ 1074219 h 4966483"/>
              <a:gd name="connsiteX635" fmla="*/ 1468947 w 4027599"/>
              <a:gd name="connsiteY635" fmla="*/ 1031649 h 4966483"/>
              <a:gd name="connsiteX636" fmla="*/ 1468947 w 4027599"/>
              <a:gd name="connsiteY636" fmla="*/ 857121 h 4966483"/>
              <a:gd name="connsiteX637" fmla="*/ 1205323 w 4027599"/>
              <a:gd name="connsiteY637" fmla="*/ 857121 h 4966483"/>
              <a:gd name="connsiteX638" fmla="*/ 1437933 w 4027599"/>
              <a:gd name="connsiteY638" fmla="*/ 860999 h 4966483"/>
              <a:gd name="connsiteX639" fmla="*/ 1437933 w 4027599"/>
              <a:gd name="connsiteY639" fmla="*/ 1012191 h 4966483"/>
              <a:gd name="connsiteX640" fmla="*/ 1205323 w 4027599"/>
              <a:gd name="connsiteY640" fmla="*/ 965675 h 4966483"/>
              <a:gd name="connsiteX641" fmla="*/ 1205323 w 4027599"/>
              <a:gd name="connsiteY641" fmla="*/ 857121 h 4966483"/>
              <a:gd name="connsiteX642" fmla="*/ 972723 w 4027599"/>
              <a:gd name="connsiteY642" fmla="*/ 841619 h 4966483"/>
              <a:gd name="connsiteX643" fmla="*/ 1189821 w 4027599"/>
              <a:gd name="connsiteY643" fmla="*/ 846053 h 4966483"/>
              <a:gd name="connsiteX644" fmla="*/ 1189821 w 4027599"/>
              <a:gd name="connsiteY644" fmla="*/ 965675 h 4966483"/>
              <a:gd name="connsiteX645" fmla="*/ 972723 w 4027599"/>
              <a:gd name="connsiteY645" fmla="*/ 908081 h 4966483"/>
              <a:gd name="connsiteX646" fmla="*/ 972723 w 4027599"/>
              <a:gd name="connsiteY646" fmla="*/ 841619 h 4966483"/>
              <a:gd name="connsiteX647" fmla="*/ 740113 w 4027599"/>
              <a:gd name="connsiteY647" fmla="*/ 841619 h 4966483"/>
              <a:gd name="connsiteX648" fmla="*/ 941709 w 4027599"/>
              <a:gd name="connsiteY648" fmla="*/ 1159427 h 4966483"/>
              <a:gd name="connsiteX649" fmla="*/ 941709 w 4027599"/>
              <a:gd name="connsiteY649" fmla="*/ 1213787 h 4966483"/>
              <a:gd name="connsiteX650" fmla="*/ 740113 w 4027599"/>
              <a:gd name="connsiteY650" fmla="*/ 841619 h 4966483"/>
              <a:gd name="connsiteX651" fmla="*/ 740113 w 4027599"/>
              <a:gd name="connsiteY651" fmla="*/ 841619 h 4966483"/>
              <a:gd name="connsiteX652" fmla="*/ 941709 w 4027599"/>
              <a:gd name="connsiteY652" fmla="*/ 1097282 h 4966483"/>
              <a:gd name="connsiteX653" fmla="*/ 937509 w 4027599"/>
              <a:gd name="connsiteY653" fmla="*/ 1151759 h 4966483"/>
              <a:gd name="connsiteX654" fmla="*/ 740113 w 4027599"/>
              <a:gd name="connsiteY654" fmla="*/ 841619 h 4966483"/>
              <a:gd name="connsiteX655" fmla="*/ 740113 w 4027599"/>
              <a:gd name="connsiteY655" fmla="*/ 841619 h 4966483"/>
              <a:gd name="connsiteX656" fmla="*/ 941709 w 4027599"/>
              <a:gd name="connsiteY656" fmla="*/ 1035068 h 4966483"/>
              <a:gd name="connsiteX657" fmla="*/ 941709 w 4027599"/>
              <a:gd name="connsiteY657" fmla="*/ 1089731 h 4966483"/>
              <a:gd name="connsiteX658" fmla="*/ 740113 w 4027599"/>
              <a:gd name="connsiteY658" fmla="*/ 841619 h 4966483"/>
              <a:gd name="connsiteX659" fmla="*/ 740113 w 4027599"/>
              <a:gd name="connsiteY659" fmla="*/ 841619 h 4966483"/>
              <a:gd name="connsiteX660" fmla="*/ 941709 w 4027599"/>
              <a:gd name="connsiteY660" fmla="*/ 968498 h 4966483"/>
              <a:gd name="connsiteX661" fmla="*/ 941709 w 4027599"/>
              <a:gd name="connsiteY661" fmla="*/ 1027703 h 4966483"/>
              <a:gd name="connsiteX662" fmla="*/ 740113 w 4027599"/>
              <a:gd name="connsiteY662" fmla="*/ 841619 h 4966483"/>
              <a:gd name="connsiteX663" fmla="*/ 740113 w 4027599"/>
              <a:gd name="connsiteY663" fmla="*/ 841619 h 4966483"/>
              <a:gd name="connsiteX664" fmla="*/ 941709 w 4027599"/>
              <a:gd name="connsiteY664" fmla="*/ 905786 h 4966483"/>
              <a:gd name="connsiteX665" fmla="*/ 941709 w 4027599"/>
              <a:gd name="connsiteY665" fmla="*/ 965675 h 4966483"/>
              <a:gd name="connsiteX666" fmla="*/ 740113 w 4027599"/>
              <a:gd name="connsiteY666" fmla="*/ 841619 h 4966483"/>
              <a:gd name="connsiteX667" fmla="*/ 740113 w 4027599"/>
              <a:gd name="connsiteY667" fmla="*/ 841619 h 4966483"/>
              <a:gd name="connsiteX668" fmla="*/ 941709 w 4027599"/>
              <a:gd name="connsiteY668" fmla="*/ 841619 h 4966483"/>
              <a:gd name="connsiteX669" fmla="*/ 941709 w 4027599"/>
              <a:gd name="connsiteY669" fmla="*/ 903647 h 4966483"/>
              <a:gd name="connsiteX670" fmla="*/ 740113 w 4027599"/>
              <a:gd name="connsiteY670" fmla="*/ 841619 h 4966483"/>
              <a:gd name="connsiteX671" fmla="*/ 941709 w 4027599"/>
              <a:gd name="connsiteY671" fmla="*/ 779591 h 4966483"/>
              <a:gd name="connsiteX672" fmla="*/ 941709 w 4027599"/>
              <a:gd name="connsiteY672" fmla="*/ 837477 h 4966483"/>
              <a:gd name="connsiteX673" fmla="*/ 740113 w 4027599"/>
              <a:gd name="connsiteY673" fmla="*/ 841619 h 4966483"/>
              <a:gd name="connsiteX674" fmla="*/ 941709 w 4027599"/>
              <a:gd name="connsiteY674" fmla="*/ 779591 h 4966483"/>
              <a:gd name="connsiteX675" fmla="*/ 1189821 w 4027599"/>
              <a:gd name="connsiteY675" fmla="*/ 717562 h 4966483"/>
              <a:gd name="connsiteX676" fmla="*/ 1189821 w 4027599"/>
              <a:gd name="connsiteY676" fmla="*/ 837018 h 4966483"/>
              <a:gd name="connsiteX677" fmla="*/ 972723 w 4027599"/>
              <a:gd name="connsiteY677" fmla="*/ 841619 h 4966483"/>
              <a:gd name="connsiteX678" fmla="*/ 972723 w 4027599"/>
              <a:gd name="connsiteY678" fmla="*/ 777295 h 4966483"/>
              <a:gd name="connsiteX679" fmla="*/ 1189821 w 4027599"/>
              <a:gd name="connsiteY679" fmla="*/ 717562 h 4966483"/>
              <a:gd name="connsiteX680" fmla="*/ 941709 w 4027599"/>
              <a:gd name="connsiteY680" fmla="*/ 717562 h 4966483"/>
              <a:gd name="connsiteX681" fmla="*/ 941709 w 4027599"/>
              <a:gd name="connsiteY681" fmla="*/ 771317 h 4966483"/>
              <a:gd name="connsiteX682" fmla="*/ 740113 w 4027599"/>
              <a:gd name="connsiteY682" fmla="*/ 841619 h 4966483"/>
              <a:gd name="connsiteX683" fmla="*/ 941709 w 4027599"/>
              <a:gd name="connsiteY683" fmla="*/ 717562 h 4966483"/>
              <a:gd name="connsiteX684" fmla="*/ 1437933 w 4027599"/>
              <a:gd name="connsiteY684" fmla="*/ 671037 h 4966483"/>
              <a:gd name="connsiteX685" fmla="*/ 1437933 w 4027599"/>
              <a:gd name="connsiteY685" fmla="*/ 841619 h 4966483"/>
              <a:gd name="connsiteX686" fmla="*/ 1205323 w 4027599"/>
              <a:gd name="connsiteY686" fmla="*/ 841619 h 4966483"/>
              <a:gd name="connsiteX687" fmla="*/ 1205323 w 4027599"/>
              <a:gd name="connsiteY687" fmla="*/ 722212 h 4966483"/>
              <a:gd name="connsiteX688" fmla="*/ 1437933 w 4027599"/>
              <a:gd name="connsiteY688" fmla="*/ 671037 h 4966483"/>
              <a:gd name="connsiteX689" fmla="*/ 941709 w 4027599"/>
              <a:gd name="connsiteY689" fmla="*/ 655534 h 4966483"/>
              <a:gd name="connsiteX690" fmla="*/ 941709 w 4027599"/>
              <a:gd name="connsiteY690" fmla="*/ 713421 h 4966483"/>
              <a:gd name="connsiteX691" fmla="*/ 740113 w 4027599"/>
              <a:gd name="connsiteY691" fmla="*/ 841619 h 4966483"/>
              <a:gd name="connsiteX692" fmla="*/ 941709 w 4027599"/>
              <a:gd name="connsiteY692" fmla="*/ 655534 h 4966483"/>
              <a:gd name="connsiteX693" fmla="*/ 1717059 w 4027599"/>
              <a:gd name="connsiteY693" fmla="*/ 609009 h 4966483"/>
              <a:gd name="connsiteX694" fmla="*/ 1717059 w 4027599"/>
              <a:gd name="connsiteY694" fmla="*/ 826107 h 4966483"/>
              <a:gd name="connsiteX695" fmla="*/ 1468947 w 4027599"/>
              <a:gd name="connsiteY695" fmla="*/ 826107 h 4966483"/>
              <a:gd name="connsiteX696" fmla="*/ 1468947 w 4027599"/>
              <a:gd name="connsiteY696" fmla="*/ 655827 h 4966483"/>
              <a:gd name="connsiteX697" fmla="*/ 1717059 w 4027599"/>
              <a:gd name="connsiteY697" fmla="*/ 609009 h 4966483"/>
              <a:gd name="connsiteX698" fmla="*/ 1189821 w 4027599"/>
              <a:gd name="connsiteY698" fmla="*/ 593506 h 4966483"/>
              <a:gd name="connsiteX699" fmla="*/ 1189821 w 4027599"/>
              <a:gd name="connsiteY699" fmla="*/ 703164 h 4966483"/>
              <a:gd name="connsiteX700" fmla="*/ 972723 w 4027599"/>
              <a:gd name="connsiteY700" fmla="*/ 764088 h 4966483"/>
              <a:gd name="connsiteX701" fmla="*/ 972723 w 4027599"/>
              <a:gd name="connsiteY701" fmla="*/ 703164 h 4966483"/>
              <a:gd name="connsiteX702" fmla="*/ 1189821 w 4027599"/>
              <a:gd name="connsiteY702" fmla="*/ 593506 h 4966483"/>
              <a:gd name="connsiteX703" fmla="*/ 941709 w 4027599"/>
              <a:gd name="connsiteY703" fmla="*/ 593506 h 4966483"/>
              <a:gd name="connsiteX704" fmla="*/ 941709 w 4027599"/>
              <a:gd name="connsiteY704" fmla="*/ 651392 h 4966483"/>
              <a:gd name="connsiteX705" fmla="*/ 740113 w 4027599"/>
              <a:gd name="connsiteY705" fmla="*/ 841619 h 4966483"/>
              <a:gd name="connsiteX706" fmla="*/ 941709 w 4027599"/>
              <a:gd name="connsiteY706" fmla="*/ 593506 h 4966483"/>
              <a:gd name="connsiteX707" fmla="*/ 1991936 w 4027599"/>
              <a:gd name="connsiteY707" fmla="*/ 562492 h 4966483"/>
              <a:gd name="connsiteX708" fmla="*/ 1996186 w 4027599"/>
              <a:gd name="connsiteY708" fmla="*/ 821858 h 4966483"/>
              <a:gd name="connsiteX709" fmla="*/ 1736811 w 4027599"/>
              <a:gd name="connsiteY709" fmla="*/ 826116 h 4966483"/>
              <a:gd name="connsiteX710" fmla="*/ 1732562 w 4027599"/>
              <a:gd name="connsiteY710" fmla="*/ 605013 h 4966483"/>
              <a:gd name="connsiteX711" fmla="*/ 1991936 w 4027599"/>
              <a:gd name="connsiteY711" fmla="*/ 562492 h 4966483"/>
              <a:gd name="connsiteX712" fmla="*/ 2282355 w 4027599"/>
              <a:gd name="connsiteY712" fmla="*/ 531478 h 4966483"/>
              <a:gd name="connsiteX713" fmla="*/ 2290814 w 4027599"/>
              <a:gd name="connsiteY713" fmla="*/ 821906 h 4966483"/>
              <a:gd name="connsiteX714" fmla="*/ 2015917 w 4027599"/>
              <a:gd name="connsiteY714" fmla="*/ 826116 h 4966483"/>
              <a:gd name="connsiteX715" fmla="*/ 2011688 w 4027599"/>
              <a:gd name="connsiteY715" fmla="*/ 565149 h 4966483"/>
              <a:gd name="connsiteX716" fmla="*/ 2282355 w 4027599"/>
              <a:gd name="connsiteY716" fmla="*/ 531478 h 4966483"/>
              <a:gd name="connsiteX717" fmla="*/ 937509 w 4027599"/>
              <a:gd name="connsiteY717" fmla="*/ 531478 h 4966483"/>
              <a:gd name="connsiteX718" fmla="*/ 941709 w 4027599"/>
              <a:gd name="connsiteY718" fmla="*/ 585233 h 4966483"/>
              <a:gd name="connsiteX719" fmla="*/ 740113 w 4027599"/>
              <a:gd name="connsiteY719" fmla="*/ 841619 h 4966483"/>
              <a:gd name="connsiteX720" fmla="*/ 937509 w 4027599"/>
              <a:gd name="connsiteY720" fmla="*/ 531478 h 4966483"/>
              <a:gd name="connsiteX721" fmla="*/ 2592544 w 4027599"/>
              <a:gd name="connsiteY721" fmla="*/ 500464 h 4966483"/>
              <a:gd name="connsiteX722" fmla="*/ 2600964 w 4027599"/>
              <a:gd name="connsiteY722" fmla="*/ 826116 h 4966483"/>
              <a:gd name="connsiteX723" fmla="*/ 2314746 w 4027599"/>
              <a:gd name="connsiteY723" fmla="*/ 826116 h 4966483"/>
              <a:gd name="connsiteX724" fmla="*/ 2306326 w 4027599"/>
              <a:gd name="connsiteY724" fmla="*/ 530062 h 4966483"/>
              <a:gd name="connsiteX725" fmla="*/ 2592544 w 4027599"/>
              <a:gd name="connsiteY725" fmla="*/ 500464 h 4966483"/>
              <a:gd name="connsiteX726" fmla="*/ 1418407 w 4027599"/>
              <a:gd name="connsiteY726" fmla="*/ 484952 h 4966483"/>
              <a:gd name="connsiteX727" fmla="*/ 1422421 w 4027599"/>
              <a:gd name="connsiteY727" fmla="*/ 644701 h 4966483"/>
              <a:gd name="connsiteX728" fmla="*/ 1205323 w 4027599"/>
              <a:gd name="connsiteY728" fmla="*/ 702051 h 4966483"/>
              <a:gd name="connsiteX729" fmla="*/ 1205323 w 4027599"/>
              <a:gd name="connsiteY729" fmla="*/ 587352 h 4966483"/>
              <a:gd name="connsiteX730" fmla="*/ 1418407 w 4027599"/>
              <a:gd name="connsiteY730" fmla="*/ 484952 h 4966483"/>
              <a:gd name="connsiteX731" fmla="*/ 2914035 w 4027599"/>
              <a:gd name="connsiteY731" fmla="*/ 469450 h 4966483"/>
              <a:gd name="connsiteX732" fmla="*/ 2926606 w 4027599"/>
              <a:gd name="connsiteY732" fmla="*/ 821818 h 4966483"/>
              <a:gd name="connsiteX733" fmla="*/ 2629038 w 4027599"/>
              <a:gd name="connsiteY733" fmla="*/ 826116 h 4966483"/>
              <a:gd name="connsiteX734" fmla="*/ 2616466 w 4027599"/>
              <a:gd name="connsiteY734" fmla="*/ 495229 h 4966483"/>
              <a:gd name="connsiteX735" fmla="*/ 2914035 w 4027599"/>
              <a:gd name="connsiteY735" fmla="*/ 469450 h 4966483"/>
              <a:gd name="connsiteX736" fmla="*/ 1185562 w 4027599"/>
              <a:gd name="connsiteY736" fmla="*/ 469450 h 4966483"/>
              <a:gd name="connsiteX737" fmla="*/ 1189821 w 4027599"/>
              <a:gd name="connsiteY737" fmla="*/ 583641 h 4966483"/>
              <a:gd name="connsiteX738" fmla="*/ 972723 w 4027599"/>
              <a:gd name="connsiteY738" fmla="*/ 702060 h 4966483"/>
              <a:gd name="connsiteX739" fmla="*/ 972723 w 4027599"/>
              <a:gd name="connsiteY739" fmla="*/ 638616 h 4966483"/>
              <a:gd name="connsiteX740" fmla="*/ 1185562 w 4027599"/>
              <a:gd name="connsiteY740" fmla="*/ 469450 h 4966483"/>
              <a:gd name="connsiteX741" fmla="*/ 941709 w 4027599"/>
              <a:gd name="connsiteY741" fmla="*/ 469450 h 4966483"/>
              <a:gd name="connsiteX742" fmla="*/ 941709 w 4027599"/>
              <a:gd name="connsiteY742" fmla="*/ 523205 h 4966483"/>
              <a:gd name="connsiteX743" fmla="*/ 740113 w 4027599"/>
              <a:gd name="connsiteY743" fmla="*/ 841619 h 4966483"/>
              <a:gd name="connsiteX744" fmla="*/ 941709 w 4027599"/>
              <a:gd name="connsiteY744" fmla="*/ 469450 h 4966483"/>
              <a:gd name="connsiteX745" fmla="*/ 3282071 w 4027599"/>
              <a:gd name="connsiteY745" fmla="*/ 453938 h 4966483"/>
              <a:gd name="connsiteX746" fmla="*/ 3298775 w 4027599"/>
              <a:gd name="connsiteY746" fmla="*/ 810605 h 4966483"/>
              <a:gd name="connsiteX747" fmla="*/ 2985645 w 4027599"/>
              <a:gd name="connsiteY747" fmla="*/ 810605 h 4966483"/>
              <a:gd name="connsiteX748" fmla="*/ 2973122 w 4027599"/>
              <a:gd name="connsiteY748" fmla="*/ 474198 h 4966483"/>
              <a:gd name="connsiteX749" fmla="*/ 3282071 w 4027599"/>
              <a:gd name="connsiteY749" fmla="*/ 453938 h 4966483"/>
              <a:gd name="connsiteX750" fmla="*/ 3634879 w 4027599"/>
              <a:gd name="connsiteY750" fmla="*/ 438436 h 4966483"/>
              <a:gd name="connsiteX751" fmla="*/ 3655431 w 4027599"/>
              <a:gd name="connsiteY751" fmla="*/ 810605 h 4966483"/>
              <a:gd name="connsiteX752" fmla="*/ 3330717 w 4027599"/>
              <a:gd name="connsiteY752" fmla="*/ 810605 h 4966483"/>
              <a:gd name="connsiteX753" fmla="*/ 3314277 w 4027599"/>
              <a:gd name="connsiteY753" fmla="*/ 454612 h 4966483"/>
              <a:gd name="connsiteX754" fmla="*/ 3634879 w 4027599"/>
              <a:gd name="connsiteY754" fmla="*/ 438436 h 4966483"/>
              <a:gd name="connsiteX755" fmla="*/ 4001938 w 4027599"/>
              <a:gd name="connsiteY755" fmla="*/ 422924 h 4966483"/>
              <a:gd name="connsiteX756" fmla="*/ 4027599 w 4027599"/>
              <a:gd name="connsiteY756" fmla="*/ 806482 h 4966483"/>
              <a:gd name="connsiteX757" fmla="*/ 3676823 w 4027599"/>
              <a:gd name="connsiteY757" fmla="*/ 810605 h 4966483"/>
              <a:gd name="connsiteX758" fmla="*/ 3655431 w 4027599"/>
              <a:gd name="connsiteY758" fmla="*/ 431169 h 4966483"/>
              <a:gd name="connsiteX759" fmla="*/ 4001938 w 4027599"/>
              <a:gd name="connsiteY759" fmla="*/ 422924 h 4966483"/>
              <a:gd name="connsiteX760" fmla="*/ 1708649 w 4027599"/>
              <a:gd name="connsiteY760" fmla="*/ 376408 h 4966483"/>
              <a:gd name="connsiteX761" fmla="*/ 1717059 w 4027599"/>
              <a:gd name="connsiteY761" fmla="*/ 589814 h 4966483"/>
              <a:gd name="connsiteX762" fmla="*/ 1477357 w 4027599"/>
              <a:gd name="connsiteY762" fmla="*/ 640032 h 4966483"/>
              <a:gd name="connsiteX763" fmla="*/ 1468947 w 4027599"/>
              <a:gd name="connsiteY763" fmla="*/ 468464 h 4966483"/>
              <a:gd name="connsiteX764" fmla="*/ 1708649 w 4027599"/>
              <a:gd name="connsiteY764" fmla="*/ 376408 h 4966483"/>
              <a:gd name="connsiteX765" fmla="*/ 1165801 w 4027599"/>
              <a:gd name="connsiteY765" fmla="*/ 345394 h 4966483"/>
              <a:gd name="connsiteX766" fmla="*/ 1174309 w 4027599"/>
              <a:gd name="connsiteY766" fmla="*/ 460688 h 4966483"/>
              <a:gd name="connsiteX767" fmla="*/ 961470 w 4027599"/>
              <a:gd name="connsiteY767" fmla="*/ 640032 h 4966483"/>
              <a:gd name="connsiteX768" fmla="*/ 957211 w 4027599"/>
              <a:gd name="connsiteY768" fmla="*/ 580251 h 4966483"/>
              <a:gd name="connsiteX769" fmla="*/ 1165801 w 4027599"/>
              <a:gd name="connsiteY769" fmla="*/ 345394 h 4966483"/>
              <a:gd name="connsiteX770" fmla="*/ 1414382 w 4027599"/>
              <a:gd name="connsiteY770" fmla="*/ 298868 h 4966483"/>
              <a:gd name="connsiteX771" fmla="*/ 1422421 w 4027599"/>
              <a:gd name="connsiteY771" fmla="*/ 466344 h 4966483"/>
              <a:gd name="connsiteX772" fmla="*/ 1205323 w 4027599"/>
              <a:gd name="connsiteY772" fmla="*/ 577995 h 4966483"/>
              <a:gd name="connsiteX773" fmla="*/ 1205323 w 4027599"/>
              <a:gd name="connsiteY773" fmla="*/ 457758 h 4966483"/>
              <a:gd name="connsiteX774" fmla="*/ 1414382 w 4027599"/>
              <a:gd name="connsiteY774" fmla="*/ 298868 h 4966483"/>
              <a:gd name="connsiteX775" fmla="*/ 1979453 w 4027599"/>
              <a:gd name="connsiteY775" fmla="*/ 283366 h 4966483"/>
              <a:gd name="connsiteX776" fmla="*/ 1996186 w 4027599"/>
              <a:gd name="connsiteY776" fmla="*/ 532358 h 4966483"/>
              <a:gd name="connsiteX777" fmla="*/ 1740933 w 4027599"/>
              <a:gd name="connsiteY777" fmla="*/ 578004 h 4966483"/>
              <a:gd name="connsiteX778" fmla="*/ 1732562 w 4027599"/>
              <a:gd name="connsiteY778" fmla="*/ 362215 h 4966483"/>
              <a:gd name="connsiteX779" fmla="*/ 1979453 w 4027599"/>
              <a:gd name="connsiteY779" fmla="*/ 283366 h 4966483"/>
              <a:gd name="connsiteX780" fmla="*/ 2269158 w 4027599"/>
              <a:gd name="connsiteY780" fmla="*/ 205826 h 4966483"/>
              <a:gd name="connsiteX781" fmla="*/ 2290824 w 4027599"/>
              <a:gd name="connsiteY781" fmla="*/ 493900 h 4966483"/>
              <a:gd name="connsiteX782" fmla="*/ 2013514 w 4027599"/>
              <a:gd name="connsiteY782" fmla="*/ 531478 h 4966483"/>
              <a:gd name="connsiteX783" fmla="*/ 1996186 w 4027599"/>
              <a:gd name="connsiteY783" fmla="*/ 276802 h 4966483"/>
              <a:gd name="connsiteX784" fmla="*/ 2269158 w 4027599"/>
              <a:gd name="connsiteY784" fmla="*/ 205826 h 4966483"/>
              <a:gd name="connsiteX785" fmla="*/ 2560905 w 4027599"/>
              <a:gd name="connsiteY785" fmla="*/ 143798 h 4966483"/>
              <a:gd name="connsiteX786" fmla="*/ 2585452 w 4027599"/>
              <a:gd name="connsiteY786" fmla="*/ 452463 h 4966483"/>
              <a:gd name="connsiteX787" fmla="*/ 2311278 w 4027599"/>
              <a:gd name="connsiteY787" fmla="*/ 484952 h 4966483"/>
              <a:gd name="connsiteX788" fmla="*/ 2290814 w 4027599"/>
              <a:gd name="connsiteY788" fmla="*/ 200659 h 4966483"/>
              <a:gd name="connsiteX789" fmla="*/ 2560905 w 4027599"/>
              <a:gd name="connsiteY789" fmla="*/ 143798 h 4966483"/>
              <a:gd name="connsiteX790" fmla="*/ 1684727 w 4027599"/>
              <a:gd name="connsiteY790" fmla="*/ 143798 h 4966483"/>
              <a:gd name="connsiteX791" fmla="*/ 1701548 w 4027599"/>
              <a:gd name="connsiteY791" fmla="*/ 356217 h 4966483"/>
              <a:gd name="connsiteX792" fmla="*/ 1461846 w 4027599"/>
              <a:gd name="connsiteY792" fmla="*/ 453938 h 4966483"/>
              <a:gd name="connsiteX793" fmla="*/ 1453435 w 4027599"/>
              <a:gd name="connsiteY793" fmla="*/ 283991 h 4966483"/>
              <a:gd name="connsiteX794" fmla="*/ 1684727 w 4027599"/>
              <a:gd name="connsiteY794" fmla="*/ 143798 h 4966483"/>
              <a:gd name="connsiteX795" fmla="*/ 1150582 w 4027599"/>
              <a:gd name="connsiteY795" fmla="*/ 97282 h 4966483"/>
              <a:gd name="connsiteX796" fmla="*/ 1158807 w 4027599"/>
              <a:gd name="connsiteY796" fmla="*/ 205348 h 4966483"/>
              <a:gd name="connsiteX797" fmla="*/ 989260 w 4027599"/>
              <a:gd name="connsiteY797" fmla="*/ 458715 h 4966483"/>
              <a:gd name="connsiteX798" fmla="*/ 1169884 w 4027599"/>
              <a:gd name="connsiteY798" fmla="*/ 221338 h 4966483"/>
              <a:gd name="connsiteX799" fmla="*/ 1174309 w 4027599"/>
              <a:gd name="connsiteY799" fmla="*/ 332315 h 4966483"/>
              <a:gd name="connsiteX800" fmla="*/ 957211 w 4027599"/>
              <a:gd name="connsiteY800" fmla="*/ 562492 h 4966483"/>
              <a:gd name="connsiteX801" fmla="*/ 957211 w 4027599"/>
              <a:gd name="connsiteY801" fmla="*/ 500836 h 4966483"/>
              <a:gd name="connsiteX802" fmla="*/ 961021 w 4027599"/>
              <a:gd name="connsiteY802" fmla="*/ 495834 h 4966483"/>
              <a:gd name="connsiteX803" fmla="*/ 957211 w 4027599"/>
              <a:gd name="connsiteY803" fmla="*/ 438114 h 4966483"/>
              <a:gd name="connsiteX804" fmla="*/ 1150582 w 4027599"/>
              <a:gd name="connsiteY804" fmla="*/ 97282 h 4966483"/>
              <a:gd name="connsiteX805" fmla="*/ 2873526 w 4027599"/>
              <a:gd name="connsiteY805" fmla="*/ 81770 h 4966483"/>
              <a:gd name="connsiteX806" fmla="*/ 2911104 w 4027599"/>
              <a:gd name="connsiteY806" fmla="*/ 424986 h 4966483"/>
              <a:gd name="connsiteX807" fmla="*/ 2614679 w 4027599"/>
              <a:gd name="connsiteY807" fmla="*/ 453938 h 4966483"/>
              <a:gd name="connsiteX808" fmla="*/ 2585452 w 4027599"/>
              <a:gd name="connsiteY808" fmla="*/ 131393 h 4966483"/>
              <a:gd name="connsiteX809" fmla="*/ 2873526 w 4027599"/>
              <a:gd name="connsiteY809" fmla="*/ 81770 h 4966483"/>
              <a:gd name="connsiteX810" fmla="*/ 3222553 w 4027599"/>
              <a:gd name="connsiteY810" fmla="*/ 35254 h 4966483"/>
              <a:gd name="connsiteX811" fmla="*/ 3267761 w 4027599"/>
              <a:gd name="connsiteY811" fmla="*/ 402089 h 4966483"/>
              <a:gd name="connsiteX812" fmla="*/ 2963598 w 4027599"/>
              <a:gd name="connsiteY812" fmla="*/ 422934 h 4966483"/>
              <a:gd name="connsiteX813" fmla="*/ 2926606 w 4027599"/>
              <a:gd name="connsiteY813" fmla="*/ 72774 h 4966483"/>
              <a:gd name="connsiteX814" fmla="*/ 3222553 w 4027599"/>
              <a:gd name="connsiteY814" fmla="*/ 35254 h 4966483"/>
              <a:gd name="connsiteX815" fmla="*/ 0 w 4027599"/>
              <a:gd name="connsiteY815" fmla="*/ 28232 h 4966483"/>
              <a:gd name="connsiteX816" fmla="*/ 11288 w 4027599"/>
              <a:gd name="connsiteY816" fmla="*/ 35254 h 4966483"/>
              <a:gd name="connsiteX817" fmla="*/ 0 w 4027599"/>
              <a:gd name="connsiteY817" fmla="*/ 29321 h 4966483"/>
              <a:gd name="connsiteX818" fmla="*/ 0 w 4027599"/>
              <a:gd name="connsiteY818" fmla="*/ 26353 h 4966483"/>
              <a:gd name="connsiteX819" fmla="*/ 11288 w 4027599"/>
              <a:gd name="connsiteY819" fmla="*/ 35254 h 4966483"/>
              <a:gd name="connsiteX820" fmla="*/ 0 w 4027599"/>
              <a:gd name="connsiteY820" fmla="*/ 28062 h 4966483"/>
              <a:gd name="connsiteX821" fmla="*/ 0 w 4027599"/>
              <a:gd name="connsiteY821" fmla="*/ 23491 h 4966483"/>
              <a:gd name="connsiteX822" fmla="*/ 11288 w 4027599"/>
              <a:gd name="connsiteY822" fmla="*/ 35254 h 4966483"/>
              <a:gd name="connsiteX823" fmla="*/ 0 w 4027599"/>
              <a:gd name="connsiteY823" fmla="*/ 26082 h 4966483"/>
              <a:gd name="connsiteX824" fmla="*/ 0 w 4027599"/>
              <a:gd name="connsiteY824" fmla="*/ 17897 h 4966483"/>
              <a:gd name="connsiteX825" fmla="*/ 11288 w 4027599"/>
              <a:gd name="connsiteY825" fmla="*/ 35254 h 4966483"/>
              <a:gd name="connsiteX826" fmla="*/ 0 w 4027599"/>
              <a:gd name="connsiteY826" fmla="*/ 23025 h 4966483"/>
              <a:gd name="connsiteX827" fmla="*/ 3565876 w 4027599"/>
              <a:gd name="connsiteY827" fmla="*/ 4240 h 4966483"/>
              <a:gd name="connsiteX828" fmla="*/ 3624417 w 4027599"/>
              <a:gd name="connsiteY828" fmla="*/ 375598 h 4966483"/>
              <a:gd name="connsiteX829" fmla="*/ 3298247 w 4027599"/>
              <a:gd name="connsiteY829" fmla="*/ 391920 h 4966483"/>
              <a:gd name="connsiteX830" fmla="*/ 3252249 w 4027599"/>
              <a:gd name="connsiteY830" fmla="*/ 32802 h 4966483"/>
              <a:gd name="connsiteX831" fmla="*/ 3565876 w 4027599"/>
              <a:gd name="connsiteY831" fmla="*/ 4240 h 4966483"/>
              <a:gd name="connsiteX832" fmla="*/ 1955579 w 4027599"/>
              <a:gd name="connsiteY832" fmla="*/ 4240 h 4966483"/>
              <a:gd name="connsiteX833" fmla="*/ 1980683 w 4027599"/>
              <a:gd name="connsiteY833" fmla="*/ 261153 h 4966483"/>
              <a:gd name="connsiteX834" fmla="*/ 1729612 w 4027599"/>
              <a:gd name="connsiteY834" fmla="*/ 345394 h 4966483"/>
              <a:gd name="connsiteX835" fmla="*/ 1717059 w 4027599"/>
              <a:gd name="connsiteY835" fmla="*/ 130592 h 4966483"/>
              <a:gd name="connsiteX836" fmla="*/ 1955579 w 4027599"/>
              <a:gd name="connsiteY836" fmla="*/ 4240 h 4966483"/>
              <a:gd name="connsiteX837" fmla="*/ 0 w 4027599"/>
              <a:gd name="connsiteY837" fmla="*/ 2006 h 4966483"/>
              <a:gd name="connsiteX838" fmla="*/ 11288 w 4027599"/>
              <a:gd name="connsiteY838" fmla="*/ 35254 h 4966483"/>
              <a:gd name="connsiteX839" fmla="*/ 0 w 4027599"/>
              <a:gd name="connsiteY839" fmla="*/ 16911 h 4966483"/>
              <a:gd name="connsiteX840" fmla="*/ 3595183 w 4027599"/>
              <a:gd name="connsiteY840" fmla="*/ 0 h 4966483"/>
              <a:gd name="connsiteX841" fmla="*/ 3930037 w 4027599"/>
              <a:gd name="connsiteY841" fmla="*/ 0 h 4966483"/>
              <a:gd name="connsiteX842" fmla="*/ 3965284 w 4027599"/>
              <a:gd name="connsiteY842" fmla="*/ 168517 h 4966483"/>
              <a:gd name="connsiteX843" fmla="*/ 3996585 w 4027599"/>
              <a:gd name="connsiteY843" fmla="*/ 363807 h 4966483"/>
              <a:gd name="connsiteX844" fmla="*/ 3652823 w 4027599"/>
              <a:gd name="connsiteY844" fmla="*/ 376408 h 4966483"/>
              <a:gd name="connsiteX845" fmla="*/ 3627886 w 4027599"/>
              <a:gd name="connsiteY845" fmla="*/ 183214 h 4966483"/>
              <a:gd name="connsiteX846" fmla="*/ 2919796 w 4027599"/>
              <a:gd name="connsiteY846" fmla="*/ 0 h 4966483"/>
              <a:gd name="connsiteX847" fmla="*/ 3156008 w 4027599"/>
              <a:gd name="connsiteY847" fmla="*/ 0 h 4966483"/>
              <a:gd name="connsiteX848" fmla="*/ 2926069 w 4027599"/>
              <a:gd name="connsiteY848" fmla="*/ 35254 h 4966483"/>
              <a:gd name="connsiteX849" fmla="*/ 2571311 w 4027599"/>
              <a:gd name="connsiteY849" fmla="*/ 0 h 4966483"/>
              <a:gd name="connsiteX850" fmla="*/ 2871626 w 4027599"/>
              <a:gd name="connsiteY850" fmla="*/ 0 h 4966483"/>
              <a:gd name="connsiteX851" fmla="*/ 2880080 w 4027599"/>
              <a:gd name="connsiteY851" fmla="*/ 44231 h 4966483"/>
              <a:gd name="connsiteX852" fmla="*/ 2585833 w 4027599"/>
              <a:gd name="connsiteY852" fmla="*/ 97282 h 4966483"/>
              <a:gd name="connsiteX853" fmla="*/ 2257958 w 4027599"/>
              <a:gd name="connsiteY853" fmla="*/ 0 h 4966483"/>
              <a:gd name="connsiteX854" fmla="*/ 2538980 w 4027599"/>
              <a:gd name="connsiteY854" fmla="*/ 0 h 4966483"/>
              <a:gd name="connsiteX855" fmla="*/ 2554438 w 4027599"/>
              <a:gd name="connsiteY855" fmla="*/ 107392 h 4966483"/>
              <a:gd name="connsiteX856" fmla="*/ 2277832 w 4027599"/>
              <a:gd name="connsiteY856" fmla="*/ 174822 h 4966483"/>
              <a:gd name="connsiteX857" fmla="*/ 1981485 w 4027599"/>
              <a:gd name="connsiteY857" fmla="*/ 0 h 4966483"/>
              <a:gd name="connsiteX858" fmla="*/ 2240290 w 4027599"/>
              <a:gd name="connsiteY858" fmla="*/ 0 h 4966483"/>
              <a:gd name="connsiteX859" fmla="*/ 2259800 w 4027599"/>
              <a:gd name="connsiteY859" fmla="*/ 175350 h 4966483"/>
              <a:gd name="connsiteX860" fmla="*/ 2005299 w 4027599"/>
              <a:gd name="connsiteY860" fmla="*/ 252352 h 4966483"/>
              <a:gd name="connsiteX861" fmla="*/ 1697583 w 4027599"/>
              <a:gd name="connsiteY861" fmla="*/ 0 h 4966483"/>
              <a:gd name="connsiteX862" fmla="*/ 1893277 w 4027599"/>
              <a:gd name="connsiteY862" fmla="*/ 0 h 4966483"/>
              <a:gd name="connsiteX863" fmla="*/ 1707310 w 4027599"/>
              <a:gd name="connsiteY863" fmla="*/ 97282 h 4966483"/>
              <a:gd name="connsiteX864" fmla="*/ 1536558 w 4027599"/>
              <a:gd name="connsiteY864" fmla="*/ 0 h 4966483"/>
              <a:gd name="connsiteX865" fmla="*/ 1675080 w 4027599"/>
              <a:gd name="connsiteY865" fmla="*/ 0 h 4966483"/>
              <a:gd name="connsiteX866" fmla="*/ 1686045 w 4027599"/>
              <a:gd name="connsiteY866" fmla="*/ 109688 h 4966483"/>
              <a:gd name="connsiteX867" fmla="*/ 1450768 w 4027599"/>
              <a:gd name="connsiteY867" fmla="*/ 252352 h 4966483"/>
              <a:gd name="connsiteX868" fmla="*/ 1437933 w 4027599"/>
              <a:gd name="connsiteY868" fmla="*/ 80315 h 4966483"/>
              <a:gd name="connsiteX869" fmla="*/ 1432462 w 4027599"/>
              <a:gd name="connsiteY869" fmla="*/ 0 h 4966483"/>
              <a:gd name="connsiteX870" fmla="*/ 1514581 w 4027599"/>
              <a:gd name="connsiteY870" fmla="*/ 0 h 4966483"/>
              <a:gd name="connsiteX871" fmla="*/ 1438744 w 4027599"/>
              <a:gd name="connsiteY871" fmla="*/ 66268 h 4966483"/>
              <a:gd name="connsiteX872" fmla="*/ 1334082 w 4027599"/>
              <a:gd name="connsiteY872" fmla="*/ 0 h 4966483"/>
              <a:gd name="connsiteX873" fmla="*/ 1397685 w 4027599"/>
              <a:gd name="connsiteY873" fmla="*/ 0 h 4966483"/>
              <a:gd name="connsiteX874" fmla="*/ 1406919 w 4027599"/>
              <a:gd name="connsiteY874" fmla="*/ 94694 h 4966483"/>
              <a:gd name="connsiteX875" fmla="*/ 1204229 w 4027599"/>
              <a:gd name="connsiteY875" fmla="*/ 307845 h 4966483"/>
              <a:gd name="connsiteX876" fmla="*/ 1409508 w 4027599"/>
              <a:gd name="connsiteY876" fmla="*/ 112784 h 4966483"/>
              <a:gd name="connsiteX877" fmla="*/ 1422431 w 4027599"/>
              <a:gd name="connsiteY877" fmla="*/ 275610 h 4966483"/>
              <a:gd name="connsiteX878" fmla="*/ 1194129 w 4027599"/>
              <a:gd name="connsiteY878" fmla="*/ 438436 h 4966483"/>
              <a:gd name="connsiteX879" fmla="*/ 1189821 w 4027599"/>
              <a:gd name="connsiteY879" fmla="*/ 321531 h 4966483"/>
              <a:gd name="connsiteX880" fmla="*/ 1197977 w 4027599"/>
              <a:gd name="connsiteY880" fmla="*/ 313784 h 4966483"/>
              <a:gd name="connsiteX881" fmla="*/ 1189821 w 4027599"/>
              <a:gd name="connsiteY881" fmla="*/ 193763 h 4966483"/>
              <a:gd name="connsiteX882" fmla="*/ 1290180 w 4027599"/>
              <a:gd name="connsiteY882" fmla="*/ 57001 h 4966483"/>
              <a:gd name="connsiteX883" fmla="*/ 1210237 w 4027599"/>
              <a:gd name="connsiteY883" fmla="*/ 0 h 4966483"/>
              <a:gd name="connsiteX884" fmla="*/ 1320122 w 4027599"/>
              <a:gd name="connsiteY884" fmla="*/ 0 h 4966483"/>
              <a:gd name="connsiteX885" fmla="*/ 1182827 w 4027599"/>
              <a:gd name="connsiteY885" fmla="*/ 174812 h 4966483"/>
              <a:gd name="connsiteX886" fmla="*/ 1174309 w 4027599"/>
              <a:gd name="connsiteY886" fmla="*/ 56773 h 4966483"/>
              <a:gd name="connsiteX887" fmla="*/ 66865 w 4027599"/>
              <a:gd name="connsiteY887" fmla="*/ 0 h 4966483"/>
              <a:gd name="connsiteX888" fmla="*/ 77812 w 4027599"/>
              <a:gd name="connsiteY888" fmla="*/ 0 h 4966483"/>
              <a:gd name="connsiteX889" fmla="*/ 11288 w 4027599"/>
              <a:gd name="connsiteY889" fmla="*/ 35254 h 4966483"/>
              <a:gd name="connsiteX890" fmla="*/ 55995 w 4027599"/>
              <a:gd name="connsiteY890" fmla="*/ 0 h 4966483"/>
              <a:gd name="connsiteX891" fmla="*/ 65524 w 4027599"/>
              <a:gd name="connsiteY891" fmla="*/ 0 h 4966483"/>
              <a:gd name="connsiteX892" fmla="*/ 11288 w 4027599"/>
              <a:gd name="connsiteY892" fmla="*/ 35254 h 4966483"/>
              <a:gd name="connsiteX893" fmla="*/ 44381 w 4027599"/>
              <a:gd name="connsiteY893" fmla="*/ 0 h 4966483"/>
              <a:gd name="connsiteX894" fmla="*/ 54677 w 4027599"/>
              <a:gd name="connsiteY894" fmla="*/ 0 h 4966483"/>
              <a:gd name="connsiteX895" fmla="*/ 11288 w 4027599"/>
              <a:gd name="connsiteY895" fmla="*/ 35254 h 4966483"/>
              <a:gd name="connsiteX896" fmla="*/ 34029 w 4027599"/>
              <a:gd name="connsiteY896" fmla="*/ 0 h 4966483"/>
              <a:gd name="connsiteX897" fmla="*/ 43830 w 4027599"/>
              <a:gd name="connsiteY897" fmla="*/ 0 h 4966483"/>
              <a:gd name="connsiteX898" fmla="*/ 11288 w 4027599"/>
              <a:gd name="connsiteY898" fmla="*/ 35254 h 4966483"/>
              <a:gd name="connsiteX899" fmla="*/ 23258 w 4027599"/>
              <a:gd name="connsiteY899" fmla="*/ 0 h 4966483"/>
              <a:gd name="connsiteX900" fmla="*/ 32982 w 4027599"/>
              <a:gd name="connsiteY900" fmla="*/ 0 h 4966483"/>
              <a:gd name="connsiteX901" fmla="*/ 11288 w 4027599"/>
              <a:gd name="connsiteY901" fmla="*/ 35254 h 4966483"/>
              <a:gd name="connsiteX902" fmla="*/ 12062 w 4027599"/>
              <a:gd name="connsiteY902" fmla="*/ 0 h 4966483"/>
              <a:gd name="connsiteX903" fmla="*/ 22135 w 4027599"/>
              <a:gd name="connsiteY903" fmla="*/ 0 h 4966483"/>
              <a:gd name="connsiteX904" fmla="*/ 11288 w 4027599"/>
              <a:gd name="connsiteY904" fmla="*/ 35254 h 4966483"/>
              <a:gd name="connsiteX905" fmla="*/ 441 w 4027599"/>
              <a:gd name="connsiteY905" fmla="*/ 0 h 4966483"/>
              <a:gd name="connsiteX906" fmla="*/ 10513 w 4027599"/>
              <a:gd name="connsiteY906" fmla="*/ 0 h 4966483"/>
              <a:gd name="connsiteX907" fmla="*/ 11288 w 4027599"/>
              <a:gd name="connsiteY907" fmla="*/ 35254 h 496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</a:cxnLst>
            <a:rect l="l" t="t" r="r" b="b"/>
            <a:pathLst>
              <a:path w="4027599" h="4966483">
                <a:moveTo>
                  <a:pt x="421640" y="4594315"/>
                </a:moveTo>
                <a:cubicBezTo>
                  <a:pt x="425811" y="4709814"/>
                  <a:pt x="425811" y="4825323"/>
                  <a:pt x="429982" y="4940822"/>
                </a:cubicBezTo>
                <a:cubicBezTo>
                  <a:pt x="300759" y="4957926"/>
                  <a:pt x="171526" y="4966483"/>
                  <a:pt x="42302" y="4966483"/>
                </a:cubicBezTo>
                <a:cubicBezTo>
                  <a:pt x="42302" y="4846706"/>
                  <a:pt x="42302" y="4731207"/>
                  <a:pt x="42302" y="4615707"/>
                </a:cubicBezTo>
                <a:cubicBezTo>
                  <a:pt x="167354" y="4615707"/>
                  <a:pt x="292417" y="4607150"/>
                  <a:pt x="421640" y="4594315"/>
                </a:cubicBezTo>
                <a:close/>
                <a:moveTo>
                  <a:pt x="843177" y="4532287"/>
                </a:moveTo>
                <a:cubicBezTo>
                  <a:pt x="851578" y="4641486"/>
                  <a:pt x="859978" y="4750684"/>
                  <a:pt x="864179" y="4864073"/>
                </a:cubicBezTo>
                <a:cubicBezTo>
                  <a:pt x="733978" y="4893476"/>
                  <a:pt x="603788" y="4918668"/>
                  <a:pt x="473597" y="4935469"/>
                </a:cubicBezTo>
                <a:cubicBezTo>
                  <a:pt x="469397" y="4817880"/>
                  <a:pt x="469397" y="4704481"/>
                  <a:pt x="460996" y="4595282"/>
                </a:cubicBezTo>
                <a:cubicBezTo>
                  <a:pt x="591187" y="4578491"/>
                  <a:pt x="717187" y="4561689"/>
                  <a:pt x="843177" y="4532287"/>
                </a:cubicBezTo>
                <a:close/>
                <a:moveTo>
                  <a:pt x="1268465" y="4423733"/>
                </a:moveTo>
                <a:cubicBezTo>
                  <a:pt x="1281290" y="4525899"/>
                  <a:pt x="1289828" y="4632323"/>
                  <a:pt x="1298375" y="4738738"/>
                </a:cubicBezTo>
                <a:cubicBezTo>
                  <a:pt x="1165928" y="4785567"/>
                  <a:pt x="1033491" y="4823877"/>
                  <a:pt x="901044" y="4857929"/>
                </a:cubicBezTo>
                <a:cubicBezTo>
                  <a:pt x="896775" y="4742997"/>
                  <a:pt x="888228" y="4632323"/>
                  <a:pt x="879681" y="4525899"/>
                </a:cubicBezTo>
                <a:cubicBezTo>
                  <a:pt x="1007849" y="4496106"/>
                  <a:pt x="1140296" y="4462044"/>
                  <a:pt x="1268465" y="4423733"/>
                </a:cubicBezTo>
                <a:close/>
                <a:moveTo>
                  <a:pt x="1694886" y="4268663"/>
                </a:moveTo>
                <a:cubicBezTo>
                  <a:pt x="1711638" y="4361998"/>
                  <a:pt x="1724200" y="4459582"/>
                  <a:pt x="1732571" y="4552917"/>
                </a:cubicBezTo>
                <a:cubicBezTo>
                  <a:pt x="1602781" y="4616557"/>
                  <a:pt x="1472981" y="4671708"/>
                  <a:pt x="1343191" y="4718371"/>
                </a:cubicBezTo>
                <a:cubicBezTo>
                  <a:pt x="1334810" y="4616557"/>
                  <a:pt x="1326439" y="4510494"/>
                  <a:pt x="1313877" y="4408670"/>
                </a:cubicBezTo>
                <a:cubicBezTo>
                  <a:pt x="1439486" y="4370487"/>
                  <a:pt x="1565096" y="4323814"/>
                  <a:pt x="1694886" y="4268663"/>
                </a:cubicBezTo>
                <a:close/>
                <a:moveTo>
                  <a:pt x="402065" y="4237649"/>
                </a:moveTo>
                <a:cubicBezTo>
                  <a:pt x="406197" y="4344523"/>
                  <a:pt x="410338" y="4451387"/>
                  <a:pt x="414470" y="4562363"/>
                </a:cubicBezTo>
                <a:cubicBezTo>
                  <a:pt x="290414" y="4574691"/>
                  <a:pt x="166358" y="4578803"/>
                  <a:pt x="42302" y="4578803"/>
                </a:cubicBezTo>
                <a:cubicBezTo>
                  <a:pt x="42302" y="4471939"/>
                  <a:pt x="42302" y="4360963"/>
                  <a:pt x="42302" y="4254089"/>
                </a:cubicBezTo>
                <a:cubicBezTo>
                  <a:pt x="162226" y="4254089"/>
                  <a:pt x="282141" y="4249986"/>
                  <a:pt x="402065" y="4237649"/>
                </a:cubicBezTo>
                <a:close/>
                <a:moveTo>
                  <a:pt x="818962" y="4191133"/>
                </a:moveTo>
                <a:cubicBezTo>
                  <a:pt x="831690" y="4291491"/>
                  <a:pt x="840178" y="4400221"/>
                  <a:pt x="848667" y="4504760"/>
                </a:cubicBezTo>
                <a:cubicBezTo>
                  <a:pt x="721348" y="4529855"/>
                  <a:pt x="589780" y="4550759"/>
                  <a:pt x="462462" y="4563301"/>
                </a:cubicBezTo>
                <a:cubicBezTo>
                  <a:pt x="458212" y="4454581"/>
                  <a:pt x="453973" y="4345861"/>
                  <a:pt x="445484" y="4237131"/>
                </a:cubicBezTo>
                <a:cubicBezTo>
                  <a:pt x="568564" y="4228770"/>
                  <a:pt x="695882" y="4212046"/>
                  <a:pt x="818962" y="4191133"/>
                </a:cubicBezTo>
                <a:close/>
                <a:moveTo>
                  <a:pt x="1220366" y="4098091"/>
                </a:moveTo>
                <a:cubicBezTo>
                  <a:pt x="1241729" y="4199953"/>
                  <a:pt x="1254545" y="4297567"/>
                  <a:pt x="1267361" y="4399420"/>
                </a:cubicBezTo>
                <a:cubicBezTo>
                  <a:pt x="1139192" y="4437614"/>
                  <a:pt x="1011014" y="4471568"/>
                  <a:pt x="878577" y="4501273"/>
                </a:cubicBezTo>
                <a:cubicBezTo>
                  <a:pt x="870030" y="4390931"/>
                  <a:pt x="861483" y="4284829"/>
                  <a:pt x="848667" y="4178727"/>
                </a:cubicBezTo>
                <a:cubicBezTo>
                  <a:pt x="972567" y="4157511"/>
                  <a:pt x="1096466" y="4132045"/>
                  <a:pt x="1220366" y="4098091"/>
                </a:cubicBezTo>
                <a:close/>
                <a:moveTo>
                  <a:pt x="2131680" y="4067077"/>
                </a:moveTo>
                <a:cubicBezTo>
                  <a:pt x="2152760" y="4148924"/>
                  <a:pt x="2169620" y="4235070"/>
                  <a:pt x="2182270" y="4316918"/>
                </a:cubicBezTo>
                <a:cubicBezTo>
                  <a:pt x="2051591" y="4394448"/>
                  <a:pt x="1920912" y="4467680"/>
                  <a:pt x="1790233" y="4532287"/>
                </a:cubicBezTo>
                <a:cubicBezTo>
                  <a:pt x="1781803" y="4437526"/>
                  <a:pt x="1764933" y="4342755"/>
                  <a:pt x="1748073" y="4252301"/>
                </a:cubicBezTo>
                <a:cubicBezTo>
                  <a:pt x="1878752" y="4196300"/>
                  <a:pt x="2005221" y="4136001"/>
                  <a:pt x="2131680" y="4067077"/>
                </a:cubicBezTo>
                <a:close/>
                <a:moveTo>
                  <a:pt x="1624486" y="3974035"/>
                </a:moveTo>
                <a:cubicBezTo>
                  <a:pt x="1649112" y="4064547"/>
                  <a:pt x="1665532" y="4150946"/>
                  <a:pt x="1686055" y="4241459"/>
                </a:cubicBezTo>
                <a:cubicBezTo>
                  <a:pt x="1558805" y="4294939"/>
                  <a:pt x="1435657" y="4336083"/>
                  <a:pt x="1312519" y="4377217"/>
                </a:cubicBezTo>
                <a:cubicBezTo>
                  <a:pt x="1300202" y="4278480"/>
                  <a:pt x="1283781" y="4179743"/>
                  <a:pt x="1267361" y="4085119"/>
                </a:cubicBezTo>
                <a:cubicBezTo>
                  <a:pt x="1386406" y="4052209"/>
                  <a:pt x="1505441" y="4015178"/>
                  <a:pt x="1624486" y="3974035"/>
                </a:cubicBezTo>
                <a:close/>
                <a:moveTo>
                  <a:pt x="377820" y="3896495"/>
                </a:moveTo>
                <a:cubicBezTo>
                  <a:pt x="386279" y="3999549"/>
                  <a:pt x="390509" y="4102604"/>
                  <a:pt x="398968" y="4205658"/>
                </a:cubicBezTo>
                <a:cubicBezTo>
                  <a:pt x="276319" y="4218025"/>
                  <a:pt x="153679" y="4222147"/>
                  <a:pt x="26800" y="4222147"/>
                </a:cubicBezTo>
                <a:cubicBezTo>
                  <a:pt x="26800" y="4114970"/>
                  <a:pt x="26800" y="4011916"/>
                  <a:pt x="26800" y="3912983"/>
                </a:cubicBezTo>
                <a:cubicBezTo>
                  <a:pt x="145220" y="3908861"/>
                  <a:pt x="259400" y="3904739"/>
                  <a:pt x="377820" y="3896495"/>
                </a:cubicBezTo>
                <a:close/>
                <a:moveTo>
                  <a:pt x="775523" y="3849979"/>
                </a:moveTo>
                <a:cubicBezTo>
                  <a:pt x="792382" y="3951890"/>
                  <a:pt x="805022" y="4053792"/>
                  <a:pt x="817663" y="4159943"/>
                </a:cubicBezTo>
                <a:cubicBezTo>
                  <a:pt x="695462" y="4181169"/>
                  <a:pt x="573252" y="4198156"/>
                  <a:pt x="451052" y="4206645"/>
                </a:cubicBezTo>
                <a:cubicBezTo>
                  <a:pt x="442622" y="4100494"/>
                  <a:pt x="438412" y="3994343"/>
                  <a:pt x="429982" y="3892441"/>
                </a:cubicBezTo>
                <a:cubicBezTo>
                  <a:pt x="543753" y="3879703"/>
                  <a:pt x="661743" y="3866965"/>
                  <a:pt x="775523" y="3849979"/>
                </a:cubicBezTo>
                <a:close/>
                <a:moveTo>
                  <a:pt x="2558570" y="3834467"/>
                </a:moveTo>
                <a:cubicBezTo>
                  <a:pt x="2583381" y="3900480"/>
                  <a:pt x="2604060" y="3962371"/>
                  <a:pt x="2616466" y="4028375"/>
                </a:cubicBezTo>
                <a:cubicBezTo>
                  <a:pt x="2488278" y="4119151"/>
                  <a:pt x="2360080" y="4205785"/>
                  <a:pt x="2231892" y="4284175"/>
                </a:cubicBezTo>
                <a:cubicBezTo>
                  <a:pt x="2219487" y="4205785"/>
                  <a:pt x="2202949" y="4127395"/>
                  <a:pt x="2182270" y="4049006"/>
                </a:cubicBezTo>
                <a:cubicBezTo>
                  <a:pt x="2306326" y="3982992"/>
                  <a:pt x="2434514" y="3912856"/>
                  <a:pt x="2558570" y="3834467"/>
                </a:cubicBezTo>
                <a:close/>
                <a:moveTo>
                  <a:pt x="2045808" y="3818965"/>
                </a:moveTo>
                <a:cubicBezTo>
                  <a:pt x="2074751" y="3896348"/>
                  <a:pt x="2099562" y="3973722"/>
                  <a:pt x="2120242" y="4051106"/>
                </a:cubicBezTo>
                <a:cubicBezTo>
                  <a:pt x="1996186" y="4112186"/>
                  <a:pt x="1872130" y="4169203"/>
                  <a:pt x="1743941" y="4222147"/>
                </a:cubicBezTo>
                <a:cubicBezTo>
                  <a:pt x="1727394" y="4132553"/>
                  <a:pt x="1706724" y="4047032"/>
                  <a:pt x="1686045" y="3957438"/>
                </a:cubicBezTo>
                <a:cubicBezTo>
                  <a:pt x="1805970" y="3916705"/>
                  <a:pt x="1925884" y="3871908"/>
                  <a:pt x="2045808" y="3818965"/>
                </a:cubicBezTo>
                <a:close/>
                <a:moveTo>
                  <a:pt x="1147144" y="3787951"/>
                </a:moveTo>
                <a:cubicBezTo>
                  <a:pt x="1167921" y="3882243"/>
                  <a:pt x="1188707" y="3972433"/>
                  <a:pt x="1205333" y="4070828"/>
                </a:cubicBezTo>
                <a:cubicBezTo>
                  <a:pt x="1084793" y="4099527"/>
                  <a:pt x="964254" y="4124123"/>
                  <a:pt x="843714" y="4144617"/>
                </a:cubicBezTo>
                <a:cubicBezTo>
                  <a:pt x="831250" y="4046231"/>
                  <a:pt x="818776" y="3947836"/>
                  <a:pt x="802151" y="3849451"/>
                </a:cubicBezTo>
                <a:cubicBezTo>
                  <a:pt x="918539" y="3833050"/>
                  <a:pt x="1030756" y="3812547"/>
                  <a:pt x="1147144" y="3787951"/>
                </a:cubicBezTo>
                <a:close/>
                <a:moveTo>
                  <a:pt x="1541935" y="3679397"/>
                </a:moveTo>
                <a:cubicBezTo>
                  <a:pt x="1574766" y="3769860"/>
                  <a:pt x="1599401" y="3860313"/>
                  <a:pt x="1624027" y="3955084"/>
                </a:cubicBezTo>
                <a:cubicBezTo>
                  <a:pt x="1504992" y="3993854"/>
                  <a:pt x="1385947" y="4032614"/>
                  <a:pt x="1266912" y="4067077"/>
                </a:cubicBezTo>
                <a:cubicBezTo>
                  <a:pt x="1246379" y="3968008"/>
                  <a:pt x="1225856" y="3868929"/>
                  <a:pt x="1205333" y="3774168"/>
                </a:cubicBezTo>
                <a:cubicBezTo>
                  <a:pt x="1316163" y="3748321"/>
                  <a:pt x="1431105" y="3713859"/>
                  <a:pt x="1541935" y="3679397"/>
                </a:cubicBezTo>
                <a:close/>
                <a:moveTo>
                  <a:pt x="2464815" y="3617369"/>
                </a:moveTo>
                <a:cubicBezTo>
                  <a:pt x="2498955" y="3679084"/>
                  <a:pt x="2528836" y="3744912"/>
                  <a:pt x="2554438" y="3810730"/>
                </a:cubicBezTo>
                <a:cubicBezTo>
                  <a:pt x="2426397" y="3884792"/>
                  <a:pt x="2298365" y="3954723"/>
                  <a:pt x="2170323" y="4020551"/>
                </a:cubicBezTo>
                <a:cubicBezTo>
                  <a:pt x="2148980" y="3942386"/>
                  <a:pt x="2119109" y="3864221"/>
                  <a:pt x="2089228" y="3790168"/>
                </a:cubicBezTo>
                <a:cubicBezTo>
                  <a:pt x="2213001" y="3736677"/>
                  <a:pt x="2341042" y="3679084"/>
                  <a:pt x="2464815" y="3617369"/>
                </a:cubicBezTo>
                <a:close/>
                <a:moveTo>
                  <a:pt x="1941845" y="3555340"/>
                </a:moveTo>
                <a:cubicBezTo>
                  <a:pt x="1979668" y="3629774"/>
                  <a:pt x="2013290" y="3708349"/>
                  <a:pt x="2042712" y="3786915"/>
                </a:cubicBezTo>
                <a:cubicBezTo>
                  <a:pt x="1920834" y="3836538"/>
                  <a:pt x="1798946" y="3882028"/>
                  <a:pt x="1677059" y="3927509"/>
                </a:cubicBezTo>
                <a:cubicBezTo>
                  <a:pt x="1651846" y="3840669"/>
                  <a:pt x="1626625" y="3753830"/>
                  <a:pt x="1593003" y="3666991"/>
                </a:cubicBezTo>
                <a:cubicBezTo>
                  <a:pt x="1710681" y="3633916"/>
                  <a:pt x="1824168" y="3596699"/>
                  <a:pt x="1941845" y="3555340"/>
                </a:cubicBezTo>
                <a:close/>
                <a:moveTo>
                  <a:pt x="357366" y="3539838"/>
                </a:moveTo>
                <a:cubicBezTo>
                  <a:pt x="366069" y="3644045"/>
                  <a:pt x="374763" y="3743915"/>
                  <a:pt x="383466" y="3852469"/>
                </a:cubicBezTo>
                <a:cubicBezTo>
                  <a:pt x="266023" y="3856807"/>
                  <a:pt x="144233" y="3861153"/>
                  <a:pt x="26800" y="3865490"/>
                </a:cubicBezTo>
                <a:cubicBezTo>
                  <a:pt x="26800" y="3756946"/>
                  <a:pt x="26800" y="3652729"/>
                  <a:pt x="26800" y="3552869"/>
                </a:cubicBezTo>
                <a:cubicBezTo>
                  <a:pt x="135539" y="3548522"/>
                  <a:pt x="248626" y="3548522"/>
                  <a:pt x="357366" y="3539838"/>
                </a:cubicBezTo>
                <a:close/>
                <a:moveTo>
                  <a:pt x="720957" y="3508824"/>
                </a:moveTo>
                <a:cubicBezTo>
                  <a:pt x="737681" y="3600675"/>
                  <a:pt x="754413" y="3696706"/>
                  <a:pt x="771137" y="3796908"/>
                </a:cubicBezTo>
                <a:cubicBezTo>
                  <a:pt x="654045" y="3813602"/>
                  <a:pt x="541144" y="3826125"/>
                  <a:pt x="428244" y="3834476"/>
                </a:cubicBezTo>
                <a:cubicBezTo>
                  <a:pt x="419872" y="3734274"/>
                  <a:pt x="407330" y="3634082"/>
                  <a:pt x="398968" y="3538051"/>
                </a:cubicBezTo>
                <a:cubicBezTo>
                  <a:pt x="507688" y="3529699"/>
                  <a:pt x="612228" y="3521347"/>
                  <a:pt x="720957" y="3508824"/>
                </a:cubicBezTo>
                <a:close/>
                <a:moveTo>
                  <a:pt x="1066097" y="3462298"/>
                </a:moveTo>
                <a:cubicBezTo>
                  <a:pt x="1096124" y="3554960"/>
                  <a:pt x="1121864" y="3647621"/>
                  <a:pt x="1143305" y="3740282"/>
                </a:cubicBezTo>
                <a:cubicBezTo>
                  <a:pt x="1027503" y="3765552"/>
                  <a:pt x="911691" y="3786612"/>
                  <a:pt x="791591" y="3803453"/>
                </a:cubicBezTo>
                <a:cubicBezTo>
                  <a:pt x="778726" y="3702371"/>
                  <a:pt x="757285" y="3605500"/>
                  <a:pt x="740123" y="3512839"/>
                </a:cubicBezTo>
                <a:cubicBezTo>
                  <a:pt x="847358" y="3500209"/>
                  <a:pt x="958872" y="3483359"/>
                  <a:pt x="1066097" y="3462298"/>
                </a:cubicBezTo>
                <a:close/>
                <a:moveTo>
                  <a:pt x="2324358" y="3400270"/>
                </a:moveTo>
                <a:cubicBezTo>
                  <a:pt x="2370454" y="3463715"/>
                  <a:pt x="2412369" y="3531379"/>
                  <a:pt x="2445894" y="3594814"/>
                </a:cubicBezTo>
                <a:cubicBezTo>
                  <a:pt x="2324358" y="3658248"/>
                  <a:pt x="2202812" y="3717463"/>
                  <a:pt x="2081267" y="3772439"/>
                </a:cubicBezTo>
                <a:cubicBezTo>
                  <a:pt x="2051933" y="3692085"/>
                  <a:pt x="2018408" y="3615962"/>
                  <a:pt x="1980683" y="3539838"/>
                </a:cubicBezTo>
                <a:cubicBezTo>
                  <a:pt x="2093848" y="3497542"/>
                  <a:pt x="2211193" y="3451026"/>
                  <a:pt x="2324358" y="3400270"/>
                </a:cubicBezTo>
                <a:close/>
                <a:moveTo>
                  <a:pt x="1431486" y="3384768"/>
                </a:moveTo>
                <a:cubicBezTo>
                  <a:pt x="1464649" y="3472135"/>
                  <a:pt x="1501954" y="3555350"/>
                  <a:pt x="1530975" y="3642717"/>
                </a:cubicBezTo>
                <a:cubicBezTo>
                  <a:pt x="1419051" y="3671836"/>
                  <a:pt x="1302976" y="3700965"/>
                  <a:pt x="1191042" y="3725922"/>
                </a:cubicBezTo>
                <a:cubicBezTo>
                  <a:pt x="1166172" y="3634394"/>
                  <a:pt x="1141302" y="3542867"/>
                  <a:pt x="1112281" y="3451339"/>
                </a:cubicBezTo>
                <a:cubicBezTo>
                  <a:pt x="1220063" y="3434694"/>
                  <a:pt x="1323704" y="3409736"/>
                  <a:pt x="1431486" y="3384768"/>
                </a:cubicBezTo>
                <a:close/>
                <a:moveTo>
                  <a:pt x="1788367" y="3291726"/>
                </a:moveTo>
                <a:cubicBezTo>
                  <a:pt x="1834600" y="3367537"/>
                  <a:pt x="1876633" y="3447568"/>
                  <a:pt x="1918655" y="3523379"/>
                </a:cubicBezTo>
                <a:cubicBezTo>
                  <a:pt x="1800978" y="3565490"/>
                  <a:pt x="1687501" y="3603400"/>
                  <a:pt x="1574024" y="3632880"/>
                </a:cubicBezTo>
                <a:cubicBezTo>
                  <a:pt x="1540402" y="3548649"/>
                  <a:pt x="1506769" y="3464408"/>
                  <a:pt x="1468947" y="3380177"/>
                </a:cubicBezTo>
                <a:cubicBezTo>
                  <a:pt x="1574024" y="3354907"/>
                  <a:pt x="1679090" y="3325426"/>
                  <a:pt x="1788367" y="3291726"/>
                </a:cubicBezTo>
                <a:close/>
                <a:moveTo>
                  <a:pt x="318615" y="3229698"/>
                </a:moveTo>
                <a:cubicBezTo>
                  <a:pt x="331304" y="3325143"/>
                  <a:pt x="339763" y="3416447"/>
                  <a:pt x="352452" y="3516043"/>
                </a:cubicBezTo>
                <a:cubicBezTo>
                  <a:pt x="242492" y="3520185"/>
                  <a:pt x="136760" y="3524336"/>
                  <a:pt x="31030" y="3524336"/>
                </a:cubicBezTo>
                <a:cubicBezTo>
                  <a:pt x="26800" y="3428891"/>
                  <a:pt x="26800" y="3333446"/>
                  <a:pt x="26800" y="3238001"/>
                </a:cubicBezTo>
                <a:cubicBezTo>
                  <a:pt x="124072" y="3238001"/>
                  <a:pt x="221343" y="3238001"/>
                  <a:pt x="318615" y="3229698"/>
                </a:cubicBezTo>
                <a:close/>
                <a:moveTo>
                  <a:pt x="649659" y="3214186"/>
                </a:moveTo>
                <a:cubicBezTo>
                  <a:pt x="670895" y="3302979"/>
                  <a:pt x="692122" y="3391782"/>
                  <a:pt x="709109" y="3480575"/>
                </a:cubicBezTo>
                <a:cubicBezTo>
                  <a:pt x="602958" y="3492678"/>
                  <a:pt x="496807" y="3504790"/>
                  <a:pt x="386406" y="3508824"/>
                </a:cubicBezTo>
                <a:cubicBezTo>
                  <a:pt x="377918" y="3415997"/>
                  <a:pt x="365180" y="3323160"/>
                  <a:pt x="352442" y="3234367"/>
                </a:cubicBezTo>
                <a:cubicBezTo>
                  <a:pt x="450095" y="3230333"/>
                  <a:pt x="552007" y="3222265"/>
                  <a:pt x="649659" y="3214186"/>
                </a:cubicBezTo>
                <a:close/>
                <a:moveTo>
                  <a:pt x="2148921" y="3167670"/>
                </a:moveTo>
                <a:cubicBezTo>
                  <a:pt x="2208478" y="3236770"/>
                  <a:pt x="2259526" y="3301543"/>
                  <a:pt x="2306326" y="3370634"/>
                </a:cubicBezTo>
                <a:cubicBezTo>
                  <a:pt x="2191462" y="3422454"/>
                  <a:pt x="2076597" y="3465639"/>
                  <a:pt x="1957484" y="3508824"/>
                </a:cubicBezTo>
                <a:cubicBezTo>
                  <a:pt x="1919193" y="3431099"/>
                  <a:pt x="1872403" y="3353364"/>
                  <a:pt x="1825604" y="3275628"/>
                </a:cubicBezTo>
                <a:cubicBezTo>
                  <a:pt x="1931959" y="3245405"/>
                  <a:pt x="2042565" y="3206538"/>
                  <a:pt x="2148921" y="3167670"/>
                </a:cubicBezTo>
                <a:close/>
                <a:moveTo>
                  <a:pt x="964381" y="3167670"/>
                </a:moveTo>
                <a:cubicBezTo>
                  <a:pt x="993011" y="3255682"/>
                  <a:pt x="1025725" y="3343703"/>
                  <a:pt x="1050263" y="3431714"/>
                </a:cubicBezTo>
                <a:cubicBezTo>
                  <a:pt x="948019" y="3452667"/>
                  <a:pt x="845775" y="3465239"/>
                  <a:pt x="739439" y="3477810"/>
                </a:cubicBezTo>
                <a:cubicBezTo>
                  <a:pt x="723077" y="3385608"/>
                  <a:pt x="702632" y="3293406"/>
                  <a:pt x="678095" y="3201204"/>
                </a:cubicBezTo>
                <a:cubicBezTo>
                  <a:pt x="772162" y="3192823"/>
                  <a:pt x="866220" y="3180242"/>
                  <a:pt x="964381" y="3167670"/>
                </a:cubicBezTo>
                <a:close/>
                <a:moveTo>
                  <a:pt x="1298531" y="3121154"/>
                </a:moveTo>
                <a:cubicBezTo>
                  <a:pt x="1341257" y="3199729"/>
                  <a:pt x="1383983" y="3282427"/>
                  <a:pt x="1422431" y="3365134"/>
                </a:cubicBezTo>
                <a:cubicBezTo>
                  <a:pt x="1315626" y="3389945"/>
                  <a:pt x="1208810" y="3410625"/>
                  <a:pt x="1097726" y="3431294"/>
                </a:cubicBezTo>
                <a:cubicBezTo>
                  <a:pt x="1067826" y="3340323"/>
                  <a:pt x="1037916" y="3253484"/>
                  <a:pt x="1003737" y="3170776"/>
                </a:cubicBezTo>
                <a:cubicBezTo>
                  <a:pt x="1102005" y="3154239"/>
                  <a:pt x="1200263" y="3137701"/>
                  <a:pt x="1298531" y="3121154"/>
                </a:cubicBezTo>
                <a:close/>
                <a:moveTo>
                  <a:pt x="1622113" y="3043614"/>
                </a:moveTo>
                <a:cubicBezTo>
                  <a:pt x="1677264" y="3114863"/>
                  <a:pt x="1732424" y="3190303"/>
                  <a:pt x="1779087" y="3265743"/>
                </a:cubicBezTo>
                <a:cubicBezTo>
                  <a:pt x="1673024" y="3299277"/>
                  <a:pt x="1562721" y="3324420"/>
                  <a:pt x="1456659" y="3353754"/>
                </a:cubicBezTo>
                <a:cubicBezTo>
                  <a:pt x="1418475" y="3269933"/>
                  <a:pt x="1376052" y="3186112"/>
                  <a:pt x="1329379" y="3106482"/>
                </a:cubicBezTo>
                <a:cubicBezTo>
                  <a:pt x="1426964" y="3085529"/>
                  <a:pt x="1524538" y="3064577"/>
                  <a:pt x="1622113" y="3043614"/>
                </a:cubicBezTo>
                <a:close/>
                <a:moveTo>
                  <a:pt x="3118053" y="3028102"/>
                </a:moveTo>
                <a:cubicBezTo>
                  <a:pt x="3195154" y="3049319"/>
                  <a:pt x="3272254" y="3066286"/>
                  <a:pt x="3345291" y="3079014"/>
                </a:cubicBezTo>
                <a:cubicBezTo>
                  <a:pt x="3272254" y="3214772"/>
                  <a:pt x="3187036" y="3346291"/>
                  <a:pt x="3097755" y="3477810"/>
                </a:cubicBezTo>
                <a:cubicBezTo>
                  <a:pt x="3036889" y="3465082"/>
                  <a:pt x="2971960" y="3443876"/>
                  <a:pt x="2911094" y="3418420"/>
                </a:cubicBezTo>
                <a:cubicBezTo>
                  <a:pt x="2984141" y="3286901"/>
                  <a:pt x="3057178" y="3159621"/>
                  <a:pt x="3118053" y="3028102"/>
                </a:cubicBezTo>
                <a:close/>
                <a:moveTo>
                  <a:pt x="2868573" y="2950572"/>
                </a:moveTo>
                <a:cubicBezTo>
                  <a:pt x="2943388" y="2980179"/>
                  <a:pt x="3022364" y="3009787"/>
                  <a:pt x="3097179" y="3030925"/>
                </a:cubicBezTo>
                <a:cubicBezTo>
                  <a:pt x="3034828" y="3157804"/>
                  <a:pt x="2964175" y="3288913"/>
                  <a:pt x="2885199" y="3415782"/>
                </a:cubicBezTo>
                <a:cubicBezTo>
                  <a:pt x="2822849" y="3390414"/>
                  <a:pt x="2756347" y="3360807"/>
                  <a:pt x="2693996" y="3322740"/>
                </a:cubicBezTo>
                <a:cubicBezTo>
                  <a:pt x="2756347" y="3200101"/>
                  <a:pt x="2814536" y="3077451"/>
                  <a:pt x="2868573" y="2950572"/>
                </a:cubicBezTo>
                <a:close/>
                <a:moveTo>
                  <a:pt x="1945997" y="2950572"/>
                </a:moveTo>
                <a:cubicBezTo>
                  <a:pt x="2013466" y="3020463"/>
                  <a:pt x="2076715" y="3085988"/>
                  <a:pt x="2135754" y="3155880"/>
                </a:cubicBezTo>
                <a:cubicBezTo>
                  <a:pt x="2026115" y="3195197"/>
                  <a:pt x="1920697" y="3230138"/>
                  <a:pt x="1815269" y="3260712"/>
                </a:cubicBezTo>
                <a:cubicBezTo>
                  <a:pt x="1764670" y="3186454"/>
                  <a:pt x="1714070" y="3107830"/>
                  <a:pt x="1655031" y="3033572"/>
                </a:cubicBezTo>
                <a:cubicBezTo>
                  <a:pt x="1752020" y="3007364"/>
                  <a:pt x="1849008" y="2981156"/>
                  <a:pt x="1945997" y="2950572"/>
                </a:cubicBezTo>
                <a:close/>
                <a:moveTo>
                  <a:pt x="283557" y="2935060"/>
                </a:moveTo>
                <a:cubicBezTo>
                  <a:pt x="296178" y="3026715"/>
                  <a:pt x="308808" y="3114199"/>
                  <a:pt x="321438" y="3205854"/>
                </a:cubicBezTo>
                <a:cubicBezTo>
                  <a:pt x="224626" y="3210025"/>
                  <a:pt x="127813" y="3214186"/>
                  <a:pt x="31010" y="3214186"/>
                </a:cubicBezTo>
                <a:cubicBezTo>
                  <a:pt x="31010" y="3122531"/>
                  <a:pt x="31010" y="3030886"/>
                  <a:pt x="26800" y="2943392"/>
                </a:cubicBezTo>
                <a:cubicBezTo>
                  <a:pt x="115192" y="2943392"/>
                  <a:pt x="199375" y="2939231"/>
                  <a:pt x="283557" y="2935060"/>
                </a:cubicBezTo>
                <a:close/>
                <a:moveTo>
                  <a:pt x="576105" y="2919558"/>
                </a:moveTo>
                <a:cubicBezTo>
                  <a:pt x="601150" y="3001660"/>
                  <a:pt x="626206" y="3087854"/>
                  <a:pt x="647080" y="3178161"/>
                </a:cubicBezTo>
                <a:cubicBezTo>
                  <a:pt x="551049" y="3186376"/>
                  <a:pt x="455028" y="3194582"/>
                  <a:pt x="363178" y="3198684"/>
                </a:cubicBezTo>
                <a:cubicBezTo>
                  <a:pt x="350655" y="3108377"/>
                  <a:pt x="338132" y="3018080"/>
                  <a:pt x="321428" y="2931876"/>
                </a:cubicBezTo>
                <a:cubicBezTo>
                  <a:pt x="409098" y="2927773"/>
                  <a:pt x="492606" y="2923661"/>
                  <a:pt x="576105" y="2919558"/>
                </a:cubicBezTo>
                <a:close/>
                <a:moveTo>
                  <a:pt x="853541" y="2888544"/>
                </a:moveTo>
                <a:cubicBezTo>
                  <a:pt x="890865" y="2973947"/>
                  <a:pt x="924048" y="3059351"/>
                  <a:pt x="957221" y="3149023"/>
                </a:cubicBezTo>
                <a:cubicBezTo>
                  <a:pt x="865986" y="3161839"/>
                  <a:pt x="770590" y="3174645"/>
                  <a:pt x="675203" y="3183182"/>
                </a:cubicBezTo>
                <a:cubicBezTo>
                  <a:pt x="650324" y="3093510"/>
                  <a:pt x="625434" y="3003838"/>
                  <a:pt x="600555" y="2914166"/>
                </a:cubicBezTo>
                <a:cubicBezTo>
                  <a:pt x="683496" y="2909897"/>
                  <a:pt x="770590" y="2901360"/>
                  <a:pt x="853541" y="2888544"/>
                </a:cubicBezTo>
                <a:close/>
                <a:moveTo>
                  <a:pt x="1138567" y="2857530"/>
                </a:moveTo>
                <a:cubicBezTo>
                  <a:pt x="1189499" y="2934396"/>
                  <a:pt x="1236181" y="3011252"/>
                  <a:pt x="1282863" y="3088118"/>
                </a:cubicBezTo>
                <a:cubicBezTo>
                  <a:pt x="1185249" y="3108338"/>
                  <a:pt x="1087636" y="3120480"/>
                  <a:pt x="990022" y="3136656"/>
                </a:cubicBezTo>
                <a:cubicBezTo>
                  <a:pt x="956078" y="3051712"/>
                  <a:pt x="917874" y="2970802"/>
                  <a:pt x="879681" y="2889892"/>
                </a:cubicBezTo>
                <a:cubicBezTo>
                  <a:pt x="964566" y="2881804"/>
                  <a:pt x="1049442" y="2869672"/>
                  <a:pt x="1138567" y="2857530"/>
                </a:cubicBezTo>
                <a:close/>
                <a:moveTo>
                  <a:pt x="2616466" y="2842018"/>
                </a:moveTo>
                <a:cubicBezTo>
                  <a:pt x="2692590" y="2883191"/>
                  <a:pt x="2768713" y="2916129"/>
                  <a:pt x="2849066" y="2944946"/>
                </a:cubicBezTo>
                <a:cubicBezTo>
                  <a:pt x="2794091" y="3068455"/>
                  <a:pt x="2734876" y="3187841"/>
                  <a:pt x="2675671" y="3307228"/>
                </a:cubicBezTo>
                <a:cubicBezTo>
                  <a:pt x="2608007" y="3270178"/>
                  <a:pt x="2544562" y="3233127"/>
                  <a:pt x="2476898" y="3187841"/>
                </a:cubicBezTo>
                <a:cubicBezTo>
                  <a:pt x="2527654" y="3072567"/>
                  <a:pt x="2574170" y="2957293"/>
                  <a:pt x="2616466" y="2842018"/>
                </a:cubicBezTo>
                <a:close/>
                <a:moveTo>
                  <a:pt x="1427237" y="2795502"/>
                </a:moveTo>
                <a:cubicBezTo>
                  <a:pt x="1494686" y="2873501"/>
                  <a:pt x="1553706" y="2947153"/>
                  <a:pt x="1608505" y="3025152"/>
                </a:cubicBezTo>
                <a:cubicBezTo>
                  <a:pt x="1515766" y="3046818"/>
                  <a:pt x="1418807" y="3068474"/>
                  <a:pt x="1321848" y="3090140"/>
                </a:cubicBezTo>
                <a:cubicBezTo>
                  <a:pt x="1275478" y="3003486"/>
                  <a:pt x="1224899" y="2921160"/>
                  <a:pt x="1174309" y="2843171"/>
                </a:cubicBezTo>
                <a:cubicBezTo>
                  <a:pt x="1258618" y="2830169"/>
                  <a:pt x="1342928" y="2812840"/>
                  <a:pt x="1427237" y="2795502"/>
                </a:cubicBezTo>
                <a:close/>
                <a:moveTo>
                  <a:pt x="1712937" y="2748986"/>
                </a:moveTo>
                <a:cubicBezTo>
                  <a:pt x="1793769" y="2809822"/>
                  <a:pt x="1866093" y="2874712"/>
                  <a:pt x="1934158" y="2939612"/>
                </a:cubicBezTo>
                <a:cubicBezTo>
                  <a:pt x="1836310" y="2963945"/>
                  <a:pt x="1738471" y="2988277"/>
                  <a:pt x="1640623" y="3012610"/>
                </a:cubicBezTo>
                <a:cubicBezTo>
                  <a:pt x="1585316" y="2939612"/>
                  <a:pt x="1521500" y="2870658"/>
                  <a:pt x="1453435" y="2801714"/>
                </a:cubicBezTo>
                <a:cubicBezTo>
                  <a:pt x="1542775" y="2785490"/>
                  <a:pt x="1627856" y="2765211"/>
                  <a:pt x="1712937" y="2748986"/>
                </a:cubicBezTo>
                <a:close/>
                <a:moveTo>
                  <a:pt x="2352256" y="2686948"/>
                </a:moveTo>
                <a:cubicBezTo>
                  <a:pt x="2429991" y="2737557"/>
                  <a:pt x="2507727" y="2779716"/>
                  <a:pt x="2585452" y="2821886"/>
                </a:cubicBezTo>
                <a:cubicBezTo>
                  <a:pt x="2542267" y="2935744"/>
                  <a:pt x="2494764" y="3053822"/>
                  <a:pt x="2447261" y="3167670"/>
                </a:cubicBezTo>
                <a:cubicBezTo>
                  <a:pt x="2378171" y="3121291"/>
                  <a:pt x="2313398" y="3070682"/>
                  <a:pt x="2244298" y="3011653"/>
                </a:cubicBezTo>
                <a:cubicBezTo>
                  <a:pt x="2283165" y="2906224"/>
                  <a:pt x="2322033" y="2796586"/>
                  <a:pt x="2352256" y="2686948"/>
                </a:cubicBezTo>
                <a:close/>
                <a:moveTo>
                  <a:pt x="234237" y="2655934"/>
                </a:moveTo>
                <a:cubicBezTo>
                  <a:pt x="246438" y="2739628"/>
                  <a:pt x="262712" y="2827503"/>
                  <a:pt x="274912" y="2915377"/>
                </a:cubicBezTo>
                <a:cubicBezTo>
                  <a:pt x="193563" y="2915377"/>
                  <a:pt x="112213" y="2919558"/>
                  <a:pt x="26800" y="2919558"/>
                </a:cubicBezTo>
                <a:cubicBezTo>
                  <a:pt x="26800" y="2831683"/>
                  <a:pt x="26800" y="2743809"/>
                  <a:pt x="26800" y="2660124"/>
                </a:cubicBezTo>
                <a:cubicBezTo>
                  <a:pt x="95949" y="2660124"/>
                  <a:pt x="165088" y="2655934"/>
                  <a:pt x="234237" y="2655934"/>
                </a:cubicBezTo>
                <a:close/>
                <a:moveTo>
                  <a:pt x="486550" y="2640432"/>
                </a:moveTo>
                <a:cubicBezTo>
                  <a:pt x="515601" y="2722817"/>
                  <a:pt x="540500" y="2805202"/>
                  <a:pt x="569550" y="2891699"/>
                </a:cubicBezTo>
                <a:cubicBezTo>
                  <a:pt x="482398" y="2895821"/>
                  <a:pt x="399408" y="2899943"/>
                  <a:pt x="316408" y="2904056"/>
                </a:cubicBezTo>
                <a:cubicBezTo>
                  <a:pt x="303963" y="2817558"/>
                  <a:pt x="287357" y="2735174"/>
                  <a:pt x="274912" y="2652789"/>
                </a:cubicBezTo>
                <a:cubicBezTo>
                  <a:pt x="345458" y="2648676"/>
                  <a:pt x="416004" y="2644554"/>
                  <a:pt x="486550" y="2640432"/>
                </a:cubicBezTo>
                <a:close/>
                <a:moveTo>
                  <a:pt x="715116" y="2624930"/>
                </a:moveTo>
                <a:cubicBezTo>
                  <a:pt x="759893" y="2703192"/>
                  <a:pt x="796534" y="2785577"/>
                  <a:pt x="833165" y="2867962"/>
                </a:cubicBezTo>
                <a:cubicBezTo>
                  <a:pt x="751756" y="2876197"/>
                  <a:pt x="670339" y="2884441"/>
                  <a:pt x="588921" y="2888554"/>
                </a:cubicBezTo>
                <a:cubicBezTo>
                  <a:pt x="564500" y="2806169"/>
                  <a:pt x="536006" y="2723794"/>
                  <a:pt x="507513" y="2641409"/>
                </a:cubicBezTo>
                <a:cubicBezTo>
                  <a:pt x="576710" y="2637286"/>
                  <a:pt x="645918" y="2633174"/>
                  <a:pt x="715116" y="2624930"/>
                </a:cubicBezTo>
                <a:close/>
                <a:moveTo>
                  <a:pt x="959800" y="2593916"/>
                </a:moveTo>
                <a:cubicBezTo>
                  <a:pt x="1020108" y="2672178"/>
                  <a:pt x="1076100" y="2746329"/>
                  <a:pt x="1127793" y="2824592"/>
                </a:cubicBezTo>
                <a:cubicBezTo>
                  <a:pt x="1041647" y="2836948"/>
                  <a:pt x="955492" y="2845183"/>
                  <a:pt x="869336" y="2857540"/>
                </a:cubicBezTo>
                <a:cubicBezTo>
                  <a:pt x="830576" y="2775155"/>
                  <a:pt x="787498" y="2696892"/>
                  <a:pt x="740113" y="2618629"/>
                </a:cubicBezTo>
                <a:cubicBezTo>
                  <a:pt x="813345" y="2610395"/>
                  <a:pt x="886567" y="2602160"/>
                  <a:pt x="959800" y="2593916"/>
                </a:cubicBezTo>
                <a:close/>
                <a:moveTo>
                  <a:pt x="3318594" y="2593906"/>
                </a:moveTo>
                <a:cubicBezTo>
                  <a:pt x="3410200" y="2610766"/>
                  <a:pt x="3501807" y="2623416"/>
                  <a:pt x="3593413" y="2631846"/>
                </a:cubicBezTo>
                <a:cubicBezTo>
                  <a:pt x="3530955" y="2766744"/>
                  <a:pt x="3460165" y="2897423"/>
                  <a:pt x="3385213" y="3028102"/>
                </a:cubicBezTo>
                <a:cubicBezTo>
                  <a:pt x="3301939" y="3015462"/>
                  <a:pt x="3222817" y="2998592"/>
                  <a:pt x="3143704" y="2977522"/>
                </a:cubicBezTo>
                <a:cubicBezTo>
                  <a:pt x="3210333" y="2851054"/>
                  <a:pt x="3268620" y="2720375"/>
                  <a:pt x="3318594" y="2593906"/>
                </a:cubicBezTo>
                <a:close/>
                <a:moveTo>
                  <a:pt x="1201758" y="2562902"/>
                </a:moveTo>
                <a:cubicBezTo>
                  <a:pt x="1277129" y="2635186"/>
                  <a:pt x="1344119" y="2707471"/>
                  <a:pt x="1406919" y="2779756"/>
                </a:cubicBezTo>
                <a:cubicBezTo>
                  <a:pt x="1323186" y="2796762"/>
                  <a:pt x="1239443" y="2813768"/>
                  <a:pt x="1155701" y="2826526"/>
                </a:cubicBezTo>
                <a:cubicBezTo>
                  <a:pt x="1101272" y="2745743"/>
                  <a:pt x="1046844" y="2669209"/>
                  <a:pt x="988225" y="2592665"/>
                </a:cubicBezTo>
                <a:cubicBezTo>
                  <a:pt x="1059406" y="2584167"/>
                  <a:pt x="1130587" y="2571410"/>
                  <a:pt x="1201758" y="2562902"/>
                </a:cubicBezTo>
                <a:close/>
                <a:moveTo>
                  <a:pt x="1444839" y="2531888"/>
                </a:moveTo>
                <a:cubicBezTo>
                  <a:pt x="1530692" y="2598057"/>
                  <a:pt x="1612461" y="2664217"/>
                  <a:pt x="1686045" y="2726245"/>
                </a:cubicBezTo>
                <a:cubicBezTo>
                  <a:pt x="1604286" y="2746925"/>
                  <a:pt x="1522516" y="2763462"/>
                  <a:pt x="1440746" y="2780000"/>
                </a:cubicBezTo>
                <a:cubicBezTo>
                  <a:pt x="1375339" y="2709708"/>
                  <a:pt x="1309931" y="2639406"/>
                  <a:pt x="1236337" y="2569104"/>
                </a:cubicBezTo>
                <a:cubicBezTo>
                  <a:pt x="1305838" y="2556699"/>
                  <a:pt x="1375339" y="2544293"/>
                  <a:pt x="1444839" y="2531888"/>
                </a:cubicBezTo>
                <a:close/>
                <a:moveTo>
                  <a:pt x="3025343" y="2531878"/>
                </a:moveTo>
                <a:cubicBezTo>
                  <a:pt x="3115064" y="2553094"/>
                  <a:pt x="3204785" y="2574301"/>
                  <a:pt x="3298775" y="2591278"/>
                </a:cubicBezTo>
                <a:cubicBezTo>
                  <a:pt x="3243233" y="2722797"/>
                  <a:pt x="3183422" y="2850067"/>
                  <a:pt x="3119333" y="2981586"/>
                </a:cubicBezTo>
                <a:cubicBezTo>
                  <a:pt x="3038159" y="2960379"/>
                  <a:pt x="2956985" y="2934923"/>
                  <a:pt x="2880080" y="2905218"/>
                </a:cubicBezTo>
                <a:cubicBezTo>
                  <a:pt x="2931354" y="2777948"/>
                  <a:pt x="2982617" y="2654918"/>
                  <a:pt x="3025343" y="2531878"/>
                </a:cubicBezTo>
                <a:close/>
                <a:moveTo>
                  <a:pt x="2121551" y="2516376"/>
                </a:moveTo>
                <a:cubicBezTo>
                  <a:pt x="2192097" y="2574897"/>
                  <a:pt x="2266794" y="2625066"/>
                  <a:pt x="2337340" y="2675226"/>
                </a:cubicBezTo>
                <a:cubicBezTo>
                  <a:pt x="2308289" y="2783907"/>
                  <a:pt x="2275097" y="2888417"/>
                  <a:pt x="2237743" y="2997098"/>
                </a:cubicBezTo>
                <a:cubicBezTo>
                  <a:pt x="2171349" y="2938577"/>
                  <a:pt x="2109096" y="2875875"/>
                  <a:pt x="2042702" y="2808992"/>
                </a:cubicBezTo>
                <a:cubicBezTo>
                  <a:pt x="2071752" y="2712843"/>
                  <a:pt x="2096651" y="2612524"/>
                  <a:pt x="2121551" y="2516376"/>
                </a:cubicBezTo>
                <a:close/>
                <a:moveTo>
                  <a:pt x="2744879" y="2438836"/>
                </a:moveTo>
                <a:cubicBezTo>
                  <a:pt x="2832685" y="2467984"/>
                  <a:pt x="2916320" y="2497132"/>
                  <a:pt x="3004136" y="2522119"/>
                </a:cubicBezTo>
                <a:cubicBezTo>
                  <a:pt x="2962319" y="2642874"/>
                  <a:pt x="2916320" y="2767790"/>
                  <a:pt x="2866141" y="2888544"/>
                </a:cubicBezTo>
                <a:cubicBezTo>
                  <a:pt x="2786687" y="2859396"/>
                  <a:pt x="2711423" y="2826086"/>
                  <a:pt x="2631968" y="2788615"/>
                </a:cubicBezTo>
                <a:cubicBezTo>
                  <a:pt x="2673786" y="2672022"/>
                  <a:pt x="2711423" y="2555429"/>
                  <a:pt x="2744879" y="2438836"/>
                </a:cubicBezTo>
                <a:close/>
                <a:moveTo>
                  <a:pt x="382958" y="2376808"/>
                </a:moveTo>
                <a:cubicBezTo>
                  <a:pt x="416981" y="2452502"/>
                  <a:pt x="446745" y="2532405"/>
                  <a:pt x="476508" y="2616509"/>
                </a:cubicBezTo>
                <a:cubicBezTo>
                  <a:pt x="404224" y="2620720"/>
                  <a:pt x="336188" y="2624920"/>
                  <a:pt x="263903" y="2624920"/>
                </a:cubicBezTo>
                <a:cubicBezTo>
                  <a:pt x="246897" y="2540816"/>
                  <a:pt x="229891" y="2460912"/>
                  <a:pt x="212884" y="2381018"/>
                </a:cubicBezTo>
                <a:cubicBezTo>
                  <a:pt x="268162" y="2381018"/>
                  <a:pt x="327690" y="2376808"/>
                  <a:pt x="382958" y="2376808"/>
                </a:cubicBezTo>
                <a:close/>
                <a:moveTo>
                  <a:pt x="26800" y="2376808"/>
                </a:moveTo>
                <a:cubicBezTo>
                  <a:pt x="78190" y="2376808"/>
                  <a:pt x="133527" y="2376808"/>
                  <a:pt x="184918" y="2376808"/>
                </a:cubicBezTo>
                <a:cubicBezTo>
                  <a:pt x="200723" y="2456712"/>
                  <a:pt x="216537" y="2536615"/>
                  <a:pt x="228396" y="2620720"/>
                </a:cubicBezTo>
                <a:cubicBezTo>
                  <a:pt x="161201" y="2624920"/>
                  <a:pt x="97951" y="2624920"/>
                  <a:pt x="30756" y="2624920"/>
                </a:cubicBezTo>
                <a:cubicBezTo>
                  <a:pt x="26800" y="2540816"/>
                  <a:pt x="26800" y="2456712"/>
                  <a:pt x="26800" y="2376808"/>
                </a:cubicBezTo>
                <a:close/>
                <a:moveTo>
                  <a:pt x="573145" y="2361306"/>
                </a:moveTo>
                <a:cubicBezTo>
                  <a:pt x="619876" y="2435739"/>
                  <a:pt x="666617" y="2514315"/>
                  <a:pt x="709099" y="2592880"/>
                </a:cubicBezTo>
                <a:cubicBezTo>
                  <a:pt x="641122" y="2597012"/>
                  <a:pt x="568896" y="2605286"/>
                  <a:pt x="496670" y="2609418"/>
                </a:cubicBezTo>
                <a:cubicBezTo>
                  <a:pt x="466935" y="2526720"/>
                  <a:pt x="432942" y="2448145"/>
                  <a:pt x="398959" y="2369579"/>
                </a:cubicBezTo>
                <a:cubicBezTo>
                  <a:pt x="458437" y="2369579"/>
                  <a:pt x="513666" y="2365447"/>
                  <a:pt x="573145" y="2361306"/>
                </a:cubicBezTo>
                <a:close/>
                <a:moveTo>
                  <a:pt x="754882" y="2345804"/>
                </a:moveTo>
                <a:cubicBezTo>
                  <a:pt x="822820" y="2418528"/>
                  <a:pt x="886509" y="2495530"/>
                  <a:pt x="941709" y="2572533"/>
                </a:cubicBezTo>
                <a:cubicBezTo>
                  <a:pt x="873771" y="2581080"/>
                  <a:pt x="801594" y="2589637"/>
                  <a:pt x="729407" y="2593916"/>
                </a:cubicBezTo>
                <a:cubicBezTo>
                  <a:pt x="682695" y="2516913"/>
                  <a:pt x="635994" y="2435642"/>
                  <a:pt x="585043" y="2358639"/>
                </a:cubicBezTo>
                <a:cubicBezTo>
                  <a:pt x="640243" y="2354360"/>
                  <a:pt x="699682" y="2350082"/>
                  <a:pt x="754882" y="2345804"/>
                </a:cubicBezTo>
                <a:close/>
                <a:moveTo>
                  <a:pt x="956400" y="2330292"/>
                </a:moveTo>
                <a:cubicBezTo>
                  <a:pt x="1041286" y="2399939"/>
                  <a:pt x="1117673" y="2473943"/>
                  <a:pt x="1189821" y="2547937"/>
                </a:cubicBezTo>
                <a:cubicBezTo>
                  <a:pt x="1121922" y="2556640"/>
                  <a:pt x="1049765" y="2569700"/>
                  <a:pt x="977617" y="2578404"/>
                </a:cubicBezTo>
                <a:cubicBezTo>
                  <a:pt x="918207" y="2500053"/>
                  <a:pt x="854547" y="2421702"/>
                  <a:pt x="786639" y="2343352"/>
                </a:cubicBezTo>
                <a:cubicBezTo>
                  <a:pt x="841809" y="2338995"/>
                  <a:pt x="901229" y="2334648"/>
                  <a:pt x="956400" y="2330292"/>
                </a:cubicBezTo>
                <a:close/>
                <a:moveTo>
                  <a:pt x="1142426" y="2314789"/>
                </a:moveTo>
                <a:cubicBezTo>
                  <a:pt x="1240000" y="2382464"/>
                  <a:pt x="1333335" y="2445898"/>
                  <a:pt x="1422431" y="2513572"/>
                </a:cubicBezTo>
                <a:cubicBezTo>
                  <a:pt x="1354552" y="2526251"/>
                  <a:pt x="1282433" y="2538940"/>
                  <a:pt x="1210305" y="2547400"/>
                </a:cubicBezTo>
                <a:cubicBezTo>
                  <a:pt x="1133937" y="2475506"/>
                  <a:pt x="1053330" y="2407832"/>
                  <a:pt x="972723" y="2335938"/>
                </a:cubicBezTo>
                <a:cubicBezTo>
                  <a:pt x="1027874" y="2331708"/>
                  <a:pt x="1087274" y="2323249"/>
                  <a:pt x="1142426" y="2314789"/>
                </a:cubicBezTo>
                <a:close/>
                <a:moveTo>
                  <a:pt x="2456805" y="2314780"/>
                </a:moveTo>
                <a:cubicBezTo>
                  <a:pt x="2536826" y="2352260"/>
                  <a:pt x="2621057" y="2389731"/>
                  <a:pt x="2709508" y="2418879"/>
                </a:cubicBezTo>
                <a:cubicBezTo>
                  <a:pt x="2675818" y="2535473"/>
                  <a:pt x="2637907" y="2652066"/>
                  <a:pt x="2595787" y="2764488"/>
                </a:cubicBezTo>
                <a:cubicBezTo>
                  <a:pt x="2519976" y="2727017"/>
                  <a:pt x="2444165" y="2681214"/>
                  <a:pt x="2368354" y="2635411"/>
                </a:cubicBezTo>
                <a:cubicBezTo>
                  <a:pt x="2402054" y="2531311"/>
                  <a:pt x="2431535" y="2423041"/>
                  <a:pt x="2456805" y="2314780"/>
                </a:cubicBezTo>
                <a:close/>
                <a:moveTo>
                  <a:pt x="1875031" y="2314780"/>
                </a:moveTo>
                <a:cubicBezTo>
                  <a:pt x="1949181" y="2380656"/>
                  <a:pt x="2019199" y="2438289"/>
                  <a:pt x="2089228" y="2495921"/>
                </a:cubicBezTo>
                <a:cubicBezTo>
                  <a:pt x="2068636" y="2590614"/>
                  <a:pt x="2043923" y="2685307"/>
                  <a:pt x="2015087" y="2779990"/>
                </a:cubicBezTo>
                <a:cubicBezTo>
                  <a:pt x="1953293" y="2714123"/>
                  <a:pt x="1887387" y="2644134"/>
                  <a:pt x="1825604" y="2565910"/>
                </a:cubicBezTo>
                <a:cubicBezTo>
                  <a:pt x="1842083" y="2483574"/>
                  <a:pt x="1862674" y="2401238"/>
                  <a:pt x="1875031" y="2314780"/>
                </a:cubicBezTo>
                <a:close/>
                <a:moveTo>
                  <a:pt x="2183969" y="2175222"/>
                </a:moveTo>
                <a:cubicBezTo>
                  <a:pt x="2264694" y="2221454"/>
                  <a:pt x="2349658" y="2263487"/>
                  <a:pt x="2430382" y="2305510"/>
                </a:cubicBezTo>
                <a:cubicBezTo>
                  <a:pt x="2404897" y="2410586"/>
                  <a:pt x="2379402" y="2519863"/>
                  <a:pt x="2345408" y="2624930"/>
                </a:cubicBezTo>
                <a:cubicBezTo>
                  <a:pt x="2268943" y="2578697"/>
                  <a:pt x="2196717" y="2524063"/>
                  <a:pt x="2120242" y="2469430"/>
                </a:cubicBezTo>
                <a:cubicBezTo>
                  <a:pt x="2145737" y="2372764"/>
                  <a:pt x="2166973" y="2271888"/>
                  <a:pt x="2183969" y="2175222"/>
                </a:cubicBezTo>
                <a:close/>
                <a:moveTo>
                  <a:pt x="3481752" y="2159710"/>
                </a:moveTo>
                <a:cubicBezTo>
                  <a:pt x="3580997" y="2172613"/>
                  <a:pt x="3680242" y="2185507"/>
                  <a:pt x="3779487" y="2189805"/>
                </a:cubicBezTo>
                <a:cubicBezTo>
                  <a:pt x="3733997" y="2327371"/>
                  <a:pt x="3680242" y="2460638"/>
                  <a:pt x="3622346" y="2593906"/>
                </a:cubicBezTo>
                <a:cubicBezTo>
                  <a:pt x="3527243" y="2585310"/>
                  <a:pt x="3436262" y="2572416"/>
                  <a:pt x="3345291" y="2555214"/>
                </a:cubicBezTo>
                <a:cubicBezTo>
                  <a:pt x="3399045" y="2421947"/>
                  <a:pt x="3444536" y="2292977"/>
                  <a:pt x="3481752" y="2159710"/>
                </a:cubicBezTo>
                <a:close/>
                <a:moveTo>
                  <a:pt x="3159861" y="2113193"/>
                </a:moveTo>
                <a:cubicBezTo>
                  <a:pt x="3256459" y="2130053"/>
                  <a:pt x="3357247" y="2146923"/>
                  <a:pt x="3453845" y="2159563"/>
                </a:cubicBezTo>
                <a:cubicBezTo>
                  <a:pt x="3416052" y="2290242"/>
                  <a:pt x="3369848" y="2416711"/>
                  <a:pt x="3319454" y="2547390"/>
                </a:cubicBezTo>
                <a:cubicBezTo>
                  <a:pt x="3231257" y="2530530"/>
                  <a:pt x="3138859" y="2509450"/>
                  <a:pt x="3050662" y="2484160"/>
                </a:cubicBezTo>
                <a:cubicBezTo>
                  <a:pt x="3092666" y="2361911"/>
                  <a:pt x="3130459" y="2235442"/>
                  <a:pt x="3159861" y="2113193"/>
                </a:cubicBezTo>
                <a:close/>
                <a:moveTo>
                  <a:pt x="265545" y="2113193"/>
                </a:moveTo>
                <a:cubicBezTo>
                  <a:pt x="302410" y="2187959"/>
                  <a:pt x="335182" y="2262735"/>
                  <a:pt x="367954" y="2341652"/>
                </a:cubicBezTo>
                <a:cubicBezTo>
                  <a:pt x="314698" y="2341652"/>
                  <a:pt x="261452" y="2341652"/>
                  <a:pt x="208205" y="2345804"/>
                </a:cubicBezTo>
                <a:cubicBezTo>
                  <a:pt x="187721" y="2266886"/>
                  <a:pt x="171340" y="2192120"/>
                  <a:pt x="150856" y="2117345"/>
                </a:cubicBezTo>
                <a:cubicBezTo>
                  <a:pt x="191814" y="2117345"/>
                  <a:pt x="228679" y="2117345"/>
                  <a:pt x="265545" y="2113193"/>
                </a:cubicBezTo>
                <a:close/>
                <a:moveTo>
                  <a:pt x="11288" y="2113193"/>
                </a:moveTo>
                <a:cubicBezTo>
                  <a:pt x="49667" y="2113193"/>
                  <a:pt x="88047" y="2113193"/>
                  <a:pt x="130694" y="2113193"/>
                </a:cubicBezTo>
                <a:cubicBezTo>
                  <a:pt x="147750" y="2189327"/>
                  <a:pt x="164815" y="2265450"/>
                  <a:pt x="181870" y="2345804"/>
                </a:cubicBezTo>
                <a:cubicBezTo>
                  <a:pt x="126426" y="2345804"/>
                  <a:pt x="70991" y="2345804"/>
                  <a:pt x="15547" y="2345804"/>
                </a:cubicBezTo>
                <a:cubicBezTo>
                  <a:pt x="15547" y="2265450"/>
                  <a:pt x="11288" y="2189327"/>
                  <a:pt x="11288" y="2113193"/>
                </a:cubicBezTo>
                <a:close/>
                <a:moveTo>
                  <a:pt x="654309" y="2097691"/>
                </a:moveTo>
                <a:cubicBezTo>
                  <a:pt x="745290" y="2163236"/>
                  <a:pt x="827987" y="2232864"/>
                  <a:pt x="910695" y="2302501"/>
                </a:cubicBezTo>
                <a:cubicBezTo>
                  <a:pt x="856940" y="2306604"/>
                  <a:pt x="803176" y="2310697"/>
                  <a:pt x="749422" y="2314789"/>
                </a:cubicBezTo>
                <a:cubicBezTo>
                  <a:pt x="683262" y="2245152"/>
                  <a:pt x="612960" y="2175524"/>
                  <a:pt x="538527" y="2105887"/>
                </a:cubicBezTo>
                <a:cubicBezTo>
                  <a:pt x="579875" y="2101794"/>
                  <a:pt x="617092" y="2101794"/>
                  <a:pt x="654309" y="2097691"/>
                </a:cubicBezTo>
                <a:close/>
                <a:moveTo>
                  <a:pt x="527244" y="2097691"/>
                </a:moveTo>
                <a:cubicBezTo>
                  <a:pt x="595719" y="2170924"/>
                  <a:pt x="660160" y="2244156"/>
                  <a:pt x="724611" y="2317378"/>
                </a:cubicBezTo>
                <a:cubicBezTo>
                  <a:pt x="672243" y="2321686"/>
                  <a:pt x="619886" y="2325994"/>
                  <a:pt x="567528" y="2330301"/>
                </a:cubicBezTo>
                <a:cubicBezTo>
                  <a:pt x="519195" y="2252771"/>
                  <a:pt x="466828" y="2175231"/>
                  <a:pt x="414470" y="2101999"/>
                </a:cubicBezTo>
                <a:cubicBezTo>
                  <a:pt x="450720" y="2101999"/>
                  <a:pt x="490994" y="2097691"/>
                  <a:pt x="527244" y="2097691"/>
                </a:cubicBezTo>
                <a:close/>
                <a:moveTo>
                  <a:pt x="386113" y="2097691"/>
                </a:moveTo>
                <a:cubicBezTo>
                  <a:pt x="439663" y="2173825"/>
                  <a:pt x="489099" y="2245719"/>
                  <a:pt x="538527" y="2321842"/>
                </a:cubicBezTo>
                <a:cubicBezTo>
                  <a:pt x="484977" y="2326072"/>
                  <a:pt x="431428" y="2330301"/>
                  <a:pt x="377879" y="2330301"/>
                </a:cubicBezTo>
                <a:cubicBezTo>
                  <a:pt x="344931" y="2254178"/>
                  <a:pt x="311973" y="2178054"/>
                  <a:pt x="274902" y="2101921"/>
                </a:cubicBezTo>
                <a:cubicBezTo>
                  <a:pt x="311973" y="2101921"/>
                  <a:pt x="349043" y="2101921"/>
                  <a:pt x="386113" y="2097691"/>
                </a:cubicBezTo>
                <a:close/>
                <a:moveTo>
                  <a:pt x="1642147" y="2082179"/>
                </a:moveTo>
                <a:cubicBezTo>
                  <a:pt x="1713641" y="2157619"/>
                  <a:pt x="1785124" y="2228868"/>
                  <a:pt x="1856618" y="2295927"/>
                </a:cubicBezTo>
                <a:cubicBezTo>
                  <a:pt x="1839797" y="2379748"/>
                  <a:pt x="1822975" y="2463569"/>
                  <a:pt x="1801955" y="2547390"/>
                </a:cubicBezTo>
                <a:cubicBezTo>
                  <a:pt x="1738872" y="2471950"/>
                  <a:pt x="1671588" y="2388129"/>
                  <a:pt x="1608505" y="2300118"/>
                </a:cubicBezTo>
                <a:cubicBezTo>
                  <a:pt x="1621126" y="2228868"/>
                  <a:pt x="1633737" y="2153429"/>
                  <a:pt x="1642147" y="2082179"/>
                </a:cubicBezTo>
                <a:close/>
                <a:moveTo>
                  <a:pt x="788915" y="2082179"/>
                </a:moveTo>
                <a:cubicBezTo>
                  <a:pt x="895642" y="2146034"/>
                  <a:pt x="998267" y="2214148"/>
                  <a:pt x="1096779" y="2282252"/>
                </a:cubicBezTo>
                <a:cubicBezTo>
                  <a:pt x="1043415" y="2286511"/>
                  <a:pt x="990052" y="2295019"/>
                  <a:pt x="936688" y="2299278"/>
                </a:cubicBezTo>
                <a:cubicBezTo>
                  <a:pt x="854596" y="2226915"/>
                  <a:pt x="768392" y="2158801"/>
                  <a:pt x="678085" y="2090697"/>
                </a:cubicBezTo>
                <a:cubicBezTo>
                  <a:pt x="715028" y="2086438"/>
                  <a:pt x="751971" y="2086438"/>
                  <a:pt x="788915" y="2082179"/>
                </a:cubicBezTo>
                <a:close/>
                <a:moveTo>
                  <a:pt x="2844837" y="2051165"/>
                </a:moveTo>
                <a:cubicBezTo>
                  <a:pt x="2937879" y="2072245"/>
                  <a:pt x="3030921" y="2093325"/>
                  <a:pt x="3128193" y="2114405"/>
                </a:cubicBezTo>
                <a:cubicBezTo>
                  <a:pt x="3098585" y="2236654"/>
                  <a:pt x="3060528" y="2358903"/>
                  <a:pt x="3018232" y="2485362"/>
                </a:cubicBezTo>
                <a:cubicBezTo>
                  <a:pt x="2929420" y="2460072"/>
                  <a:pt x="2840607" y="2430562"/>
                  <a:pt x="2756024" y="2401052"/>
                </a:cubicBezTo>
                <a:cubicBezTo>
                  <a:pt x="2785632" y="2283023"/>
                  <a:pt x="2815229" y="2169204"/>
                  <a:pt x="2844837" y="2051165"/>
                </a:cubicBezTo>
                <a:close/>
                <a:moveTo>
                  <a:pt x="1933464" y="2020151"/>
                </a:moveTo>
                <a:cubicBezTo>
                  <a:pt x="2008445" y="2070252"/>
                  <a:pt x="2087606" y="2120354"/>
                  <a:pt x="2166758" y="2166274"/>
                </a:cubicBezTo>
                <a:cubicBezTo>
                  <a:pt x="2145932" y="2262305"/>
                  <a:pt x="2129268" y="2358326"/>
                  <a:pt x="2104270" y="2454348"/>
                </a:cubicBezTo>
                <a:cubicBezTo>
                  <a:pt x="2033442" y="2400076"/>
                  <a:pt x="1958451" y="2337452"/>
                  <a:pt x="1887631" y="2274828"/>
                </a:cubicBezTo>
                <a:cubicBezTo>
                  <a:pt x="1904296" y="2191329"/>
                  <a:pt x="1916799" y="2103650"/>
                  <a:pt x="1933464" y="2020151"/>
                </a:cubicBezTo>
                <a:close/>
                <a:moveTo>
                  <a:pt x="2528787" y="1958123"/>
                </a:moveTo>
                <a:cubicBezTo>
                  <a:pt x="2617238" y="1986861"/>
                  <a:pt x="2709889" y="2011487"/>
                  <a:pt x="2802550" y="2036122"/>
                </a:cubicBezTo>
                <a:cubicBezTo>
                  <a:pt x="2777280" y="2151055"/>
                  <a:pt x="2747799" y="2261885"/>
                  <a:pt x="2718319" y="2376818"/>
                </a:cubicBezTo>
                <a:cubicBezTo>
                  <a:pt x="2629868" y="2343977"/>
                  <a:pt x="2545637" y="2311146"/>
                  <a:pt x="2461396" y="2274203"/>
                </a:cubicBezTo>
                <a:cubicBezTo>
                  <a:pt x="2486666" y="2167475"/>
                  <a:pt x="2507727" y="2064851"/>
                  <a:pt x="2528787" y="1958123"/>
                </a:cubicBezTo>
                <a:close/>
                <a:moveTo>
                  <a:pt x="150846" y="1880593"/>
                </a:moveTo>
                <a:lnTo>
                  <a:pt x="212874" y="1880593"/>
                </a:lnTo>
                <a:lnTo>
                  <a:pt x="214281" y="1880593"/>
                </a:lnTo>
                <a:lnTo>
                  <a:pt x="276924" y="1880593"/>
                </a:lnTo>
                <a:cubicBezTo>
                  <a:pt x="358059" y="1945102"/>
                  <a:pt x="434915" y="2009621"/>
                  <a:pt x="507513" y="2078155"/>
                </a:cubicBezTo>
                <a:cubicBezTo>
                  <a:pt x="469084" y="2082189"/>
                  <a:pt x="430647" y="2082189"/>
                  <a:pt x="392218" y="2082189"/>
                </a:cubicBezTo>
                <a:lnTo>
                  <a:pt x="237754" y="1908569"/>
                </a:lnTo>
                <a:lnTo>
                  <a:pt x="383456" y="2082189"/>
                </a:lnTo>
                <a:cubicBezTo>
                  <a:pt x="345390" y="2082189"/>
                  <a:pt x="307333" y="2082189"/>
                  <a:pt x="269266" y="2082189"/>
                </a:cubicBezTo>
                <a:cubicBezTo>
                  <a:pt x="231200" y="2014994"/>
                  <a:pt x="193143" y="1947798"/>
                  <a:pt x="150846" y="1880593"/>
                </a:cubicBezTo>
                <a:close/>
                <a:moveTo>
                  <a:pt x="73316" y="1880583"/>
                </a:moveTo>
                <a:cubicBezTo>
                  <a:pt x="95470" y="1880583"/>
                  <a:pt x="117625" y="1880583"/>
                  <a:pt x="139769" y="1880583"/>
                </a:cubicBezTo>
                <a:cubicBezTo>
                  <a:pt x="179653" y="1951559"/>
                  <a:pt x="219527" y="2022535"/>
                  <a:pt x="259400" y="2093511"/>
                </a:cubicBezTo>
                <a:cubicBezTo>
                  <a:pt x="219527" y="2097682"/>
                  <a:pt x="179653" y="2097682"/>
                  <a:pt x="139769" y="2097682"/>
                </a:cubicBezTo>
                <a:cubicBezTo>
                  <a:pt x="117625" y="2022535"/>
                  <a:pt x="95470" y="1951559"/>
                  <a:pt x="73316" y="1880583"/>
                </a:cubicBezTo>
                <a:close/>
                <a:moveTo>
                  <a:pt x="11288" y="1880583"/>
                </a:moveTo>
                <a:cubicBezTo>
                  <a:pt x="33442" y="1880583"/>
                  <a:pt x="55597" y="1880583"/>
                  <a:pt x="73316" y="1880583"/>
                </a:cubicBezTo>
                <a:cubicBezTo>
                  <a:pt x="95470" y="1951559"/>
                  <a:pt x="113190" y="2022535"/>
                  <a:pt x="135344" y="2097682"/>
                </a:cubicBezTo>
                <a:cubicBezTo>
                  <a:pt x="95470" y="2097682"/>
                  <a:pt x="55597" y="2097682"/>
                  <a:pt x="15713" y="2097682"/>
                </a:cubicBezTo>
                <a:cubicBezTo>
                  <a:pt x="15713" y="2022535"/>
                  <a:pt x="11288" y="1951559"/>
                  <a:pt x="11288" y="1880583"/>
                </a:cubicBezTo>
                <a:close/>
                <a:moveTo>
                  <a:pt x="0" y="1880583"/>
                </a:moveTo>
                <a:lnTo>
                  <a:pt x="11288" y="1880583"/>
                </a:lnTo>
                <a:cubicBezTo>
                  <a:pt x="11288" y="1951559"/>
                  <a:pt x="11288" y="2022535"/>
                  <a:pt x="6697" y="2097682"/>
                </a:cubicBezTo>
                <a:lnTo>
                  <a:pt x="0" y="2097682"/>
                </a:lnTo>
                <a:close/>
                <a:moveTo>
                  <a:pt x="352442" y="1865081"/>
                </a:moveTo>
                <a:cubicBezTo>
                  <a:pt x="373444" y="1865081"/>
                  <a:pt x="394436" y="1865081"/>
                  <a:pt x="415437" y="1865081"/>
                </a:cubicBezTo>
                <a:cubicBezTo>
                  <a:pt x="533037" y="1928086"/>
                  <a:pt x="646426" y="1995282"/>
                  <a:pt x="755625" y="2058277"/>
                </a:cubicBezTo>
                <a:cubicBezTo>
                  <a:pt x="717822" y="2062477"/>
                  <a:pt x="684229" y="2066677"/>
                  <a:pt x="646426" y="2066677"/>
                </a:cubicBezTo>
                <a:cubicBezTo>
                  <a:pt x="549828" y="1999482"/>
                  <a:pt x="453240" y="1932287"/>
                  <a:pt x="352442" y="1865081"/>
                </a:cubicBezTo>
                <a:close/>
                <a:moveTo>
                  <a:pt x="348662" y="1865081"/>
                </a:moveTo>
                <a:cubicBezTo>
                  <a:pt x="448513" y="1934553"/>
                  <a:pt x="540041" y="2004024"/>
                  <a:pt x="631569" y="2077842"/>
                </a:cubicBezTo>
                <a:cubicBezTo>
                  <a:pt x="594127" y="2077842"/>
                  <a:pt x="556676" y="2082179"/>
                  <a:pt x="519234" y="2082179"/>
                </a:cubicBezTo>
                <a:cubicBezTo>
                  <a:pt x="448513" y="2008371"/>
                  <a:pt x="369459" y="1938900"/>
                  <a:pt x="290414" y="1869428"/>
                </a:cubicBezTo>
                <a:cubicBezTo>
                  <a:pt x="311211" y="1865081"/>
                  <a:pt x="327856" y="1865081"/>
                  <a:pt x="348662" y="1865081"/>
                </a:cubicBezTo>
                <a:close/>
                <a:moveTo>
                  <a:pt x="2248068" y="1849569"/>
                </a:moveTo>
                <a:cubicBezTo>
                  <a:pt x="2331889" y="1883065"/>
                  <a:pt x="2419901" y="1916560"/>
                  <a:pt x="2507912" y="1945874"/>
                </a:cubicBezTo>
                <a:cubicBezTo>
                  <a:pt x="2491150" y="2054731"/>
                  <a:pt x="2466007" y="2159407"/>
                  <a:pt x="2445044" y="2268264"/>
                </a:cubicBezTo>
                <a:cubicBezTo>
                  <a:pt x="2361223" y="2230588"/>
                  <a:pt x="2277402" y="2188711"/>
                  <a:pt x="2197772" y="2142654"/>
                </a:cubicBezTo>
                <a:cubicBezTo>
                  <a:pt x="2214534" y="2046359"/>
                  <a:pt x="2231306" y="1950055"/>
                  <a:pt x="2248068" y="1849569"/>
                </a:cubicBezTo>
                <a:close/>
                <a:moveTo>
                  <a:pt x="1683506" y="1834067"/>
                </a:moveTo>
                <a:cubicBezTo>
                  <a:pt x="1756718" y="1892110"/>
                  <a:pt x="1829930" y="1946001"/>
                  <a:pt x="1903144" y="1999892"/>
                </a:cubicBezTo>
                <a:cubicBezTo>
                  <a:pt x="1890943" y="2082795"/>
                  <a:pt x="1878743" y="2169859"/>
                  <a:pt x="1862468" y="2252761"/>
                </a:cubicBezTo>
                <a:cubicBezTo>
                  <a:pt x="1793329" y="2186435"/>
                  <a:pt x="1724180" y="2120109"/>
                  <a:pt x="1655031" y="2045490"/>
                </a:cubicBezTo>
                <a:cubicBezTo>
                  <a:pt x="1667231" y="1975013"/>
                  <a:pt x="1675369" y="1904545"/>
                  <a:pt x="1683506" y="1834067"/>
                </a:cubicBezTo>
                <a:close/>
                <a:moveTo>
                  <a:pt x="1427022" y="1818555"/>
                </a:moveTo>
                <a:cubicBezTo>
                  <a:pt x="1491346" y="1901839"/>
                  <a:pt x="1559694" y="1980952"/>
                  <a:pt x="1624017" y="2055903"/>
                </a:cubicBezTo>
                <a:cubicBezTo>
                  <a:pt x="1615978" y="2126693"/>
                  <a:pt x="1603914" y="2197483"/>
                  <a:pt x="1595875" y="2268264"/>
                </a:cubicBezTo>
                <a:cubicBezTo>
                  <a:pt x="1531552" y="2180819"/>
                  <a:pt x="1471243" y="2089213"/>
                  <a:pt x="1406919" y="1989284"/>
                </a:cubicBezTo>
                <a:cubicBezTo>
                  <a:pt x="1414958" y="1930987"/>
                  <a:pt x="1418983" y="1876852"/>
                  <a:pt x="1427022" y="1818555"/>
                </a:cubicBezTo>
                <a:close/>
                <a:moveTo>
                  <a:pt x="3595708" y="1725513"/>
                </a:moveTo>
                <a:cubicBezTo>
                  <a:pt x="3699349" y="1738202"/>
                  <a:pt x="3807131" y="1742432"/>
                  <a:pt x="3919055" y="1746661"/>
                </a:cubicBezTo>
                <a:cubicBezTo>
                  <a:pt x="3885892" y="1882000"/>
                  <a:pt x="3848587" y="2013109"/>
                  <a:pt x="3802980" y="2144207"/>
                </a:cubicBezTo>
                <a:cubicBezTo>
                  <a:pt x="3699349" y="2135748"/>
                  <a:pt x="3599850" y="2127289"/>
                  <a:pt x="3500361" y="2114610"/>
                </a:cubicBezTo>
                <a:cubicBezTo>
                  <a:pt x="3537675" y="1987731"/>
                  <a:pt x="3570838" y="1856622"/>
                  <a:pt x="3595708" y="1725513"/>
                </a:cubicBezTo>
                <a:close/>
                <a:moveTo>
                  <a:pt x="1968825" y="1725513"/>
                </a:moveTo>
                <a:cubicBezTo>
                  <a:pt x="2055479" y="1767517"/>
                  <a:pt x="2142142" y="1805310"/>
                  <a:pt x="2228796" y="1838912"/>
                </a:cubicBezTo>
                <a:cubicBezTo>
                  <a:pt x="2215794" y="1935510"/>
                  <a:pt x="2198465" y="2032098"/>
                  <a:pt x="2181137" y="2128696"/>
                </a:cubicBezTo>
                <a:cubicBezTo>
                  <a:pt x="2094473" y="2082502"/>
                  <a:pt x="2012147" y="2036298"/>
                  <a:pt x="1934158" y="1985904"/>
                </a:cubicBezTo>
                <a:cubicBezTo>
                  <a:pt x="1947159" y="1897707"/>
                  <a:pt x="1960161" y="1813710"/>
                  <a:pt x="1968825" y="1725513"/>
                </a:cubicBezTo>
                <a:close/>
                <a:moveTo>
                  <a:pt x="3253079" y="1694499"/>
                </a:moveTo>
                <a:cubicBezTo>
                  <a:pt x="3356182" y="1707188"/>
                  <a:pt x="3459295" y="1719877"/>
                  <a:pt x="3562399" y="1728336"/>
                </a:cubicBezTo>
                <a:cubicBezTo>
                  <a:pt x="3537656" y="1855215"/>
                  <a:pt x="3504659" y="1986314"/>
                  <a:pt x="3467540" y="2113193"/>
                </a:cubicBezTo>
                <a:cubicBezTo>
                  <a:pt x="3368559" y="2100505"/>
                  <a:pt x="3273700" y="2087816"/>
                  <a:pt x="3174718" y="2070907"/>
                </a:cubicBezTo>
                <a:cubicBezTo>
                  <a:pt x="3207715" y="1944028"/>
                  <a:pt x="3232458" y="1821378"/>
                  <a:pt x="3253079" y="1694499"/>
                </a:cubicBezTo>
                <a:close/>
                <a:moveTo>
                  <a:pt x="2926069" y="1647983"/>
                </a:moveTo>
                <a:cubicBezTo>
                  <a:pt x="3020361" y="1660936"/>
                  <a:pt x="3118757" y="1678196"/>
                  <a:pt x="3221244" y="1691149"/>
                </a:cubicBezTo>
                <a:cubicBezTo>
                  <a:pt x="3200751" y="1816328"/>
                  <a:pt x="3172052" y="1941508"/>
                  <a:pt x="3143353" y="2066677"/>
                </a:cubicBezTo>
                <a:cubicBezTo>
                  <a:pt x="3049060" y="2049417"/>
                  <a:pt x="2954768" y="2027829"/>
                  <a:pt x="2864578" y="2006251"/>
                </a:cubicBezTo>
                <a:cubicBezTo>
                  <a:pt x="2889175" y="1885389"/>
                  <a:pt x="2909678" y="1764528"/>
                  <a:pt x="2926069" y="1647983"/>
                </a:cubicBezTo>
                <a:close/>
                <a:moveTo>
                  <a:pt x="11288" y="1647983"/>
                </a:moveTo>
                <a:lnTo>
                  <a:pt x="0" y="1655005"/>
                </a:lnTo>
                <a:lnTo>
                  <a:pt x="0" y="1653916"/>
                </a:lnTo>
                <a:close/>
                <a:moveTo>
                  <a:pt x="11288" y="1647983"/>
                </a:moveTo>
                <a:lnTo>
                  <a:pt x="0" y="1656884"/>
                </a:lnTo>
                <a:lnTo>
                  <a:pt x="0" y="1655175"/>
                </a:lnTo>
                <a:close/>
                <a:moveTo>
                  <a:pt x="11288" y="1647983"/>
                </a:moveTo>
                <a:lnTo>
                  <a:pt x="0" y="1659747"/>
                </a:lnTo>
                <a:lnTo>
                  <a:pt x="0" y="1656928"/>
                </a:lnTo>
                <a:close/>
                <a:moveTo>
                  <a:pt x="11288" y="1647983"/>
                </a:moveTo>
                <a:lnTo>
                  <a:pt x="0" y="1666675"/>
                </a:lnTo>
                <a:lnTo>
                  <a:pt x="0" y="1660884"/>
                </a:lnTo>
                <a:close/>
                <a:moveTo>
                  <a:pt x="11288" y="1647983"/>
                </a:moveTo>
                <a:lnTo>
                  <a:pt x="0" y="1683787"/>
                </a:lnTo>
                <a:lnTo>
                  <a:pt x="0" y="1667737"/>
                </a:lnTo>
                <a:close/>
                <a:moveTo>
                  <a:pt x="11288" y="1647983"/>
                </a:moveTo>
                <a:cubicBezTo>
                  <a:pt x="11288" y="1718871"/>
                  <a:pt x="6853" y="1789769"/>
                  <a:pt x="6853" y="1865081"/>
                </a:cubicBezTo>
                <a:lnTo>
                  <a:pt x="0" y="1865081"/>
                </a:lnTo>
                <a:lnTo>
                  <a:pt x="0" y="1687491"/>
                </a:lnTo>
                <a:close/>
                <a:moveTo>
                  <a:pt x="11288" y="1647983"/>
                </a:moveTo>
                <a:cubicBezTo>
                  <a:pt x="33442" y="1718871"/>
                  <a:pt x="55597" y="1789769"/>
                  <a:pt x="73316" y="1865081"/>
                </a:cubicBezTo>
                <a:cubicBezTo>
                  <a:pt x="55597" y="1865081"/>
                  <a:pt x="33442" y="1865081"/>
                  <a:pt x="15713" y="1865081"/>
                </a:cubicBezTo>
                <a:cubicBezTo>
                  <a:pt x="15713" y="1789769"/>
                  <a:pt x="11288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54063" y="1718871"/>
                  <a:pt x="96838" y="1789769"/>
                  <a:pt x="135344" y="1865081"/>
                </a:cubicBezTo>
                <a:cubicBezTo>
                  <a:pt x="118230" y="1865081"/>
                  <a:pt x="96838" y="1865081"/>
                  <a:pt x="79734" y="1865081"/>
                </a:cubicBezTo>
                <a:cubicBezTo>
                  <a:pt x="58341" y="1789769"/>
                  <a:pt x="32680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74723" y="1718871"/>
                  <a:pt x="138167" y="1789769"/>
                  <a:pt x="197372" y="1860656"/>
                </a:cubicBezTo>
                <a:cubicBezTo>
                  <a:pt x="176224" y="1860656"/>
                  <a:pt x="159305" y="1865081"/>
                  <a:pt x="138167" y="1865081"/>
                </a:cubicBezTo>
                <a:cubicBezTo>
                  <a:pt x="100100" y="1789769"/>
                  <a:pt x="53575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95392" y="1715188"/>
                  <a:pt x="179496" y="1782384"/>
                  <a:pt x="259400" y="1849579"/>
                </a:cubicBezTo>
                <a:cubicBezTo>
                  <a:pt x="238369" y="1849579"/>
                  <a:pt x="221549" y="1849579"/>
                  <a:pt x="200527" y="1849579"/>
                </a:cubicBezTo>
                <a:cubicBezTo>
                  <a:pt x="141654" y="1782384"/>
                  <a:pt x="78571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16062" y="1715188"/>
                  <a:pt x="220845" y="1782384"/>
                  <a:pt x="321428" y="1849579"/>
                </a:cubicBezTo>
                <a:cubicBezTo>
                  <a:pt x="300476" y="1849579"/>
                  <a:pt x="283704" y="1849579"/>
                  <a:pt x="262751" y="1849579"/>
                </a:cubicBezTo>
                <a:cubicBezTo>
                  <a:pt x="183121" y="1782384"/>
                  <a:pt x="99300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40922" y="1715188"/>
                  <a:pt x="262184" y="1782384"/>
                  <a:pt x="383456" y="1845379"/>
                </a:cubicBezTo>
                <a:cubicBezTo>
                  <a:pt x="362543" y="1845379"/>
                  <a:pt x="345820" y="1849579"/>
                  <a:pt x="324916" y="1849579"/>
                </a:cubicBezTo>
                <a:cubicBezTo>
                  <a:pt x="224547" y="1782384"/>
                  <a:pt x="120008" y="1715188"/>
                  <a:pt x="11288" y="1647983"/>
                </a:cubicBezTo>
                <a:close/>
                <a:moveTo>
                  <a:pt x="1438744" y="1632471"/>
                </a:moveTo>
                <a:cubicBezTo>
                  <a:pt x="1508118" y="1699667"/>
                  <a:pt x="1581575" y="1762672"/>
                  <a:pt x="1655031" y="1825667"/>
                </a:cubicBezTo>
                <a:cubicBezTo>
                  <a:pt x="1646875" y="1897062"/>
                  <a:pt x="1638709" y="1968458"/>
                  <a:pt x="1626469" y="2035654"/>
                </a:cubicBezTo>
                <a:cubicBezTo>
                  <a:pt x="1561169" y="1964258"/>
                  <a:pt x="1491795" y="1884461"/>
                  <a:pt x="1422421" y="1804665"/>
                </a:cubicBezTo>
                <a:cubicBezTo>
                  <a:pt x="1430588" y="1745870"/>
                  <a:pt x="1434661" y="1691276"/>
                  <a:pt x="1438744" y="1632471"/>
                </a:cubicBezTo>
                <a:close/>
                <a:moveTo>
                  <a:pt x="2585833" y="1585955"/>
                </a:moveTo>
                <a:cubicBezTo>
                  <a:pt x="2683915" y="1607181"/>
                  <a:pt x="2777739" y="1624159"/>
                  <a:pt x="2880080" y="1641126"/>
                </a:cubicBezTo>
                <a:cubicBezTo>
                  <a:pt x="2863025" y="1755717"/>
                  <a:pt x="2841701" y="1874547"/>
                  <a:pt x="2816118" y="1989137"/>
                </a:cubicBezTo>
                <a:cubicBezTo>
                  <a:pt x="2722295" y="1967921"/>
                  <a:pt x="2628481" y="1942455"/>
                  <a:pt x="2538926" y="1912750"/>
                </a:cubicBezTo>
                <a:cubicBezTo>
                  <a:pt x="2555981" y="1802399"/>
                  <a:pt x="2573046" y="1696306"/>
                  <a:pt x="2585833" y="1585955"/>
                </a:cubicBezTo>
                <a:close/>
                <a:moveTo>
                  <a:pt x="1707310" y="1585955"/>
                </a:moveTo>
                <a:cubicBezTo>
                  <a:pt x="1788094" y="1632823"/>
                  <a:pt x="1868886" y="1675422"/>
                  <a:pt x="1949669" y="1718021"/>
                </a:cubicBezTo>
                <a:cubicBezTo>
                  <a:pt x="1941171" y="1803229"/>
                  <a:pt x="1932663" y="1888437"/>
                  <a:pt x="1919906" y="1973635"/>
                </a:cubicBezTo>
                <a:cubicBezTo>
                  <a:pt x="1839122" y="1922518"/>
                  <a:pt x="1762579" y="1867133"/>
                  <a:pt x="1686045" y="1807488"/>
                </a:cubicBezTo>
                <a:cubicBezTo>
                  <a:pt x="1694553" y="1735067"/>
                  <a:pt x="1698803" y="1658377"/>
                  <a:pt x="1707310" y="1585955"/>
                </a:cubicBezTo>
                <a:close/>
                <a:moveTo>
                  <a:pt x="2277832" y="1523927"/>
                </a:moveTo>
                <a:cubicBezTo>
                  <a:pt x="2370034" y="1549217"/>
                  <a:pt x="2462236" y="1570287"/>
                  <a:pt x="2554438" y="1591357"/>
                </a:cubicBezTo>
                <a:cubicBezTo>
                  <a:pt x="2541866" y="1696697"/>
                  <a:pt x="2525104" y="1806257"/>
                  <a:pt x="2508342" y="1911607"/>
                </a:cubicBezTo>
                <a:cubicBezTo>
                  <a:pt x="2416130" y="1882117"/>
                  <a:pt x="2332309" y="1852617"/>
                  <a:pt x="2244298" y="1818907"/>
                </a:cubicBezTo>
                <a:cubicBezTo>
                  <a:pt x="2256869" y="1721987"/>
                  <a:pt x="2269441" y="1625067"/>
                  <a:pt x="2277832" y="1523927"/>
                </a:cubicBezTo>
                <a:close/>
                <a:moveTo>
                  <a:pt x="1182827" y="1508415"/>
                </a:moveTo>
                <a:cubicBezTo>
                  <a:pt x="1250931" y="1601154"/>
                  <a:pt x="1319044" y="1689684"/>
                  <a:pt x="1391407" y="1773993"/>
                </a:cubicBezTo>
                <a:cubicBezTo>
                  <a:pt x="1387148" y="1833012"/>
                  <a:pt x="1378640" y="1887812"/>
                  <a:pt x="1374381" y="1942611"/>
                </a:cubicBezTo>
                <a:cubicBezTo>
                  <a:pt x="1306268" y="1841442"/>
                  <a:pt x="1242423" y="1736053"/>
                  <a:pt x="1174309" y="1626454"/>
                </a:cubicBezTo>
                <a:cubicBezTo>
                  <a:pt x="1178568" y="1584295"/>
                  <a:pt x="1178568" y="1546355"/>
                  <a:pt x="1182827" y="1508415"/>
                </a:cubicBezTo>
                <a:close/>
                <a:moveTo>
                  <a:pt x="2005299" y="1430885"/>
                </a:moveTo>
                <a:cubicBezTo>
                  <a:pt x="2087401" y="1456556"/>
                  <a:pt x="2173596" y="1482217"/>
                  <a:pt x="2259800" y="1507888"/>
                </a:cubicBezTo>
                <a:cubicBezTo>
                  <a:pt x="2251595" y="1606273"/>
                  <a:pt x="2239277" y="1704668"/>
                  <a:pt x="2226959" y="1803053"/>
                </a:cubicBezTo>
                <a:cubicBezTo>
                  <a:pt x="2144867" y="1768835"/>
                  <a:pt x="2062775" y="1730329"/>
                  <a:pt x="1980674" y="1691833"/>
                </a:cubicBezTo>
                <a:cubicBezTo>
                  <a:pt x="1988889" y="1606273"/>
                  <a:pt x="1997094" y="1516445"/>
                  <a:pt x="2005299" y="1430885"/>
                </a:cubicBezTo>
                <a:close/>
                <a:moveTo>
                  <a:pt x="1450768" y="1430885"/>
                </a:moveTo>
                <a:cubicBezTo>
                  <a:pt x="1527771" y="1481240"/>
                  <a:pt x="1604764" y="1527395"/>
                  <a:pt x="1686045" y="1573550"/>
                </a:cubicBezTo>
                <a:cubicBezTo>
                  <a:pt x="1677488" y="1644887"/>
                  <a:pt x="1673210" y="1716224"/>
                  <a:pt x="1664653" y="1787551"/>
                </a:cubicBezTo>
                <a:cubicBezTo>
                  <a:pt x="1587660" y="1728805"/>
                  <a:pt x="1510657" y="1665869"/>
                  <a:pt x="1437933" y="1602923"/>
                </a:cubicBezTo>
                <a:cubicBezTo>
                  <a:pt x="1442212" y="1544177"/>
                  <a:pt x="1446490" y="1485440"/>
                  <a:pt x="1450768" y="1430885"/>
                </a:cubicBezTo>
                <a:close/>
                <a:moveTo>
                  <a:pt x="1198017" y="1384359"/>
                </a:moveTo>
                <a:cubicBezTo>
                  <a:pt x="1267654" y="1458793"/>
                  <a:pt x="1337282" y="1529094"/>
                  <a:pt x="1406919" y="1595254"/>
                </a:cubicBezTo>
                <a:cubicBezTo>
                  <a:pt x="1402826" y="1649019"/>
                  <a:pt x="1398724" y="1702773"/>
                  <a:pt x="1390538" y="1756527"/>
                </a:cubicBezTo>
                <a:cubicBezTo>
                  <a:pt x="1324993" y="1677962"/>
                  <a:pt x="1255366" y="1591123"/>
                  <a:pt x="1189821" y="1500151"/>
                </a:cubicBezTo>
                <a:cubicBezTo>
                  <a:pt x="1193914" y="1462935"/>
                  <a:pt x="1193914" y="1425718"/>
                  <a:pt x="1198017" y="1384359"/>
                </a:cubicBezTo>
                <a:close/>
                <a:moveTo>
                  <a:pt x="1729612" y="1353345"/>
                </a:moveTo>
                <a:cubicBezTo>
                  <a:pt x="1813305" y="1381487"/>
                  <a:pt x="1896999" y="1409629"/>
                  <a:pt x="1980683" y="1433757"/>
                </a:cubicBezTo>
                <a:cubicBezTo>
                  <a:pt x="1972312" y="1514159"/>
                  <a:pt x="1968131" y="1598595"/>
                  <a:pt x="1955579" y="1678997"/>
                </a:cubicBezTo>
                <a:cubicBezTo>
                  <a:pt x="1876076" y="1642816"/>
                  <a:pt x="1792381" y="1602610"/>
                  <a:pt x="1717059" y="1558389"/>
                </a:cubicBezTo>
                <a:cubicBezTo>
                  <a:pt x="1721250" y="1490041"/>
                  <a:pt x="1725431" y="1421693"/>
                  <a:pt x="1729612" y="1353345"/>
                </a:cubicBezTo>
                <a:close/>
                <a:moveTo>
                  <a:pt x="3652823" y="1306829"/>
                </a:moveTo>
                <a:cubicBezTo>
                  <a:pt x="3767414" y="1311029"/>
                  <a:pt x="3877755" y="1315230"/>
                  <a:pt x="3996585" y="1319430"/>
                </a:cubicBezTo>
                <a:cubicBezTo>
                  <a:pt x="3979608" y="1449620"/>
                  <a:pt x="3954142" y="1579821"/>
                  <a:pt x="3924437" y="1710011"/>
                </a:cubicBezTo>
                <a:cubicBezTo>
                  <a:pt x="3814096" y="1705811"/>
                  <a:pt x="3703744" y="1701611"/>
                  <a:pt x="3593403" y="1693210"/>
                </a:cubicBezTo>
                <a:cubicBezTo>
                  <a:pt x="3618869" y="1563019"/>
                  <a:pt x="3640085" y="1437029"/>
                  <a:pt x="3652823" y="1306829"/>
                </a:cubicBezTo>
                <a:close/>
                <a:moveTo>
                  <a:pt x="3302428" y="1275815"/>
                </a:moveTo>
                <a:cubicBezTo>
                  <a:pt x="3406967" y="1280064"/>
                  <a:pt x="3515697" y="1288553"/>
                  <a:pt x="3624417" y="1292792"/>
                </a:cubicBezTo>
                <a:cubicBezTo>
                  <a:pt x="3611875" y="1420111"/>
                  <a:pt x="3590961" y="1551679"/>
                  <a:pt x="3565876" y="1678997"/>
                </a:cubicBezTo>
                <a:cubicBezTo>
                  <a:pt x="3461337" y="1670509"/>
                  <a:pt x="3356788" y="1662020"/>
                  <a:pt x="3252249" y="1649292"/>
                </a:cubicBezTo>
                <a:cubicBezTo>
                  <a:pt x="3273162" y="1526213"/>
                  <a:pt x="3289886" y="1398894"/>
                  <a:pt x="3302428" y="1275815"/>
                </a:cubicBezTo>
                <a:close/>
                <a:moveTo>
                  <a:pt x="2964819" y="1260303"/>
                </a:moveTo>
                <a:cubicBezTo>
                  <a:pt x="3070970" y="1268645"/>
                  <a:pt x="3172872" y="1276977"/>
                  <a:pt x="3283272" y="1281148"/>
                </a:cubicBezTo>
                <a:cubicBezTo>
                  <a:pt x="3270535" y="1406211"/>
                  <a:pt x="3253548" y="1527092"/>
                  <a:pt x="3232322" y="1647983"/>
                </a:cubicBezTo>
                <a:cubicBezTo>
                  <a:pt x="3130420" y="1635480"/>
                  <a:pt x="3028508" y="1622977"/>
                  <a:pt x="2926606" y="1610464"/>
                </a:cubicBezTo>
                <a:cubicBezTo>
                  <a:pt x="2943593" y="1493743"/>
                  <a:pt x="2956331" y="1377023"/>
                  <a:pt x="2964819" y="1260303"/>
                </a:cubicBezTo>
                <a:close/>
                <a:moveTo>
                  <a:pt x="1461846" y="1244801"/>
                </a:moveTo>
                <a:cubicBezTo>
                  <a:pt x="1541750" y="1278335"/>
                  <a:pt x="1621644" y="1307669"/>
                  <a:pt x="1701548" y="1341193"/>
                </a:cubicBezTo>
                <a:cubicBezTo>
                  <a:pt x="1697347" y="1412443"/>
                  <a:pt x="1693137" y="1483692"/>
                  <a:pt x="1684727" y="1554941"/>
                </a:cubicBezTo>
                <a:cubicBezTo>
                  <a:pt x="1604823" y="1508845"/>
                  <a:pt x="1529129" y="1462739"/>
                  <a:pt x="1453435" y="1416633"/>
                </a:cubicBezTo>
                <a:cubicBezTo>
                  <a:pt x="1457645" y="1357965"/>
                  <a:pt x="1457645" y="1299288"/>
                  <a:pt x="1461846" y="1244801"/>
                </a:cubicBezTo>
                <a:close/>
                <a:moveTo>
                  <a:pt x="1194129" y="1244801"/>
                </a:moveTo>
                <a:cubicBezTo>
                  <a:pt x="1271669" y="1299786"/>
                  <a:pt x="1344891" y="1354762"/>
                  <a:pt x="1422431" y="1405517"/>
                </a:cubicBezTo>
                <a:cubicBezTo>
                  <a:pt x="1418123" y="1460492"/>
                  <a:pt x="1413816" y="1515478"/>
                  <a:pt x="1409508" y="1570453"/>
                </a:cubicBezTo>
                <a:cubicBezTo>
                  <a:pt x="1336276" y="1502789"/>
                  <a:pt x="1263053" y="1435115"/>
                  <a:pt x="1189821" y="1363221"/>
                </a:cubicBezTo>
                <a:cubicBezTo>
                  <a:pt x="1194129" y="1320934"/>
                  <a:pt x="1194129" y="1282868"/>
                  <a:pt x="1194129" y="1244801"/>
                </a:cubicBezTo>
                <a:close/>
                <a:moveTo>
                  <a:pt x="2614679" y="1229289"/>
                </a:moveTo>
                <a:cubicBezTo>
                  <a:pt x="2710700" y="1237651"/>
                  <a:pt x="2810902" y="1246022"/>
                  <a:pt x="2911104" y="1254384"/>
                </a:cubicBezTo>
                <a:cubicBezTo>
                  <a:pt x="2902752" y="1371465"/>
                  <a:pt x="2890230" y="1484375"/>
                  <a:pt x="2873526" y="1601457"/>
                </a:cubicBezTo>
                <a:cubicBezTo>
                  <a:pt x="2777505" y="1584734"/>
                  <a:pt x="2681483" y="1568011"/>
                  <a:pt x="2585452" y="1551278"/>
                </a:cubicBezTo>
                <a:cubicBezTo>
                  <a:pt x="2597975" y="1442558"/>
                  <a:pt x="2606327" y="1333828"/>
                  <a:pt x="2614679" y="1229289"/>
                </a:cubicBezTo>
                <a:close/>
                <a:moveTo>
                  <a:pt x="2312060" y="1198275"/>
                </a:moveTo>
                <a:cubicBezTo>
                  <a:pt x="2405522" y="1210866"/>
                  <a:pt x="2503243" y="1223457"/>
                  <a:pt x="2600954" y="1231848"/>
                </a:cubicBezTo>
                <a:cubicBezTo>
                  <a:pt x="2592456" y="1340940"/>
                  <a:pt x="2583958" y="1445850"/>
                  <a:pt x="2571220" y="1554941"/>
                </a:cubicBezTo>
                <a:cubicBezTo>
                  <a:pt x="2477748" y="1533959"/>
                  <a:pt x="2384286" y="1512987"/>
                  <a:pt x="2290814" y="1492005"/>
                </a:cubicBezTo>
                <a:cubicBezTo>
                  <a:pt x="2299312" y="1395495"/>
                  <a:pt x="2307811" y="1294785"/>
                  <a:pt x="2312060" y="1198275"/>
                </a:cubicBezTo>
                <a:close/>
                <a:moveTo>
                  <a:pt x="961323" y="1198275"/>
                </a:moveTo>
                <a:cubicBezTo>
                  <a:pt x="1027151" y="1298038"/>
                  <a:pt x="1092979" y="1393629"/>
                  <a:pt x="1158807" y="1489230"/>
                </a:cubicBezTo>
                <a:cubicBezTo>
                  <a:pt x="1154695" y="1526643"/>
                  <a:pt x="1150582" y="1564055"/>
                  <a:pt x="1150582" y="1601457"/>
                </a:cubicBezTo>
                <a:cubicBezTo>
                  <a:pt x="1084754" y="1489230"/>
                  <a:pt x="1023039" y="1377004"/>
                  <a:pt x="957211" y="1256464"/>
                </a:cubicBezTo>
                <a:cubicBezTo>
                  <a:pt x="957211" y="1235687"/>
                  <a:pt x="961323" y="1219062"/>
                  <a:pt x="961323" y="1198275"/>
                </a:cubicBezTo>
                <a:close/>
                <a:moveTo>
                  <a:pt x="2013514" y="1151759"/>
                </a:moveTo>
                <a:cubicBezTo>
                  <a:pt x="2104505" y="1164125"/>
                  <a:pt x="2195506" y="1180614"/>
                  <a:pt x="2290824" y="1188858"/>
                </a:cubicBezTo>
                <a:cubicBezTo>
                  <a:pt x="2286496" y="1283669"/>
                  <a:pt x="2277822" y="1382601"/>
                  <a:pt x="2269158" y="1477411"/>
                </a:cubicBezTo>
                <a:cubicBezTo>
                  <a:pt x="2178167" y="1452678"/>
                  <a:pt x="2087176" y="1432067"/>
                  <a:pt x="1996186" y="1407334"/>
                </a:cubicBezTo>
                <a:cubicBezTo>
                  <a:pt x="2004850" y="1320768"/>
                  <a:pt x="2009187" y="1238325"/>
                  <a:pt x="2013514" y="1151759"/>
                </a:cubicBezTo>
                <a:close/>
                <a:moveTo>
                  <a:pt x="1205323" y="1120745"/>
                </a:moveTo>
                <a:cubicBezTo>
                  <a:pt x="1277686" y="1157249"/>
                  <a:pt x="1350059" y="1193752"/>
                  <a:pt x="1422421" y="1226193"/>
                </a:cubicBezTo>
                <a:cubicBezTo>
                  <a:pt x="1422421" y="1278921"/>
                  <a:pt x="1418407" y="1331650"/>
                  <a:pt x="1414382" y="1384369"/>
                </a:cubicBezTo>
                <a:cubicBezTo>
                  <a:pt x="1342019" y="1335704"/>
                  <a:pt x="1273671" y="1287029"/>
                  <a:pt x="1205323" y="1234310"/>
                </a:cubicBezTo>
                <a:cubicBezTo>
                  <a:pt x="1205323" y="1197806"/>
                  <a:pt x="1205323" y="1157249"/>
                  <a:pt x="1205323" y="1120745"/>
                </a:cubicBezTo>
                <a:close/>
                <a:moveTo>
                  <a:pt x="1740933" y="1105233"/>
                </a:moveTo>
                <a:cubicBezTo>
                  <a:pt x="1824627" y="1121839"/>
                  <a:pt x="1908311" y="1134284"/>
                  <a:pt x="1996186" y="1146738"/>
                </a:cubicBezTo>
                <a:cubicBezTo>
                  <a:pt x="1992005" y="1233880"/>
                  <a:pt x="1987814" y="1316880"/>
                  <a:pt x="1983633" y="1399871"/>
                </a:cubicBezTo>
                <a:cubicBezTo>
                  <a:pt x="1895759" y="1374972"/>
                  <a:pt x="1812064" y="1345921"/>
                  <a:pt x="1732562" y="1321022"/>
                </a:cubicBezTo>
                <a:cubicBezTo>
                  <a:pt x="1736752" y="1246335"/>
                  <a:pt x="1736752" y="1175779"/>
                  <a:pt x="1740933" y="1105233"/>
                </a:cubicBezTo>
                <a:close/>
                <a:moveTo>
                  <a:pt x="961470" y="1058717"/>
                </a:moveTo>
                <a:cubicBezTo>
                  <a:pt x="1029574" y="1118498"/>
                  <a:pt x="1101946" y="1178280"/>
                  <a:pt x="1174309" y="1238061"/>
                </a:cubicBezTo>
                <a:lnTo>
                  <a:pt x="1165889" y="1352065"/>
                </a:lnTo>
                <a:lnTo>
                  <a:pt x="1174309" y="1361394"/>
                </a:lnTo>
                <a:cubicBezTo>
                  <a:pt x="1174309" y="1400066"/>
                  <a:pt x="1169884" y="1438739"/>
                  <a:pt x="1169884" y="1477411"/>
                </a:cubicBezTo>
                <a:cubicBezTo>
                  <a:pt x="1098987" y="1382874"/>
                  <a:pt x="1028099" y="1288338"/>
                  <a:pt x="957211" y="1185205"/>
                </a:cubicBezTo>
                <a:cubicBezTo>
                  <a:pt x="957211" y="1163715"/>
                  <a:pt x="957211" y="1142235"/>
                  <a:pt x="957211" y="1120745"/>
                </a:cubicBezTo>
                <a:lnTo>
                  <a:pt x="1085643" y="1263107"/>
                </a:lnTo>
                <a:lnTo>
                  <a:pt x="957211" y="1118498"/>
                </a:lnTo>
                <a:cubicBezTo>
                  <a:pt x="957211" y="1097155"/>
                  <a:pt x="961470" y="1080070"/>
                  <a:pt x="961470" y="1058717"/>
                </a:cubicBezTo>
                <a:close/>
                <a:moveTo>
                  <a:pt x="1477357" y="1043204"/>
                </a:moveTo>
                <a:cubicBezTo>
                  <a:pt x="1553051" y="1059948"/>
                  <a:pt x="1637155" y="1076681"/>
                  <a:pt x="1717059" y="1093423"/>
                </a:cubicBezTo>
                <a:cubicBezTo>
                  <a:pt x="1717059" y="1164555"/>
                  <a:pt x="1712859" y="1235697"/>
                  <a:pt x="1708649" y="1306829"/>
                </a:cubicBezTo>
                <a:cubicBezTo>
                  <a:pt x="1628745" y="1277544"/>
                  <a:pt x="1548851" y="1244068"/>
                  <a:pt x="1468947" y="1214774"/>
                </a:cubicBezTo>
                <a:cubicBezTo>
                  <a:pt x="1473157" y="1156194"/>
                  <a:pt x="1473157" y="1101794"/>
                  <a:pt x="1477357" y="1043204"/>
                </a:cubicBezTo>
                <a:close/>
                <a:moveTo>
                  <a:pt x="1205323" y="981176"/>
                </a:moveTo>
                <a:cubicBezTo>
                  <a:pt x="1277686" y="997881"/>
                  <a:pt x="1350059" y="1018755"/>
                  <a:pt x="1422421" y="1035448"/>
                </a:cubicBezTo>
                <a:cubicBezTo>
                  <a:pt x="1422421" y="1089731"/>
                  <a:pt x="1422421" y="1144003"/>
                  <a:pt x="1418407" y="1198275"/>
                </a:cubicBezTo>
                <a:cubicBezTo>
                  <a:pt x="1346034" y="1164878"/>
                  <a:pt x="1273671" y="1131480"/>
                  <a:pt x="1205323" y="1098083"/>
                </a:cubicBezTo>
                <a:cubicBezTo>
                  <a:pt x="1205323" y="1056333"/>
                  <a:pt x="1205323" y="1018755"/>
                  <a:pt x="1205323" y="981176"/>
                </a:cubicBezTo>
                <a:close/>
                <a:moveTo>
                  <a:pt x="972723" y="981176"/>
                </a:moveTo>
                <a:cubicBezTo>
                  <a:pt x="1040836" y="1023473"/>
                  <a:pt x="1113199" y="1061540"/>
                  <a:pt x="1189821" y="1099597"/>
                </a:cubicBezTo>
                <a:cubicBezTo>
                  <a:pt x="1185562" y="1137663"/>
                  <a:pt x="1185562" y="1175730"/>
                  <a:pt x="1185562" y="1213787"/>
                </a:cubicBezTo>
                <a:cubicBezTo>
                  <a:pt x="1113199" y="1158812"/>
                  <a:pt x="1040836" y="1103826"/>
                  <a:pt x="972723" y="1044621"/>
                </a:cubicBezTo>
                <a:cubicBezTo>
                  <a:pt x="972723" y="1023473"/>
                  <a:pt x="972723" y="1002325"/>
                  <a:pt x="972723" y="981176"/>
                </a:cubicBezTo>
                <a:close/>
                <a:moveTo>
                  <a:pt x="972723" y="919149"/>
                </a:moveTo>
                <a:cubicBezTo>
                  <a:pt x="1045086" y="939955"/>
                  <a:pt x="1117458" y="960761"/>
                  <a:pt x="1189821" y="977397"/>
                </a:cubicBezTo>
                <a:cubicBezTo>
                  <a:pt x="1189821" y="1014848"/>
                  <a:pt x="1189821" y="1052289"/>
                  <a:pt x="1189821" y="1089731"/>
                </a:cubicBezTo>
                <a:cubicBezTo>
                  <a:pt x="1113199" y="1056451"/>
                  <a:pt x="1040836" y="1018999"/>
                  <a:pt x="972723" y="977397"/>
                </a:cubicBezTo>
                <a:cubicBezTo>
                  <a:pt x="972723" y="960761"/>
                  <a:pt x="972723" y="939955"/>
                  <a:pt x="972723" y="919149"/>
                </a:cubicBezTo>
                <a:close/>
                <a:moveTo>
                  <a:pt x="3676823" y="857121"/>
                </a:moveTo>
                <a:cubicBezTo>
                  <a:pt x="3792322" y="857121"/>
                  <a:pt x="3907822" y="861409"/>
                  <a:pt x="4027599" y="861409"/>
                </a:cubicBezTo>
                <a:cubicBezTo>
                  <a:pt x="4027599" y="994374"/>
                  <a:pt x="4019042" y="1127338"/>
                  <a:pt x="4001938" y="1260303"/>
                </a:cubicBezTo>
                <a:cubicBezTo>
                  <a:pt x="3886429" y="1260303"/>
                  <a:pt x="3770930" y="1256015"/>
                  <a:pt x="3655431" y="1251727"/>
                </a:cubicBezTo>
                <a:cubicBezTo>
                  <a:pt x="3668266" y="1123050"/>
                  <a:pt x="3676823" y="990085"/>
                  <a:pt x="3676823" y="857121"/>
                </a:cubicBezTo>
                <a:close/>
                <a:moveTo>
                  <a:pt x="3326760" y="857121"/>
                </a:moveTo>
                <a:cubicBezTo>
                  <a:pt x="3434933" y="857121"/>
                  <a:pt x="3543097" y="857121"/>
                  <a:pt x="3655431" y="857121"/>
                </a:cubicBezTo>
                <a:cubicBezTo>
                  <a:pt x="3651270" y="987751"/>
                  <a:pt x="3647108" y="1114171"/>
                  <a:pt x="3634634" y="1244801"/>
                </a:cubicBezTo>
                <a:cubicBezTo>
                  <a:pt x="3526461" y="1240591"/>
                  <a:pt x="3418288" y="1236371"/>
                  <a:pt x="3314277" y="1227951"/>
                </a:cubicBezTo>
                <a:cubicBezTo>
                  <a:pt x="3322599" y="1105741"/>
                  <a:pt x="3326760" y="983540"/>
                  <a:pt x="3326760" y="857121"/>
                </a:cubicBezTo>
                <a:close/>
                <a:moveTo>
                  <a:pt x="2985645" y="857121"/>
                </a:moveTo>
                <a:cubicBezTo>
                  <a:pt x="3090028" y="857121"/>
                  <a:pt x="3194401" y="857121"/>
                  <a:pt x="3298775" y="857121"/>
                </a:cubicBezTo>
                <a:cubicBezTo>
                  <a:pt x="3298775" y="979770"/>
                  <a:pt x="3294604" y="1106649"/>
                  <a:pt x="3282071" y="1229289"/>
                </a:cubicBezTo>
                <a:cubicBezTo>
                  <a:pt x="3177698" y="1225059"/>
                  <a:pt x="3073325" y="1216600"/>
                  <a:pt x="2973122" y="1208141"/>
                </a:cubicBezTo>
                <a:cubicBezTo>
                  <a:pt x="2981474" y="1093960"/>
                  <a:pt x="2985645" y="975541"/>
                  <a:pt x="2985645" y="857121"/>
                </a:cubicBezTo>
                <a:close/>
                <a:moveTo>
                  <a:pt x="2624964" y="857121"/>
                </a:moveTo>
                <a:cubicBezTo>
                  <a:pt x="2722676" y="857121"/>
                  <a:pt x="2824646" y="857121"/>
                  <a:pt x="2926606" y="857121"/>
                </a:cubicBezTo>
                <a:cubicBezTo>
                  <a:pt x="2926606" y="973147"/>
                  <a:pt x="2922357" y="1093472"/>
                  <a:pt x="2913859" y="1213787"/>
                </a:cubicBezTo>
                <a:cubicBezTo>
                  <a:pt x="2811898" y="1205191"/>
                  <a:pt x="2714187" y="1196605"/>
                  <a:pt x="2616466" y="1188009"/>
                </a:cubicBezTo>
                <a:cubicBezTo>
                  <a:pt x="2620715" y="1076280"/>
                  <a:pt x="2624964" y="964551"/>
                  <a:pt x="2624964" y="857121"/>
                </a:cubicBezTo>
                <a:close/>
                <a:moveTo>
                  <a:pt x="2310595" y="857121"/>
                </a:moveTo>
                <a:cubicBezTo>
                  <a:pt x="2404535" y="857121"/>
                  <a:pt x="2502755" y="861350"/>
                  <a:pt x="2600964" y="861350"/>
                </a:cubicBezTo>
                <a:cubicBezTo>
                  <a:pt x="2600964" y="967081"/>
                  <a:pt x="2600964" y="1077042"/>
                  <a:pt x="2592427" y="1182773"/>
                </a:cubicBezTo>
                <a:cubicBezTo>
                  <a:pt x="2494217" y="1174314"/>
                  <a:pt x="2400267" y="1165854"/>
                  <a:pt x="2306326" y="1153175"/>
                </a:cubicBezTo>
                <a:cubicBezTo>
                  <a:pt x="2310595" y="1055894"/>
                  <a:pt x="2310595" y="958622"/>
                  <a:pt x="2310595" y="857121"/>
                </a:cubicBezTo>
                <a:close/>
                <a:moveTo>
                  <a:pt x="2015917" y="857121"/>
                </a:moveTo>
                <a:cubicBezTo>
                  <a:pt x="2104730" y="857121"/>
                  <a:pt x="2197772" y="857121"/>
                  <a:pt x="2290814" y="857121"/>
                </a:cubicBezTo>
                <a:cubicBezTo>
                  <a:pt x="2290814" y="955340"/>
                  <a:pt x="2286584" y="1053549"/>
                  <a:pt x="2282355" y="1151759"/>
                </a:cubicBezTo>
                <a:cubicBezTo>
                  <a:pt x="2189313" y="1143221"/>
                  <a:pt x="2100500" y="1130415"/>
                  <a:pt x="2011688" y="1117600"/>
                </a:cubicBezTo>
                <a:cubicBezTo>
                  <a:pt x="2015917" y="1032196"/>
                  <a:pt x="2015917" y="942524"/>
                  <a:pt x="2015917" y="857121"/>
                </a:cubicBezTo>
                <a:close/>
                <a:moveTo>
                  <a:pt x="1736811" y="857121"/>
                </a:moveTo>
                <a:cubicBezTo>
                  <a:pt x="1821853" y="857121"/>
                  <a:pt x="1906895" y="861194"/>
                  <a:pt x="1996186" y="861194"/>
                </a:cubicBezTo>
                <a:cubicBezTo>
                  <a:pt x="1996186" y="942544"/>
                  <a:pt x="1996186" y="1023883"/>
                  <a:pt x="1991936" y="1105233"/>
                </a:cubicBezTo>
                <a:cubicBezTo>
                  <a:pt x="1902645" y="1093032"/>
                  <a:pt x="1817603" y="1080832"/>
                  <a:pt x="1732562" y="1068632"/>
                </a:cubicBezTo>
                <a:cubicBezTo>
                  <a:pt x="1736811" y="999482"/>
                  <a:pt x="1736811" y="930333"/>
                  <a:pt x="1736811" y="857121"/>
                </a:cubicBezTo>
                <a:close/>
                <a:moveTo>
                  <a:pt x="1468947" y="857121"/>
                </a:moveTo>
                <a:cubicBezTo>
                  <a:pt x="1550228" y="857121"/>
                  <a:pt x="1631510" y="857121"/>
                  <a:pt x="1717059" y="857121"/>
                </a:cubicBezTo>
                <a:cubicBezTo>
                  <a:pt x="1717059" y="929493"/>
                  <a:pt x="1717059" y="1001856"/>
                  <a:pt x="1717059" y="1074219"/>
                </a:cubicBezTo>
                <a:cubicBezTo>
                  <a:pt x="1631510" y="1061452"/>
                  <a:pt x="1545950" y="1044425"/>
                  <a:pt x="1468947" y="1031649"/>
                </a:cubicBezTo>
                <a:cubicBezTo>
                  <a:pt x="1468947" y="972053"/>
                  <a:pt x="1468947" y="912457"/>
                  <a:pt x="1468947" y="857121"/>
                </a:cubicBezTo>
                <a:close/>
                <a:moveTo>
                  <a:pt x="1205323" y="857121"/>
                </a:moveTo>
                <a:cubicBezTo>
                  <a:pt x="1281447" y="857121"/>
                  <a:pt x="1357580" y="857121"/>
                  <a:pt x="1437933" y="860999"/>
                </a:cubicBezTo>
                <a:cubicBezTo>
                  <a:pt x="1437933" y="911393"/>
                  <a:pt x="1437933" y="961797"/>
                  <a:pt x="1437933" y="1012191"/>
                </a:cubicBezTo>
                <a:cubicBezTo>
                  <a:pt x="1357580" y="996689"/>
                  <a:pt x="1281447" y="981176"/>
                  <a:pt x="1205323" y="965675"/>
                </a:cubicBezTo>
                <a:cubicBezTo>
                  <a:pt x="1205323" y="930783"/>
                  <a:pt x="1205323" y="892013"/>
                  <a:pt x="1205323" y="857121"/>
                </a:cubicBezTo>
                <a:close/>
                <a:moveTo>
                  <a:pt x="972723" y="841619"/>
                </a:moveTo>
                <a:cubicBezTo>
                  <a:pt x="1045086" y="846053"/>
                  <a:pt x="1117458" y="846053"/>
                  <a:pt x="1189821" y="846053"/>
                </a:cubicBezTo>
                <a:cubicBezTo>
                  <a:pt x="1189821" y="885927"/>
                  <a:pt x="1189821" y="925801"/>
                  <a:pt x="1189821" y="965675"/>
                </a:cubicBezTo>
                <a:cubicBezTo>
                  <a:pt x="1117458" y="947955"/>
                  <a:pt x="1045086" y="925801"/>
                  <a:pt x="972723" y="908081"/>
                </a:cubicBezTo>
                <a:cubicBezTo>
                  <a:pt x="972723" y="885927"/>
                  <a:pt x="972723" y="863773"/>
                  <a:pt x="972723" y="841619"/>
                </a:cubicBezTo>
                <a:close/>
                <a:moveTo>
                  <a:pt x="740113" y="841619"/>
                </a:moveTo>
                <a:cubicBezTo>
                  <a:pt x="808744" y="950348"/>
                  <a:pt x="877375" y="1054888"/>
                  <a:pt x="941709" y="1159427"/>
                </a:cubicBezTo>
                <a:cubicBezTo>
                  <a:pt x="941709" y="1176150"/>
                  <a:pt x="941709" y="1197064"/>
                  <a:pt x="941709" y="1213787"/>
                </a:cubicBezTo>
                <a:cubicBezTo>
                  <a:pt x="873077" y="1092525"/>
                  <a:pt x="808744" y="97125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29630"/>
                  <a:pt x="874513" y="1013451"/>
                  <a:pt x="941709" y="1097282"/>
                </a:cubicBezTo>
                <a:cubicBezTo>
                  <a:pt x="941709" y="1114044"/>
                  <a:pt x="941709" y="1134997"/>
                  <a:pt x="937509" y="1151759"/>
                </a:cubicBezTo>
                <a:cubicBezTo>
                  <a:pt x="874513" y="1051176"/>
                  <a:pt x="807308" y="94640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04701"/>
                  <a:pt x="874513" y="971985"/>
                  <a:pt x="941709" y="1035068"/>
                </a:cubicBezTo>
                <a:cubicBezTo>
                  <a:pt x="941709" y="1051889"/>
                  <a:pt x="941709" y="1072910"/>
                  <a:pt x="941709" y="1089731"/>
                </a:cubicBezTo>
                <a:cubicBezTo>
                  <a:pt x="874513" y="1009837"/>
                  <a:pt x="807308" y="92572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83915"/>
                  <a:pt x="874513" y="930431"/>
                  <a:pt x="941709" y="968498"/>
                </a:cubicBezTo>
                <a:cubicBezTo>
                  <a:pt x="941709" y="989645"/>
                  <a:pt x="941709" y="1006554"/>
                  <a:pt x="941709" y="1027703"/>
                </a:cubicBezTo>
                <a:cubicBezTo>
                  <a:pt x="874513" y="968498"/>
                  <a:pt x="807308" y="90506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63011"/>
                  <a:pt x="874513" y="884403"/>
                  <a:pt x="941709" y="905786"/>
                </a:cubicBezTo>
                <a:cubicBezTo>
                  <a:pt x="941709" y="927178"/>
                  <a:pt x="941709" y="944292"/>
                  <a:pt x="941709" y="965675"/>
                </a:cubicBezTo>
                <a:cubicBezTo>
                  <a:pt x="874513" y="922900"/>
                  <a:pt x="807308" y="88440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41619"/>
                  <a:pt x="874513" y="841619"/>
                  <a:pt x="941709" y="841619"/>
                </a:cubicBezTo>
                <a:cubicBezTo>
                  <a:pt x="941709" y="863773"/>
                  <a:pt x="941709" y="881492"/>
                  <a:pt x="941709" y="903647"/>
                </a:cubicBezTo>
                <a:cubicBezTo>
                  <a:pt x="874513" y="881492"/>
                  <a:pt x="807308" y="859348"/>
                  <a:pt x="740113" y="841619"/>
                </a:cubicBezTo>
                <a:close/>
                <a:moveTo>
                  <a:pt x="941709" y="779591"/>
                </a:moveTo>
                <a:cubicBezTo>
                  <a:pt x="941709" y="800260"/>
                  <a:pt x="941709" y="816807"/>
                  <a:pt x="941709" y="837477"/>
                </a:cubicBezTo>
                <a:cubicBezTo>
                  <a:pt x="874513" y="837477"/>
                  <a:pt x="807308" y="837477"/>
                  <a:pt x="740113" y="841619"/>
                </a:cubicBezTo>
                <a:cubicBezTo>
                  <a:pt x="807308" y="820939"/>
                  <a:pt x="874513" y="800260"/>
                  <a:pt x="941709" y="779591"/>
                </a:cubicBezTo>
                <a:close/>
                <a:moveTo>
                  <a:pt x="1189821" y="717562"/>
                </a:moveTo>
                <a:cubicBezTo>
                  <a:pt x="1189821" y="758911"/>
                  <a:pt x="1189821" y="800260"/>
                  <a:pt x="1189821" y="837018"/>
                </a:cubicBezTo>
                <a:cubicBezTo>
                  <a:pt x="1117458" y="841619"/>
                  <a:pt x="1045086" y="841619"/>
                  <a:pt x="972723" y="841619"/>
                </a:cubicBezTo>
                <a:cubicBezTo>
                  <a:pt x="972723" y="823235"/>
                  <a:pt x="972723" y="800260"/>
                  <a:pt x="972723" y="777295"/>
                </a:cubicBezTo>
                <a:cubicBezTo>
                  <a:pt x="1045086" y="754320"/>
                  <a:pt x="1117458" y="735936"/>
                  <a:pt x="1189821" y="717562"/>
                </a:cubicBezTo>
                <a:close/>
                <a:moveTo>
                  <a:pt x="941709" y="717562"/>
                </a:moveTo>
                <a:cubicBezTo>
                  <a:pt x="941709" y="734100"/>
                  <a:pt x="941709" y="754779"/>
                  <a:pt x="941709" y="771317"/>
                </a:cubicBezTo>
                <a:cubicBezTo>
                  <a:pt x="874513" y="796128"/>
                  <a:pt x="807308" y="816807"/>
                  <a:pt x="740113" y="841619"/>
                </a:cubicBezTo>
                <a:cubicBezTo>
                  <a:pt x="807308" y="796128"/>
                  <a:pt x="874513" y="754779"/>
                  <a:pt x="941709" y="717562"/>
                </a:cubicBezTo>
                <a:close/>
                <a:moveTo>
                  <a:pt x="1437933" y="671037"/>
                </a:moveTo>
                <a:cubicBezTo>
                  <a:pt x="1437933" y="726471"/>
                  <a:pt x="1437933" y="786174"/>
                  <a:pt x="1437933" y="841619"/>
                </a:cubicBezTo>
                <a:cubicBezTo>
                  <a:pt x="1357580" y="841619"/>
                  <a:pt x="1281447" y="841619"/>
                  <a:pt x="1205323" y="841619"/>
                </a:cubicBezTo>
                <a:cubicBezTo>
                  <a:pt x="1205323" y="803239"/>
                  <a:pt x="1205323" y="764850"/>
                  <a:pt x="1205323" y="722212"/>
                </a:cubicBezTo>
                <a:cubicBezTo>
                  <a:pt x="1281447" y="705147"/>
                  <a:pt x="1357580" y="688092"/>
                  <a:pt x="1437933" y="671037"/>
                </a:cubicBezTo>
                <a:close/>
                <a:moveTo>
                  <a:pt x="941709" y="655534"/>
                </a:moveTo>
                <a:cubicBezTo>
                  <a:pt x="941709" y="676204"/>
                  <a:pt x="941709" y="692751"/>
                  <a:pt x="941709" y="713421"/>
                </a:cubicBezTo>
                <a:cubicBezTo>
                  <a:pt x="874513" y="754779"/>
                  <a:pt x="807308" y="796128"/>
                  <a:pt x="740113" y="841619"/>
                </a:cubicBezTo>
                <a:cubicBezTo>
                  <a:pt x="807308" y="775449"/>
                  <a:pt x="874513" y="713421"/>
                  <a:pt x="941709" y="655534"/>
                </a:cubicBezTo>
                <a:close/>
                <a:moveTo>
                  <a:pt x="1717059" y="609009"/>
                </a:moveTo>
                <a:cubicBezTo>
                  <a:pt x="1717059" y="681371"/>
                  <a:pt x="1717059" y="753734"/>
                  <a:pt x="1717059" y="826107"/>
                </a:cubicBezTo>
                <a:cubicBezTo>
                  <a:pt x="1631510" y="826107"/>
                  <a:pt x="1550228" y="826107"/>
                  <a:pt x="1468947" y="826107"/>
                </a:cubicBezTo>
                <a:cubicBezTo>
                  <a:pt x="1468947" y="770770"/>
                  <a:pt x="1468947" y="711174"/>
                  <a:pt x="1468947" y="655827"/>
                </a:cubicBezTo>
                <a:cubicBezTo>
                  <a:pt x="1545950" y="638802"/>
                  <a:pt x="1631510" y="621776"/>
                  <a:pt x="1717059" y="609009"/>
                </a:cubicBezTo>
                <a:close/>
                <a:moveTo>
                  <a:pt x="1189821" y="593506"/>
                </a:moveTo>
                <a:cubicBezTo>
                  <a:pt x="1189821" y="630059"/>
                  <a:pt x="1189821" y="666611"/>
                  <a:pt x="1189821" y="703164"/>
                </a:cubicBezTo>
                <a:cubicBezTo>
                  <a:pt x="1117458" y="723472"/>
                  <a:pt x="1045086" y="743780"/>
                  <a:pt x="972723" y="764088"/>
                </a:cubicBezTo>
                <a:cubicBezTo>
                  <a:pt x="972723" y="743780"/>
                  <a:pt x="972723" y="723472"/>
                  <a:pt x="972723" y="703164"/>
                </a:cubicBezTo>
                <a:cubicBezTo>
                  <a:pt x="1040836" y="666611"/>
                  <a:pt x="1113199" y="630059"/>
                  <a:pt x="1189821" y="593506"/>
                </a:cubicBezTo>
                <a:close/>
                <a:moveTo>
                  <a:pt x="941709" y="593506"/>
                </a:moveTo>
                <a:cubicBezTo>
                  <a:pt x="941709" y="614176"/>
                  <a:pt x="941709" y="630723"/>
                  <a:pt x="941709" y="651392"/>
                </a:cubicBezTo>
                <a:cubicBezTo>
                  <a:pt x="874513" y="709289"/>
                  <a:pt x="807308" y="775449"/>
                  <a:pt x="740113" y="841619"/>
                </a:cubicBezTo>
                <a:cubicBezTo>
                  <a:pt x="807308" y="754779"/>
                  <a:pt x="874513" y="672072"/>
                  <a:pt x="941709" y="593506"/>
                </a:cubicBezTo>
                <a:close/>
                <a:moveTo>
                  <a:pt x="1991936" y="562492"/>
                </a:moveTo>
                <a:cubicBezTo>
                  <a:pt x="1996186" y="647534"/>
                  <a:pt x="1996186" y="736825"/>
                  <a:pt x="1996186" y="821858"/>
                </a:cubicBezTo>
                <a:cubicBezTo>
                  <a:pt x="1906895" y="821858"/>
                  <a:pt x="1821853" y="821858"/>
                  <a:pt x="1736811" y="826116"/>
                </a:cubicBezTo>
                <a:cubicBezTo>
                  <a:pt x="1736811" y="749582"/>
                  <a:pt x="1736811" y="677298"/>
                  <a:pt x="1732562" y="605013"/>
                </a:cubicBezTo>
                <a:cubicBezTo>
                  <a:pt x="1817603" y="587997"/>
                  <a:pt x="1902645" y="575250"/>
                  <a:pt x="1991936" y="562492"/>
                </a:cubicBezTo>
                <a:close/>
                <a:moveTo>
                  <a:pt x="2282355" y="531478"/>
                </a:moveTo>
                <a:cubicBezTo>
                  <a:pt x="2286584" y="628281"/>
                  <a:pt x="2290814" y="725094"/>
                  <a:pt x="2290814" y="821906"/>
                </a:cubicBezTo>
                <a:cubicBezTo>
                  <a:pt x="2197772" y="821906"/>
                  <a:pt x="2104730" y="826116"/>
                  <a:pt x="2015917" y="826116"/>
                </a:cubicBezTo>
                <a:cubicBezTo>
                  <a:pt x="2015917" y="737724"/>
                  <a:pt x="2015917" y="653542"/>
                  <a:pt x="2011688" y="565149"/>
                </a:cubicBezTo>
                <a:cubicBezTo>
                  <a:pt x="2100500" y="552519"/>
                  <a:pt x="2189313" y="544099"/>
                  <a:pt x="2282355" y="531478"/>
                </a:cubicBezTo>
                <a:close/>
                <a:moveTo>
                  <a:pt x="937509" y="531478"/>
                </a:moveTo>
                <a:cubicBezTo>
                  <a:pt x="941709" y="548016"/>
                  <a:pt x="941709" y="568695"/>
                  <a:pt x="941709" y="585233"/>
                </a:cubicBezTo>
                <a:cubicBezTo>
                  <a:pt x="874513" y="667940"/>
                  <a:pt x="807308" y="750638"/>
                  <a:pt x="740113" y="841619"/>
                </a:cubicBezTo>
                <a:cubicBezTo>
                  <a:pt x="807308" y="734100"/>
                  <a:pt x="874513" y="630723"/>
                  <a:pt x="937509" y="531478"/>
                </a:cubicBezTo>
                <a:close/>
                <a:moveTo>
                  <a:pt x="2592544" y="500464"/>
                </a:moveTo>
                <a:cubicBezTo>
                  <a:pt x="2600964" y="610425"/>
                  <a:pt x="2600964" y="716156"/>
                  <a:pt x="2600964" y="826116"/>
                </a:cubicBezTo>
                <a:cubicBezTo>
                  <a:pt x="2504151" y="826116"/>
                  <a:pt x="2407349" y="826116"/>
                  <a:pt x="2314746" y="826116"/>
                </a:cubicBezTo>
                <a:cubicBezTo>
                  <a:pt x="2314746" y="728845"/>
                  <a:pt x="2314746" y="631573"/>
                  <a:pt x="2306326" y="530062"/>
                </a:cubicBezTo>
                <a:cubicBezTo>
                  <a:pt x="2403138" y="521612"/>
                  <a:pt x="2495741" y="508924"/>
                  <a:pt x="2592544" y="500464"/>
                </a:cubicBezTo>
                <a:close/>
                <a:moveTo>
                  <a:pt x="1418407" y="484952"/>
                </a:moveTo>
                <a:cubicBezTo>
                  <a:pt x="1422421" y="538199"/>
                  <a:pt x="1422421" y="591455"/>
                  <a:pt x="1422421" y="644701"/>
                </a:cubicBezTo>
                <a:cubicBezTo>
                  <a:pt x="1350059" y="665185"/>
                  <a:pt x="1277686" y="681567"/>
                  <a:pt x="1205323" y="702051"/>
                </a:cubicBezTo>
                <a:cubicBezTo>
                  <a:pt x="1205323" y="661083"/>
                  <a:pt x="1205323" y="624218"/>
                  <a:pt x="1205323" y="587352"/>
                </a:cubicBezTo>
                <a:cubicBezTo>
                  <a:pt x="1273671" y="550487"/>
                  <a:pt x="1346034" y="517715"/>
                  <a:pt x="1418407" y="484952"/>
                </a:cubicBezTo>
                <a:close/>
                <a:moveTo>
                  <a:pt x="2914035" y="469450"/>
                </a:moveTo>
                <a:cubicBezTo>
                  <a:pt x="2922416" y="585467"/>
                  <a:pt x="2926606" y="705792"/>
                  <a:pt x="2926606" y="821818"/>
                </a:cubicBezTo>
                <a:cubicBezTo>
                  <a:pt x="2826023" y="821818"/>
                  <a:pt x="2725440" y="821818"/>
                  <a:pt x="2629038" y="826116"/>
                </a:cubicBezTo>
                <a:cubicBezTo>
                  <a:pt x="2629038" y="714388"/>
                  <a:pt x="2624847" y="602659"/>
                  <a:pt x="2616466" y="495229"/>
                </a:cubicBezTo>
                <a:cubicBezTo>
                  <a:pt x="2717049" y="482335"/>
                  <a:pt x="2813452" y="473748"/>
                  <a:pt x="2914035" y="469450"/>
                </a:cubicBezTo>
                <a:close/>
                <a:moveTo>
                  <a:pt x="1185562" y="469450"/>
                </a:moveTo>
                <a:cubicBezTo>
                  <a:pt x="1185562" y="507507"/>
                  <a:pt x="1185562" y="545574"/>
                  <a:pt x="1189821" y="583641"/>
                </a:cubicBezTo>
                <a:cubicBezTo>
                  <a:pt x="1113199" y="621697"/>
                  <a:pt x="1040836" y="659764"/>
                  <a:pt x="972723" y="702060"/>
                </a:cubicBezTo>
                <a:cubicBezTo>
                  <a:pt x="972723" y="680912"/>
                  <a:pt x="972723" y="659764"/>
                  <a:pt x="972723" y="638616"/>
                </a:cubicBezTo>
                <a:cubicBezTo>
                  <a:pt x="1040836" y="579411"/>
                  <a:pt x="1113199" y="524426"/>
                  <a:pt x="1185562" y="469450"/>
                </a:cubicBezTo>
                <a:close/>
                <a:moveTo>
                  <a:pt x="941709" y="469450"/>
                </a:moveTo>
                <a:cubicBezTo>
                  <a:pt x="941709" y="485988"/>
                  <a:pt x="941709" y="506667"/>
                  <a:pt x="941709" y="523205"/>
                </a:cubicBezTo>
                <a:cubicBezTo>
                  <a:pt x="877375" y="626582"/>
                  <a:pt x="808744" y="729968"/>
                  <a:pt x="740113" y="841619"/>
                </a:cubicBezTo>
                <a:cubicBezTo>
                  <a:pt x="808744" y="713421"/>
                  <a:pt x="873077" y="589365"/>
                  <a:pt x="941709" y="469450"/>
                </a:cubicBezTo>
                <a:close/>
                <a:moveTo>
                  <a:pt x="3282071" y="453938"/>
                </a:moveTo>
                <a:cubicBezTo>
                  <a:pt x="3294604" y="571469"/>
                  <a:pt x="3298775" y="693064"/>
                  <a:pt x="3298775" y="810605"/>
                </a:cubicBezTo>
                <a:cubicBezTo>
                  <a:pt x="3194401" y="810605"/>
                  <a:pt x="3090028" y="810605"/>
                  <a:pt x="2985645" y="810605"/>
                </a:cubicBezTo>
                <a:cubicBezTo>
                  <a:pt x="2985645" y="697118"/>
                  <a:pt x="2981474" y="587685"/>
                  <a:pt x="2973122" y="474198"/>
                </a:cubicBezTo>
                <a:cubicBezTo>
                  <a:pt x="3073325" y="466100"/>
                  <a:pt x="3177698" y="457992"/>
                  <a:pt x="3282071" y="453938"/>
                </a:cubicBezTo>
                <a:close/>
                <a:moveTo>
                  <a:pt x="3634879" y="438436"/>
                </a:moveTo>
                <a:cubicBezTo>
                  <a:pt x="3647216" y="563840"/>
                  <a:pt x="3651319" y="685200"/>
                  <a:pt x="3655431" y="810605"/>
                </a:cubicBezTo>
                <a:cubicBezTo>
                  <a:pt x="3544454" y="810605"/>
                  <a:pt x="3437590" y="810605"/>
                  <a:pt x="3330717" y="810605"/>
                </a:cubicBezTo>
                <a:cubicBezTo>
                  <a:pt x="3330717" y="689244"/>
                  <a:pt x="3326604" y="571928"/>
                  <a:pt x="3314277" y="454612"/>
                </a:cubicBezTo>
                <a:cubicBezTo>
                  <a:pt x="3421141" y="446524"/>
                  <a:pt x="3528015" y="442480"/>
                  <a:pt x="3634879" y="438436"/>
                </a:cubicBezTo>
                <a:close/>
                <a:moveTo>
                  <a:pt x="4001938" y="422924"/>
                </a:moveTo>
                <a:cubicBezTo>
                  <a:pt x="4019042" y="550771"/>
                  <a:pt x="4023321" y="678626"/>
                  <a:pt x="4027599" y="806482"/>
                </a:cubicBezTo>
                <a:cubicBezTo>
                  <a:pt x="3907822" y="806482"/>
                  <a:pt x="3792322" y="806482"/>
                  <a:pt x="3676823" y="810605"/>
                </a:cubicBezTo>
                <a:cubicBezTo>
                  <a:pt x="3676823" y="682749"/>
                  <a:pt x="3668266" y="554903"/>
                  <a:pt x="3655431" y="431169"/>
                </a:cubicBezTo>
                <a:cubicBezTo>
                  <a:pt x="3770930" y="427047"/>
                  <a:pt x="3886429" y="422924"/>
                  <a:pt x="4001938" y="422924"/>
                </a:cubicBezTo>
                <a:close/>
                <a:moveTo>
                  <a:pt x="1708649" y="376408"/>
                </a:moveTo>
                <a:cubicBezTo>
                  <a:pt x="1712859" y="447540"/>
                  <a:pt x="1717059" y="518682"/>
                  <a:pt x="1717059" y="589814"/>
                </a:cubicBezTo>
                <a:cubicBezTo>
                  <a:pt x="1637155" y="606557"/>
                  <a:pt x="1553051" y="623290"/>
                  <a:pt x="1477357" y="640032"/>
                </a:cubicBezTo>
                <a:cubicBezTo>
                  <a:pt x="1473157" y="585633"/>
                  <a:pt x="1473157" y="527044"/>
                  <a:pt x="1468947" y="468464"/>
                </a:cubicBezTo>
                <a:cubicBezTo>
                  <a:pt x="1548851" y="439169"/>
                  <a:pt x="1628745" y="405693"/>
                  <a:pt x="1708649" y="376408"/>
                </a:cubicBezTo>
                <a:close/>
                <a:moveTo>
                  <a:pt x="1165801" y="345394"/>
                </a:moveTo>
                <a:cubicBezTo>
                  <a:pt x="1170050" y="383822"/>
                  <a:pt x="1170050" y="422250"/>
                  <a:pt x="1174309" y="460688"/>
                </a:cubicBezTo>
                <a:cubicBezTo>
                  <a:pt x="1101946" y="520470"/>
                  <a:pt x="1029574" y="580251"/>
                  <a:pt x="961470" y="640032"/>
                </a:cubicBezTo>
                <a:cubicBezTo>
                  <a:pt x="961470" y="622948"/>
                  <a:pt x="957211" y="601594"/>
                  <a:pt x="957211" y="580251"/>
                </a:cubicBezTo>
                <a:cubicBezTo>
                  <a:pt x="1025325" y="499116"/>
                  <a:pt x="1097687" y="422250"/>
                  <a:pt x="1165801" y="345394"/>
                </a:cubicBezTo>
                <a:close/>
                <a:moveTo>
                  <a:pt x="1414382" y="298868"/>
                </a:moveTo>
                <a:cubicBezTo>
                  <a:pt x="1418407" y="354694"/>
                  <a:pt x="1422421" y="410519"/>
                  <a:pt x="1422421" y="466344"/>
                </a:cubicBezTo>
                <a:cubicBezTo>
                  <a:pt x="1350059" y="504987"/>
                  <a:pt x="1277686" y="539342"/>
                  <a:pt x="1205323" y="577995"/>
                </a:cubicBezTo>
                <a:cubicBezTo>
                  <a:pt x="1205323" y="539342"/>
                  <a:pt x="1205323" y="500699"/>
                  <a:pt x="1205323" y="457758"/>
                </a:cubicBezTo>
                <a:cubicBezTo>
                  <a:pt x="1273671" y="401933"/>
                  <a:pt x="1342019" y="350396"/>
                  <a:pt x="1414382" y="298868"/>
                </a:cubicBezTo>
                <a:close/>
                <a:moveTo>
                  <a:pt x="1979453" y="283366"/>
                </a:moveTo>
                <a:cubicBezTo>
                  <a:pt x="1987814" y="366357"/>
                  <a:pt x="1992005" y="449357"/>
                  <a:pt x="1996186" y="532358"/>
                </a:cubicBezTo>
                <a:cubicBezTo>
                  <a:pt x="1908311" y="548954"/>
                  <a:pt x="1824627" y="561398"/>
                  <a:pt x="1740933" y="578004"/>
                </a:cubicBezTo>
                <a:cubicBezTo>
                  <a:pt x="1736752" y="507458"/>
                  <a:pt x="1736752" y="436903"/>
                  <a:pt x="1732562" y="362215"/>
                </a:cubicBezTo>
                <a:cubicBezTo>
                  <a:pt x="1812064" y="333164"/>
                  <a:pt x="1895759" y="308265"/>
                  <a:pt x="1979453" y="283366"/>
                </a:cubicBezTo>
                <a:close/>
                <a:moveTo>
                  <a:pt x="2269158" y="205826"/>
                </a:moveTo>
                <a:cubicBezTo>
                  <a:pt x="2277822" y="301848"/>
                  <a:pt x="2286496" y="397879"/>
                  <a:pt x="2290824" y="493900"/>
                </a:cubicBezTo>
                <a:cubicBezTo>
                  <a:pt x="2195506" y="506423"/>
                  <a:pt x="2104505" y="518956"/>
                  <a:pt x="2013514" y="531478"/>
                </a:cubicBezTo>
                <a:cubicBezTo>
                  <a:pt x="2009187" y="447980"/>
                  <a:pt x="2004850" y="364472"/>
                  <a:pt x="1996186" y="276802"/>
                </a:cubicBezTo>
                <a:cubicBezTo>
                  <a:pt x="2087176" y="251747"/>
                  <a:pt x="2178167" y="226701"/>
                  <a:pt x="2269158" y="205826"/>
                </a:cubicBezTo>
                <a:close/>
                <a:moveTo>
                  <a:pt x="2560905" y="143798"/>
                </a:moveTo>
                <a:cubicBezTo>
                  <a:pt x="2573173" y="245329"/>
                  <a:pt x="2581359" y="350923"/>
                  <a:pt x="2585452" y="452463"/>
                </a:cubicBezTo>
                <a:cubicBezTo>
                  <a:pt x="2495428" y="464644"/>
                  <a:pt x="2401302" y="472762"/>
                  <a:pt x="2311278" y="484952"/>
                </a:cubicBezTo>
                <a:cubicBezTo>
                  <a:pt x="2307185" y="391539"/>
                  <a:pt x="2299000" y="298126"/>
                  <a:pt x="2290814" y="200659"/>
                </a:cubicBezTo>
                <a:cubicBezTo>
                  <a:pt x="2376755" y="180351"/>
                  <a:pt x="2466778" y="160043"/>
                  <a:pt x="2560905" y="143798"/>
                </a:cubicBezTo>
                <a:close/>
                <a:moveTo>
                  <a:pt x="1684727" y="143798"/>
                </a:moveTo>
                <a:cubicBezTo>
                  <a:pt x="1693137" y="216024"/>
                  <a:pt x="1697347" y="288241"/>
                  <a:pt x="1701548" y="356217"/>
                </a:cubicBezTo>
                <a:cubicBezTo>
                  <a:pt x="1621644" y="390211"/>
                  <a:pt x="1541750" y="419945"/>
                  <a:pt x="1461846" y="453938"/>
                </a:cubicBezTo>
                <a:cubicBezTo>
                  <a:pt x="1457645" y="398709"/>
                  <a:pt x="1457645" y="339231"/>
                  <a:pt x="1453435" y="283991"/>
                </a:cubicBezTo>
                <a:cubicBezTo>
                  <a:pt x="1529129" y="233011"/>
                  <a:pt x="1604823" y="186280"/>
                  <a:pt x="1684727" y="143798"/>
                </a:cubicBezTo>
                <a:close/>
                <a:moveTo>
                  <a:pt x="1150582" y="97282"/>
                </a:moveTo>
                <a:cubicBezTo>
                  <a:pt x="1150582" y="134685"/>
                  <a:pt x="1154695" y="172097"/>
                  <a:pt x="1158807" y="205348"/>
                </a:cubicBezTo>
                <a:lnTo>
                  <a:pt x="989260" y="458715"/>
                </a:lnTo>
                <a:lnTo>
                  <a:pt x="1169884" y="221338"/>
                </a:lnTo>
                <a:cubicBezTo>
                  <a:pt x="1169884" y="258330"/>
                  <a:pt x="1174309" y="295322"/>
                  <a:pt x="1174309" y="332315"/>
                </a:cubicBezTo>
                <a:cubicBezTo>
                  <a:pt x="1103421" y="406299"/>
                  <a:pt x="1028099" y="484396"/>
                  <a:pt x="957211" y="562492"/>
                </a:cubicBezTo>
                <a:cubicBezTo>
                  <a:pt x="957211" y="541940"/>
                  <a:pt x="957211" y="521388"/>
                  <a:pt x="957211" y="500836"/>
                </a:cubicBezTo>
                <a:lnTo>
                  <a:pt x="961021" y="495834"/>
                </a:lnTo>
                <a:lnTo>
                  <a:pt x="957211" y="438114"/>
                </a:lnTo>
                <a:cubicBezTo>
                  <a:pt x="1023039" y="317574"/>
                  <a:pt x="1084754" y="205348"/>
                  <a:pt x="1150582" y="97282"/>
                </a:cubicBezTo>
                <a:close/>
                <a:moveTo>
                  <a:pt x="2873526" y="81770"/>
                </a:moveTo>
                <a:cubicBezTo>
                  <a:pt x="2890230" y="197553"/>
                  <a:pt x="2902752" y="309203"/>
                  <a:pt x="2911104" y="424986"/>
                </a:cubicBezTo>
                <a:cubicBezTo>
                  <a:pt x="2810902" y="433259"/>
                  <a:pt x="2710700" y="441533"/>
                  <a:pt x="2614679" y="453938"/>
                </a:cubicBezTo>
                <a:cubicBezTo>
                  <a:pt x="2606327" y="346420"/>
                  <a:pt x="2597975" y="238901"/>
                  <a:pt x="2585452" y="131393"/>
                </a:cubicBezTo>
                <a:cubicBezTo>
                  <a:pt x="2677302" y="114845"/>
                  <a:pt x="2773334" y="98308"/>
                  <a:pt x="2873526" y="81770"/>
                </a:cubicBezTo>
                <a:close/>
                <a:moveTo>
                  <a:pt x="3222553" y="35254"/>
                </a:moveTo>
                <a:cubicBezTo>
                  <a:pt x="3243096" y="156145"/>
                  <a:pt x="3259546" y="277027"/>
                  <a:pt x="3267761" y="402089"/>
                </a:cubicBezTo>
                <a:cubicBezTo>
                  <a:pt x="3165009" y="406260"/>
                  <a:pt x="3062247" y="414592"/>
                  <a:pt x="2963598" y="422934"/>
                </a:cubicBezTo>
                <a:cubicBezTo>
                  <a:pt x="2955383" y="306214"/>
                  <a:pt x="2943046" y="189494"/>
                  <a:pt x="2926606" y="72774"/>
                </a:cubicBezTo>
                <a:cubicBezTo>
                  <a:pt x="3025255" y="60261"/>
                  <a:pt x="3123904" y="47757"/>
                  <a:pt x="3222553" y="35254"/>
                </a:cubicBezTo>
                <a:close/>
                <a:moveTo>
                  <a:pt x="0" y="28232"/>
                </a:moveTo>
                <a:lnTo>
                  <a:pt x="11288" y="35254"/>
                </a:lnTo>
                <a:lnTo>
                  <a:pt x="0" y="29321"/>
                </a:lnTo>
                <a:close/>
                <a:moveTo>
                  <a:pt x="0" y="26353"/>
                </a:moveTo>
                <a:lnTo>
                  <a:pt x="11288" y="35254"/>
                </a:lnTo>
                <a:lnTo>
                  <a:pt x="0" y="28062"/>
                </a:lnTo>
                <a:close/>
                <a:moveTo>
                  <a:pt x="0" y="23491"/>
                </a:moveTo>
                <a:lnTo>
                  <a:pt x="11288" y="35254"/>
                </a:lnTo>
                <a:lnTo>
                  <a:pt x="0" y="26082"/>
                </a:lnTo>
                <a:close/>
                <a:moveTo>
                  <a:pt x="0" y="17897"/>
                </a:moveTo>
                <a:lnTo>
                  <a:pt x="11288" y="35254"/>
                </a:lnTo>
                <a:lnTo>
                  <a:pt x="0" y="23025"/>
                </a:lnTo>
                <a:close/>
                <a:moveTo>
                  <a:pt x="3565876" y="4240"/>
                </a:moveTo>
                <a:cubicBezTo>
                  <a:pt x="3590961" y="126665"/>
                  <a:pt x="3607694" y="253173"/>
                  <a:pt x="3624417" y="375598"/>
                </a:cubicBezTo>
                <a:cubicBezTo>
                  <a:pt x="3511516" y="379671"/>
                  <a:pt x="3406967" y="387837"/>
                  <a:pt x="3298247" y="391920"/>
                </a:cubicBezTo>
                <a:cubicBezTo>
                  <a:pt x="3289886" y="273569"/>
                  <a:pt x="3273162" y="151144"/>
                  <a:pt x="3252249" y="32802"/>
                </a:cubicBezTo>
                <a:cubicBezTo>
                  <a:pt x="3352607" y="20563"/>
                  <a:pt x="3457156" y="12396"/>
                  <a:pt x="3565876" y="4240"/>
                </a:cubicBezTo>
                <a:close/>
                <a:moveTo>
                  <a:pt x="1955579" y="4240"/>
                </a:moveTo>
                <a:cubicBezTo>
                  <a:pt x="1968131" y="92681"/>
                  <a:pt x="1972312" y="176922"/>
                  <a:pt x="1980683" y="261153"/>
                </a:cubicBezTo>
                <a:cubicBezTo>
                  <a:pt x="1896999" y="286424"/>
                  <a:pt x="1813305" y="315914"/>
                  <a:pt x="1729612" y="345394"/>
                </a:cubicBezTo>
                <a:cubicBezTo>
                  <a:pt x="1725431" y="273793"/>
                  <a:pt x="1721250" y="202193"/>
                  <a:pt x="1717059" y="130592"/>
                </a:cubicBezTo>
                <a:cubicBezTo>
                  <a:pt x="1792381" y="84261"/>
                  <a:pt x="1876076" y="46351"/>
                  <a:pt x="1955579" y="4240"/>
                </a:cubicBezTo>
                <a:close/>
                <a:moveTo>
                  <a:pt x="0" y="2006"/>
                </a:moveTo>
                <a:lnTo>
                  <a:pt x="11288" y="35254"/>
                </a:lnTo>
                <a:lnTo>
                  <a:pt x="0" y="16911"/>
                </a:lnTo>
                <a:close/>
                <a:moveTo>
                  <a:pt x="3595183" y="0"/>
                </a:moveTo>
                <a:lnTo>
                  <a:pt x="3930037" y="0"/>
                </a:lnTo>
                <a:lnTo>
                  <a:pt x="3965284" y="168517"/>
                </a:lnTo>
                <a:cubicBezTo>
                  <a:pt x="3977486" y="233614"/>
                  <a:pt x="3988097" y="298712"/>
                  <a:pt x="3996585" y="363807"/>
                </a:cubicBezTo>
                <a:cubicBezTo>
                  <a:pt x="3877755" y="368008"/>
                  <a:pt x="3763164" y="372208"/>
                  <a:pt x="3652823" y="376408"/>
                </a:cubicBezTo>
                <a:cubicBezTo>
                  <a:pt x="3646454" y="311308"/>
                  <a:pt x="3637965" y="247261"/>
                  <a:pt x="3627886" y="183214"/>
                </a:cubicBezTo>
                <a:close/>
                <a:moveTo>
                  <a:pt x="2919796" y="0"/>
                </a:moveTo>
                <a:lnTo>
                  <a:pt x="3156008" y="0"/>
                </a:lnTo>
                <a:lnTo>
                  <a:pt x="2926069" y="35254"/>
                </a:lnTo>
                <a:close/>
                <a:moveTo>
                  <a:pt x="2571311" y="0"/>
                </a:moveTo>
                <a:lnTo>
                  <a:pt x="2871626" y="0"/>
                </a:lnTo>
                <a:lnTo>
                  <a:pt x="2880080" y="44231"/>
                </a:lnTo>
                <a:cubicBezTo>
                  <a:pt x="2777739" y="60554"/>
                  <a:pt x="2683915" y="76876"/>
                  <a:pt x="2585833" y="97282"/>
                </a:cubicBezTo>
                <a:close/>
                <a:moveTo>
                  <a:pt x="2257958" y="0"/>
                </a:moveTo>
                <a:lnTo>
                  <a:pt x="2538980" y="0"/>
                </a:lnTo>
                <a:lnTo>
                  <a:pt x="2554438" y="107392"/>
                </a:lnTo>
                <a:cubicBezTo>
                  <a:pt x="2462236" y="128462"/>
                  <a:pt x="2370034" y="149532"/>
                  <a:pt x="2277832" y="174822"/>
                </a:cubicBezTo>
                <a:close/>
                <a:moveTo>
                  <a:pt x="1981485" y="0"/>
                </a:moveTo>
                <a:lnTo>
                  <a:pt x="2240290" y="0"/>
                </a:lnTo>
                <a:lnTo>
                  <a:pt x="2259800" y="175350"/>
                </a:lnTo>
                <a:cubicBezTo>
                  <a:pt x="2173596" y="201020"/>
                  <a:pt x="2087401" y="226681"/>
                  <a:pt x="2005299" y="252352"/>
                </a:cubicBezTo>
                <a:close/>
                <a:moveTo>
                  <a:pt x="1697583" y="0"/>
                </a:moveTo>
                <a:lnTo>
                  <a:pt x="1893277" y="0"/>
                </a:lnTo>
                <a:lnTo>
                  <a:pt x="1707310" y="97282"/>
                </a:lnTo>
                <a:close/>
                <a:moveTo>
                  <a:pt x="1536558" y="0"/>
                </a:moveTo>
                <a:lnTo>
                  <a:pt x="1675080" y="0"/>
                </a:lnTo>
                <a:lnTo>
                  <a:pt x="1686045" y="109688"/>
                </a:lnTo>
                <a:cubicBezTo>
                  <a:pt x="1604764" y="155842"/>
                  <a:pt x="1527771" y="201997"/>
                  <a:pt x="1450768" y="252352"/>
                </a:cubicBezTo>
                <a:cubicBezTo>
                  <a:pt x="1446490" y="197797"/>
                  <a:pt x="1442212" y="139061"/>
                  <a:pt x="1437933" y="80315"/>
                </a:cubicBezTo>
                <a:close/>
                <a:moveTo>
                  <a:pt x="1432462" y="0"/>
                </a:moveTo>
                <a:lnTo>
                  <a:pt x="1514581" y="0"/>
                </a:lnTo>
                <a:lnTo>
                  <a:pt x="1438744" y="66268"/>
                </a:lnTo>
                <a:close/>
                <a:moveTo>
                  <a:pt x="1334082" y="0"/>
                </a:moveTo>
                <a:lnTo>
                  <a:pt x="1397685" y="0"/>
                </a:lnTo>
                <a:lnTo>
                  <a:pt x="1406919" y="94694"/>
                </a:lnTo>
                <a:lnTo>
                  <a:pt x="1204229" y="307845"/>
                </a:lnTo>
                <a:lnTo>
                  <a:pt x="1409508" y="112784"/>
                </a:lnTo>
                <a:cubicBezTo>
                  <a:pt x="1413816" y="167056"/>
                  <a:pt x="1418123" y="221328"/>
                  <a:pt x="1422431" y="275610"/>
                </a:cubicBezTo>
                <a:cubicBezTo>
                  <a:pt x="1344891" y="325711"/>
                  <a:pt x="1271669" y="379983"/>
                  <a:pt x="1194129" y="438436"/>
                </a:cubicBezTo>
                <a:cubicBezTo>
                  <a:pt x="1194129" y="396687"/>
                  <a:pt x="1194129" y="359109"/>
                  <a:pt x="1189821" y="321531"/>
                </a:cubicBezTo>
                <a:lnTo>
                  <a:pt x="1197977" y="313784"/>
                </a:lnTo>
                <a:lnTo>
                  <a:pt x="1189821" y="193763"/>
                </a:lnTo>
                <a:cubicBezTo>
                  <a:pt x="1222594" y="146382"/>
                  <a:pt x="1256387" y="101153"/>
                  <a:pt x="1290180" y="57001"/>
                </a:cubicBezTo>
                <a:close/>
                <a:moveTo>
                  <a:pt x="1210237" y="0"/>
                </a:moveTo>
                <a:lnTo>
                  <a:pt x="1320122" y="0"/>
                </a:lnTo>
                <a:lnTo>
                  <a:pt x="1182827" y="174812"/>
                </a:lnTo>
                <a:cubicBezTo>
                  <a:pt x="1178568" y="136873"/>
                  <a:pt x="1178568" y="98933"/>
                  <a:pt x="1174309" y="56773"/>
                </a:cubicBezTo>
                <a:close/>
                <a:moveTo>
                  <a:pt x="66865" y="0"/>
                </a:moveTo>
                <a:lnTo>
                  <a:pt x="77812" y="0"/>
                </a:lnTo>
                <a:lnTo>
                  <a:pt x="11288" y="35254"/>
                </a:lnTo>
                <a:close/>
                <a:moveTo>
                  <a:pt x="55995" y="0"/>
                </a:moveTo>
                <a:lnTo>
                  <a:pt x="65524" y="0"/>
                </a:lnTo>
                <a:lnTo>
                  <a:pt x="11288" y="35254"/>
                </a:lnTo>
                <a:close/>
                <a:moveTo>
                  <a:pt x="44381" y="0"/>
                </a:moveTo>
                <a:lnTo>
                  <a:pt x="54677" y="0"/>
                </a:lnTo>
                <a:lnTo>
                  <a:pt x="11288" y="35254"/>
                </a:lnTo>
                <a:close/>
                <a:moveTo>
                  <a:pt x="34029" y="0"/>
                </a:moveTo>
                <a:lnTo>
                  <a:pt x="43830" y="0"/>
                </a:lnTo>
                <a:lnTo>
                  <a:pt x="11288" y="35254"/>
                </a:lnTo>
                <a:close/>
                <a:moveTo>
                  <a:pt x="23258" y="0"/>
                </a:moveTo>
                <a:lnTo>
                  <a:pt x="32982" y="0"/>
                </a:lnTo>
                <a:lnTo>
                  <a:pt x="11288" y="35254"/>
                </a:lnTo>
                <a:close/>
                <a:moveTo>
                  <a:pt x="12062" y="0"/>
                </a:moveTo>
                <a:lnTo>
                  <a:pt x="22135" y="0"/>
                </a:lnTo>
                <a:lnTo>
                  <a:pt x="11288" y="35254"/>
                </a:lnTo>
                <a:close/>
                <a:moveTo>
                  <a:pt x="441" y="0"/>
                </a:moveTo>
                <a:lnTo>
                  <a:pt x="10513" y="0"/>
                </a:lnTo>
                <a:lnTo>
                  <a:pt x="11288" y="35254"/>
                </a:lnTo>
                <a:close/>
              </a:path>
            </a:pathLst>
          </a:custGeom>
          <a:solidFill>
            <a:schemeClr val="accent2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63" name="Text Placeholder 7">
            <a:extLst>
              <a:ext uri="{FF2B5EF4-FFF2-40B4-BE49-F238E27FC236}">
                <a16:creationId xmlns:a16="http://schemas.microsoft.com/office/drawing/2014/main" id="{9A7AF3E4-998C-4A7A-A192-51C05E94BA1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 bwMode="gray">
          <a:xfrm rot="18900000" flipH="1">
            <a:off x="5781337" y="2743761"/>
            <a:ext cx="561600" cy="8784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500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5000 w 10000"/>
              <a:gd name="connsiteY5" fmla="*/ 5000 h 10000"/>
              <a:gd name="connsiteX6" fmla="*/ 0 w 10000"/>
              <a:gd name="connsiteY6" fmla="*/ 0 h 10000"/>
              <a:gd name="connsiteX0" fmla="*/ 81 w 10081"/>
              <a:gd name="connsiteY0" fmla="*/ 0 h 10000"/>
              <a:gd name="connsiteX1" fmla="*/ 10081 w 10081"/>
              <a:gd name="connsiteY1" fmla="*/ 0 h 10000"/>
              <a:gd name="connsiteX2" fmla="*/ 5081 w 10081"/>
              <a:gd name="connsiteY2" fmla="*/ 5000 h 10000"/>
              <a:gd name="connsiteX3" fmla="*/ 10081 w 10081"/>
              <a:gd name="connsiteY3" fmla="*/ 10000 h 10000"/>
              <a:gd name="connsiteX4" fmla="*/ 81 w 10081"/>
              <a:gd name="connsiteY4" fmla="*/ 10000 h 10000"/>
              <a:gd name="connsiteX5" fmla="*/ 5081 w 10081"/>
              <a:gd name="connsiteY5" fmla="*/ 5000 h 10000"/>
              <a:gd name="connsiteX6" fmla="*/ 81 w 10081"/>
              <a:gd name="connsiteY6" fmla="*/ 0 h 10000"/>
              <a:gd name="connsiteX0" fmla="*/ 81 w 10162"/>
              <a:gd name="connsiteY0" fmla="*/ 0 h 10000"/>
              <a:gd name="connsiteX1" fmla="*/ 10081 w 10162"/>
              <a:gd name="connsiteY1" fmla="*/ 0 h 10000"/>
              <a:gd name="connsiteX2" fmla="*/ 5081 w 10162"/>
              <a:gd name="connsiteY2" fmla="*/ 5000 h 10000"/>
              <a:gd name="connsiteX3" fmla="*/ 10081 w 10162"/>
              <a:gd name="connsiteY3" fmla="*/ 10000 h 10000"/>
              <a:gd name="connsiteX4" fmla="*/ 81 w 10162"/>
              <a:gd name="connsiteY4" fmla="*/ 10000 h 10000"/>
              <a:gd name="connsiteX5" fmla="*/ 5081 w 10162"/>
              <a:gd name="connsiteY5" fmla="*/ 5000 h 10000"/>
              <a:gd name="connsiteX6" fmla="*/ 81 w 10162"/>
              <a:gd name="connsiteY6" fmla="*/ 0 h 10000"/>
              <a:gd name="connsiteX0" fmla="*/ 98 w 10179"/>
              <a:gd name="connsiteY0" fmla="*/ 0 h 10000"/>
              <a:gd name="connsiteX1" fmla="*/ 10098 w 10179"/>
              <a:gd name="connsiteY1" fmla="*/ 0 h 10000"/>
              <a:gd name="connsiteX2" fmla="*/ 5098 w 10179"/>
              <a:gd name="connsiteY2" fmla="*/ 5000 h 10000"/>
              <a:gd name="connsiteX3" fmla="*/ 10098 w 10179"/>
              <a:gd name="connsiteY3" fmla="*/ 10000 h 10000"/>
              <a:gd name="connsiteX4" fmla="*/ 98 w 10179"/>
              <a:gd name="connsiteY4" fmla="*/ 10000 h 10000"/>
              <a:gd name="connsiteX5" fmla="*/ 3998 w 10179"/>
              <a:gd name="connsiteY5" fmla="*/ 5000 h 10000"/>
              <a:gd name="connsiteX6" fmla="*/ 98 w 10179"/>
              <a:gd name="connsiteY6" fmla="*/ 0 h 10000"/>
              <a:gd name="connsiteX0" fmla="*/ 98 w 10191"/>
              <a:gd name="connsiteY0" fmla="*/ 0 h 10000"/>
              <a:gd name="connsiteX1" fmla="*/ 10098 w 10191"/>
              <a:gd name="connsiteY1" fmla="*/ 0 h 10000"/>
              <a:gd name="connsiteX2" fmla="*/ 5901 w 10191"/>
              <a:gd name="connsiteY2" fmla="*/ 5000 h 10000"/>
              <a:gd name="connsiteX3" fmla="*/ 10098 w 10191"/>
              <a:gd name="connsiteY3" fmla="*/ 10000 h 10000"/>
              <a:gd name="connsiteX4" fmla="*/ 98 w 10191"/>
              <a:gd name="connsiteY4" fmla="*/ 10000 h 10000"/>
              <a:gd name="connsiteX5" fmla="*/ 3998 w 10191"/>
              <a:gd name="connsiteY5" fmla="*/ 5000 h 10000"/>
              <a:gd name="connsiteX6" fmla="*/ 98 w 10191"/>
              <a:gd name="connsiteY6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91" h="10000">
                <a:moveTo>
                  <a:pt x="98" y="0"/>
                </a:moveTo>
                <a:lnTo>
                  <a:pt x="10098" y="0"/>
                </a:lnTo>
                <a:cubicBezTo>
                  <a:pt x="10931" y="833"/>
                  <a:pt x="5901" y="3333"/>
                  <a:pt x="5901" y="5000"/>
                </a:cubicBezTo>
                <a:cubicBezTo>
                  <a:pt x="5901" y="6667"/>
                  <a:pt x="10931" y="9167"/>
                  <a:pt x="10098" y="10000"/>
                </a:cubicBezTo>
                <a:lnTo>
                  <a:pt x="98" y="10000"/>
                </a:lnTo>
                <a:cubicBezTo>
                  <a:pt x="-735" y="9167"/>
                  <a:pt x="3998" y="6667"/>
                  <a:pt x="3998" y="5000"/>
                </a:cubicBezTo>
                <a:cubicBezTo>
                  <a:pt x="3998" y="3333"/>
                  <a:pt x="-735" y="833"/>
                  <a:pt x="98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62" name="Text Placeholder 7">
            <a:extLst>
              <a:ext uri="{FF2B5EF4-FFF2-40B4-BE49-F238E27FC236}">
                <a16:creationId xmlns:a16="http://schemas.microsoft.com/office/drawing/2014/main" id="{D7604A33-C901-492A-8ABB-660BE9FDEDA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 bwMode="gray">
          <a:xfrm rot="18900000" flipH="1">
            <a:off x="3745972" y="2743761"/>
            <a:ext cx="561600" cy="8784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500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5000 w 10000"/>
              <a:gd name="connsiteY5" fmla="*/ 5000 h 10000"/>
              <a:gd name="connsiteX6" fmla="*/ 0 w 10000"/>
              <a:gd name="connsiteY6" fmla="*/ 0 h 10000"/>
              <a:gd name="connsiteX0" fmla="*/ 81 w 10081"/>
              <a:gd name="connsiteY0" fmla="*/ 0 h 10000"/>
              <a:gd name="connsiteX1" fmla="*/ 10081 w 10081"/>
              <a:gd name="connsiteY1" fmla="*/ 0 h 10000"/>
              <a:gd name="connsiteX2" fmla="*/ 5081 w 10081"/>
              <a:gd name="connsiteY2" fmla="*/ 5000 h 10000"/>
              <a:gd name="connsiteX3" fmla="*/ 10081 w 10081"/>
              <a:gd name="connsiteY3" fmla="*/ 10000 h 10000"/>
              <a:gd name="connsiteX4" fmla="*/ 81 w 10081"/>
              <a:gd name="connsiteY4" fmla="*/ 10000 h 10000"/>
              <a:gd name="connsiteX5" fmla="*/ 5081 w 10081"/>
              <a:gd name="connsiteY5" fmla="*/ 5000 h 10000"/>
              <a:gd name="connsiteX6" fmla="*/ 81 w 10081"/>
              <a:gd name="connsiteY6" fmla="*/ 0 h 10000"/>
              <a:gd name="connsiteX0" fmla="*/ 81 w 10162"/>
              <a:gd name="connsiteY0" fmla="*/ 0 h 10000"/>
              <a:gd name="connsiteX1" fmla="*/ 10081 w 10162"/>
              <a:gd name="connsiteY1" fmla="*/ 0 h 10000"/>
              <a:gd name="connsiteX2" fmla="*/ 5081 w 10162"/>
              <a:gd name="connsiteY2" fmla="*/ 5000 h 10000"/>
              <a:gd name="connsiteX3" fmla="*/ 10081 w 10162"/>
              <a:gd name="connsiteY3" fmla="*/ 10000 h 10000"/>
              <a:gd name="connsiteX4" fmla="*/ 81 w 10162"/>
              <a:gd name="connsiteY4" fmla="*/ 10000 h 10000"/>
              <a:gd name="connsiteX5" fmla="*/ 5081 w 10162"/>
              <a:gd name="connsiteY5" fmla="*/ 5000 h 10000"/>
              <a:gd name="connsiteX6" fmla="*/ 81 w 10162"/>
              <a:gd name="connsiteY6" fmla="*/ 0 h 10000"/>
              <a:gd name="connsiteX0" fmla="*/ 98 w 10179"/>
              <a:gd name="connsiteY0" fmla="*/ 0 h 10000"/>
              <a:gd name="connsiteX1" fmla="*/ 10098 w 10179"/>
              <a:gd name="connsiteY1" fmla="*/ 0 h 10000"/>
              <a:gd name="connsiteX2" fmla="*/ 5098 w 10179"/>
              <a:gd name="connsiteY2" fmla="*/ 5000 h 10000"/>
              <a:gd name="connsiteX3" fmla="*/ 10098 w 10179"/>
              <a:gd name="connsiteY3" fmla="*/ 10000 h 10000"/>
              <a:gd name="connsiteX4" fmla="*/ 98 w 10179"/>
              <a:gd name="connsiteY4" fmla="*/ 10000 h 10000"/>
              <a:gd name="connsiteX5" fmla="*/ 3998 w 10179"/>
              <a:gd name="connsiteY5" fmla="*/ 5000 h 10000"/>
              <a:gd name="connsiteX6" fmla="*/ 98 w 10179"/>
              <a:gd name="connsiteY6" fmla="*/ 0 h 10000"/>
              <a:gd name="connsiteX0" fmla="*/ 98 w 10191"/>
              <a:gd name="connsiteY0" fmla="*/ 0 h 10000"/>
              <a:gd name="connsiteX1" fmla="*/ 10098 w 10191"/>
              <a:gd name="connsiteY1" fmla="*/ 0 h 10000"/>
              <a:gd name="connsiteX2" fmla="*/ 5901 w 10191"/>
              <a:gd name="connsiteY2" fmla="*/ 5000 h 10000"/>
              <a:gd name="connsiteX3" fmla="*/ 10098 w 10191"/>
              <a:gd name="connsiteY3" fmla="*/ 10000 h 10000"/>
              <a:gd name="connsiteX4" fmla="*/ 98 w 10191"/>
              <a:gd name="connsiteY4" fmla="*/ 10000 h 10000"/>
              <a:gd name="connsiteX5" fmla="*/ 3998 w 10191"/>
              <a:gd name="connsiteY5" fmla="*/ 5000 h 10000"/>
              <a:gd name="connsiteX6" fmla="*/ 98 w 10191"/>
              <a:gd name="connsiteY6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91" h="10000">
                <a:moveTo>
                  <a:pt x="98" y="0"/>
                </a:moveTo>
                <a:lnTo>
                  <a:pt x="10098" y="0"/>
                </a:lnTo>
                <a:cubicBezTo>
                  <a:pt x="10931" y="833"/>
                  <a:pt x="5901" y="3333"/>
                  <a:pt x="5901" y="5000"/>
                </a:cubicBezTo>
                <a:cubicBezTo>
                  <a:pt x="5901" y="6667"/>
                  <a:pt x="10931" y="9167"/>
                  <a:pt x="10098" y="10000"/>
                </a:cubicBezTo>
                <a:lnTo>
                  <a:pt x="98" y="10000"/>
                </a:lnTo>
                <a:cubicBezTo>
                  <a:pt x="-735" y="9167"/>
                  <a:pt x="3998" y="6667"/>
                  <a:pt x="3998" y="5000"/>
                </a:cubicBezTo>
                <a:cubicBezTo>
                  <a:pt x="3998" y="3333"/>
                  <a:pt x="-735" y="833"/>
                  <a:pt x="98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962685-E143-4935-9D9C-8195F7C04E10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60A03050-4940-4B89-9245-CC83CE5FE0D6}" type="datetime4">
              <a:rPr lang="en-US" smtClean="0"/>
              <a:t>July 20, 2020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1EE1BE-9091-4CB5-AC4F-F8FE5024B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8FD7A4-1CC6-4D18-B9E6-345A402B1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1D04F9A-0280-45EB-95F0-6DA7BDF0AC7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97BED6-7F87-4FCC-9A3A-6277B2943E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0531" y="377584"/>
            <a:ext cx="8262938" cy="423125"/>
          </a:xfrm>
        </p:spPr>
        <p:txBody>
          <a:bodyPr wrap="none" anchor="t">
            <a:normAutofit/>
          </a:bodyPr>
          <a:lstStyle>
            <a:lvl1pPr>
              <a:defRPr sz="2400" b="0" cap="all" spc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slide title on one line only</a:t>
            </a:r>
            <a:endParaRPr lang="en-GB" dirty="0"/>
          </a:p>
        </p:txBody>
      </p:sp>
      <p:sp>
        <p:nvSpPr>
          <p:cNvPr id="52" name="Text Placeholder 6">
            <a:extLst>
              <a:ext uri="{FF2B5EF4-FFF2-40B4-BE49-F238E27FC236}">
                <a16:creationId xmlns:a16="http://schemas.microsoft.com/office/drawing/2014/main" id="{E539CD5F-F7C7-41E7-8C8C-1DB31E94E43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0531" y="5625245"/>
            <a:ext cx="8262938" cy="395833"/>
          </a:xfrm>
        </p:spPr>
        <p:txBody>
          <a:bodyPr anchor="b"/>
          <a:lstStyle>
            <a:lvl1pPr>
              <a:spcBef>
                <a:spcPts val="0"/>
              </a:spcBef>
              <a:spcAft>
                <a:spcPts val="0"/>
              </a:spcAft>
              <a:defRPr sz="800" b="0">
                <a:solidFill>
                  <a:schemeClr val="tx1"/>
                </a:solidFill>
              </a:defRPr>
            </a:lvl1pPr>
            <a:lvl2pPr>
              <a:spcBef>
                <a:spcPts val="200"/>
              </a:spcBef>
              <a:spcAft>
                <a:spcPts val="200"/>
              </a:spcAft>
              <a:defRPr sz="800">
                <a:solidFill>
                  <a:schemeClr val="accent1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Add any source information here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7" name="Text Placeholder 6">
            <a:extLst>
              <a:ext uri="{FF2B5EF4-FFF2-40B4-BE49-F238E27FC236}">
                <a16:creationId xmlns:a16="http://schemas.microsoft.com/office/drawing/2014/main" id="{E01AF118-F24C-4ADF-8E25-BBFA505D6AB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0531" y="815857"/>
            <a:ext cx="8262938" cy="496397"/>
          </a:xfrm>
        </p:spPr>
        <p:txBody>
          <a:bodyPr/>
          <a:lstStyle>
            <a:lvl1pPr>
              <a:spcBef>
                <a:spcPts val="200"/>
              </a:spcBef>
              <a:spcAft>
                <a:spcPts val="200"/>
              </a:spcAft>
              <a:defRPr sz="1400"/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GB" dirty="0"/>
              <a:t>This is your subtitle area.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601DFE0-B172-4FFF-B1E6-1B72E35BCCE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 bwMode="gray">
          <a:xfrm rot="2700000">
            <a:off x="2716050" y="2743790"/>
            <a:ext cx="561460" cy="878423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500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5000 w 10000"/>
              <a:gd name="connsiteY5" fmla="*/ 5000 h 10000"/>
              <a:gd name="connsiteX6" fmla="*/ 0 w 10000"/>
              <a:gd name="connsiteY6" fmla="*/ 0 h 10000"/>
              <a:gd name="connsiteX0" fmla="*/ 81 w 10081"/>
              <a:gd name="connsiteY0" fmla="*/ 0 h 10000"/>
              <a:gd name="connsiteX1" fmla="*/ 10081 w 10081"/>
              <a:gd name="connsiteY1" fmla="*/ 0 h 10000"/>
              <a:gd name="connsiteX2" fmla="*/ 5081 w 10081"/>
              <a:gd name="connsiteY2" fmla="*/ 5000 h 10000"/>
              <a:gd name="connsiteX3" fmla="*/ 10081 w 10081"/>
              <a:gd name="connsiteY3" fmla="*/ 10000 h 10000"/>
              <a:gd name="connsiteX4" fmla="*/ 81 w 10081"/>
              <a:gd name="connsiteY4" fmla="*/ 10000 h 10000"/>
              <a:gd name="connsiteX5" fmla="*/ 5081 w 10081"/>
              <a:gd name="connsiteY5" fmla="*/ 5000 h 10000"/>
              <a:gd name="connsiteX6" fmla="*/ 81 w 10081"/>
              <a:gd name="connsiteY6" fmla="*/ 0 h 10000"/>
              <a:gd name="connsiteX0" fmla="*/ 81 w 10162"/>
              <a:gd name="connsiteY0" fmla="*/ 0 h 10000"/>
              <a:gd name="connsiteX1" fmla="*/ 10081 w 10162"/>
              <a:gd name="connsiteY1" fmla="*/ 0 h 10000"/>
              <a:gd name="connsiteX2" fmla="*/ 5081 w 10162"/>
              <a:gd name="connsiteY2" fmla="*/ 5000 h 10000"/>
              <a:gd name="connsiteX3" fmla="*/ 10081 w 10162"/>
              <a:gd name="connsiteY3" fmla="*/ 10000 h 10000"/>
              <a:gd name="connsiteX4" fmla="*/ 81 w 10162"/>
              <a:gd name="connsiteY4" fmla="*/ 10000 h 10000"/>
              <a:gd name="connsiteX5" fmla="*/ 5081 w 10162"/>
              <a:gd name="connsiteY5" fmla="*/ 5000 h 10000"/>
              <a:gd name="connsiteX6" fmla="*/ 81 w 10162"/>
              <a:gd name="connsiteY6" fmla="*/ 0 h 10000"/>
              <a:gd name="connsiteX0" fmla="*/ 98 w 10179"/>
              <a:gd name="connsiteY0" fmla="*/ 0 h 10000"/>
              <a:gd name="connsiteX1" fmla="*/ 10098 w 10179"/>
              <a:gd name="connsiteY1" fmla="*/ 0 h 10000"/>
              <a:gd name="connsiteX2" fmla="*/ 5098 w 10179"/>
              <a:gd name="connsiteY2" fmla="*/ 5000 h 10000"/>
              <a:gd name="connsiteX3" fmla="*/ 10098 w 10179"/>
              <a:gd name="connsiteY3" fmla="*/ 10000 h 10000"/>
              <a:gd name="connsiteX4" fmla="*/ 98 w 10179"/>
              <a:gd name="connsiteY4" fmla="*/ 10000 h 10000"/>
              <a:gd name="connsiteX5" fmla="*/ 3998 w 10179"/>
              <a:gd name="connsiteY5" fmla="*/ 5000 h 10000"/>
              <a:gd name="connsiteX6" fmla="*/ 98 w 10179"/>
              <a:gd name="connsiteY6" fmla="*/ 0 h 10000"/>
              <a:gd name="connsiteX0" fmla="*/ 98 w 10191"/>
              <a:gd name="connsiteY0" fmla="*/ 0 h 10000"/>
              <a:gd name="connsiteX1" fmla="*/ 10098 w 10191"/>
              <a:gd name="connsiteY1" fmla="*/ 0 h 10000"/>
              <a:gd name="connsiteX2" fmla="*/ 5901 w 10191"/>
              <a:gd name="connsiteY2" fmla="*/ 5000 h 10000"/>
              <a:gd name="connsiteX3" fmla="*/ 10098 w 10191"/>
              <a:gd name="connsiteY3" fmla="*/ 10000 h 10000"/>
              <a:gd name="connsiteX4" fmla="*/ 98 w 10191"/>
              <a:gd name="connsiteY4" fmla="*/ 10000 h 10000"/>
              <a:gd name="connsiteX5" fmla="*/ 3998 w 10191"/>
              <a:gd name="connsiteY5" fmla="*/ 5000 h 10000"/>
              <a:gd name="connsiteX6" fmla="*/ 98 w 10191"/>
              <a:gd name="connsiteY6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91" h="10000">
                <a:moveTo>
                  <a:pt x="98" y="0"/>
                </a:moveTo>
                <a:lnTo>
                  <a:pt x="10098" y="0"/>
                </a:lnTo>
                <a:cubicBezTo>
                  <a:pt x="10931" y="833"/>
                  <a:pt x="5901" y="3333"/>
                  <a:pt x="5901" y="5000"/>
                </a:cubicBezTo>
                <a:cubicBezTo>
                  <a:pt x="5901" y="6667"/>
                  <a:pt x="10931" y="9167"/>
                  <a:pt x="10098" y="10000"/>
                </a:cubicBezTo>
                <a:lnTo>
                  <a:pt x="98" y="10000"/>
                </a:lnTo>
                <a:cubicBezTo>
                  <a:pt x="-735" y="9167"/>
                  <a:pt x="3998" y="6667"/>
                  <a:pt x="3998" y="5000"/>
                </a:cubicBezTo>
                <a:cubicBezTo>
                  <a:pt x="3998" y="3333"/>
                  <a:pt x="-735" y="833"/>
                  <a:pt x="98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51" name="Text Placeholder 8">
            <a:extLst>
              <a:ext uri="{FF2B5EF4-FFF2-40B4-BE49-F238E27FC236}">
                <a16:creationId xmlns:a16="http://schemas.microsoft.com/office/drawing/2014/main" id="{2A034C58-C3FD-4D98-B8A6-5D8092E5CBD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07704" y="3305542"/>
            <a:ext cx="1101600" cy="110013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>
            <a:lvl1pPr algn="ctr">
              <a:defRPr sz="3200">
                <a:solidFill>
                  <a:schemeClr val="bg1"/>
                </a:solidFill>
              </a:defRPr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58" name="Text Placeholder 8">
            <a:extLst>
              <a:ext uri="{FF2B5EF4-FFF2-40B4-BE49-F238E27FC236}">
                <a16:creationId xmlns:a16="http://schemas.microsoft.com/office/drawing/2014/main" id="{74DE25E8-0836-462D-A67D-39CF05290A9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956442" y="1947591"/>
            <a:ext cx="1101600" cy="110013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="ctr"/>
          <a:lstStyle>
            <a:lvl1pPr algn="ctr">
              <a:defRPr sz="3200">
                <a:solidFill>
                  <a:schemeClr val="bg1"/>
                </a:solidFill>
              </a:defRPr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59" name="Text Placeholder 7">
            <a:extLst>
              <a:ext uri="{FF2B5EF4-FFF2-40B4-BE49-F238E27FC236}">
                <a16:creationId xmlns:a16="http://schemas.microsoft.com/office/drawing/2014/main" id="{3810EE12-F3A5-4FE6-8B8D-67B71872F03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 bwMode="gray">
          <a:xfrm rot="2700000">
            <a:off x="4813107" y="2743790"/>
            <a:ext cx="561460" cy="878423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500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5000 w 10000"/>
              <a:gd name="connsiteY5" fmla="*/ 5000 h 10000"/>
              <a:gd name="connsiteX6" fmla="*/ 0 w 10000"/>
              <a:gd name="connsiteY6" fmla="*/ 0 h 10000"/>
              <a:gd name="connsiteX0" fmla="*/ 81 w 10081"/>
              <a:gd name="connsiteY0" fmla="*/ 0 h 10000"/>
              <a:gd name="connsiteX1" fmla="*/ 10081 w 10081"/>
              <a:gd name="connsiteY1" fmla="*/ 0 h 10000"/>
              <a:gd name="connsiteX2" fmla="*/ 5081 w 10081"/>
              <a:gd name="connsiteY2" fmla="*/ 5000 h 10000"/>
              <a:gd name="connsiteX3" fmla="*/ 10081 w 10081"/>
              <a:gd name="connsiteY3" fmla="*/ 10000 h 10000"/>
              <a:gd name="connsiteX4" fmla="*/ 81 w 10081"/>
              <a:gd name="connsiteY4" fmla="*/ 10000 h 10000"/>
              <a:gd name="connsiteX5" fmla="*/ 5081 w 10081"/>
              <a:gd name="connsiteY5" fmla="*/ 5000 h 10000"/>
              <a:gd name="connsiteX6" fmla="*/ 81 w 10081"/>
              <a:gd name="connsiteY6" fmla="*/ 0 h 10000"/>
              <a:gd name="connsiteX0" fmla="*/ 81 w 10162"/>
              <a:gd name="connsiteY0" fmla="*/ 0 h 10000"/>
              <a:gd name="connsiteX1" fmla="*/ 10081 w 10162"/>
              <a:gd name="connsiteY1" fmla="*/ 0 h 10000"/>
              <a:gd name="connsiteX2" fmla="*/ 5081 w 10162"/>
              <a:gd name="connsiteY2" fmla="*/ 5000 h 10000"/>
              <a:gd name="connsiteX3" fmla="*/ 10081 w 10162"/>
              <a:gd name="connsiteY3" fmla="*/ 10000 h 10000"/>
              <a:gd name="connsiteX4" fmla="*/ 81 w 10162"/>
              <a:gd name="connsiteY4" fmla="*/ 10000 h 10000"/>
              <a:gd name="connsiteX5" fmla="*/ 5081 w 10162"/>
              <a:gd name="connsiteY5" fmla="*/ 5000 h 10000"/>
              <a:gd name="connsiteX6" fmla="*/ 81 w 10162"/>
              <a:gd name="connsiteY6" fmla="*/ 0 h 10000"/>
              <a:gd name="connsiteX0" fmla="*/ 98 w 10179"/>
              <a:gd name="connsiteY0" fmla="*/ 0 h 10000"/>
              <a:gd name="connsiteX1" fmla="*/ 10098 w 10179"/>
              <a:gd name="connsiteY1" fmla="*/ 0 h 10000"/>
              <a:gd name="connsiteX2" fmla="*/ 5098 w 10179"/>
              <a:gd name="connsiteY2" fmla="*/ 5000 h 10000"/>
              <a:gd name="connsiteX3" fmla="*/ 10098 w 10179"/>
              <a:gd name="connsiteY3" fmla="*/ 10000 h 10000"/>
              <a:gd name="connsiteX4" fmla="*/ 98 w 10179"/>
              <a:gd name="connsiteY4" fmla="*/ 10000 h 10000"/>
              <a:gd name="connsiteX5" fmla="*/ 3998 w 10179"/>
              <a:gd name="connsiteY5" fmla="*/ 5000 h 10000"/>
              <a:gd name="connsiteX6" fmla="*/ 98 w 10179"/>
              <a:gd name="connsiteY6" fmla="*/ 0 h 10000"/>
              <a:gd name="connsiteX0" fmla="*/ 98 w 10191"/>
              <a:gd name="connsiteY0" fmla="*/ 0 h 10000"/>
              <a:gd name="connsiteX1" fmla="*/ 10098 w 10191"/>
              <a:gd name="connsiteY1" fmla="*/ 0 h 10000"/>
              <a:gd name="connsiteX2" fmla="*/ 5901 w 10191"/>
              <a:gd name="connsiteY2" fmla="*/ 5000 h 10000"/>
              <a:gd name="connsiteX3" fmla="*/ 10098 w 10191"/>
              <a:gd name="connsiteY3" fmla="*/ 10000 h 10000"/>
              <a:gd name="connsiteX4" fmla="*/ 98 w 10191"/>
              <a:gd name="connsiteY4" fmla="*/ 10000 h 10000"/>
              <a:gd name="connsiteX5" fmla="*/ 3998 w 10191"/>
              <a:gd name="connsiteY5" fmla="*/ 5000 h 10000"/>
              <a:gd name="connsiteX6" fmla="*/ 98 w 10191"/>
              <a:gd name="connsiteY6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91" h="10000">
                <a:moveTo>
                  <a:pt x="98" y="0"/>
                </a:moveTo>
                <a:lnTo>
                  <a:pt x="10098" y="0"/>
                </a:lnTo>
                <a:cubicBezTo>
                  <a:pt x="10931" y="833"/>
                  <a:pt x="5901" y="3333"/>
                  <a:pt x="5901" y="5000"/>
                </a:cubicBezTo>
                <a:cubicBezTo>
                  <a:pt x="5901" y="6667"/>
                  <a:pt x="10931" y="9167"/>
                  <a:pt x="10098" y="10000"/>
                </a:cubicBezTo>
                <a:lnTo>
                  <a:pt x="98" y="10000"/>
                </a:lnTo>
                <a:cubicBezTo>
                  <a:pt x="-735" y="9167"/>
                  <a:pt x="3998" y="6667"/>
                  <a:pt x="3998" y="5000"/>
                </a:cubicBezTo>
                <a:cubicBezTo>
                  <a:pt x="3998" y="3333"/>
                  <a:pt x="-735" y="833"/>
                  <a:pt x="98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60" name="Text Placeholder 8">
            <a:extLst>
              <a:ext uri="{FF2B5EF4-FFF2-40B4-BE49-F238E27FC236}">
                <a16:creationId xmlns:a16="http://schemas.microsoft.com/office/drawing/2014/main" id="{D2AF36D3-62D3-4364-921B-A87D3E9EBDF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004760" y="3305542"/>
            <a:ext cx="1101600" cy="110013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="ctr"/>
          <a:lstStyle>
            <a:lvl1pPr algn="ctr">
              <a:defRPr sz="3200">
                <a:solidFill>
                  <a:schemeClr val="bg1"/>
                </a:solidFill>
              </a:defRPr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61" name="Text Placeholder 8">
            <a:extLst>
              <a:ext uri="{FF2B5EF4-FFF2-40B4-BE49-F238E27FC236}">
                <a16:creationId xmlns:a16="http://schemas.microsoft.com/office/drawing/2014/main" id="{513D2B28-4852-41E0-83B2-E047AF45903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053498" y="1916833"/>
            <a:ext cx="1101600" cy="110013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="ctr"/>
          <a:lstStyle>
            <a:lvl1pPr algn="ctr">
              <a:defRPr sz="3200">
                <a:solidFill>
                  <a:schemeClr val="bg1"/>
                </a:solidFill>
              </a:defRPr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64" name="Text Placeholder 8">
            <a:extLst>
              <a:ext uri="{FF2B5EF4-FFF2-40B4-BE49-F238E27FC236}">
                <a16:creationId xmlns:a16="http://schemas.microsoft.com/office/drawing/2014/main" id="{20086349-8974-4102-BA2C-18B31F7C74E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040126" y="3305542"/>
            <a:ext cx="1101600" cy="110013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algn="ctr">
              <a:defRPr sz="3200">
                <a:solidFill>
                  <a:schemeClr val="bg1"/>
                </a:solidFill>
              </a:defRPr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65" name="Text Placeholder 6">
            <a:extLst>
              <a:ext uri="{FF2B5EF4-FFF2-40B4-BE49-F238E27FC236}">
                <a16:creationId xmlns:a16="http://schemas.microsoft.com/office/drawing/2014/main" id="{6ED7DD0B-5C21-489C-ABD7-BFE4DCDFEB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 bwMode="gray">
          <a:xfrm>
            <a:off x="3566542" y="4448206"/>
            <a:ext cx="2062800" cy="992776"/>
          </a:xfrm>
        </p:spPr>
        <p:txBody>
          <a:bodyPr lIns="0" tIns="90000" rIns="0"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400"/>
            </a:lvl5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7" name="Text Placeholder 6">
            <a:extLst>
              <a:ext uri="{FF2B5EF4-FFF2-40B4-BE49-F238E27FC236}">
                <a16:creationId xmlns:a16="http://schemas.microsoft.com/office/drawing/2014/main" id="{825DCFAA-6B9C-428A-8AE4-1EC339D6294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440531" y="4448206"/>
            <a:ext cx="2062800" cy="992776"/>
          </a:xfrm>
        </p:spPr>
        <p:txBody>
          <a:bodyPr lIns="0" tIns="90000" rIns="0"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400"/>
            </a:lvl5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8" name="Text Placeholder 6">
            <a:extLst>
              <a:ext uri="{FF2B5EF4-FFF2-40B4-BE49-F238E27FC236}">
                <a16:creationId xmlns:a16="http://schemas.microsoft.com/office/drawing/2014/main" id="{6887FDEC-363D-4412-A14A-5D8F73ED354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 bwMode="gray">
          <a:xfrm>
            <a:off x="899592" y="1627200"/>
            <a:ext cx="2062800" cy="992776"/>
          </a:xfrm>
        </p:spPr>
        <p:txBody>
          <a:bodyPr lIns="0" rIns="90000"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400"/>
            </a:lvl5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9" name="Text Placeholder 6">
            <a:extLst>
              <a:ext uri="{FF2B5EF4-FFF2-40B4-BE49-F238E27FC236}">
                <a16:creationId xmlns:a16="http://schemas.microsoft.com/office/drawing/2014/main" id="{FE5219AF-F1A4-45A2-9435-E5DF47F3479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 bwMode="gray">
          <a:xfrm>
            <a:off x="6156176" y="1627200"/>
            <a:ext cx="2062800" cy="992776"/>
          </a:xfrm>
        </p:spPr>
        <p:txBody>
          <a:bodyPr lIns="90000" rIns="0"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400"/>
            </a:lvl5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0" name="Text Placeholder 6">
            <a:extLst>
              <a:ext uri="{FF2B5EF4-FFF2-40B4-BE49-F238E27FC236}">
                <a16:creationId xmlns:a16="http://schemas.microsoft.com/office/drawing/2014/main" id="{47903C44-2878-4C60-B383-F6380FA0334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 bwMode="gray">
          <a:xfrm>
            <a:off x="6640615" y="4448206"/>
            <a:ext cx="2062800" cy="992776"/>
          </a:xfrm>
        </p:spPr>
        <p:txBody>
          <a:bodyPr lIns="0" tIns="90000" rIns="0"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400"/>
            </a:lvl5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9C3F6BF0-F971-4835-BA39-83DCA1A6C4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6093296"/>
            <a:ext cx="2201317" cy="70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300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74AAAF7-1F47-4163-8FFF-7CECE6165CF9}"/>
              </a:ext>
            </a:extLst>
          </p:cNvPr>
          <p:cNvSpPr/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Freeform: Shape 47">
            <a:extLst>
              <a:ext uri="{FF2B5EF4-FFF2-40B4-BE49-F238E27FC236}">
                <a16:creationId xmlns:a16="http://schemas.microsoft.com/office/drawing/2014/main" id="{42B87378-3709-40ED-A5E2-5C2A3D377CFB}"/>
              </a:ext>
            </a:extLst>
          </p:cNvPr>
          <p:cNvSpPr>
            <a:spLocks/>
          </p:cNvSpPr>
          <p:nvPr userDrawn="1"/>
        </p:nvSpPr>
        <p:spPr bwMode="gray">
          <a:xfrm>
            <a:off x="0" y="0"/>
            <a:ext cx="2201317" cy="2714472"/>
          </a:xfrm>
          <a:custGeom>
            <a:avLst/>
            <a:gdLst>
              <a:gd name="connsiteX0" fmla="*/ 421640 w 4027599"/>
              <a:gd name="connsiteY0" fmla="*/ 4594315 h 4966483"/>
              <a:gd name="connsiteX1" fmla="*/ 429982 w 4027599"/>
              <a:gd name="connsiteY1" fmla="*/ 4940822 h 4966483"/>
              <a:gd name="connsiteX2" fmla="*/ 42302 w 4027599"/>
              <a:gd name="connsiteY2" fmla="*/ 4966483 h 4966483"/>
              <a:gd name="connsiteX3" fmla="*/ 42302 w 4027599"/>
              <a:gd name="connsiteY3" fmla="*/ 4615707 h 4966483"/>
              <a:gd name="connsiteX4" fmla="*/ 421640 w 4027599"/>
              <a:gd name="connsiteY4" fmla="*/ 4594315 h 4966483"/>
              <a:gd name="connsiteX5" fmla="*/ 843177 w 4027599"/>
              <a:gd name="connsiteY5" fmla="*/ 4532287 h 4966483"/>
              <a:gd name="connsiteX6" fmla="*/ 864179 w 4027599"/>
              <a:gd name="connsiteY6" fmla="*/ 4864073 h 4966483"/>
              <a:gd name="connsiteX7" fmla="*/ 473597 w 4027599"/>
              <a:gd name="connsiteY7" fmla="*/ 4935469 h 4966483"/>
              <a:gd name="connsiteX8" fmla="*/ 460996 w 4027599"/>
              <a:gd name="connsiteY8" fmla="*/ 4595282 h 4966483"/>
              <a:gd name="connsiteX9" fmla="*/ 843177 w 4027599"/>
              <a:gd name="connsiteY9" fmla="*/ 4532287 h 4966483"/>
              <a:gd name="connsiteX10" fmla="*/ 1268465 w 4027599"/>
              <a:gd name="connsiteY10" fmla="*/ 4423733 h 4966483"/>
              <a:gd name="connsiteX11" fmla="*/ 1298375 w 4027599"/>
              <a:gd name="connsiteY11" fmla="*/ 4738738 h 4966483"/>
              <a:gd name="connsiteX12" fmla="*/ 901044 w 4027599"/>
              <a:gd name="connsiteY12" fmla="*/ 4857929 h 4966483"/>
              <a:gd name="connsiteX13" fmla="*/ 879681 w 4027599"/>
              <a:gd name="connsiteY13" fmla="*/ 4525899 h 4966483"/>
              <a:gd name="connsiteX14" fmla="*/ 1268465 w 4027599"/>
              <a:gd name="connsiteY14" fmla="*/ 4423733 h 4966483"/>
              <a:gd name="connsiteX15" fmla="*/ 1694886 w 4027599"/>
              <a:gd name="connsiteY15" fmla="*/ 4268663 h 4966483"/>
              <a:gd name="connsiteX16" fmla="*/ 1732571 w 4027599"/>
              <a:gd name="connsiteY16" fmla="*/ 4552917 h 4966483"/>
              <a:gd name="connsiteX17" fmla="*/ 1343191 w 4027599"/>
              <a:gd name="connsiteY17" fmla="*/ 4718371 h 4966483"/>
              <a:gd name="connsiteX18" fmla="*/ 1313877 w 4027599"/>
              <a:gd name="connsiteY18" fmla="*/ 4408670 h 4966483"/>
              <a:gd name="connsiteX19" fmla="*/ 1694886 w 4027599"/>
              <a:gd name="connsiteY19" fmla="*/ 4268663 h 4966483"/>
              <a:gd name="connsiteX20" fmla="*/ 402065 w 4027599"/>
              <a:gd name="connsiteY20" fmla="*/ 4237649 h 4966483"/>
              <a:gd name="connsiteX21" fmla="*/ 414470 w 4027599"/>
              <a:gd name="connsiteY21" fmla="*/ 4562363 h 4966483"/>
              <a:gd name="connsiteX22" fmla="*/ 42302 w 4027599"/>
              <a:gd name="connsiteY22" fmla="*/ 4578803 h 4966483"/>
              <a:gd name="connsiteX23" fmla="*/ 42302 w 4027599"/>
              <a:gd name="connsiteY23" fmla="*/ 4254089 h 4966483"/>
              <a:gd name="connsiteX24" fmla="*/ 402065 w 4027599"/>
              <a:gd name="connsiteY24" fmla="*/ 4237649 h 4966483"/>
              <a:gd name="connsiteX25" fmla="*/ 818962 w 4027599"/>
              <a:gd name="connsiteY25" fmla="*/ 4191133 h 4966483"/>
              <a:gd name="connsiteX26" fmla="*/ 848667 w 4027599"/>
              <a:gd name="connsiteY26" fmla="*/ 4504760 h 4966483"/>
              <a:gd name="connsiteX27" fmla="*/ 462462 w 4027599"/>
              <a:gd name="connsiteY27" fmla="*/ 4563301 h 4966483"/>
              <a:gd name="connsiteX28" fmla="*/ 445484 w 4027599"/>
              <a:gd name="connsiteY28" fmla="*/ 4237131 h 4966483"/>
              <a:gd name="connsiteX29" fmla="*/ 818962 w 4027599"/>
              <a:gd name="connsiteY29" fmla="*/ 4191133 h 4966483"/>
              <a:gd name="connsiteX30" fmla="*/ 1220366 w 4027599"/>
              <a:gd name="connsiteY30" fmla="*/ 4098091 h 4966483"/>
              <a:gd name="connsiteX31" fmla="*/ 1267361 w 4027599"/>
              <a:gd name="connsiteY31" fmla="*/ 4399420 h 4966483"/>
              <a:gd name="connsiteX32" fmla="*/ 878577 w 4027599"/>
              <a:gd name="connsiteY32" fmla="*/ 4501273 h 4966483"/>
              <a:gd name="connsiteX33" fmla="*/ 848667 w 4027599"/>
              <a:gd name="connsiteY33" fmla="*/ 4178727 h 4966483"/>
              <a:gd name="connsiteX34" fmla="*/ 1220366 w 4027599"/>
              <a:gd name="connsiteY34" fmla="*/ 4098091 h 4966483"/>
              <a:gd name="connsiteX35" fmla="*/ 2131680 w 4027599"/>
              <a:gd name="connsiteY35" fmla="*/ 4067077 h 4966483"/>
              <a:gd name="connsiteX36" fmla="*/ 2182270 w 4027599"/>
              <a:gd name="connsiteY36" fmla="*/ 4316918 h 4966483"/>
              <a:gd name="connsiteX37" fmla="*/ 1790233 w 4027599"/>
              <a:gd name="connsiteY37" fmla="*/ 4532287 h 4966483"/>
              <a:gd name="connsiteX38" fmla="*/ 1748073 w 4027599"/>
              <a:gd name="connsiteY38" fmla="*/ 4252301 h 4966483"/>
              <a:gd name="connsiteX39" fmla="*/ 2131680 w 4027599"/>
              <a:gd name="connsiteY39" fmla="*/ 4067077 h 4966483"/>
              <a:gd name="connsiteX40" fmla="*/ 1624486 w 4027599"/>
              <a:gd name="connsiteY40" fmla="*/ 3974035 h 4966483"/>
              <a:gd name="connsiteX41" fmla="*/ 1686055 w 4027599"/>
              <a:gd name="connsiteY41" fmla="*/ 4241459 h 4966483"/>
              <a:gd name="connsiteX42" fmla="*/ 1312519 w 4027599"/>
              <a:gd name="connsiteY42" fmla="*/ 4377217 h 4966483"/>
              <a:gd name="connsiteX43" fmla="*/ 1267361 w 4027599"/>
              <a:gd name="connsiteY43" fmla="*/ 4085119 h 4966483"/>
              <a:gd name="connsiteX44" fmla="*/ 1624486 w 4027599"/>
              <a:gd name="connsiteY44" fmla="*/ 3974035 h 4966483"/>
              <a:gd name="connsiteX45" fmla="*/ 377820 w 4027599"/>
              <a:gd name="connsiteY45" fmla="*/ 3896495 h 4966483"/>
              <a:gd name="connsiteX46" fmla="*/ 398968 w 4027599"/>
              <a:gd name="connsiteY46" fmla="*/ 4205658 h 4966483"/>
              <a:gd name="connsiteX47" fmla="*/ 26800 w 4027599"/>
              <a:gd name="connsiteY47" fmla="*/ 4222147 h 4966483"/>
              <a:gd name="connsiteX48" fmla="*/ 26800 w 4027599"/>
              <a:gd name="connsiteY48" fmla="*/ 3912983 h 4966483"/>
              <a:gd name="connsiteX49" fmla="*/ 377820 w 4027599"/>
              <a:gd name="connsiteY49" fmla="*/ 3896495 h 4966483"/>
              <a:gd name="connsiteX50" fmla="*/ 775523 w 4027599"/>
              <a:gd name="connsiteY50" fmla="*/ 3849979 h 4966483"/>
              <a:gd name="connsiteX51" fmla="*/ 817663 w 4027599"/>
              <a:gd name="connsiteY51" fmla="*/ 4159943 h 4966483"/>
              <a:gd name="connsiteX52" fmla="*/ 451052 w 4027599"/>
              <a:gd name="connsiteY52" fmla="*/ 4206645 h 4966483"/>
              <a:gd name="connsiteX53" fmla="*/ 429982 w 4027599"/>
              <a:gd name="connsiteY53" fmla="*/ 3892441 h 4966483"/>
              <a:gd name="connsiteX54" fmla="*/ 775523 w 4027599"/>
              <a:gd name="connsiteY54" fmla="*/ 3849979 h 4966483"/>
              <a:gd name="connsiteX55" fmla="*/ 2558570 w 4027599"/>
              <a:gd name="connsiteY55" fmla="*/ 3834467 h 4966483"/>
              <a:gd name="connsiteX56" fmla="*/ 2616466 w 4027599"/>
              <a:gd name="connsiteY56" fmla="*/ 4028375 h 4966483"/>
              <a:gd name="connsiteX57" fmla="*/ 2231892 w 4027599"/>
              <a:gd name="connsiteY57" fmla="*/ 4284175 h 4966483"/>
              <a:gd name="connsiteX58" fmla="*/ 2182270 w 4027599"/>
              <a:gd name="connsiteY58" fmla="*/ 4049006 h 4966483"/>
              <a:gd name="connsiteX59" fmla="*/ 2558570 w 4027599"/>
              <a:gd name="connsiteY59" fmla="*/ 3834467 h 4966483"/>
              <a:gd name="connsiteX60" fmla="*/ 2045808 w 4027599"/>
              <a:gd name="connsiteY60" fmla="*/ 3818965 h 4966483"/>
              <a:gd name="connsiteX61" fmla="*/ 2120242 w 4027599"/>
              <a:gd name="connsiteY61" fmla="*/ 4051106 h 4966483"/>
              <a:gd name="connsiteX62" fmla="*/ 1743941 w 4027599"/>
              <a:gd name="connsiteY62" fmla="*/ 4222147 h 4966483"/>
              <a:gd name="connsiteX63" fmla="*/ 1686045 w 4027599"/>
              <a:gd name="connsiteY63" fmla="*/ 3957438 h 4966483"/>
              <a:gd name="connsiteX64" fmla="*/ 2045808 w 4027599"/>
              <a:gd name="connsiteY64" fmla="*/ 3818965 h 4966483"/>
              <a:gd name="connsiteX65" fmla="*/ 1147144 w 4027599"/>
              <a:gd name="connsiteY65" fmla="*/ 3787951 h 4966483"/>
              <a:gd name="connsiteX66" fmla="*/ 1205333 w 4027599"/>
              <a:gd name="connsiteY66" fmla="*/ 4070828 h 4966483"/>
              <a:gd name="connsiteX67" fmla="*/ 843714 w 4027599"/>
              <a:gd name="connsiteY67" fmla="*/ 4144617 h 4966483"/>
              <a:gd name="connsiteX68" fmla="*/ 802151 w 4027599"/>
              <a:gd name="connsiteY68" fmla="*/ 3849451 h 4966483"/>
              <a:gd name="connsiteX69" fmla="*/ 1147144 w 4027599"/>
              <a:gd name="connsiteY69" fmla="*/ 3787951 h 4966483"/>
              <a:gd name="connsiteX70" fmla="*/ 1541935 w 4027599"/>
              <a:gd name="connsiteY70" fmla="*/ 3679397 h 4966483"/>
              <a:gd name="connsiteX71" fmla="*/ 1624027 w 4027599"/>
              <a:gd name="connsiteY71" fmla="*/ 3955084 h 4966483"/>
              <a:gd name="connsiteX72" fmla="*/ 1266912 w 4027599"/>
              <a:gd name="connsiteY72" fmla="*/ 4067077 h 4966483"/>
              <a:gd name="connsiteX73" fmla="*/ 1205333 w 4027599"/>
              <a:gd name="connsiteY73" fmla="*/ 3774168 h 4966483"/>
              <a:gd name="connsiteX74" fmla="*/ 1541935 w 4027599"/>
              <a:gd name="connsiteY74" fmla="*/ 3679397 h 4966483"/>
              <a:gd name="connsiteX75" fmla="*/ 2464815 w 4027599"/>
              <a:gd name="connsiteY75" fmla="*/ 3617369 h 4966483"/>
              <a:gd name="connsiteX76" fmla="*/ 2554438 w 4027599"/>
              <a:gd name="connsiteY76" fmla="*/ 3810730 h 4966483"/>
              <a:gd name="connsiteX77" fmla="*/ 2170323 w 4027599"/>
              <a:gd name="connsiteY77" fmla="*/ 4020551 h 4966483"/>
              <a:gd name="connsiteX78" fmla="*/ 2089228 w 4027599"/>
              <a:gd name="connsiteY78" fmla="*/ 3790168 h 4966483"/>
              <a:gd name="connsiteX79" fmla="*/ 2464815 w 4027599"/>
              <a:gd name="connsiteY79" fmla="*/ 3617369 h 4966483"/>
              <a:gd name="connsiteX80" fmla="*/ 1941845 w 4027599"/>
              <a:gd name="connsiteY80" fmla="*/ 3555340 h 4966483"/>
              <a:gd name="connsiteX81" fmla="*/ 2042712 w 4027599"/>
              <a:gd name="connsiteY81" fmla="*/ 3786915 h 4966483"/>
              <a:gd name="connsiteX82" fmla="*/ 1677059 w 4027599"/>
              <a:gd name="connsiteY82" fmla="*/ 3927509 h 4966483"/>
              <a:gd name="connsiteX83" fmla="*/ 1593003 w 4027599"/>
              <a:gd name="connsiteY83" fmla="*/ 3666991 h 4966483"/>
              <a:gd name="connsiteX84" fmla="*/ 1941845 w 4027599"/>
              <a:gd name="connsiteY84" fmla="*/ 3555340 h 4966483"/>
              <a:gd name="connsiteX85" fmla="*/ 357366 w 4027599"/>
              <a:gd name="connsiteY85" fmla="*/ 3539838 h 4966483"/>
              <a:gd name="connsiteX86" fmla="*/ 383466 w 4027599"/>
              <a:gd name="connsiteY86" fmla="*/ 3852469 h 4966483"/>
              <a:gd name="connsiteX87" fmla="*/ 26800 w 4027599"/>
              <a:gd name="connsiteY87" fmla="*/ 3865490 h 4966483"/>
              <a:gd name="connsiteX88" fmla="*/ 26800 w 4027599"/>
              <a:gd name="connsiteY88" fmla="*/ 3552869 h 4966483"/>
              <a:gd name="connsiteX89" fmla="*/ 357366 w 4027599"/>
              <a:gd name="connsiteY89" fmla="*/ 3539838 h 4966483"/>
              <a:gd name="connsiteX90" fmla="*/ 720957 w 4027599"/>
              <a:gd name="connsiteY90" fmla="*/ 3508824 h 4966483"/>
              <a:gd name="connsiteX91" fmla="*/ 771137 w 4027599"/>
              <a:gd name="connsiteY91" fmla="*/ 3796908 h 4966483"/>
              <a:gd name="connsiteX92" fmla="*/ 428244 w 4027599"/>
              <a:gd name="connsiteY92" fmla="*/ 3834476 h 4966483"/>
              <a:gd name="connsiteX93" fmla="*/ 398968 w 4027599"/>
              <a:gd name="connsiteY93" fmla="*/ 3538051 h 4966483"/>
              <a:gd name="connsiteX94" fmla="*/ 720957 w 4027599"/>
              <a:gd name="connsiteY94" fmla="*/ 3508824 h 4966483"/>
              <a:gd name="connsiteX95" fmla="*/ 1066097 w 4027599"/>
              <a:gd name="connsiteY95" fmla="*/ 3462298 h 4966483"/>
              <a:gd name="connsiteX96" fmla="*/ 1143305 w 4027599"/>
              <a:gd name="connsiteY96" fmla="*/ 3740282 h 4966483"/>
              <a:gd name="connsiteX97" fmla="*/ 791591 w 4027599"/>
              <a:gd name="connsiteY97" fmla="*/ 3803453 h 4966483"/>
              <a:gd name="connsiteX98" fmla="*/ 740123 w 4027599"/>
              <a:gd name="connsiteY98" fmla="*/ 3512839 h 4966483"/>
              <a:gd name="connsiteX99" fmla="*/ 1066097 w 4027599"/>
              <a:gd name="connsiteY99" fmla="*/ 3462298 h 4966483"/>
              <a:gd name="connsiteX100" fmla="*/ 2324358 w 4027599"/>
              <a:gd name="connsiteY100" fmla="*/ 3400270 h 4966483"/>
              <a:gd name="connsiteX101" fmla="*/ 2445894 w 4027599"/>
              <a:gd name="connsiteY101" fmla="*/ 3594814 h 4966483"/>
              <a:gd name="connsiteX102" fmla="*/ 2081267 w 4027599"/>
              <a:gd name="connsiteY102" fmla="*/ 3772439 h 4966483"/>
              <a:gd name="connsiteX103" fmla="*/ 1980683 w 4027599"/>
              <a:gd name="connsiteY103" fmla="*/ 3539838 h 4966483"/>
              <a:gd name="connsiteX104" fmla="*/ 2324358 w 4027599"/>
              <a:gd name="connsiteY104" fmla="*/ 3400270 h 4966483"/>
              <a:gd name="connsiteX105" fmla="*/ 1431486 w 4027599"/>
              <a:gd name="connsiteY105" fmla="*/ 3384768 h 4966483"/>
              <a:gd name="connsiteX106" fmla="*/ 1530975 w 4027599"/>
              <a:gd name="connsiteY106" fmla="*/ 3642717 h 4966483"/>
              <a:gd name="connsiteX107" fmla="*/ 1191042 w 4027599"/>
              <a:gd name="connsiteY107" fmla="*/ 3725922 h 4966483"/>
              <a:gd name="connsiteX108" fmla="*/ 1112281 w 4027599"/>
              <a:gd name="connsiteY108" fmla="*/ 3451339 h 4966483"/>
              <a:gd name="connsiteX109" fmla="*/ 1431486 w 4027599"/>
              <a:gd name="connsiteY109" fmla="*/ 3384768 h 4966483"/>
              <a:gd name="connsiteX110" fmla="*/ 1788367 w 4027599"/>
              <a:gd name="connsiteY110" fmla="*/ 3291726 h 4966483"/>
              <a:gd name="connsiteX111" fmla="*/ 1918655 w 4027599"/>
              <a:gd name="connsiteY111" fmla="*/ 3523379 h 4966483"/>
              <a:gd name="connsiteX112" fmla="*/ 1574024 w 4027599"/>
              <a:gd name="connsiteY112" fmla="*/ 3632880 h 4966483"/>
              <a:gd name="connsiteX113" fmla="*/ 1468947 w 4027599"/>
              <a:gd name="connsiteY113" fmla="*/ 3380177 h 4966483"/>
              <a:gd name="connsiteX114" fmla="*/ 1788367 w 4027599"/>
              <a:gd name="connsiteY114" fmla="*/ 3291726 h 4966483"/>
              <a:gd name="connsiteX115" fmla="*/ 318615 w 4027599"/>
              <a:gd name="connsiteY115" fmla="*/ 3229698 h 4966483"/>
              <a:gd name="connsiteX116" fmla="*/ 352452 w 4027599"/>
              <a:gd name="connsiteY116" fmla="*/ 3516043 h 4966483"/>
              <a:gd name="connsiteX117" fmla="*/ 31030 w 4027599"/>
              <a:gd name="connsiteY117" fmla="*/ 3524336 h 4966483"/>
              <a:gd name="connsiteX118" fmla="*/ 26800 w 4027599"/>
              <a:gd name="connsiteY118" fmla="*/ 3238001 h 4966483"/>
              <a:gd name="connsiteX119" fmla="*/ 318615 w 4027599"/>
              <a:gd name="connsiteY119" fmla="*/ 3229698 h 4966483"/>
              <a:gd name="connsiteX120" fmla="*/ 649659 w 4027599"/>
              <a:gd name="connsiteY120" fmla="*/ 3214186 h 4966483"/>
              <a:gd name="connsiteX121" fmla="*/ 709109 w 4027599"/>
              <a:gd name="connsiteY121" fmla="*/ 3480575 h 4966483"/>
              <a:gd name="connsiteX122" fmla="*/ 386406 w 4027599"/>
              <a:gd name="connsiteY122" fmla="*/ 3508824 h 4966483"/>
              <a:gd name="connsiteX123" fmla="*/ 352442 w 4027599"/>
              <a:gd name="connsiteY123" fmla="*/ 3234367 h 4966483"/>
              <a:gd name="connsiteX124" fmla="*/ 649659 w 4027599"/>
              <a:gd name="connsiteY124" fmla="*/ 3214186 h 4966483"/>
              <a:gd name="connsiteX125" fmla="*/ 2148921 w 4027599"/>
              <a:gd name="connsiteY125" fmla="*/ 3167670 h 4966483"/>
              <a:gd name="connsiteX126" fmla="*/ 2306326 w 4027599"/>
              <a:gd name="connsiteY126" fmla="*/ 3370634 h 4966483"/>
              <a:gd name="connsiteX127" fmla="*/ 1957484 w 4027599"/>
              <a:gd name="connsiteY127" fmla="*/ 3508824 h 4966483"/>
              <a:gd name="connsiteX128" fmla="*/ 1825604 w 4027599"/>
              <a:gd name="connsiteY128" fmla="*/ 3275628 h 4966483"/>
              <a:gd name="connsiteX129" fmla="*/ 2148921 w 4027599"/>
              <a:gd name="connsiteY129" fmla="*/ 3167670 h 4966483"/>
              <a:gd name="connsiteX130" fmla="*/ 964381 w 4027599"/>
              <a:gd name="connsiteY130" fmla="*/ 3167670 h 4966483"/>
              <a:gd name="connsiteX131" fmla="*/ 1050263 w 4027599"/>
              <a:gd name="connsiteY131" fmla="*/ 3431714 h 4966483"/>
              <a:gd name="connsiteX132" fmla="*/ 739439 w 4027599"/>
              <a:gd name="connsiteY132" fmla="*/ 3477810 h 4966483"/>
              <a:gd name="connsiteX133" fmla="*/ 678095 w 4027599"/>
              <a:gd name="connsiteY133" fmla="*/ 3201204 h 4966483"/>
              <a:gd name="connsiteX134" fmla="*/ 964381 w 4027599"/>
              <a:gd name="connsiteY134" fmla="*/ 3167670 h 4966483"/>
              <a:gd name="connsiteX135" fmla="*/ 1298531 w 4027599"/>
              <a:gd name="connsiteY135" fmla="*/ 3121154 h 4966483"/>
              <a:gd name="connsiteX136" fmla="*/ 1422431 w 4027599"/>
              <a:gd name="connsiteY136" fmla="*/ 3365134 h 4966483"/>
              <a:gd name="connsiteX137" fmla="*/ 1097726 w 4027599"/>
              <a:gd name="connsiteY137" fmla="*/ 3431294 h 4966483"/>
              <a:gd name="connsiteX138" fmla="*/ 1003737 w 4027599"/>
              <a:gd name="connsiteY138" fmla="*/ 3170776 h 4966483"/>
              <a:gd name="connsiteX139" fmla="*/ 1298531 w 4027599"/>
              <a:gd name="connsiteY139" fmla="*/ 3121154 h 4966483"/>
              <a:gd name="connsiteX140" fmla="*/ 1622113 w 4027599"/>
              <a:gd name="connsiteY140" fmla="*/ 3043614 h 4966483"/>
              <a:gd name="connsiteX141" fmla="*/ 1779087 w 4027599"/>
              <a:gd name="connsiteY141" fmla="*/ 3265743 h 4966483"/>
              <a:gd name="connsiteX142" fmla="*/ 1456659 w 4027599"/>
              <a:gd name="connsiteY142" fmla="*/ 3353754 h 4966483"/>
              <a:gd name="connsiteX143" fmla="*/ 1329379 w 4027599"/>
              <a:gd name="connsiteY143" fmla="*/ 3106482 h 4966483"/>
              <a:gd name="connsiteX144" fmla="*/ 1622113 w 4027599"/>
              <a:gd name="connsiteY144" fmla="*/ 3043614 h 4966483"/>
              <a:gd name="connsiteX145" fmla="*/ 3118053 w 4027599"/>
              <a:gd name="connsiteY145" fmla="*/ 3028102 h 4966483"/>
              <a:gd name="connsiteX146" fmla="*/ 3345291 w 4027599"/>
              <a:gd name="connsiteY146" fmla="*/ 3079014 h 4966483"/>
              <a:gd name="connsiteX147" fmla="*/ 3097755 w 4027599"/>
              <a:gd name="connsiteY147" fmla="*/ 3477810 h 4966483"/>
              <a:gd name="connsiteX148" fmla="*/ 2911094 w 4027599"/>
              <a:gd name="connsiteY148" fmla="*/ 3418420 h 4966483"/>
              <a:gd name="connsiteX149" fmla="*/ 3118053 w 4027599"/>
              <a:gd name="connsiteY149" fmla="*/ 3028102 h 4966483"/>
              <a:gd name="connsiteX150" fmla="*/ 2868573 w 4027599"/>
              <a:gd name="connsiteY150" fmla="*/ 2950572 h 4966483"/>
              <a:gd name="connsiteX151" fmla="*/ 3097179 w 4027599"/>
              <a:gd name="connsiteY151" fmla="*/ 3030925 h 4966483"/>
              <a:gd name="connsiteX152" fmla="*/ 2885199 w 4027599"/>
              <a:gd name="connsiteY152" fmla="*/ 3415782 h 4966483"/>
              <a:gd name="connsiteX153" fmla="*/ 2693996 w 4027599"/>
              <a:gd name="connsiteY153" fmla="*/ 3322740 h 4966483"/>
              <a:gd name="connsiteX154" fmla="*/ 2868573 w 4027599"/>
              <a:gd name="connsiteY154" fmla="*/ 2950572 h 4966483"/>
              <a:gd name="connsiteX155" fmla="*/ 1945997 w 4027599"/>
              <a:gd name="connsiteY155" fmla="*/ 2950572 h 4966483"/>
              <a:gd name="connsiteX156" fmla="*/ 2135754 w 4027599"/>
              <a:gd name="connsiteY156" fmla="*/ 3155880 h 4966483"/>
              <a:gd name="connsiteX157" fmla="*/ 1815269 w 4027599"/>
              <a:gd name="connsiteY157" fmla="*/ 3260712 h 4966483"/>
              <a:gd name="connsiteX158" fmla="*/ 1655031 w 4027599"/>
              <a:gd name="connsiteY158" fmla="*/ 3033572 h 4966483"/>
              <a:gd name="connsiteX159" fmla="*/ 1945997 w 4027599"/>
              <a:gd name="connsiteY159" fmla="*/ 2950572 h 4966483"/>
              <a:gd name="connsiteX160" fmla="*/ 283557 w 4027599"/>
              <a:gd name="connsiteY160" fmla="*/ 2935060 h 4966483"/>
              <a:gd name="connsiteX161" fmla="*/ 321438 w 4027599"/>
              <a:gd name="connsiteY161" fmla="*/ 3205854 h 4966483"/>
              <a:gd name="connsiteX162" fmla="*/ 31010 w 4027599"/>
              <a:gd name="connsiteY162" fmla="*/ 3214186 h 4966483"/>
              <a:gd name="connsiteX163" fmla="*/ 26800 w 4027599"/>
              <a:gd name="connsiteY163" fmla="*/ 2943392 h 4966483"/>
              <a:gd name="connsiteX164" fmla="*/ 283557 w 4027599"/>
              <a:gd name="connsiteY164" fmla="*/ 2935060 h 4966483"/>
              <a:gd name="connsiteX165" fmla="*/ 576105 w 4027599"/>
              <a:gd name="connsiteY165" fmla="*/ 2919558 h 4966483"/>
              <a:gd name="connsiteX166" fmla="*/ 647080 w 4027599"/>
              <a:gd name="connsiteY166" fmla="*/ 3178161 h 4966483"/>
              <a:gd name="connsiteX167" fmla="*/ 363178 w 4027599"/>
              <a:gd name="connsiteY167" fmla="*/ 3198684 h 4966483"/>
              <a:gd name="connsiteX168" fmla="*/ 321428 w 4027599"/>
              <a:gd name="connsiteY168" fmla="*/ 2931876 h 4966483"/>
              <a:gd name="connsiteX169" fmla="*/ 576105 w 4027599"/>
              <a:gd name="connsiteY169" fmla="*/ 2919558 h 4966483"/>
              <a:gd name="connsiteX170" fmla="*/ 853541 w 4027599"/>
              <a:gd name="connsiteY170" fmla="*/ 2888544 h 4966483"/>
              <a:gd name="connsiteX171" fmla="*/ 957221 w 4027599"/>
              <a:gd name="connsiteY171" fmla="*/ 3149023 h 4966483"/>
              <a:gd name="connsiteX172" fmla="*/ 675203 w 4027599"/>
              <a:gd name="connsiteY172" fmla="*/ 3183182 h 4966483"/>
              <a:gd name="connsiteX173" fmla="*/ 600555 w 4027599"/>
              <a:gd name="connsiteY173" fmla="*/ 2914166 h 4966483"/>
              <a:gd name="connsiteX174" fmla="*/ 853541 w 4027599"/>
              <a:gd name="connsiteY174" fmla="*/ 2888544 h 4966483"/>
              <a:gd name="connsiteX175" fmla="*/ 1138567 w 4027599"/>
              <a:gd name="connsiteY175" fmla="*/ 2857530 h 4966483"/>
              <a:gd name="connsiteX176" fmla="*/ 1282863 w 4027599"/>
              <a:gd name="connsiteY176" fmla="*/ 3088118 h 4966483"/>
              <a:gd name="connsiteX177" fmla="*/ 990022 w 4027599"/>
              <a:gd name="connsiteY177" fmla="*/ 3136656 h 4966483"/>
              <a:gd name="connsiteX178" fmla="*/ 879681 w 4027599"/>
              <a:gd name="connsiteY178" fmla="*/ 2889892 h 4966483"/>
              <a:gd name="connsiteX179" fmla="*/ 1138567 w 4027599"/>
              <a:gd name="connsiteY179" fmla="*/ 2857530 h 4966483"/>
              <a:gd name="connsiteX180" fmla="*/ 2616466 w 4027599"/>
              <a:gd name="connsiteY180" fmla="*/ 2842018 h 4966483"/>
              <a:gd name="connsiteX181" fmla="*/ 2849066 w 4027599"/>
              <a:gd name="connsiteY181" fmla="*/ 2944946 h 4966483"/>
              <a:gd name="connsiteX182" fmla="*/ 2675671 w 4027599"/>
              <a:gd name="connsiteY182" fmla="*/ 3307228 h 4966483"/>
              <a:gd name="connsiteX183" fmla="*/ 2476898 w 4027599"/>
              <a:gd name="connsiteY183" fmla="*/ 3187841 h 4966483"/>
              <a:gd name="connsiteX184" fmla="*/ 2616466 w 4027599"/>
              <a:gd name="connsiteY184" fmla="*/ 2842018 h 4966483"/>
              <a:gd name="connsiteX185" fmla="*/ 1427237 w 4027599"/>
              <a:gd name="connsiteY185" fmla="*/ 2795502 h 4966483"/>
              <a:gd name="connsiteX186" fmla="*/ 1608505 w 4027599"/>
              <a:gd name="connsiteY186" fmla="*/ 3025152 h 4966483"/>
              <a:gd name="connsiteX187" fmla="*/ 1321848 w 4027599"/>
              <a:gd name="connsiteY187" fmla="*/ 3090140 h 4966483"/>
              <a:gd name="connsiteX188" fmla="*/ 1174309 w 4027599"/>
              <a:gd name="connsiteY188" fmla="*/ 2843171 h 4966483"/>
              <a:gd name="connsiteX189" fmla="*/ 1427237 w 4027599"/>
              <a:gd name="connsiteY189" fmla="*/ 2795502 h 4966483"/>
              <a:gd name="connsiteX190" fmla="*/ 1712937 w 4027599"/>
              <a:gd name="connsiteY190" fmla="*/ 2748986 h 4966483"/>
              <a:gd name="connsiteX191" fmla="*/ 1934158 w 4027599"/>
              <a:gd name="connsiteY191" fmla="*/ 2939612 h 4966483"/>
              <a:gd name="connsiteX192" fmla="*/ 1640623 w 4027599"/>
              <a:gd name="connsiteY192" fmla="*/ 3012610 h 4966483"/>
              <a:gd name="connsiteX193" fmla="*/ 1453435 w 4027599"/>
              <a:gd name="connsiteY193" fmla="*/ 2801714 h 4966483"/>
              <a:gd name="connsiteX194" fmla="*/ 1712937 w 4027599"/>
              <a:gd name="connsiteY194" fmla="*/ 2748986 h 4966483"/>
              <a:gd name="connsiteX195" fmla="*/ 2352256 w 4027599"/>
              <a:gd name="connsiteY195" fmla="*/ 2686948 h 4966483"/>
              <a:gd name="connsiteX196" fmla="*/ 2585452 w 4027599"/>
              <a:gd name="connsiteY196" fmla="*/ 2821886 h 4966483"/>
              <a:gd name="connsiteX197" fmla="*/ 2447261 w 4027599"/>
              <a:gd name="connsiteY197" fmla="*/ 3167670 h 4966483"/>
              <a:gd name="connsiteX198" fmla="*/ 2244298 w 4027599"/>
              <a:gd name="connsiteY198" fmla="*/ 3011653 h 4966483"/>
              <a:gd name="connsiteX199" fmla="*/ 2352256 w 4027599"/>
              <a:gd name="connsiteY199" fmla="*/ 2686948 h 4966483"/>
              <a:gd name="connsiteX200" fmla="*/ 234237 w 4027599"/>
              <a:gd name="connsiteY200" fmla="*/ 2655934 h 4966483"/>
              <a:gd name="connsiteX201" fmla="*/ 274912 w 4027599"/>
              <a:gd name="connsiteY201" fmla="*/ 2915377 h 4966483"/>
              <a:gd name="connsiteX202" fmla="*/ 26800 w 4027599"/>
              <a:gd name="connsiteY202" fmla="*/ 2919558 h 4966483"/>
              <a:gd name="connsiteX203" fmla="*/ 26800 w 4027599"/>
              <a:gd name="connsiteY203" fmla="*/ 2660124 h 4966483"/>
              <a:gd name="connsiteX204" fmla="*/ 234237 w 4027599"/>
              <a:gd name="connsiteY204" fmla="*/ 2655934 h 4966483"/>
              <a:gd name="connsiteX205" fmla="*/ 486550 w 4027599"/>
              <a:gd name="connsiteY205" fmla="*/ 2640432 h 4966483"/>
              <a:gd name="connsiteX206" fmla="*/ 569550 w 4027599"/>
              <a:gd name="connsiteY206" fmla="*/ 2891699 h 4966483"/>
              <a:gd name="connsiteX207" fmla="*/ 316408 w 4027599"/>
              <a:gd name="connsiteY207" fmla="*/ 2904056 h 4966483"/>
              <a:gd name="connsiteX208" fmla="*/ 274912 w 4027599"/>
              <a:gd name="connsiteY208" fmla="*/ 2652789 h 4966483"/>
              <a:gd name="connsiteX209" fmla="*/ 486550 w 4027599"/>
              <a:gd name="connsiteY209" fmla="*/ 2640432 h 4966483"/>
              <a:gd name="connsiteX210" fmla="*/ 715116 w 4027599"/>
              <a:gd name="connsiteY210" fmla="*/ 2624930 h 4966483"/>
              <a:gd name="connsiteX211" fmla="*/ 833165 w 4027599"/>
              <a:gd name="connsiteY211" fmla="*/ 2867962 h 4966483"/>
              <a:gd name="connsiteX212" fmla="*/ 588921 w 4027599"/>
              <a:gd name="connsiteY212" fmla="*/ 2888554 h 4966483"/>
              <a:gd name="connsiteX213" fmla="*/ 507513 w 4027599"/>
              <a:gd name="connsiteY213" fmla="*/ 2641409 h 4966483"/>
              <a:gd name="connsiteX214" fmla="*/ 715116 w 4027599"/>
              <a:gd name="connsiteY214" fmla="*/ 2624930 h 4966483"/>
              <a:gd name="connsiteX215" fmla="*/ 959800 w 4027599"/>
              <a:gd name="connsiteY215" fmla="*/ 2593916 h 4966483"/>
              <a:gd name="connsiteX216" fmla="*/ 1127793 w 4027599"/>
              <a:gd name="connsiteY216" fmla="*/ 2824592 h 4966483"/>
              <a:gd name="connsiteX217" fmla="*/ 869336 w 4027599"/>
              <a:gd name="connsiteY217" fmla="*/ 2857540 h 4966483"/>
              <a:gd name="connsiteX218" fmla="*/ 740113 w 4027599"/>
              <a:gd name="connsiteY218" fmla="*/ 2618629 h 4966483"/>
              <a:gd name="connsiteX219" fmla="*/ 959800 w 4027599"/>
              <a:gd name="connsiteY219" fmla="*/ 2593916 h 4966483"/>
              <a:gd name="connsiteX220" fmla="*/ 3318594 w 4027599"/>
              <a:gd name="connsiteY220" fmla="*/ 2593906 h 4966483"/>
              <a:gd name="connsiteX221" fmla="*/ 3593413 w 4027599"/>
              <a:gd name="connsiteY221" fmla="*/ 2631846 h 4966483"/>
              <a:gd name="connsiteX222" fmla="*/ 3385213 w 4027599"/>
              <a:gd name="connsiteY222" fmla="*/ 3028102 h 4966483"/>
              <a:gd name="connsiteX223" fmla="*/ 3143704 w 4027599"/>
              <a:gd name="connsiteY223" fmla="*/ 2977522 h 4966483"/>
              <a:gd name="connsiteX224" fmla="*/ 3318594 w 4027599"/>
              <a:gd name="connsiteY224" fmla="*/ 2593906 h 4966483"/>
              <a:gd name="connsiteX225" fmla="*/ 1201758 w 4027599"/>
              <a:gd name="connsiteY225" fmla="*/ 2562902 h 4966483"/>
              <a:gd name="connsiteX226" fmla="*/ 1406919 w 4027599"/>
              <a:gd name="connsiteY226" fmla="*/ 2779756 h 4966483"/>
              <a:gd name="connsiteX227" fmla="*/ 1155701 w 4027599"/>
              <a:gd name="connsiteY227" fmla="*/ 2826526 h 4966483"/>
              <a:gd name="connsiteX228" fmla="*/ 988225 w 4027599"/>
              <a:gd name="connsiteY228" fmla="*/ 2592665 h 4966483"/>
              <a:gd name="connsiteX229" fmla="*/ 1201758 w 4027599"/>
              <a:gd name="connsiteY229" fmla="*/ 2562902 h 4966483"/>
              <a:gd name="connsiteX230" fmla="*/ 1444839 w 4027599"/>
              <a:gd name="connsiteY230" fmla="*/ 2531888 h 4966483"/>
              <a:gd name="connsiteX231" fmla="*/ 1686045 w 4027599"/>
              <a:gd name="connsiteY231" fmla="*/ 2726245 h 4966483"/>
              <a:gd name="connsiteX232" fmla="*/ 1440746 w 4027599"/>
              <a:gd name="connsiteY232" fmla="*/ 2780000 h 4966483"/>
              <a:gd name="connsiteX233" fmla="*/ 1236337 w 4027599"/>
              <a:gd name="connsiteY233" fmla="*/ 2569104 h 4966483"/>
              <a:gd name="connsiteX234" fmla="*/ 1444839 w 4027599"/>
              <a:gd name="connsiteY234" fmla="*/ 2531888 h 4966483"/>
              <a:gd name="connsiteX235" fmla="*/ 3025343 w 4027599"/>
              <a:gd name="connsiteY235" fmla="*/ 2531878 h 4966483"/>
              <a:gd name="connsiteX236" fmla="*/ 3298775 w 4027599"/>
              <a:gd name="connsiteY236" fmla="*/ 2591278 h 4966483"/>
              <a:gd name="connsiteX237" fmla="*/ 3119333 w 4027599"/>
              <a:gd name="connsiteY237" fmla="*/ 2981586 h 4966483"/>
              <a:gd name="connsiteX238" fmla="*/ 2880080 w 4027599"/>
              <a:gd name="connsiteY238" fmla="*/ 2905218 h 4966483"/>
              <a:gd name="connsiteX239" fmla="*/ 3025343 w 4027599"/>
              <a:gd name="connsiteY239" fmla="*/ 2531878 h 4966483"/>
              <a:gd name="connsiteX240" fmla="*/ 2121551 w 4027599"/>
              <a:gd name="connsiteY240" fmla="*/ 2516376 h 4966483"/>
              <a:gd name="connsiteX241" fmla="*/ 2337340 w 4027599"/>
              <a:gd name="connsiteY241" fmla="*/ 2675226 h 4966483"/>
              <a:gd name="connsiteX242" fmla="*/ 2237743 w 4027599"/>
              <a:gd name="connsiteY242" fmla="*/ 2997098 h 4966483"/>
              <a:gd name="connsiteX243" fmla="*/ 2042702 w 4027599"/>
              <a:gd name="connsiteY243" fmla="*/ 2808992 h 4966483"/>
              <a:gd name="connsiteX244" fmla="*/ 2121551 w 4027599"/>
              <a:gd name="connsiteY244" fmla="*/ 2516376 h 4966483"/>
              <a:gd name="connsiteX245" fmla="*/ 2744879 w 4027599"/>
              <a:gd name="connsiteY245" fmla="*/ 2438836 h 4966483"/>
              <a:gd name="connsiteX246" fmla="*/ 3004136 w 4027599"/>
              <a:gd name="connsiteY246" fmla="*/ 2522119 h 4966483"/>
              <a:gd name="connsiteX247" fmla="*/ 2866141 w 4027599"/>
              <a:gd name="connsiteY247" fmla="*/ 2888544 h 4966483"/>
              <a:gd name="connsiteX248" fmla="*/ 2631968 w 4027599"/>
              <a:gd name="connsiteY248" fmla="*/ 2788615 h 4966483"/>
              <a:gd name="connsiteX249" fmla="*/ 2744879 w 4027599"/>
              <a:gd name="connsiteY249" fmla="*/ 2438836 h 4966483"/>
              <a:gd name="connsiteX250" fmla="*/ 382958 w 4027599"/>
              <a:gd name="connsiteY250" fmla="*/ 2376808 h 4966483"/>
              <a:gd name="connsiteX251" fmla="*/ 476508 w 4027599"/>
              <a:gd name="connsiteY251" fmla="*/ 2616509 h 4966483"/>
              <a:gd name="connsiteX252" fmla="*/ 263903 w 4027599"/>
              <a:gd name="connsiteY252" fmla="*/ 2624920 h 4966483"/>
              <a:gd name="connsiteX253" fmla="*/ 212884 w 4027599"/>
              <a:gd name="connsiteY253" fmla="*/ 2381018 h 4966483"/>
              <a:gd name="connsiteX254" fmla="*/ 382958 w 4027599"/>
              <a:gd name="connsiteY254" fmla="*/ 2376808 h 4966483"/>
              <a:gd name="connsiteX255" fmla="*/ 26800 w 4027599"/>
              <a:gd name="connsiteY255" fmla="*/ 2376808 h 4966483"/>
              <a:gd name="connsiteX256" fmla="*/ 184918 w 4027599"/>
              <a:gd name="connsiteY256" fmla="*/ 2376808 h 4966483"/>
              <a:gd name="connsiteX257" fmla="*/ 228396 w 4027599"/>
              <a:gd name="connsiteY257" fmla="*/ 2620720 h 4966483"/>
              <a:gd name="connsiteX258" fmla="*/ 30756 w 4027599"/>
              <a:gd name="connsiteY258" fmla="*/ 2624920 h 4966483"/>
              <a:gd name="connsiteX259" fmla="*/ 26800 w 4027599"/>
              <a:gd name="connsiteY259" fmla="*/ 2376808 h 4966483"/>
              <a:gd name="connsiteX260" fmla="*/ 573145 w 4027599"/>
              <a:gd name="connsiteY260" fmla="*/ 2361306 h 4966483"/>
              <a:gd name="connsiteX261" fmla="*/ 709099 w 4027599"/>
              <a:gd name="connsiteY261" fmla="*/ 2592880 h 4966483"/>
              <a:gd name="connsiteX262" fmla="*/ 496670 w 4027599"/>
              <a:gd name="connsiteY262" fmla="*/ 2609418 h 4966483"/>
              <a:gd name="connsiteX263" fmla="*/ 398959 w 4027599"/>
              <a:gd name="connsiteY263" fmla="*/ 2369579 h 4966483"/>
              <a:gd name="connsiteX264" fmla="*/ 573145 w 4027599"/>
              <a:gd name="connsiteY264" fmla="*/ 2361306 h 4966483"/>
              <a:gd name="connsiteX265" fmla="*/ 754882 w 4027599"/>
              <a:gd name="connsiteY265" fmla="*/ 2345804 h 4966483"/>
              <a:gd name="connsiteX266" fmla="*/ 941709 w 4027599"/>
              <a:gd name="connsiteY266" fmla="*/ 2572533 h 4966483"/>
              <a:gd name="connsiteX267" fmla="*/ 729407 w 4027599"/>
              <a:gd name="connsiteY267" fmla="*/ 2593916 h 4966483"/>
              <a:gd name="connsiteX268" fmla="*/ 585043 w 4027599"/>
              <a:gd name="connsiteY268" fmla="*/ 2358639 h 4966483"/>
              <a:gd name="connsiteX269" fmla="*/ 754882 w 4027599"/>
              <a:gd name="connsiteY269" fmla="*/ 2345804 h 4966483"/>
              <a:gd name="connsiteX270" fmla="*/ 956400 w 4027599"/>
              <a:gd name="connsiteY270" fmla="*/ 2330292 h 4966483"/>
              <a:gd name="connsiteX271" fmla="*/ 1189821 w 4027599"/>
              <a:gd name="connsiteY271" fmla="*/ 2547937 h 4966483"/>
              <a:gd name="connsiteX272" fmla="*/ 977617 w 4027599"/>
              <a:gd name="connsiteY272" fmla="*/ 2578404 h 4966483"/>
              <a:gd name="connsiteX273" fmla="*/ 786639 w 4027599"/>
              <a:gd name="connsiteY273" fmla="*/ 2343352 h 4966483"/>
              <a:gd name="connsiteX274" fmla="*/ 956400 w 4027599"/>
              <a:gd name="connsiteY274" fmla="*/ 2330292 h 4966483"/>
              <a:gd name="connsiteX275" fmla="*/ 1142426 w 4027599"/>
              <a:gd name="connsiteY275" fmla="*/ 2314789 h 4966483"/>
              <a:gd name="connsiteX276" fmla="*/ 1422431 w 4027599"/>
              <a:gd name="connsiteY276" fmla="*/ 2513572 h 4966483"/>
              <a:gd name="connsiteX277" fmla="*/ 1210305 w 4027599"/>
              <a:gd name="connsiteY277" fmla="*/ 2547400 h 4966483"/>
              <a:gd name="connsiteX278" fmla="*/ 972723 w 4027599"/>
              <a:gd name="connsiteY278" fmla="*/ 2335938 h 4966483"/>
              <a:gd name="connsiteX279" fmla="*/ 1142426 w 4027599"/>
              <a:gd name="connsiteY279" fmla="*/ 2314789 h 4966483"/>
              <a:gd name="connsiteX280" fmla="*/ 2456805 w 4027599"/>
              <a:gd name="connsiteY280" fmla="*/ 2314780 h 4966483"/>
              <a:gd name="connsiteX281" fmla="*/ 2709508 w 4027599"/>
              <a:gd name="connsiteY281" fmla="*/ 2418879 h 4966483"/>
              <a:gd name="connsiteX282" fmla="*/ 2595787 w 4027599"/>
              <a:gd name="connsiteY282" fmla="*/ 2764488 h 4966483"/>
              <a:gd name="connsiteX283" fmla="*/ 2368354 w 4027599"/>
              <a:gd name="connsiteY283" fmla="*/ 2635411 h 4966483"/>
              <a:gd name="connsiteX284" fmla="*/ 2456805 w 4027599"/>
              <a:gd name="connsiteY284" fmla="*/ 2314780 h 4966483"/>
              <a:gd name="connsiteX285" fmla="*/ 1875031 w 4027599"/>
              <a:gd name="connsiteY285" fmla="*/ 2314780 h 4966483"/>
              <a:gd name="connsiteX286" fmla="*/ 2089228 w 4027599"/>
              <a:gd name="connsiteY286" fmla="*/ 2495921 h 4966483"/>
              <a:gd name="connsiteX287" fmla="*/ 2015087 w 4027599"/>
              <a:gd name="connsiteY287" fmla="*/ 2779990 h 4966483"/>
              <a:gd name="connsiteX288" fmla="*/ 1825604 w 4027599"/>
              <a:gd name="connsiteY288" fmla="*/ 2565910 h 4966483"/>
              <a:gd name="connsiteX289" fmla="*/ 1875031 w 4027599"/>
              <a:gd name="connsiteY289" fmla="*/ 2314780 h 4966483"/>
              <a:gd name="connsiteX290" fmla="*/ 2183969 w 4027599"/>
              <a:gd name="connsiteY290" fmla="*/ 2175222 h 4966483"/>
              <a:gd name="connsiteX291" fmla="*/ 2430382 w 4027599"/>
              <a:gd name="connsiteY291" fmla="*/ 2305510 h 4966483"/>
              <a:gd name="connsiteX292" fmla="*/ 2345408 w 4027599"/>
              <a:gd name="connsiteY292" fmla="*/ 2624930 h 4966483"/>
              <a:gd name="connsiteX293" fmla="*/ 2120242 w 4027599"/>
              <a:gd name="connsiteY293" fmla="*/ 2469430 h 4966483"/>
              <a:gd name="connsiteX294" fmla="*/ 2183969 w 4027599"/>
              <a:gd name="connsiteY294" fmla="*/ 2175222 h 4966483"/>
              <a:gd name="connsiteX295" fmla="*/ 3481752 w 4027599"/>
              <a:gd name="connsiteY295" fmla="*/ 2159710 h 4966483"/>
              <a:gd name="connsiteX296" fmla="*/ 3779487 w 4027599"/>
              <a:gd name="connsiteY296" fmla="*/ 2189805 h 4966483"/>
              <a:gd name="connsiteX297" fmla="*/ 3622346 w 4027599"/>
              <a:gd name="connsiteY297" fmla="*/ 2593906 h 4966483"/>
              <a:gd name="connsiteX298" fmla="*/ 3345291 w 4027599"/>
              <a:gd name="connsiteY298" fmla="*/ 2555214 h 4966483"/>
              <a:gd name="connsiteX299" fmla="*/ 3481752 w 4027599"/>
              <a:gd name="connsiteY299" fmla="*/ 2159710 h 4966483"/>
              <a:gd name="connsiteX300" fmla="*/ 3159861 w 4027599"/>
              <a:gd name="connsiteY300" fmla="*/ 2113193 h 4966483"/>
              <a:gd name="connsiteX301" fmla="*/ 3453845 w 4027599"/>
              <a:gd name="connsiteY301" fmla="*/ 2159563 h 4966483"/>
              <a:gd name="connsiteX302" fmla="*/ 3319454 w 4027599"/>
              <a:gd name="connsiteY302" fmla="*/ 2547390 h 4966483"/>
              <a:gd name="connsiteX303" fmla="*/ 3050662 w 4027599"/>
              <a:gd name="connsiteY303" fmla="*/ 2484160 h 4966483"/>
              <a:gd name="connsiteX304" fmla="*/ 3159861 w 4027599"/>
              <a:gd name="connsiteY304" fmla="*/ 2113193 h 4966483"/>
              <a:gd name="connsiteX305" fmla="*/ 265545 w 4027599"/>
              <a:gd name="connsiteY305" fmla="*/ 2113193 h 4966483"/>
              <a:gd name="connsiteX306" fmla="*/ 367954 w 4027599"/>
              <a:gd name="connsiteY306" fmla="*/ 2341652 h 4966483"/>
              <a:gd name="connsiteX307" fmla="*/ 208205 w 4027599"/>
              <a:gd name="connsiteY307" fmla="*/ 2345804 h 4966483"/>
              <a:gd name="connsiteX308" fmla="*/ 150856 w 4027599"/>
              <a:gd name="connsiteY308" fmla="*/ 2117345 h 4966483"/>
              <a:gd name="connsiteX309" fmla="*/ 265545 w 4027599"/>
              <a:gd name="connsiteY309" fmla="*/ 2113193 h 4966483"/>
              <a:gd name="connsiteX310" fmla="*/ 11288 w 4027599"/>
              <a:gd name="connsiteY310" fmla="*/ 2113193 h 4966483"/>
              <a:gd name="connsiteX311" fmla="*/ 130694 w 4027599"/>
              <a:gd name="connsiteY311" fmla="*/ 2113193 h 4966483"/>
              <a:gd name="connsiteX312" fmla="*/ 181870 w 4027599"/>
              <a:gd name="connsiteY312" fmla="*/ 2345804 h 4966483"/>
              <a:gd name="connsiteX313" fmla="*/ 15547 w 4027599"/>
              <a:gd name="connsiteY313" fmla="*/ 2345804 h 4966483"/>
              <a:gd name="connsiteX314" fmla="*/ 11288 w 4027599"/>
              <a:gd name="connsiteY314" fmla="*/ 2113193 h 4966483"/>
              <a:gd name="connsiteX315" fmla="*/ 654309 w 4027599"/>
              <a:gd name="connsiteY315" fmla="*/ 2097691 h 4966483"/>
              <a:gd name="connsiteX316" fmla="*/ 910695 w 4027599"/>
              <a:gd name="connsiteY316" fmla="*/ 2302501 h 4966483"/>
              <a:gd name="connsiteX317" fmla="*/ 749422 w 4027599"/>
              <a:gd name="connsiteY317" fmla="*/ 2314789 h 4966483"/>
              <a:gd name="connsiteX318" fmla="*/ 538527 w 4027599"/>
              <a:gd name="connsiteY318" fmla="*/ 2105887 h 4966483"/>
              <a:gd name="connsiteX319" fmla="*/ 654309 w 4027599"/>
              <a:gd name="connsiteY319" fmla="*/ 2097691 h 4966483"/>
              <a:gd name="connsiteX320" fmla="*/ 527244 w 4027599"/>
              <a:gd name="connsiteY320" fmla="*/ 2097691 h 4966483"/>
              <a:gd name="connsiteX321" fmla="*/ 724611 w 4027599"/>
              <a:gd name="connsiteY321" fmla="*/ 2317378 h 4966483"/>
              <a:gd name="connsiteX322" fmla="*/ 567528 w 4027599"/>
              <a:gd name="connsiteY322" fmla="*/ 2330301 h 4966483"/>
              <a:gd name="connsiteX323" fmla="*/ 414470 w 4027599"/>
              <a:gd name="connsiteY323" fmla="*/ 2101999 h 4966483"/>
              <a:gd name="connsiteX324" fmla="*/ 527244 w 4027599"/>
              <a:gd name="connsiteY324" fmla="*/ 2097691 h 4966483"/>
              <a:gd name="connsiteX325" fmla="*/ 386113 w 4027599"/>
              <a:gd name="connsiteY325" fmla="*/ 2097691 h 4966483"/>
              <a:gd name="connsiteX326" fmla="*/ 538527 w 4027599"/>
              <a:gd name="connsiteY326" fmla="*/ 2321842 h 4966483"/>
              <a:gd name="connsiteX327" fmla="*/ 377879 w 4027599"/>
              <a:gd name="connsiteY327" fmla="*/ 2330301 h 4966483"/>
              <a:gd name="connsiteX328" fmla="*/ 274902 w 4027599"/>
              <a:gd name="connsiteY328" fmla="*/ 2101921 h 4966483"/>
              <a:gd name="connsiteX329" fmla="*/ 386113 w 4027599"/>
              <a:gd name="connsiteY329" fmla="*/ 2097691 h 4966483"/>
              <a:gd name="connsiteX330" fmla="*/ 1642147 w 4027599"/>
              <a:gd name="connsiteY330" fmla="*/ 2082179 h 4966483"/>
              <a:gd name="connsiteX331" fmla="*/ 1856618 w 4027599"/>
              <a:gd name="connsiteY331" fmla="*/ 2295927 h 4966483"/>
              <a:gd name="connsiteX332" fmla="*/ 1801955 w 4027599"/>
              <a:gd name="connsiteY332" fmla="*/ 2547390 h 4966483"/>
              <a:gd name="connsiteX333" fmla="*/ 1608505 w 4027599"/>
              <a:gd name="connsiteY333" fmla="*/ 2300118 h 4966483"/>
              <a:gd name="connsiteX334" fmla="*/ 1642147 w 4027599"/>
              <a:gd name="connsiteY334" fmla="*/ 2082179 h 4966483"/>
              <a:gd name="connsiteX335" fmla="*/ 788915 w 4027599"/>
              <a:gd name="connsiteY335" fmla="*/ 2082179 h 4966483"/>
              <a:gd name="connsiteX336" fmla="*/ 1096779 w 4027599"/>
              <a:gd name="connsiteY336" fmla="*/ 2282252 h 4966483"/>
              <a:gd name="connsiteX337" fmla="*/ 936688 w 4027599"/>
              <a:gd name="connsiteY337" fmla="*/ 2299278 h 4966483"/>
              <a:gd name="connsiteX338" fmla="*/ 678085 w 4027599"/>
              <a:gd name="connsiteY338" fmla="*/ 2090697 h 4966483"/>
              <a:gd name="connsiteX339" fmla="*/ 788915 w 4027599"/>
              <a:gd name="connsiteY339" fmla="*/ 2082179 h 4966483"/>
              <a:gd name="connsiteX340" fmla="*/ 2844837 w 4027599"/>
              <a:gd name="connsiteY340" fmla="*/ 2051165 h 4966483"/>
              <a:gd name="connsiteX341" fmla="*/ 3128193 w 4027599"/>
              <a:gd name="connsiteY341" fmla="*/ 2114405 h 4966483"/>
              <a:gd name="connsiteX342" fmla="*/ 3018232 w 4027599"/>
              <a:gd name="connsiteY342" fmla="*/ 2485362 h 4966483"/>
              <a:gd name="connsiteX343" fmla="*/ 2756024 w 4027599"/>
              <a:gd name="connsiteY343" fmla="*/ 2401052 h 4966483"/>
              <a:gd name="connsiteX344" fmla="*/ 2844837 w 4027599"/>
              <a:gd name="connsiteY344" fmla="*/ 2051165 h 4966483"/>
              <a:gd name="connsiteX345" fmla="*/ 1933464 w 4027599"/>
              <a:gd name="connsiteY345" fmla="*/ 2020151 h 4966483"/>
              <a:gd name="connsiteX346" fmla="*/ 2166758 w 4027599"/>
              <a:gd name="connsiteY346" fmla="*/ 2166274 h 4966483"/>
              <a:gd name="connsiteX347" fmla="*/ 2104270 w 4027599"/>
              <a:gd name="connsiteY347" fmla="*/ 2454348 h 4966483"/>
              <a:gd name="connsiteX348" fmla="*/ 1887631 w 4027599"/>
              <a:gd name="connsiteY348" fmla="*/ 2274828 h 4966483"/>
              <a:gd name="connsiteX349" fmla="*/ 1933464 w 4027599"/>
              <a:gd name="connsiteY349" fmla="*/ 2020151 h 4966483"/>
              <a:gd name="connsiteX350" fmla="*/ 2528787 w 4027599"/>
              <a:gd name="connsiteY350" fmla="*/ 1958123 h 4966483"/>
              <a:gd name="connsiteX351" fmla="*/ 2802550 w 4027599"/>
              <a:gd name="connsiteY351" fmla="*/ 2036122 h 4966483"/>
              <a:gd name="connsiteX352" fmla="*/ 2718319 w 4027599"/>
              <a:gd name="connsiteY352" fmla="*/ 2376818 h 4966483"/>
              <a:gd name="connsiteX353" fmla="*/ 2461396 w 4027599"/>
              <a:gd name="connsiteY353" fmla="*/ 2274203 h 4966483"/>
              <a:gd name="connsiteX354" fmla="*/ 2528787 w 4027599"/>
              <a:gd name="connsiteY354" fmla="*/ 1958123 h 4966483"/>
              <a:gd name="connsiteX355" fmla="*/ 150846 w 4027599"/>
              <a:gd name="connsiteY355" fmla="*/ 1880593 h 4966483"/>
              <a:gd name="connsiteX356" fmla="*/ 212874 w 4027599"/>
              <a:gd name="connsiteY356" fmla="*/ 1880593 h 4966483"/>
              <a:gd name="connsiteX357" fmla="*/ 214281 w 4027599"/>
              <a:gd name="connsiteY357" fmla="*/ 1880593 h 4966483"/>
              <a:gd name="connsiteX358" fmla="*/ 276924 w 4027599"/>
              <a:gd name="connsiteY358" fmla="*/ 1880593 h 4966483"/>
              <a:gd name="connsiteX359" fmla="*/ 507513 w 4027599"/>
              <a:gd name="connsiteY359" fmla="*/ 2078155 h 4966483"/>
              <a:gd name="connsiteX360" fmla="*/ 392218 w 4027599"/>
              <a:gd name="connsiteY360" fmla="*/ 2082189 h 4966483"/>
              <a:gd name="connsiteX361" fmla="*/ 237754 w 4027599"/>
              <a:gd name="connsiteY361" fmla="*/ 1908569 h 4966483"/>
              <a:gd name="connsiteX362" fmla="*/ 383456 w 4027599"/>
              <a:gd name="connsiteY362" fmla="*/ 2082189 h 4966483"/>
              <a:gd name="connsiteX363" fmla="*/ 269266 w 4027599"/>
              <a:gd name="connsiteY363" fmla="*/ 2082189 h 4966483"/>
              <a:gd name="connsiteX364" fmla="*/ 150846 w 4027599"/>
              <a:gd name="connsiteY364" fmla="*/ 1880593 h 4966483"/>
              <a:gd name="connsiteX365" fmla="*/ 73316 w 4027599"/>
              <a:gd name="connsiteY365" fmla="*/ 1880583 h 4966483"/>
              <a:gd name="connsiteX366" fmla="*/ 139769 w 4027599"/>
              <a:gd name="connsiteY366" fmla="*/ 1880583 h 4966483"/>
              <a:gd name="connsiteX367" fmla="*/ 259400 w 4027599"/>
              <a:gd name="connsiteY367" fmla="*/ 2093511 h 4966483"/>
              <a:gd name="connsiteX368" fmla="*/ 139769 w 4027599"/>
              <a:gd name="connsiteY368" fmla="*/ 2097682 h 4966483"/>
              <a:gd name="connsiteX369" fmla="*/ 73316 w 4027599"/>
              <a:gd name="connsiteY369" fmla="*/ 1880583 h 4966483"/>
              <a:gd name="connsiteX370" fmla="*/ 11288 w 4027599"/>
              <a:gd name="connsiteY370" fmla="*/ 1880583 h 4966483"/>
              <a:gd name="connsiteX371" fmla="*/ 73316 w 4027599"/>
              <a:gd name="connsiteY371" fmla="*/ 1880583 h 4966483"/>
              <a:gd name="connsiteX372" fmla="*/ 135344 w 4027599"/>
              <a:gd name="connsiteY372" fmla="*/ 2097682 h 4966483"/>
              <a:gd name="connsiteX373" fmla="*/ 15713 w 4027599"/>
              <a:gd name="connsiteY373" fmla="*/ 2097682 h 4966483"/>
              <a:gd name="connsiteX374" fmla="*/ 11288 w 4027599"/>
              <a:gd name="connsiteY374" fmla="*/ 1880583 h 4966483"/>
              <a:gd name="connsiteX375" fmla="*/ 0 w 4027599"/>
              <a:gd name="connsiteY375" fmla="*/ 1880583 h 4966483"/>
              <a:gd name="connsiteX376" fmla="*/ 11288 w 4027599"/>
              <a:gd name="connsiteY376" fmla="*/ 1880583 h 4966483"/>
              <a:gd name="connsiteX377" fmla="*/ 6697 w 4027599"/>
              <a:gd name="connsiteY377" fmla="*/ 2097682 h 4966483"/>
              <a:gd name="connsiteX378" fmla="*/ 0 w 4027599"/>
              <a:gd name="connsiteY378" fmla="*/ 2097682 h 4966483"/>
              <a:gd name="connsiteX379" fmla="*/ 352442 w 4027599"/>
              <a:gd name="connsiteY379" fmla="*/ 1865081 h 4966483"/>
              <a:gd name="connsiteX380" fmla="*/ 415437 w 4027599"/>
              <a:gd name="connsiteY380" fmla="*/ 1865081 h 4966483"/>
              <a:gd name="connsiteX381" fmla="*/ 755625 w 4027599"/>
              <a:gd name="connsiteY381" fmla="*/ 2058277 h 4966483"/>
              <a:gd name="connsiteX382" fmla="*/ 646426 w 4027599"/>
              <a:gd name="connsiteY382" fmla="*/ 2066677 h 4966483"/>
              <a:gd name="connsiteX383" fmla="*/ 352442 w 4027599"/>
              <a:gd name="connsiteY383" fmla="*/ 1865081 h 4966483"/>
              <a:gd name="connsiteX384" fmla="*/ 348662 w 4027599"/>
              <a:gd name="connsiteY384" fmla="*/ 1865081 h 4966483"/>
              <a:gd name="connsiteX385" fmla="*/ 631569 w 4027599"/>
              <a:gd name="connsiteY385" fmla="*/ 2077842 h 4966483"/>
              <a:gd name="connsiteX386" fmla="*/ 519234 w 4027599"/>
              <a:gd name="connsiteY386" fmla="*/ 2082179 h 4966483"/>
              <a:gd name="connsiteX387" fmla="*/ 290414 w 4027599"/>
              <a:gd name="connsiteY387" fmla="*/ 1869428 h 4966483"/>
              <a:gd name="connsiteX388" fmla="*/ 348662 w 4027599"/>
              <a:gd name="connsiteY388" fmla="*/ 1865081 h 4966483"/>
              <a:gd name="connsiteX389" fmla="*/ 2248068 w 4027599"/>
              <a:gd name="connsiteY389" fmla="*/ 1849569 h 4966483"/>
              <a:gd name="connsiteX390" fmla="*/ 2507912 w 4027599"/>
              <a:gd name="connsiteY390" fmla="*/ 1945874 h 4966483"/>
              <a:gd name="connsiteX391" fmla="*/ 2445044 w 4027599"/>
              <a:gd name="connsiteY391" fmla="*/ 2268264 h 4966483"/>
              <a:gd name="connsiteX392" fmla="*/ 2197772 w 4027599"/>
              <a:gd name="connsiteY392" fmla="*/ 2142654 h 4966483"/>
              <a:gd name="connsiteX393" fmla="*/ 2248068 w 4027599"/>
              <a:gd name="connsiteY393" fmla="*/ 1849569 h 4966483"/>
              <a:gd name="connsiteX394" fmla="*/ 1683506 w 4027599"/>
              <a:gd name="connsiteY394" fmla="*/ 1834067 h 4966483"/>
              <a:gd name="connsiteX395" fmla="*/ 1903144 w 4027599"/>
              <a:gd name="connsiteY395" fmla="*/ 1999892 h 4966483"/>
              <a:gd name="connsiteX396" fmla="*/ 1862468 w 4027599"/>
              <a:gd name="connsiteY396" fmla="*/ 2252761 h 4966483"/>
              <a:gd name="connsiteX397" fmla="*/ 1655031 w 4027599"/>
              <a:gd name="connsiteY397" fmla="*/ 2045490 h 4966483"/>
              <a:gd name="connsiteX398" fmla="*/ 1683506 w 4027599"/>
              <a:gd name="connsiteY398" fmla="*/ 1834067 h 4966483"/>
              <a:gd name="connsiteX399" fmla="*/ 1427022 w 4027599"/>
              <a:gd name="connsiteY399" fmla="*/ 1818555 h 4966483"/>
              <a:gd name="connsiteX400" fmla="*/ 1624017 w 4027599"/>
              <a:gd name="connsiteY400" fmla="*/ 2055903 h 4966483"/>
              <a:gd name="connsiteX401" fmla="*/ 1595875 w 4027599"/>
              <a:gd name="connsiteY401" fmla="*/ 2268264 h 4966483"/>
              <a:gd name="connsiteX402" fmla="*/ 1406919 w 4027599"/>
              <a:gd name="connsiteY402" fmla="*/ 1989284 h 4966483"/>
              <a:gd name="connsiteX403" fmla="*/ 1427022 w 4027599"/>
              <a:gd name="connsiteY403" fmla="*/ 1818555 h 4966483"/>
              <a:gd name="connsiteX404" fmla="*/ 3595708 w 4027599"/>
              <a:gd name="connsiteY404" fmla="*/ 1725513 h 4966483"/>
              <a:gd name="connsiteX405" fmla="*/ 3919055 w 4027599"/>
              <a:gd name="connsiteY405" fmla="*/ 1746661 h 4966483"/>
              <a:gd name="connsiteX406" fmla="*/ 3802980 w 4027599"/>
              <a:gd name="connsiteY406" fmla="*/ 2144207 h 4966483"/>
              <a:gd name="connsiteX407" fmla="*/ 3500361 w 4027599"/>
              <a:gd name="connsiteY407" fmla="*/ 2114610 h 4966483"/>
              <a:gd name="connsiteX408" fmla="*/ 3595708 w 4027599"/>
              <a:gd name="connsiteY408" fmla="*/ 1725513 h 4966483"/>
              <a:gd name="connsiteX409" fmla="*/ 1968825 w 4027599"/>
              <a:gd name="connsiteY409" fmla="*/ 1725513 h 4966483"/>
              <a:gd name="connsiteX410" fmla="*/ 2228796 w 4027599"/>
              <a:gd name="connsiteY410" fmla="*/ 1838912 h 4966483"/>
              <a:gd name="connsiteX411" fmla="*/ 2181137 w 4027599"/>
              <a:gd name="connsiteY411" fmla="*/ 2128696 h 4966483"/>
              <a:gd name="connsiteX412" fmla="*/ 1934158 w 4027599"/>
              <a:gd name="connsiteY412" fmla="*/ 1985904 h 4966483"/>
              <a:gd name="connsiteX413" fmla="*/ 1968825 w 4027599"/>
              <a:gd name="connsiteY413" fmla="*/ 1725513 h 4966483"/>
              <a:gd name="connsiteX414" fmla="*/ 3253079 w 4027599"/>
              <a:gd name="connsiteY414" fmla="*/ 1694499 h 4966483"/>
              <a:gd name="connsiteX415" fmla="*/ 3562399 w 4027599"/>
              <a:gd name="connsiteY415" fmla="*/ 1728336 h 4966483"/>
              <a:gd name="connsiteX416" fmla="*/ 3467540 w 4027599"/>
              <a:gd name="connsiteY416" fmla="*/ 2113193 h 4966483"/>
              <a:gd name="connsiteX417" fmla="*/ 3174718 w 4027599"/>
              <a:gd name="connsiteY417" fmla="*/ 2070907 h 4966483"/>
              <a:gd name="connsiteX418" fmla="*/ 3253079 w 4027599"/>
              <a:gd name="connsiteY418" fmla="*/ 1694499 h 4966483"/>
              <a:gd name="connsiteX419" fmla="*/ 2926069 w 4027599"/>
              <a:gd name="connsiteY419" fmla="*/ 1647983 h 4966483"/>
              <a:gd name="connsiteX420" fmla="*/ 3221244 w 4027599"/>
              <a:gd name="connsiteY420" fmla="*/ 1691149 h 4966483"/>
              <a:gd name="connsiteX421" fmla="*/ 3143353 w 4027599"/>
              <a:gd name="connsiteY421" fmla="*/ 2066677 h 4966483"/>
              <a:gd name="connsiteX422" fmla="*/ 2864578 w 4027599"/>
              <a:gd name="connsiteY422" fmla="*/ 2006251 h 4966483"/>
              <a:gd name="connsiteX423" fmla="*/ 2926069 w 4027599"/>
              <a:gd name="connsiteY423" fmla="*/ 1647983 h 4966483"/>
              <a:gd name="connsiteX424" fmla="*/ 11288 w 4027599"/>
              <a:gd name="connsiteY424" fmla="*/ 1647983 h 4966483"/>
              <a:gd name="connsiteX425" fmla="*/ 0 w 4027599"/>
              <a:gd name="connsiteY425" fmla="*/ 1655005 h 4966483"/>
              <a:gd name="connsiteX426" fmla="*/ 0 w 4027599"/>
              <a:gd name="connsiteY426" fmla="*/ 1653916 h 4966483"/>
              <a:gd name="connsiteX427" fmla="*/ 11288 w 4027599"/>
              <a:gd name="connsiteY427" fmla="*/ 1647983 h 4966483"/>
              <a:gd name="connsiteX428" fmla="*/ 0 w 4027599"/>
              <a:gd name="connsiteY428" fmla="*/ 1656884 h 4966483"/>
              <a:gd name="connsiteX429" fmla="*/ 0 w 4027599"/>
              <a:gd name="connsiteY429" fmla="*/ 1655175 h 4966483"/>
              <a:gd name="connsiteX430" fmla="*/ 11288 w 4027599"/>
              <a:gd name="connsiteY430" fmla="*/ 1647983 h 4966483"/>
              <a:gd name="connsiteX431" fmla="*/ 0 w 4027599"/>
              <a:gd name="connsiteY431" fmla="*/ 1659747 h 4966483"/>
              <a:gd name="connsiteX432" fmla="*/ 0 w 4027599"/>
              <a:gd name="connsiteY432" fmla="*/ 1656928 h 4966483"/>
              <a:gd name="connsiteX433" fmla="*/ 11288 w 4027599"/>
              <a:gd name="connsiteY433" fmla="*/ 1647983 h 4966483"/>
              <a:gd name="connsiteX434" fmla="*/ 0 w 4027599"/>
              <a:gd name="connsiteY434" fmla="*/ 1666675 h 4966483"/>
              <a:gd name="connsiteX435" fmla="*/ 0 w 4027599"/>
              <a:gd name="connsiteY435" fmla="*/ 1660884 h 4966483"/>
              <a:gd name="connsiteX436" fmla="*/ 11288 w 4027599"/>
              <a:gd name="connsiteY436" fmla="*/ 1647983 h 4966483"/>
              <a:gd name="connsiteX437" fmla="*/ 0 w 4027599"/>
              <a:gd name="connsiteY437" fmla="*/ 1683787 h 4966483"/>
              <a:gd name="connsiteX438" fmla="*/ 0 w 4027599"/>
              <a:gd name="connsiteY438" fmla="*/ 1667737 h 4966483"/>
              <a:gd name="connsiteX439" fmla="*/ 11288 w 4027599"/>
              <a:gd name="connsiteY439" fmla="*/ 1647983 h 4966483"/>
              <a:gd name="connsiteX440" fmla="*/ 6853 w 4027599"/>
              <a:gd name="connsiteY440" fmla="*/ 1865081 h 4966483"/>
              <a:gd name="connsiteX441" fmla="*/ 0 w 4027599"/>
              <a:gd name="connsiteY441" fmla="*/ 1865081 h 4966483"/>
              <a:gd name="connsiteX442" fmla="*/ 0 w 4027599"/>
              <a:gd name="connsiteY442" fmla="*/ 1687491 h 4966483"/>
              <a:gd name="connsiteX443" fmla="*/ 11288 w 4027599"/>
              <a:gd name="connsiteY443" fmla="*/ 1647983 h 4966483"/>
              <a:gd name="connsiteX444" fmla="*/ 73316 w 4027599"/>
              <a:gd name="connsiteY444" fmla="*/ 1865081 h 4966483"/>
              <a:gd name="connsiteX445" fmla="*/ 15713 w 4027599"/>
              <a:gd name="connsiteY445" fmla="*/ 1865081 h 4966483"/>
              <a:gd name="connsiteX446" fmla="*/ 11288 w 4027599"/>
              <a:gd name="connsiteY446" fmla="*/ 1647983 h 4966483"/>
              <a:gd name="connsiteX447" fmla="*/ 11288 w 4027599"/>
              <a:gd name="connsiteY447" fmla="*/ 1647983 h 4966483"/>
              <a:gd name="connsiteX448" fmla="*/ 135344 w 4027599"/>
              <a:gd name="connsiteY448" fmla="*/ 1865081 h 4966483"/>
              <a:gd name="connsiteX449" fmla="*/ 79734 w 4027599"/>
              <a:gd name="connsiteY449" fmla="*/ 1865081 h 4966483"/>
              <a:gd name="connsiteX450" fmla="*/ 11288 w 4027599"/>
              <a:gd name="connsiteY450" fmla="*/ 1647983 h 4966483"/>
              <a:gd name="connsiteX451" fmla="*/ 11288 w 4027599"/>
              <a:gd name="connsiteY451" fmla="*/ 1647983 h 4966483"/>
              <a:gd name="connsiteX452" fmla="*/ 197372 w 4027599"/>
              <a:gd name="connsiteY452" fmla="*/ 1860656 h 4966483"/>
              <a:gd name="connsiteX453" fmla="*/ 138167 w 4027599"/>
              <a:gd name="connsiteY453" fmla="*/ 1865081 h 4966483"/>
              <a:gd name="connsiteX454" fmla="*/ 11288 w 4027599"/>
              <a:gd name="connsiteY454" fmla="*/ 1647983 h 4966483"/>
              <a:gd name="connsiteX455" fmla="*/ 11288 w 4027599"/>
              <a:gd name="connsiteY455" fmla="*/ 1647983 h 4966483"/>
              <a:gd name="connsiteX456" fmla="*/ 259400 w 4027599"/>
              <a:gd name="connsiteY456" fmla="*/ 1849579 h 4966483"/>
              <a:gd name="connsiteX457" fmla="*/ 200527 w 4027599"/>
              <a:gd name="connsiteY457" fmla="*/ 1849579 h 4966483"/>
              <a:gd name="connsiteX458" fmla="*/ 11288 w 4027599"/>
              <a:gd name="connsiteY458" fmla="*/ 1647983 h 4966483"/>
              <a:gd name="connsiteX459" fmla="*/ 11288 w 4027599"/>
              <a:gd name="connsiteY459" fmla="*/ 1647983 h 4966483"/>
              <a:gd name="connsiteX460" fmla="*/ 321428 w 4027599"/>
              <a:gd name="connsiteY460" fmla="*/ 1849579 h 4966483"/>
              <a:gd name="connsiteX461" fmla="*/ 262751 w 4027599"/>
              <a:gd name="connsiteY461" fmla="*/ 1849579 h 4966483"/>
              <a:gd name="connsiteX462" fmla="*/ 11288 w 4027599"/>
              <a:gd name="connsiteY462" fmla="*/ 1647983 h 4966483"/>
              <a:gd name="connsiteX463" fmla="*/ 11288 w 4027599"/>
              <a:gd name="connsiteY463" fmla="*/ 1647983 h 4966483"/>
              <a:gd name="connsiteX464" fmla="*/ 383456 w 4027599"/>
              <a:gd name="connsiteY464" fmla="*/ 1845379 h 4966483"/>
              <a:gd name="connsiteX465" fmla="*/ 324916 w 4027599"/>
              <a:gd name="connsiteY465" fmla="*/ 1849579 h 4966483"/>
              <a:gd name="connsiteX466" fmla="*/ 11288 w 4027599"/>
              <a:gd name="connsiteY466" fmla="*/ 1647983 h 4966483"/>
              <a:gd name="connsiteX467" fmla="*/ 1438744 w 4027599"/>
              <a:gd name="connsiteY467" fmla="*/ 1632471 h 4966483"/>
              <a:gd name="connsiteX468" fmla="*/ 1655031 w 4027599"/>
              <a:gd name="connsiteY468" fmla="*/ 1825667 h 4966483"/>
              <a:gd name="connsiteX469" fmla="*/ 1626469 w 4027599"/>
              <a:gd name="connsiteY469" fmla="*/ 2035654 h 4966483"/>
              <a:gd name="connsiteX470" fmla="*/ 1422421 w 4027599"/>
              <a:gd name="connsiteY470" fmla="*/ 1804665 h 4966483"/>
              <a:gd name="connsiteX471" fmla="*/ 1438744 w 4027599"/>
              <a:gd name="connsiteY471" fmla="*/ 1632471 h 4966483"/>
              <a:gd name="connsiteX472" fmla="*/ 2585833 w 4027599"/>
              <a:gd name="connsiteY472" fmla="*/ 1585955 h 4966483"/>
              <a:gd name="connsiteX473" fmla="*/ 2880080 w 4027599"/>
              <a:gd name="connsiteY473" fmla="*/ 1641126 h 4966483"/>
              <a:gd name="connsiteX474" fmla="*/ 2816118 w 4027599"/>
              <a:gd name="connsiteY474" fmla="*/ 1989137 h 4966483"/>
              <a:gd name="connsiteX475" fmla="*/ 2538926 w 4027599"/>
              <a:gd name="connsiteY475" fmla="*/ 1912750 h 4966483"/>
              <a:gd name="connsiteX476" fmla="*/ 2585833 w 4027599"/>
              <a:gd name="connsiteY476" fmla="*/ 1585955 h 4966483"/>
              <a:gd name="connsiteX477" fmla="*/ 1707310 w 4027599"/>
              <a:gd name="connsiteY477" fmla="*/ 1585955 h 4966483"/>
              <a:gd name="connsiteX478" fmla="*/ 1949669 w 4027599"/>
              <a:gd name="connsiteY478" fmla="*/ 1718021 h 4966483"/>
              <a:gd name="connsiteX479" fmla="*/ 1919906 w 4027599"/>
              <a:gd name="connsiteY479" fmla="*/ 1973635 h 4966483"/>
              <a:gd name="connsiteX480" fmla="*/ 1686045 w 4027599"/>
              <a:gd name="connsiteY480" fmla="*/ 1807488 h 4966483"/>
              <a:gd name="connsiteX481" fmla="*/ 1707310 w 4027599"/>
              <a:gd name="connsiteY481" fmla="*/ 1585955 h 4966483"/>
              <a:gd name="connsiteX482" fmla="*/ 2277832 w 4027599"/>
              <a:gd name="connsiteY482" fmla="*/ 1523927 h 4966483"/>
              <a:gd name="connsiteX483" fmla="*/ 2554438 w 4027599"/>
              <a:gd name="connsiteY483" fmla="*/ 1591357 h 4966483"/>
              <a:gd name="connsiteX484" fmla="*/ 2508342 w 4027599"/>
              <a:gd name="connsiteY484" fmla="*/ 1911607 h 4966483"/>
              <a:gd name="connsiteX485" fmla="*/ 2244298 w 4027599"/>
              <a:gd name="connsiteY485" fmla="*/ 1818907 h 4966483"/>
              <a:gd name="connsiteX486" fmla="*/ 2277832 w 4027599"/>
              <a:gd name="connsiteY486" fmla="*/ 1523927 h 4966483"/>
              <a:gd name="connsiteX487" fmla="*/ 1182827 w 4027599"/>
              <a:gd name="connsiteY487" fmla="*/ 1508415 h 4966483"/>
              <a:gd name="connsiteX488" fmla="*/ 1391407 w 4027599"/>
              <a:gd name="connsiteY488" fmla="*/ 1773993 h 4966483"/>
              <a:gd name="connsiteX489" fmla="*/ 1374381 w 4027599"/>
              <a:gd name="connsiteY489" fmla="*/ 1942611 h 4966483"/>
              <a:gd name="connsiteX490" fmla="*/ 1174309 w 4027599"/>
              <a:gd name="connsiteY490" fmla="*/ 1626454 h 4966483"/>
              <a:gd name="connsiteX491" fmla="*/ 1182827 w 4027599"/>
              <a:gd name="connsiteY491" fmla="*/ 1508415 h 4966483"/>
              <a:gd name="connsiteX492" fmla="*/ 2005299 w 4027599"/>
              <a:gd name="connsiteY492" fmla="*/ 1430885 h 4966483"/>
              <a:gd name="connsiteX493" fmla="*/ 2259800 w 4027599"/>
              <a:gd name="connsiteY493" fmla="*/ 1507888 h 4966483"/>
              <a:gd name="connsiteX494" fmla="*/ 2226959 w 4027599"/>
              <a:gd name="connsiteY494" fmla="*/ 1803053 h 4966483"/>
              <a:gd name="connsiteX495" fmla="*/ 1980674 w 4027599"/>
              <a:gd name="connsiteY495" fmla="*/ 1691833 h 4966483"/>
              <a:gd name="connsiteX496" fmla="*/ 2005299 w 4027599"/>
              <a:gd name="connsiteY496" fmla="*/ 1430885 h 4966483"/>
              <a:gd name="connsiteX497" fmla="*/ 1450768 w 4027599"/>
              <a:gd name="connsiteY497" fmla="*/ 1430885 h 4966483"/>
              <a:gd name="connsiteX498" fmla="*/ 1686045 w 4027599"/>
              <a:gd name="connsiteY498" fmla="*/ 1573550 h 4966483"/>
              <a:gd name="connsiteX499" fmla="*/ 1664653 w 4027599"/>
              <a:gd name="connsiteY499" fmla="*/ 1787551 h 4966483"/>
              <a:gd name="connsiteX500" fmla="*/ 1437933 w 4027599"/>
              <a:gd name="connsiteY500" fmla="*/ 1602923 h 4966483"/>
              <a:gd name="connsiteX501" fmla="*/ 1450768 w 4027599"/>
              <a:gd name="connsiteY501" fmla="*/ 1430885 h 4966483"/>
              <a:gd name="connsiteX502" fmla="*/ 1198017 w 4027599"/>
              <a:gd name="connsiteY502" fmla="*/ 1384359 h 4966483"/>
              <a:gd name="connsiteX503" fmla="*/ 1406919 w 4027599"/>
              <a:gd name="connsiteY503" fmla="*/ 1595254 h 4966483"/>
              <a:gd name="connsiteX504" fmla="*/ 1390538 w 4027599"/>
              <a:gd name="connsiteY504" fmla="*/ 1756527 h 4966483"/>
              <a:gd name="connsiteX505" fmla="*/ 1189821 w 4027599"/>
              <a:gd name="connsiteY505" fmla="*/ 1500151 h 4966483"/>
              <a:gd name="connsiteX506" fmla="*/ 1198017 w 4027599"/>
              <a:gd name="connsiteY506" fmla="*/ 1384359 h 4966483"/>
              <a:gd name="connsiteX507" fmla="*/ 1729612 w 4027599"/>
              <a:gd name="connsiteY507" fmla="*/ 1353345 h 4966483"/>
              <a:gd name="connsiteX508" fmla="*/ 1980683 w 4027599"/>
              <a:gd name="connsiteY508" fmla="*/ 1433757 h 4966483"/>
              <a:gd name="connsiteX509" fmla="*/ 1955579 w 4027599"/>
              <a:gd name="connsiteY509" fmla="*/ 1678997 h 4966483"/>
              <a:gd name="connsiteX510" fmla="*/ 1717059 w 4027599"/>
              <a:gd name="connsiteY510" fmla="*/ 1558389 h 4966483"/>
              <a:gd name="connsiteX511" fmla="*/ 1729612 w 4027599"/>
              <a:gd name="connsiteY511" fmla="*/ 1353345 h 4966483"/>
              <a:gd name="connsiteX512" fmla="*/ 3652823 w 4027599"/>
              <a:gd name="connsiteY512" fmla="*/ 1306829 h 4966483"/>
              <a:gd name="connsiteX513" fmla="*/ 3996585 w 4027599"/>
              <a:gd name="connsiteY513" fmla="*/ 1319430 h 4966483"/>
              <a:gd name="connsiteX514" fmla="*/ 3924437 w 4027599"/>
              <a:gd name="connsiteY514" fmla="*/ 1710011 h 4966483"/>
              <a:gd name="connsiteX515" fmla="*/ 3593403 w 4027599"/>
              <a:gd name="connsiteY515" fmla="*/ 1693210 h 4966483"/>
              <a:gd name="connsiteX516" fmla="*/ 3652823 w 4027599"/>
              <a:gd name="connsiteY516" fmla="*/ 1306829 h 4966483"/>
              <a:gd name="connsiteX517" fmla="*/ 3302428 w 4027599"/>
              <a:gd name="connsiteY517" fmla="*/ 1275815 h 4966483"/>
              <a:gd name="connsiteX518" fmla="*/ 3624417 w 4027599"/>
              <a:gd name="connsiteY518" fmla="*/ 1292792 h 4966483"/>
              <a:gd name="connsiteX519" fmla="*/ 3565876 w 4027599"/>
              <a:gd name="connsiteY519" fmla="*/ 1678997 h 4966483"/>
              <a:gd name="connsiteX520" fmla="*/ 3252249 w 4027599"/>
              <a:gd name="connsiteY520" fmla="*/ 1649292 h 4966483"/>
              <a:gd name="connsiteX521" fmla="*/ 3302428 w 4027599"/>
              <a:gd name="connsiteY521" fmla="*/ 1275815 h 4966483"/>
              <a:gd name="connsiteX522" fmla="*/ 2964819 w 4027599"/>
              <a:gd name="connsiteY522" fmla="*/ 1260303 h 4966483"/>
              <a:gd name="connsiteX523" fmla="*/ 3283272 w 4027599"/>
              <a:gd name="connsiteY523" fmla="*/ 1281148 h 4966483"/>
              <a:gd name="connsiteX524" fmla="*/ 3232322 w 4027599"/>
              <a:gd name="connsiteY524" fmla="*/ 1647983 h 4966483"/>
              <a:gd name="connsiteX525" fmla="*/ 2926606 w 4027599"/>
              <a:gd name="connsiteY525" fmla="*/ 1610464 h 4966483"/>
              <a:gd name="connsiteX526" fmla="*/ 2964819 w 4027599"/>
              <a:gd name="connsiteY526" fmla="*/ 1260303 h 4966483"/>
              <a:gd name="connsiteX527" fmla="*/ 1461846 w 4027599"/>
              <a:gd name="connsiteY527" fmla="*/ 1244801 h 4966483"/>
              <a:gd name="connsiteX528" fmla="*/ 1701548 w 4027599"/>
              <a:gd name="connsiteY528" fmla="*/ 1341193 h 4966483"/>
              <a:gd name="connsiteX529" fmla="*/ 1684727 w 4027599"/>
              <a:gd name="connsiteY529" fmla="*/ 1554941 h 4966483"/>
              <a:gd name="connsiteX530" fmla="*/ 1453435 w 4027599"/>
              <a:gd name="connsiteY530" fmla="*/ 1416633 h 4966483"/>
              <a:gd name="connsiteX531" fmla="*/ 1461846 w 4027599"/>
              <a:gd name="connsiteY531" fmla="*/ 1244801 h 4966483"/>
              <a:gd name="connsiteX532" fmla="*/ 1194129 w 4027599"/>
              <a:gd name="connsiteY532" fmla="*/ 1244801 h 4966483"/>
              <a:gd name="connsiteX533" fmla="*/ 1422431 w 4027599"/>
              <a:gd name="connsiteY533" fmla="*/ 1405517 h 4966483"/>
              <a:gd name="connsiteX534" fmla="*/ 1409508 w 4027599"/>
              <a:gd name="connsiteY534" fmla="*/ 1570453 h 4966483"/>
              <a:gd name="connsiteX535" fmla="*/ 1189821 w 4027599"/>
              <a:gd name="connsiteY535" fmla="*/ 1363221 h 4966483"/>
              <a:gd name="connsiteX536" fmla="*/ 1194129 w 4027599"/>
              <a:gd name="connsiteY536" fmla="*/ 1244801 h 4966483"/>
              <a:gd name="connsiteX537" fmla="*/ 2614679 w 4027599"/>
              <a:gd name="connsiteY537" fmla="*/ 1229289 h 4966483"/>
              <a:gd name="connsiteX538" fmla="*/ 2911104 w 4027599"/>
              <a:gd name="connsiteY538" fmla="*/ 1254384 h 4966483"/>
              <a:gd name="connsiteX539" fmla="*/ 2873526 w 4027599"/>
              <a:gd name="connsiteY539" fmla="*/ 1601457 h 4966483"/>
              <a:gd name="connsiteX540" fmla="*/ 2585452 w 4027599"/>
              <a:gd name="connsiteY540" fmla="*/ 1551278 h 4966483"/>
              <a:gd name="connsiteX541" fmla="*/ 2614679 w 4027599"/>
              <a:gd name="connsiteY541" fmla="*/ 1229289 h 4966483"/>
              <a:gd name="connsiteX542" fmla="*/ 2312060 w 4027599"/>
              <a:gd name="connsiteY542" fmla="*/ 1198275 h 4966483"/>
              <a:gd name="connsiteX543" fmla="*/ 2600954 w 4027599"/>
              <a:gd name="connsiteY543" fmla="*/ 1231848 h 4966483"/>
              <a:gd name="connsiteX544" fmla="*/ 2571220 w 4027599"/>
              <a:gd name="connsiteY544" fmla="*/ 1554941 h 4966483"/>
              <a:gd name="connsiteX545" fmla="*/ 2290814 w 4027599"/>
              <a:gd name="connsiteY545" fmla="*/ 1492005 h 4966483"/>
              <a:gd name="connsiteX546" fmla="*/ 2312060 w 4027599"/>
              <a:gd name="connsiteY546" fmla="*/ 1198275 h 4966483"/>
              <a:gd name="connsiteX547" fmla="*/ 961323 w 4027599"/>
              <a:gd name="connsiteY547" fmla="*/ 1198275 h 4966483"/>
              <a:gd name="connsiteX548" fmla="*/ 1158807 w 4027599"/>
              <a:gd name="connsiteY548" fmla="*/ 1489230 h 4966483"/>
              <a:gd name="connsiteX549" fmla="*/ 1150582 w 4027599"/>
              <a:gd name="connsiteY549" fmla="*/ 1601457 h 4966483"/>
              <a:gd name="connsiteX550" fmla="*/ 957211 w 4027599"/>
              <a:gd name="connsiteY550" fmla="*/ 1256464 h 4966483"/>
              <a:gd name="connsiteX551" fmla="*/ 961323 w 4027599"/>
              <a:gd name="connsiteY551" fmla="*/ 1198275 h 4966483"/>
              <a:gd name="connsiteX552" fmla="*/ 2013514 w 4027599"/>
              <a:gd name="connsiteY552" fmla="*/ 1151759 h 4966483"/>
              <a:gd name="connsiteX553" fmla="*/ 2290824 w 4027599"/>
              <a:gd name="connsiteY553" fmla="*/ 1188858 h 4966483"/>
              <a:gd name="connsiteX554" fmla="*/ 2269158 w 4027599"/>
              <a:gd name="connsiteY554" fmla="*/ 1477411 h 4966483"/>
              <a:gd name="connsiteX555" fmla="*/ 1996186 w 4027599"/>
              <a:gd name="connsiteY555" fmla="*/ 1407334 h 4966483"/>
              <a:gd name="connsiteX556" fmla="*/ 2013514 w 4027599"/>
              <a:gd name="connsiteY556" fmla="*/ 1151759 h 4966483"/>
              <a:gd name="connsiteX557" fmla="*/ 1205323 w 4027599"/>
              <a:gd name="connsiteY557" fmla="*/ 1120745 h 4966483"/>
              <a:gd name="connsiteX558" fmla="*/ 1422421 w 4027599"/>
              <a:gd name="connsiteY558" fmla="*/ 1226193 h 4966483"/>
              <a:gd name="connsiteX559" fmla="*/ 1414382 w 4027599"/>
              <a:gd name="connsiteY559" fmla="*/ 1384369 h 4966483"/>
              <a:gd name="connsiteX560" fmla="*/ 1205323 w 4027599"/>
              <a:gd name="connsiteY560" fmla="*/ 1234310 h 4966483"/>
              <a:gd name="connsiteX561" fmla="*/ 1205323 w 4027599"/>
              <a:gd name="connsiteY561" fmla="*/ 1120745 h 4966483"/>
              <a:gd name="connsiteX562" fmla="*/ 1740933 w 4027599"/>
              <a:gd name="connsiteY562" fmla="*/ 1105233 h 4966483"/>
              <a:gd name="connsiteX563" fmla="*/ 1996186 w 4027599"/>
              <a:gd name="connsiteY563" fmla="*/ 1146738 h 4966483"/>
              <a:gd name="connsiteX564" fmla="*/ 1983633 w 4027599"/>
              <a:gd name="connsiteY564" fmla="*/ 1399871 h 4966483"/>
              <a:gd name="connsiteX565" fmla="*/ 1732562 w 4027599"/>
              <a:gd name="connsiteY565" fmla="*/ 1321022 h 4966483"/>
              <a:gd name="connsiteX566" fmla="*/ 1740933 w 4027599"/>
              <a:gd name="connsiteY566" fmla="*/ 1105233 h 4966483"/>
              <a:gd name="connsiteX567" fmla="*/ 961470 w 4027599"/>
              <a:gd name="connsiteY567" fmla="*/ 1058717 h 4966483"/>
              <a:gd name="connsiteX568" fmla="*/ 1174309 w 4027599"/>
              <a:gd name="connsiteY568" fmla="*/ 1238061 h 4966483"/>
              <a:gd name="connsiteX569" fmla="*/ 1165889 w 4027599"/>
              <a:gd name="connsiteY569" fmla="*/ 1352065 h 4966483"/>
              <a:gd name="connsiteX570" fmla="*/ 1174309 w 4027599"/>
              <a:gd name="connsiteY570" fmla="*/ 1361394 h 4966483"/>
              <a:gd name="connsiteX571" fmla="*/ 1169884 w 4027599"/>
              <a:gd name="connsiteY571" fmla="*/ 1477411 h 4966483"/>
              <a:gd name="connsiteX572" fmla="*/ 957211 w 4027599"/>
              <a:gd name="connsiteY572" fmla="*/ 1185205 h 4966483"/>
              <a:gd name="connsiteX573" fmla="*/ 957211 w 4027599"/>
              <a:gd name="connsiteY573" fmla="*/ 1120745 h 4966483"/>
              <a:gd name="connsiteX574" fmla="*/ 1085643 w 4027599"/>
              <a:gd name="connsiteY574" fmla="*/ 1263107 h 4966483"/>
              <a:gd name="connsiteX575" fmla="*/ 957211 w 4027599"/>
              <a:gd name="connsiteY575" fmla="*/ 1118498 h 4966483"/>
              <a:gd name="connsiteX576" fmla="*/ 961470 w 4027599"/>
              <a:gd name="connsiteY576" fmla="*/ 1058717 h 4966483"/>
              <a:gd name="connsiteX577" fmla="*/ 1477357 w 4027599"/>
              <a:gd name="connsiteY577" fmla="*/ 1043204 h 4966483"/>
              <a:gd name="connsiteX578" fmla="*/ 1717059 w 4027599"/>
              <a:gd name="connsiteY578" fmla="*/ 1093423 h 4966483"/>
              <a:gd name="connsiteX579" fmla="*/ 1708649 w 4027599"/>
              <a:gd name="connsiteY579" fmla="*/ 1306829 h 4966483"/>
              <a:gd name="connsiteX580" fmla="*/ 1468947 w 4027599"/>
              <a:gd name="connsiteY580" fmla="*/ 1214774 h 4966483"/>
              <a:gd name="connsiteX581" fmla="*/ 1477357 w 4027599"/>
              <a:gd name="connsiteY581" fmla="*/ 1043204 h 4966483"/>
              <a:gd name="connsiteX582" fmla="*/ 1205323 w 4027599"/>
              <a:gd name="connsiteY582" fmla="*/ 981176 h 4966483"/>
              <a:gd name="connsiteX583" fmla="*/ 1422421 w 4027599"/>
              <a:gd name="connsiteY583" fmla="*/ 1035448 h 4966483"/>
              <a:gd name="connsiteX584" fmla="*/ 1418407 w 4027599"/>
              <a:gd name="connsiteY584" fmla="*/ 1198275 h 4966483"/>
              <a:gd name="connsiteX585" fmla="*/ 1205323 w 4027599"/>
              <a:gd name="connsiteY585" fmla="*/ 1098083 h 4966483"/>
              <a:gd name="connsiteX586" fmla="*/ 1205323 w 4027599"/>
              <a:gd name="connsiteY586" fmla="*/ 981176 h 4966483"/>
              <a:gd name="connsiteX587" fmla="*/ 972723 w 4027599"/>
              <a:gd name="connsiteY587" fmla="*/ 981176 h 4966483"/>
              <a:gd name="connsiteX588" fmla="*/ 1189821 w 4027599"/>
              <a:gd name="connsiteY588" fmla="*/ 1099597 h 4966483"/>
              <a:gd name="connsiteX589" fmla="*/ 1185562 w 4027599"/>
              <a:gd name="connsiteY589" fmla="*/ 1213787 h 4966483"/>
              <a:gd name="connsiteX590" fmla="*/ 972723 w 4027599"/>
              <a:gd name="connsiteY590" fmla="*/ 1044621 h 4966483"/>
              <a:gd name="connsiteX591" fmla="*/ 972723 w 4027599"/>
              <a:gd name="connsiteY591" fmla="*/ 981176 h 4966483"/>
              <a:gd name="connsiteX592" fmla="*/ 972723 w 4027599"/>
              <a:gd name="connsiteY592" fmla="*/ 919149 h 4966483"/>
              <a:gd name="connsiteX593" fmla="*/ 1189821 w 4027599"/>
              <a:gd name="connsiteY593" fmla="*/ 977397 h 4966483"/>
              <a:gd name="connsiteX594" fmla="*/ 1189821 w 4027599"/>
              <a:gd name="connsiteY594" fmla="*/ 1089731 h 4966483"/>
              <a:gd name="connsiteX595" fmla="*/ 972723 w 4027599"/>
              <a:gd name="connsiteY595" fmla="*/ 977397 h 4966483"/>
              <a:gd name="connsiteX596" fmla="*/ 972723 w 4027599"/>
              <a:gd name="connsiteY596" fmla="*/ 919149 h 4966483"/>
              <a:gd name="connsiteX597" fmla="*/ 3676823 w 4027599"/>
              <a:gd name="connsiteY597" fmla="*/ 857121 h 4966483"/>
              <a:gd name="connsiteX598" fmla="*/ 4027599 w 4027599"/>
              <a:gd name="connsiteY598" fmla="*/ 861409 h 4966483"/>
              <a:gd name="connsiteX599" fmla="*/ 4001938 w 4027599"/>
              <a:gd name="connsiteY599" fmla="*/ 1260303 h 4966483"/>
              <a:gd name="connsiteX600" fmla="*/ 3655431 w 4027599"/>
              <a:gd name="connsiteY600" fmla="*/ 1251727 h 4966483"/>
              <a:gd name="connsiteX601" fmla="*/ 3676823 w 4027599"/>
              <a:gd name="connsiteY601" fmla="*/ 857121 h 4966483"/>
              <a:gd name="connsiteX602" fmla="*/ 3326760 w 4027599"/>
              <a:gd name="connsiteY602" fmla="*/ 857121 h 4966483"/>
              <a:gd name="connsiteX603" fmla="*/ 3655431 w 4027599"/>
              <a:gd name="connsiteY603" fmla="*/ 857121 h 4966483"/>
              <a:gd name="connsiteX604" fmla="*/ 3634634 w 4027599"/>
              <a:gd name="connsiteY604" fmla="*/ 1244801 h 4966483"/>
              <a:gd name="connsiteX605" fmla="*/ 3314277 w 4027599"/>
              <a:gd name="connsiteY605" fmla="*/ 1227951 h 4966483"/>
              <a:gd name="connsiteX606" fmla="*/ 3326760 w 4027599"/>
              <a:gd name="connsiteY606" fmla="*/ 857121 h 4966483"/>
              <a:gd name="connsiteX607" fmla="*/ 2985645 w 4027599"/>
              <a:gd name="connsiteY607" fmla="*/ 857121 h 4966483"/>
              <a:gd name="connsiteX608" fmla="*/ 3298775 w 4027599"/>
              <a:gd name="connsiteY608" fmla="*/ 857121 h 4966483"/>
              <a:gd name="connsiteX609" fmla="*/ 3282071 w 4027599"/>
              <a:gd name="connsiteY609" fmla="*/ 1229289 h 4966483"/>
              <a:gd name="connsiteX610" fmla="*/ 2973122 w 4027599"/>
              <a:gd name="connsiteY610" fmla="*/ 1208141 h 4966483"/>
              <a:gd name="connsiteX611" fmla="*/ 2985645 w 4027599"/>
              <a:gd name="connsiteY611" fmla="*/ 857121 h 4966483"/>
              <a:gd name="connsiteX612" fmla="*/ 2624964 w 4027599"/>
              <a:gd name="connsiteY612" fmla="*/ 857121 h 4966483"/>
              <a:gd name="connsiteX613" fmla="*/ 2926606 w 4027599"/>
              <a:gd name="connsiteY613" fmla="*/ 857121 h 4966483"/>
              <a:gd name="connsiteX614" fmla="*/ 2913859 w 4027599"/>
              <a:gd name="connsiteY614" fmla="*/ 1213787 h 4966483"/>
              <a:gd name="connsiteX615" fmla="*/ 2616466 w 4027599"/>
              <a:gd name="connsiteY615" fmla="*/ 1188009 h 4966483"/>
              <a:gd name="connsiteX616" fmla="*/ 2624964 w 4027599"/>
              <a:gd name="connsiteY616" fmla="*/ 857121 h 4966483"/>
              <a:gd name="connsiteX617" fmla="*/ 2310595 w 4027599"/>
              <a:gd name="connsiteY617" fmla="*/ 857121 h 4966483"/>
              <a:gd name="connsiteX618" fmla="*/ 2600964 w 4027599"/>
              <a:gd name="connsiteY618" fmla="*/ 861350 h 4966483"/>
              <a:gd name="connsiteX619" fmla="*/ 2592427 w 4027599"/>
              <a:gd name="connsiteY619" fmla="*/ 1182773 h 4966483"/>
              <a:gd name="connsiteX620" fmla="*/ 2306326 w 4027599"/>
              <a:gd name="connsiteY620" fmla="*/ 1153175 h 4966483"/>
              <a:gd name="connsiteX621" fmla="*/ 2310595 w 4027599"/>
              <a:gd name="connsiteY621" fmla="*/ 857121 h 4966483"/>
              <a:gd name="connsiteX622" fmla="*/ 2015917 w 4027599"/>
              <a:gd name="connsiteY622" fmla="*/ 857121 h 4966483"/>
              <a:gd name="connsiteX623" fmla="*/ 2290814 w 4027599"/>
              <a:gd name="connsiteY623" fmla="*/ 857121 h 4966483"/>
              <a:gd name="connsiteX624" fmla="*/ 2282355 w 4027599"/>
              <a:gd name="connsiteY624" fmla="*/ 1151759 h 4966483"/>
              <a:gd name="connsiteX625" fmla="*/ 2011688 w 4027599"/>
              <a:gd name="connsiteY625" fmla="*/ 1117600 h 4966483"/>
              <a:gd name="connsiteX626" fmla="*/ 2015917 w 4027599"/>
              <a:gd name="connsiteY626" fmla="*/ 857121 h 4966483"/>
              <a:gd name="connsiteX627" fmla="*/ 1736811 w 4027599"/>
              <a:gd name="connsiteY627" fmla="*/ 857121 h 4966483"/>
              <a:gd name="connsiteX628" fmla="*/ 1996186 w 4027599"/>
              <a:gd name="connsiteY628" fmla="*/ 861194 h 4966483"/>
              <a:gd name="connsiteX629" fmla="*/ 1991936 w 4027599"/>
              <a:gd name="connsiteY629" fmla="*/ 1105233 h 4966483"/>
              <a:gd name="connsiteX630" fmla="*/ 1732562 w 4027599"/>
              <a:gd name="connsiteY630" fmla="*/ 1068632 h 4966483"/>
              <a:gd name="connsiteX631" fmla="*/ 1736811 w 4027599"/>
              <a:gd name="connsiteY631" fmla="*/ 857121 h 4966483"/>
              <a:gd name="connsiteX632" fmla="*/ 1468947 w 4027599"/>
              <a:gd name="connsiteY632" fmla="*/ 857121 h 4966483"/>
              <a:gd name="connsiteX633" fmla="*/ 1717059 w 4027599"/>
              <a:gd name="connsiteY633" fmla="*/ 857121 h 4966483"/>
              <a:gd name="connsiteX634" fmla="*/ 1717059 w 4027599"/>
              <a:gd name="connsiteY634" fmla="*/ 1074219 h 4966483"/>
              <a:gd name="connsiteX635" fmla="*/ 1468947 w 4027599"/>
              <a:gd name="connsiteY635" fmla="*/ 1031649 h 4966483"/>
              <a:gd name="connsiteX636" fmla="*/ 1468947 w 4027599"/>
              <a:gd name="connsiteY636" fmla="*/ 857121 h 4966483"/>
              <a:gd name="connsiteX637" fmla="*/ 1205323 w 4027599"/>
              <a:gd name="connsiteY637" fmla="*/ 857121 h 4966483"/>
              <a:gd name="connsiteX638" fmla="*/ 1437933 w 4027599"/>
              <a:gd name="connsiteY638" fmla="*/ 860999 h 4966483"/>
              <a:gd name="connsiteX639" fmla="*/ 1437933 w 4027599"/>
              <a:gd name="connsiteY639" fmla="*/ 1012191 h 4966483"/>
              <a:gd name="connsiteX640" fmla="*/ 1205323 w 4027599"/>
              <a:gd name="connsiteY640" fmla="*/ 965675 h 4966483"/>
              <a:gd name="connsiteX641" fmla="*/ 1205323 w 4027599"/>
              <a:gd name="connsiteY641" fmla="*/ 857121 h 4966483"/>
              <a:gd name="connsiteX642" fmla="*/ 972723 w 4027599"/>
              <a:gd name="connsiteY642" fmla="*/ 841619 h 4966483"/>
              <a:gd name="connsiteX643" fmla="*/ 1189821 w 4027599"/>
              <a:gd name="connsiteY643" fmla="*/ 846053 h 4966483"/>
              <a:gd name="connsiteX644" fmla="*/ 1189821 w 4027599"/>
              <a:gd name="connsiteY644" fmla="*/ 965675 h 4966483"/>
              <a:gd name="connsiteX645" fmla="*/ 972723 w 4027599"/>
              <a:gd name="connsiteY645" fmla="*/ 908081 h 4966483"/>
              <a:gd name="connsiteX646" fmla="*/ 972723 w 4027599"/>
              <a:gd name="connsiteY646" fmla="*/ 841619 h 4966483"/>
              <a:gd name="connsiteX647" fmla="*/ 740113 w 4027599"/>
              <a:gd name="connsiteY647" fmla="*/ 841619 h 4966483"/>
              <a:gd name="connsiteX648" fmla="*/ 941709 w 4027599"/>
              <a:gd name="connsiteY648" fmla="*/ 1159427 h 4966483"/>
              <a:gd name="connsiteX649" fmla="*/ 941709 w 4027599"/>
              <a:gd name="connsiteY649" fmla="*/ 1213787 h 4966483"/>
              <a:gd name="connsiteX650" fmla="*/ 740113 w 4027599"/>
              <a:gd name="connsiteY650" fmla="*/ 841619 h 4966483"/>
              <a:gd name="connsiteX651" fmla="*/ 740113 w 4027599"/>
              <a:gd name="connsiteY651" fmla="*/ 841619 h 4966483"/>
              <a:gd name="connsiteX652" fmla="*/ 941709 w 4027599"/>
              <a:gd name="connsiteY652" fmla="*/ 1097282 h 4966483"/>
              <a:gd name="connsiteX653" fmla="*/ 937509 w 4027599"/>
              <a:gd name="connsiteY653" fmla="*/ 1151759 h 4966483"/>
              <a:gd name="connsiteX654" fmla="*/ 740113 w 4027599"/>
              <a:gd name="connsiteY654" fmla="*/ 841619 h 4966483"/>
              <a:gd name="connsiteX655" fmla="*/ 740113 w 4027599"/>
              <a:gd name="connsiteY655" fmla="*/ 841619 h 4966483"/>
              <a:gd name="connsiteX656" fmla="*/ 941709 w 4027599"/>
              <a:gd name="connsiteY656" fmla="*/ 1035068 h 4966483"/>
              <a:gd name="connsiteX657" fmla="*/ 941709 w 4027599"/>
              <a:gd name="connsiteY657" fmla="*/ 1089731 h 4966483"/>
              <a:gd name="connsiteX658" fmla="*/ 740113 w 4027599"/>
              <a:gd name="connsiteY658" fmla="*/ 841619 h 4966483"/>
              <a:gd name="connsiteX659" fmla="*/ 740113 w 4027599"/>
              <a:gd name="connsiteY659" fmla="*/ 841619 h 4966483"/>
              <a:gd name="connsiteX660" fmla="*/ 941709 w 4027599"/>
              <a:gd name="connsiteY660" fmla="*/ 968498 h 4966483"/>
              <a:gd name="connsiteX661" fmla="*/ 941709 w 4027599"/>
              <a:gd name="connsiteY661" fmla="*/ 1027703 h 4966483"/>
              <a:gd name="connsiteX662" fmla="*/ 740113 w 4027599"/>
              <a:gd name="connsiteY662" fmla="*/ 841619 h 4966483"/>
              <a:gd name="connsiteX663" fmla="*/ 740113 w 4027599"/>
              <a:gd name="connsiteY663" fmla="*/ 841619 h 4966483"/>
              <a:gd name="connsiteX664" fmla="*/ 941709 w 4027599"/>
              <a:gd name="connsiteY664" fmla="*/ 905786 h 4966483"/>
              <a:gd name="connsiteX665" fmla="*/ 941709 w 4027599"/>
              <a:gd name="connsiteY665" fmla="*/ 965675 h 4966483"/>
              <a:gd name="connsiteX666" fmla="*/ 740113 w 4027599"/>
              <a:gd name="connsiteY666" fmla="*/ 841619 h 4966483"/>
              <a:gd name="connsiteX667" fmla="*/ 740113 w 4027599"/>
              <a:gd name="connsiteY667" fmla="*/ 841619 h 4966483"/>
              <a:gd name="connsiteX668" fmla="*/ 941709 w 4027599"/>
              <a:gd name="connsiteY668" fmla="*/ 841619 h 4966483"/>
              <a:gd name="connsiteX669" fmla="*/ 941709 w 4027599"/>
              <a:gd name="connsiteY669" fmla="*/ 903647 h 4966483"/>
              <a:gd name="connsiteX670" fmla="*/ 740113 w 4027599"/>
              <a:gd name="connsiteY670" fmla="*/ 841619 h 4966483"/>
              <a:gd name="connsiteX671" fmla="*/ 941709 w 4027599"/>
              <a:gd name="connsiteY671" fmla="*/ 779591 h 4966483"/>
              <a:gd name="connsiteX672" fmla="*/ 941709 w 4027599"/>
              <a:gd name="connsiteY672" fmla="*/ 837477 h 4966483"/>
              <a:gd name="connsiteX673" fmla="*/ 740113 w 4027599"/>
              <a:gd name="connsiteY673" fmla="*/ 841619 h 4966483"/>
              <a:gd name="connsiteX674" fmla="*/ 941709 w 4027599"/>
              <a:gd name="connsiteY674" fmla="*/ 779591 h 4966483"/>
              <a:gd name="connsiteX675" fmla="*/ 1189821 w 4027599"/>
              <a:gd name="connsiteY675" fmla="*/ 717562 h 4966483"/>
              <a:gd name="connsiteX676" fmla="*/ 1189821 w 4027599"/>
              <a:gd name="connsiteY676" fmla="*/ 837018 h 4966483"/>
              <a:gd name="connsiteX677" fmla="*/ 972723 w 4027599"/>
              <a:gd name="connsiteY677" fmla="*/ 841619 h 4966483"/>
              <a:gd name="connsiteX678" fmla="*/ 972723 w 4027599"/>
              <a:gd name="connsiteY678" fmla="*/ 777295 h 4966483"/>
              <a:gd name="connsiteX679" fmla="*/ 1189821 w 4027599"/>
              <a:gd name="connsiteY679" fmla="*/ 717562 h 4966483"/>
              <a:gd name="connsiteX680" fmla="*/ 941709 w 4027599"/>
              <a:gd name="connsiteY680" fmla="*/ 717562 h 4966483"/>
              <a:gd name="connsiteX681" fmla="*/ 941709 w 4027599"/>
              <a:gd name="connsiteY681" fmla="*/ 771317 h 4966483"/>
              <a:gd name="connsiteX682" fmla="*/ 740113 w 4027599"/>
              <a:gd name="connsiteY682" fmla="*/ 841619 h 4966483"/>
              <a:gd name="connsiteX683" fmla="*/ 941709 w 4027599"/>
              <a:gd name="connsiteY683" fmla="*/ 717562 h 4966483"/>
              <a:gd name="connsiteX684" fmla="*/ 1437933 w 4027599"/>
              <a:gd name="connsiteY684" fmla="*/ 671037 h 4966483"/>
              <a:gd name="connsiteX685" fmla="*/ 1437933 w 4027599"/>
              <a:gd name="connsiteY685" fmla="*/ 841619 h 4966483"/>
              <a:gd name="connsiteX686" fmla="*/ 1205323 w 4027599"/>
              <a:gd name="connsiteY686" fmla="*/ 841619 h 4966483"/>
              <a:gd name="connsiteX687" fmla="*/ 1205323 w 4027599"/>
              <a:gd name="connsiteY687" fmla="*/ 722212 h 4966483"/>
              <a:gd name="connsiteX688" fmla="*/ 1437933 w 4027599"/>
              <a:gd name="connsiteY688" fmla="*/ 671037 h 4966483"/>
              <a:gd name="connsiteX689" fmla="*/ 941709 w 4027599"/>
              <a:gd name="connsiteY689" fmla="*/ 655534 h 4966483"/>
              <a:gd name="connsiteX690" fmla="*/ 941709 w 4027599"/>
              <a:gd name="connsiteY690" fmla="*/ 713421 h 4966483"/>
              <a:gd name="connsiteX691" fmla="*/ 740113 w 4027599"/>
              <a:gd name="connsiteY691" fmla="*/ 841619 h 4966483"/>
              <a:gd name="connsiteX692" fmla="*/ 941709 w 4027599"/>
              <a:gd name="connsiteY692" fmla="*/ 655534 h 4966483"/>
              <a:gd name="connsiteX693" fmla="*/ 1717059 w 4027599"/>
              <a:gd name="connsiteY693" fmla="*/ 609009 h 4966483"/>
              <a:gd name="connsiteX694" fmla="*/ 1717059 w 4027599"/>
              <a:gd name="connsiteY694" fmla="*/ 826107 h 4966483"/>
              <a:gd name="connsiteX695" fmla="*/ 1468947 w 4027599"/>
              <a:gd name="connsiteY695" fmla="*/ 826107 h 4966483"/>
              <a:gd name="connsiteX696" fmla="*/ 1468947 w 4027599"/>
              <a:gd name="connsiteY696" fmla="*/ 655827 h 4966483"/>
              <a:gd name="connsiteX697" fmla="*/ 1717059 w 4027599"/>
              <a:gd name="connsiteY697" fmla="*/ 609009 h 4966483"/>
              <a:gd name="connsiteX698" fmla="*/ 1189821 w 4027599"/>
              <a:gd name="connsiteY698" fmla="*/ 593506 h 4966483"/>
              <a:gd name="connsiteX699" fmla="*/ 1189821 w 4027599"/>
              <a:gd name="connsiteY699" fmla="*/ 703164 h 4966483"/>
              <a:gd name="connsiteX700" fmla="*/ 972723 w 4027599"/>
              <a:gd name="connsiteY700" fmla="*/ 764088 h 4966483"/>
              <a:gd name="connsiteX701" fmla="*/ 972723 w 4027599"/>
              <a:gd name="connsiteY701" fmla="*/ 703164 h 4966483"/>
              <a:gd name="connsiteX702" fmla="*/ 1189821 w 4027599"/>
              <a:gd name="connsiteY702" fmla="*/ 593506 h 4966483"/>
              <a:gd name="connsiteX703" fmla="*/ 941709 w 4027599"/>
              <a:gd name="connsiteY703" fmla="*/ 593506 h 4966483"/>
              <a:gd name="connsiteX704" fmla="*/ 941709 w 4027599"/>
              <a:gd name="connsiteY704" fmla="*/ 651392 h 4966483"/>
              <a:gd name="connsiteX705" fmla="*/ 740113 w 4027599"/>
              <a:gd name="connsiteY705" fmla="*/ 841619 h 4966483"/>
              <a:gd name="connsiteX706" fmla="*/ 941709 w 4027599"/>
              <a:gd name="connsiteY706" fmla="*/ 593506 h 4966483"/>
              <a:gd name="connsiteX707" fmla="*/ 1991936 w 4027599"/>
              <a:gd name="connsiteY707" fmla="*/ 562492 h 4966483"/>
              <a:gd name="connsiteX708" fmla="*/ 1996186 w 4027599"/>
              <a:gd name="connsiteY708" fmla="*/ 821858 h 4966483"/>
              <a:gd name="connsiteX709" fmla="*/ 1736811 w 4027599"/>
              <a:gd name="connsiteY709" fmla="*/ 826116 h 4966483"/>
              <a:gd name="connsiteX710" fmla="*/ 1732562 w 4027599"/>
              <a:gd name="connsiteY710" fmla="*/ 605013 h 4966483"/>
              <a:gd name="connsiteX711" fmla="*/ 1991936 w 4027599"/>
              <a:gd name="connsiteY711" fmla="*/ 562492 h 4966483"/>
              <a:gd name="connsiteX712" fmla="*/ 2282355 w 4027599"/>
              <a:gd name="connsiteY712" fmla="*/ 531478 h 4966483"/>
              <a:gd name="connsiteX713" fmla="*/ 2290814 w 4027599"/>
              <a:gd name="connsiteY713" fmla="*/ 821906 h 4966483"/>
              <a:gd name="connsiteX714" fmla="*/ 2015917 w 4027599"/>
              <a:gd name="connsiteY714" fmla="*/ 826116 h 4966483"/>
              <a:gd name="connsiteX715" fmla="*/ 2011688 w 4027599"/>
              <a:gd name="connsiteY715" fmla="*/ 565149 h 4966483"/>
              <a:gd name="connsiteX716" fmla="*/ 2282355 w 4027599"/>
              <a:gd name="connsiteY716" fmla="*/ 531478 h 4966483"/>
              <a:gd name="connsiteX717" fmla="*/ 937509 w 4027599"/>
              <a:gd name="connsiteY717" fmla="*/ 531478 h 4966483"/>
              <a:gd name="connsiteX718" fmla="*/ 941709 w 4027599"/>
              <a:gd name="connsiteY718" fmla="*/ 585233 h 4966483"/>
              <a:gd name="connsiteX719" fmla="*/ 740113 w 4027599"/>
              <a:gd name="connsiteY719" fmla="*/ 841619 h 4966483"/>
              <a:gd name="connsiteX720" fmla="*/ 937509 w 4027599"/>
              <a:gd name="connsiteY720" fmla="*/ 531478 h 4966483"/>
              <a:gd name="connsiteX721" fmla="*/ 2592544 w 4027599"/>
              <a:gd name="connsiteY721" fmla="*/ 500464 h 4966483"/>
              <a:gd name="connsiteX722" fmla="*/ 2600964 w 4027599"/>
              <a:gd name="connsiteY722" fmla="*/ 826116 h 4966483"/>
              <a:gd name="connsiteX723" fmla="*/ 2314746 w 4027599"/>
              <a:gd name="connsiteY723" fmla="*/ 826116 h 4966483"/>
              <a:gd name="connsiteX724" fmla="*/ 2306326 w 4027599"/>
              <a:gd name="connsiteY724" fmla="*/ 530062 h 4966483"/>
              <a:gd name="connsiteX725" fmla="*/ 2592544 w 4027599"/>
              <a:gd name="connsiteY725" fmla="*/ 500464 h 4966483"/>
              <a:gd name="connsiteX726" fmla="*/ 1418407 w 4027599"/>
              <a:gd name="connsiteY726" fmla="*/ 484952 h 4966483"/>
              <a:gd name="connsiteX727" fmla="*/ 1422421 w 4027599"/>
              <a:gd name="connsiteY727" fmla="*/ 644701 h 4966483"/>
              <a:gd name="connsiteX728" fmla="*/ 1205323 w 4027599"/>
              <a:gd name="connsiteY728" fmla="*/ 702051 h 4966483"/>
              <a:gd name="connsiteX729" fmla="*/ 1205323 w 4027599"/>
              <a:gd name="connsiteY729" fmla="*/ 587352 h 4966483"/>
              <a:gd name="connsiteX730" fmla="*/ 1418407 w 4027599"/>
              <a:gd name="connsiteY730" fmla="*/ 484952 h 4966483"/>
              <a:gd name="connsiteX731" fmla="*/ 2914035 w 4027599"/>
              <a:gd name="connsiteY731" fmla="*/ 469450 h 4966483"/>
              <a:gd name="connsiteX732" fmla="*/ 2926606 w 4027599"/>
              <a:gd name="connsiteY732" fmla="*/ 821818 h 4966483"/>
              <a:gd name="connsiteX733" fmla="*/ 2629038 w 4027599"/>
              <a:gd name="connsiteY733" fmla="*/ 826116 h 4966483"/>
              <a:gd name="connsiteX734" fmla="*/ 2616466 w 4027599"/>
              <a:gd name="connsiteY734" fmla="*/ 495229 h 4966483"/>
              <a:gd name="connsiteX735" fmla="*/ 2914035 w 4027599"/>
              <a:gd name="connsiteY735" fmla="*/ 469450 h 4966483"/>
              <a:gd name="connsiteX736" fmla="*/ 1185562 w 4027599"/>
              <a:gd name="connsiteY736" fmla="*/ 469450 h 4966483"/>
              <a:gd name="connsiteX737" fmla="*/ 1189821 w 4027599"/>
              <a:gd name="connsiteY737" fmla="*/ 583641 h 4966483"/>
              <a:gd name="connsiteX738" fmla="*/ 972723 w 4027599"/>
              <a:gd name="connsiteY738" fmla="*/ 702060 h 4966483"/>
              <a:gd name="connsiteX739" fmla="*/ 972723 w 4027599"/>
              <a:gd name="connsiteY739" fmla="*/ 638616 h 4966483"/>
              <a:gd name="connsiteX740" fmla="*/ 1185562 w 4027599"/>
              <a:gd name="connsiteY740" fmla="*/ 469450 h 4966483"/>
              <a:gd name="connsiteX741" fmla="*/ 941709 w 4027599"/>
              <a:gd name="connsiteY741" fmla="*/ 469450 h 4966483"/>
              <a:gd name="connsiteX742" fmla="*/ 941709 w 4027599"/>
              <a:gd name="connsiteY742" fmla="*/ 523205 h 4966483"/>
              <a:gd name="connsiteX743" fmla="*/ 740113 w 4027599"/>
              <a:gd name="connsiteY743" fmla="*/ 841619 h 4966483"/>
              <a:gd name="connsiteX744" fmla="*/ 941709 w 4027599"/>
              <a:gd name="connsiteY744" fmla="*/ 469450 h 4966483"/>
              <a:gd name="connsiteX745" fmla="*/ 3282071 w 4027599"/>
              <a:gd name="connsiteY745" fmla="*/ 453938 h 4966483"/>
              <a:gd name="connsiteX746" fmla="*/ 3298775 w 4027599"/>
              <a:gd name="connsiteY746" fmla="*/ 810605 h 4966483"/>
              <a:gd name="connsiteX747" fmla="*/ 2985645 w 4027599"/>
              <a:gd name="connsiteY747" fmla="*/ 810605 h 4966483"/>
              <a:gd name="connsiteX748" fmla="*/ 2973122 w 4027599"/>
              <a:gd name="connsiteY748" fmla="*/ 474198 h 4966483"/>
              <a:gd name="connsiteX749" fmla="*/ 3282071 w 4027599"/>
              <a:gd name="connsiteY749" fmla="*/ 453938 h 4966483"/>
              <a:gd name="connsiteX750" fmla="*/ 3634879 w 4027599"/>
              <a:gd name="connsiteY750" fmla="*/ 438436 h 4966483"/>
              <a:gd name="connsiteX751" fmla="*/ 3655431 w 4027599"/>
              <a:gd name="connsiteY751" fmla="*/ 810605 h 4966483"/>
              <a:gd name="connsiteX752" fmla="*/ 3330717 w 4027599"/>
              <a:gd name="connsiteY752" fmla="*/ 810605 h 4966483"/>
              <a:gd name="connsiteX753" fmla="*/ 3314277 w 4027599"/>
              <a:gd name="connsiteY753" fmla="*/ 454612 h 4966483"/>
              <a:gd name="connsiteX754" fmla="*/ 3634879 w 4027599"/>
              <a:gd name="connsiteY754" fmla="*/ 438436 h 4966483"/>
              <a:gd name="connsiteX755" fmla="*/ 4001938 w 4027599"/>
              <a:gd name="connsiteY755" fmla="*/ 422924 h 4966483"/>
              <a:gd name="connsiteX756" fmla="*/ 4027599 w 4027599"/>
              <a:gd name="connsiteY756" fmla="*/ 806482 h 4966483"/>
              <a:gd name="connsiteX757" fmla="*/ 3676823 w 4027599"/>
              <a:gd name="connsiteY757" fmla="*/ 810605 h 4966483"/>
              <a:gd name="connsiteX758" fmla="*/ 3655431 w 4027599"/>
              <a:gd name="connsiteY758" fmla="*/ 431169 h 4966483"/>
              <a:gd name="connsiteX759" fmla="*/ 4001938 w 4027599"/>
              <a:gd name="connsiteY759" fmla="*/ 422924 h 4966483"/>
              <a:gd name="connsiteX760" fmla="*/ 1708649 w 4027599"/>
              <a:gd name="connsiteY760" fmla="*/ 376408 h 4966483"/>
              <a:gd name="connsiteX761" fmla="*/ 1717059 w 4027599"/>
              <a:gd name="connsiteY761" fmla="*/ 589814 h 4966483"/>
              <a:gd name="connsiteX762" fmla="*/ 1477357 w 4027599"/>
              <a:gd name="connsiteY762" fmla="*/ 640032 h 4966483"/>
              <a:gd name="connsiteX763" fmla="*/ 1468947 w 4027599"/>
              <a:gd name="connsiteY763" fmla="*/ 468464 h 4966483"/>
              <a:gd name="connsiteX764" fmla="*/ 1708649 w 4027599"/>
              <a:gd name="connsiteY764" fmla="*/ 376408 h 4966483"/>
              <a:gd name="connsiteX765" fmla="*/ 1165801 w 4027599"/>
              <a:gd name="connsiteY765" fmla="*/ 345394 h 4966483"/>
              <a:gd name="connsiteX766" fmla="*/ 1174309 w 4027599"/>
              <a:gd name="connsiteY766" fmla="*/ 460688 h 4966483"/>
              <a:gd name="connsiteX767" fmla="*/ 961470 w 4027599"/>
              <a:gd name="connsiteY767" fmla="*/ 640032 h 4966483"/>
              <a:gd name="connsiteX768" fmla="*/ 957211 w 4027599"/>
              <a:gd name="connsiteY768" fmla="*/ 580251 h 4966483"/>
              <a:gd name="connsiteX769" fmla="*/ 1165801 w 4027599"/>
              <a:gd name="connsiteY769" fmla="*/ 345394 h 4966483"/>
              <a:gd name="connsiteX770" fmla="*/ 1414382 w 4027599"/>
              <a:gd name="connsiteY770" fmla="*/ 298868 h 4966483"/>
              <a:gd name="connsiteX771" fmla="*/ 1422421 w 4027599"/>
              <a:gd name="connsiteY771" fmla="*/ 466344 h 4966483"/>
              <a:gd name="connsiteX772" fmla="*/ 1205323 w 4027599"/>
              <a:gd name="connsiteY772" fmla="*/ 577995 h 4966483"/>
              <a:gd name="connsiteX773" fmla="*/ 1205323 w 4027599"/>
              <a:gd name="connsiteY773" fmla="*/ 457758 h 4966483"/>
              <a:gd name="connsiteX774" fmla="*/ 1414382 w 4027599"/>
              <a:gd name="connsiteY774" fmla="*/ 298868 h 4966483"/>
              <a:gd name="connsiteX775" fmla="*/ 1979453 w 4027599"/>
              <a:gd name="connsiteY775" fmla="*/ 283366 h 4966483"/>
              <a:gd name="connsiteX776" fmla="*/ 1996186 w 4027599"/>
              <a:gd name="connsiteY776" fmla="*/ 532358 h 4966483"/>
              <a:gd name="connsiteX777" fmla="*/ 1740933 w 4027599"/>
              <a:gd name="connsiteY777" fmla="*/ 578004 h 4966483"/>
              <a:gd name="connsiteX778" fmla="*/ 1732562 w 4027599"/>
              <a:gd name="connsiteY778" fmla="*/ 362215 h 4966483"/>
              <a:gd name="connsiteX779" fmla="*/ 1979453 w 4027599"/>
              <a:gd name="connsiteY779" fmla="*/ 283366 h 4966483"/>
              <a:gd name="connsiteX780" fmla="*/ 2269158 w 4027599"/>
              <a:gd name="connsiteY780" fmla="*/ 205826 h 4966483"/>
              <a:gd name="connsiteX781" fmla="*/ 2290824 w 4027599"/>
              <a:gd name="connsiteY781" fmla="*/ 493900 h 4966483"/>
              <a:gd name="connsiteX782" fmla="*/ 2013514 w 4027599"/>
              <a:gd name="connsiteY782" fmla="*/ 531478 h 4966483"/>
              <a:gd name="connsiteX783" fmla="*/ 1996186 w 4027599"/>
              <a:gd name="connsiteY783" fmla="*/ 276802 h 4966483"/>
              <a:gd name="connsiteX784" fmla="*/ 2269158 w 4027599"/>
              <a:gd name="connsiteY784" fmla="*/ 205826 h 4966483"/>
              <a:gd name="connsiteX785" fmla="*/ 2560905 w 4027599"/>
              <a:gd name="connsiteY785" fmla="*/ 143798 h 4966483"/>
              <a:gd name="connsiteX786" fmla="*/ 2585452 w 4027599"/>
              <a:gd name="connsiteY786" fmla="*/ 452463 h 4966483"/>
              <a:gd name="connsiteX787" fmla="*/ 2311278 w 4027599"/>
              <a:gd name="connsiteY787" fmla="*/ 484952 h 4966483"/>
              <a:gd name="connsiteX788" fmla="*/ 2290814 w 4027599"/>
              <a:gd name="connsiteY788" fmla="*/ 200659 h 4966483"/>
              <a:gd name="connsiteX789" fmla="*/ 2560905 w 4027599"/>
              <a:gd name="connsiteY789" fmla="*/ 143798 h 4966483"/>
              <a:gd name="connsiteX790" fmla="*/ 1684727 w 4027599"/>
              <a:gd name="connsiteY790" fmla="*/ 143798 h 4966483"/>
              <a:gd name="connsiteX791" fmla="*/ 1701548 w 4027599"/>
              <a:gd name="connsiteY791" fmla="*/ 356217 h 4966483"/>
              <a:gd name="connsiteX792" fmla="*/ 1461846 w 4027599"/>
              <a:gd name="connsiteY792" fmla="*/ 453938 h 4966483"/>
              <a:gd name="connsiteX793" fmla="*/ 1453435 w 4027599"/>
              <a:gd name="connsiteY793" fmla="*/ 283991 h 4966483"/>
              <a:gd name="connsiteX794" fmla="*/ 1684727 w 4027599"/>
              <a:gd name="connsiteY794" fmla="*/ 143798 h 4966483"/>
              <a:gd name="connsiteX795" fmla="*/ 1150582 w 4027599"/>
              <a:gd name="connsiteY795" fmla="*/ 97282 h 4966483"/>
              <a:gd name="connsiteX796" fmla="*/ 1158807 w 4027599"/>
              <a:gd name="connsiteY796" fmla="*/ 205348 h 4966483"/>
              <a:gd name="connsiteX797" fmla="*/ 989260 w 4027599"/>
              <a:gd name="connsiteY797" fmla="*/ 458715 h 4966483"/>
              <a:gd name="connsiteX798" fmla="*/ 1169884 w 4027599"/>
              <a:gd name="connsiteY798" fmla="*/ 221338 h 4966483"/>
              <a:gd name="connsiteX799" fmla="*/ 1174309 w 4027599"/>
              <a:gd name="connsiteY799" fmla="*/ 332315 h 4966483"/>
              <a:gd name="connsiteX800" fmla="*/ 957211 w 4027599"/>
              <a:gd name="connsiteY800" fmla="*/ 562492 h 4966483"/>
              <a:gd name="connsiteX801" fmla="*/ 957211 w 4027599"/>
              <a:gd name="connsiteY801" fmla="*/ 500836 h 4966483"/>
              <a:gd name="connsiteX802" fmla="*/ 961021 w 4027599"/>
              <a:gd name="connsiteY802" fmla="*/ 495834 h 4966483"/>
              <a:gd name="connsiteX803" fmla="*/ 957211 w 4027599"/>
              <a:gd name="connsiteY803" fmla="*/ 438114 h 4966483"/>
              <a:gd name="connsiteX804" fmla="*/ 1150582 w 4027599"/>
              <a:gd name="connsiteY804" fmla="*/ 97282 h 4966483"/>
              <a:gd name="connsiteX805" fmla="*/ 2873526 w 4027599"/>
              <a:gd name="connsiteY805" fmla="*/ 81770 h 4966483"/>
              <a:gd name="connsiteX806" fmla="*/ 2911104 w 4027599"/>
              <a:gd name="connsiteY806" fmla="*/ 424986 h 4966483"/>
              <a:gd name="connsiteX807" fmla="*/ 2614679 w 4027599"/>
              <a:gd name="connsiteY807" fmla="*/ 453938 h 4966483"/>
              <a:gd name="connsiteX808" fmla="*/ 2585452 w 4027599"/>
              <a:gd name="connsiteY808" fmla="*/ 131393 h 4966483"/>
              <a:gd name="connsiteX809" fmla="*/ 2873526 w 4027599"/>
              <a:gd name="connsiteY809" fmla="*/ 81770 h 4966483"/>
              <a:gd name="connsiteX810" fmla="*/ 3222553 w 4027599"/>
              <a:gd name="connsiteY810" fmla="*/ 35254 h 4966483"/>
              <a:gd name="connsiteX811" fmla="*/ 3267761 w 4027599"/>
              <a:gd name="connsiteY811" fmla="*/ 402089 h 4966483"/>
              <a:gd name="connsiteX812" fmla="*/ 2963598 w 4027599"/>
              <a:gd name="connsiteY812" fmla="*/ 422934 h 4966483"/>
              <a:gd name="connsiteX813" fmla="*/ 2926606 w 4027599"/>
              <a:gd name="connsiteY813" fmla="*/ 72774 h 4966483"/>
              <a:gd name="connsiteX814" fmla="*/ 3222553 w 4027599"/>
              <a:gd name="connsiteY814" fmla="*/ 35254 h 4966483"/>
              <a:gd name="connsiteX815" fmla="*/ 0 w 4027599"/>
              <a:gd name="connsiteY815" fmla="*/ 28232 h 4966483"/>
              <a:gd name="connsiteX816" fmla="*/ 11288 w 4027599"/>
              <a:gd name="connsiteY816" fmla="*/ 35254 h 4966483"/>
              <a:gd name="connsiteX817" fmla="*/ 0 w 4027599"/>
              <a:gd name="connsiteY817" fmla="*/ 29321 h 4966483"/>
              <a:gd name="connsiteX818" fmla="*/ 0 w 4027599"/>
              <a:gd name="connsiteY818" fmla="*/ 26353 h 4966483"/>
              <a:gd name="connsiteX819" fmla="*/ 11288 w 4027599"/>
              <a:gd name="connsiteY819" fmla="*/ 35254 h 4966483"/>
              <a:gd name="connsiteX820" fmla="*/ 0 w 4027599"/>
              <a:gd name="connsiteY820" fmla="*/ 28062 h 4966483"/>
              <a:gd name="connsiteX821" fmla="*/ 0 w 4027599"/>
              <a:gd name="connsiteY821" fmla="*/ 23491 h 4966483"/>
              <a:gd name="connsiteX822" fmla="*/ 11288 w 4027599"/>
              <a:gd name="connsiteY822" fmla="*/ 35254 h 4966483"/>
              <a:gd name="connsiteX823" fmla="*/ 0 w 4027599"/>
              <a:gd name="connsiteY823" fmla="*/ 26082 h 4966483"/>
              <a:gd name="connsiteX824" fmla="*/ 0 w 4027599"/>
              <a:gd name="connsiteY824" fmla="*/ 17897 h 4966483"/>
              <a:gd name="connsiteX825" fmla="*/ 11288 w 4027599"/>
              <a:gd name="connsiteY825" fmla="*/ 35254 h 4966483"/>
              <a:gd name="connsiteX826" fmla="*/ 0 w 4027599"/>
              <a:gd name="connsiteY826" fmla="*/ 23025 h 4966483"/>
              <a:gd name="connsiteX827" fmla="*/ 3565876 w 4027599"/>
              <a:gd name="connsiteY827" fmla="*/ 4240 h 4966483"/>
              <a:gd name="connsiteX828" fmla="*/ 3624417 w 4027599"/>
              <a:gd name="connsiteY828" fmla="*/ 375598 h 4966483"/>
              <a:gd name="connsiteX829" fmla="*/ 3298247 w 4027599"/>
              <a:gd name="connsiteY829" fmla="*/ 391920 h 4966483"/>
              <a:gd name="connsiteX830" fmla="*/ 3252249 w 4027599"/>
              <a:gd name="connsiteY830" fmla="*/ 32802 h 4966483"/>
              <a:gd name="connsiteX831" fmla="*/ 3565876 w 4027599"/>
              <a:gd name="connsiteY831" fmla="*/ 4240 h 4966483"/>
              <a:gd name="connsiteX832" fmla="*/ 1955579 w 4027599"/>
              <a:gd name="connsiteY832" fmla="*/ 4240 h 4966483"/>
              <a:gd name="connsiteX833" fmla="*/ 1980683 w 4027599"/>
              <a:gd name="connsiteY833" fmla="*/ 261153 h 4966483"/>
              <a:gd name="connsiteX834" fmla="*/ 1729612 w 4027599"/>
              <a:gd name="connsiteY834" fmla="*/ 345394 h 4966483"/>
              <a:gd name="connsiteX835" fmla="*/ 1717059 w 4027599"/>
              <a:gd name="connsiteY835" fmla="*/ 130592 h 4966483"/>
              <a:gd name="connsiteX836" fmla="*/ 1955579 w 4027599"/>
              <a:gd name="connsiteY836" fmla="*/ 4240 h 4966483"/>
              <a:gd name="connsiteX837" fmla="*/ 0 w 4027599"/>
              <a:gd name="connsiteY837" fmla="*/ 2006 h 4966483"/>
              <a:gd name="connsiteX838" fmla="*/ 11288 w 4027599"/>
              <a:gd name="connsiteY838" fmla="*/ 35254 h 4966483"/>
              <a:gd name="connsiteX839" fmla="*/ 0 w 4027599"/>
              <a:gd name="connsiteY839" fmla="*/ 16911 h 4966483"/>
              <a:gd name="connsiteX840" fmla="*/ 3595183 w 4027599"/>
              <a:gd name="connsiteY840" fmla="*/ 0 h 4966483"/>
              <a:gd name="connsiteX841" fmla="*/ 3930037 w 4027599"/>
              <a:gd name="connsiteY841" fmla="*/ 0 h 4966483"/>
              <a:gd name="connsiteX842" fmla="*/ 3965284 w 4027599"/>
              <a:gd name="connsiteY842" fmla="*/ 168517 h 4966483"/>
              <a:gd name="connsiteX843" fmla="*/ 3996585 w 4027599"/>
              <a:gd name="connsiteY843" fmla="*/ 363807 h 4966483"/>
              <a:gd name="connsiteX844" fmla="*/ 3652823 w 4027599"/>
              <a:gd name="connsiteY844" fmla="*/ 376408 h 4966483"/>
              <a:gd name="connsiteX845" fmla="*/ 3627886 w 4027599"/>
              <a:gd name="connsiteY845" fmla="*/ 183214 h 4966483"/>
              <a:gd name="connsiteX846" fmla="*/ 2919796 w 4027599"/>
              <a:gd name="connsiteY846" fmla="*/ 0 h 4966483"/>
              <a:gd name="connsiteX847" fmla="*/ 3156008 w 4027599"/>
              <a:gd name="connsiteY847" fmla="*/ 0 h 4966483"/>
              <a:gd name="connsiteX848" fmla="*/ 2926069 w 4027599"/>
              <a:gd name="connsiteY848" fmla="*/ 35254 h 4966483"/>
              <a:gd name="connsiteX849" fmla="*/ 2571311 w 4027599"/>
              <a:gd name="connsiteY849" fmla="*/ 0 h 4966483"/>
              <a:gd name="connsiteX850" fmla="*/ 2871626 w 4027599"/>
              <a:gd name="connsiteY850" fmla="*/ 0 h 4966483"/>
              <a:gd name="connsiteX851" fmla="*/ 2880080 w 4027599"/>
              <a:gd name="connsiteY851" fmla="*/ 44231 h 4966483"/>
              <a:gd name="connsiteX852" fmla="*/ 2585833 w 4027599"/>
              <a:gd name="connsiteY852" fmla="*/ 97282 h 4966483"/>
              <a:gd name="connsiteX853" fmla="*/ 2257958 w 4027599"/>
              <a:gd name="connsiteY853" fmla="*/ 0 h 4966483"/>
              <a:gd name="connsiteX854" fmla="*/ 2538980 w 4027599"/>
              <a:gd name="connsiteY854" fmla="*/ 0 h 4966483"/>
              <a:gd name="connsiteX855" fmla="*/ 2554438 w 4027599"/>
              <a:gd name="connsiteY855" fmla="*/ 107392 h 4966483"/>
              <a:gd name="connsiteX856" fmla="*/ 2277832 w 4027599"/>
              <a:gd name="connsiteY856" fmla="*/ 174822 h 4966483"/>
              <a:gd name="connsiteX857" fmla="*/ 1981485 w 4027599"/>
              <a:gd name="connsiteY857" fmla="*/ 0 h 4966483"/>
              <a:gd name="connsiteX858" fmla="*/ 2240290 w 4027599"/>
              <a:gd name="connsiteY858" fmla="*/ 0 h 4966483"/>
              <a:gd name="connsiteX859" fmla="*/ 2259800 w 4027599"/>
              <a:gd name="connsiteY859" fmla="*/ 175350 h 4966483"/>
              <a:gd name="connsiteX860" fmla="*/ 2005299 w 4027599"/>
              <a:gd name="connsiteY860" fmla="*/ 252352 h 4966483"/>
              <a:gd name="connsiteX861" fmla="*/ 1697583 w 4027599"/>
              <a:gd name="connsiteY861" fmla="*/ 0 h 4966483"/>
              <a:gd name="connsiteX862" fmla="*/ 1893277 w 4027599"/>
              <a:gd name="connsiteY862" fmla="*/ 0 h 4966483"/>
              <a:gd name="connsiteX863" fmla="*/ 1707310 w 4027599"/>
              <a:gd name="connsiteY863" fmla="*/ 97282 h 4966483"/>
              <a:gd name="connsiteX864" fmla="*/ 1536558 w 4027599"/>
              <a:gd name="connsiteY864" fmla="*/ 0 h 4966483"/>
              <a:gd name="connsiteX865" fmla="*/ 1675080 w 4027599"/>
              <a:gd name="connsiteY865" fmla="*/ 0 h 4966483"/>
              <a:gd name="connsiteX866" fmla="*/ 1686045 w 4027599"/>
              <a:gd name="connsiteY866" fmla="*/ 109688 h 4966483"/>
              <a:gd name="connsiteX867" fmla="*/ 1450768 w 4027599"/>
              <a:gd name="connsiteY867" fmla="*/ 252352 h 4966483"/>
              <a:gd name="connsiteX868" fmla="*/ 1437933 w 4027599"/>
              <a:gd name="connsiteY868" fmla="*/ 80315 h 4966483"/>
              <a:gd name="connsiteX869" fmla="*/ 1432462 w 4027599"/>
              <a:gd name="connsiteY869" fmla="*/ 0 h 4966483"/>
              <a:gd name="connsiteX870" fmla="*/ 1514581 w 4027599"/>
              <a:gd name="connsiteY870" fmla="*/ 0 h 4966483"/>
              <a:gd name="connsiteX871" fmla="*/ 1438744 w 4027599"/>
              <a:gd name="connsiteY871" fmla="*/ 66268 h 4966483"/>
              <a:gd name="connsiteX872" fmla="*/ 1334082 w 4027599"/>
              <a:gd name="connsiteY872" fmla="*/ 0 h 4966483"/>
              <a:gd name="connsiteX873" fmla="*/ 1397685 w 4027599"/>
              <a:gd name="connsiteY873" fmla="*/ 0 h 4966483"/>
              <a:gd name="connsiteX874" fmla="*/ 1406919 w 4027599"/>
              <a:gd name="connsiteY874" fmla="*/ 94694 h 4966483"/>
              <a:gd name="connsiteX875" fmla="*/ 1204229 w 4027599"/>
              <a:gd name="connsiteY875" fmla="*/ 307845 h 4966483"/>
              <a:gd name="connsiteX876" fmla="*/ 1409508 w 4027599"/>
              <a:gd name="connsiteY876" fmla="*/ 112784 h 4966483"/>
              <a:gd name="connsiteX877" fmla="*/ 1422431 w 4027599"/>
              <a:gd name="connsiteY877" fmla="*/ 275610 h 4966483"/>
              <a:gd name="connsiteX878" fmla="*/ 1194129 w 4027599"/>
              <a:gd name="connsiteY878" fmla="*/ 438436 h 4966483"/>
              <a:gd name="connsiteX879" fmla="*/ 1189821 w 4027599"/>
              <a:gd name="connsiteY879" fmla="*/ 321531 h 4966483"/>
              <a:gd name="connsiteX880" fmla="*/ 1197977 w 4027599"/>
              <a:gd name="connsiteY880" fmla="*/ 313784 h 4966483"/>
              <a:gd name="connsiteX881" fmla="*/ 1189821 w 4027599"/>
              <a:gd name="connsiteY881" fmla="*/ 193763 h 4966483"/>
              <a:gd name="connsiteX882" fmla="*/ 1290180 w 4027599"/>
              <a:gd name="connsiteY882" fmla="*/ 57001 h 4966483"/>
              <a:gd name="connsiteX883" fmla="*/ 1210237 w 4027599"/>
              <a:gd name="connsiteY883" fmla="*/ 0 h 4966483"/>
              <a:gd name="connsiteX884" fmla="*/ 1320122 w 4027599"/>
              <a:gd name="connsiteY884" fmla="*/ 0 h 4966483"/>
              <a:gd name="connsiteX885" fmla="*/ 1182827 w 4027599"/>
              <a:gd name="connsiteY885" fmla="*/ 174812 h 4966483"/>
              <a:gd name="connsiteX886" fmla="*/ 1174309 w 4027599"/>
              <a:gd name="connsiteY886" fmla="*/ 56773 h 4966483"/>
              <a:gd name="connsiteX887" fmla="*/ 66865 w 4027599"/>
              <a:gd name="connsiteY887" fmla="*/ 0 h 4966483"/>
              <a:gd name="connsiteX888" fmla="*/ 77812 w 4027599"/>
              <a:gd name="connsiteY888" fmla="*/ 0 h 4966483"/>
              <a:gd name="connsiteX889" fmla="*/ 11288 w 4027599"/>
              <a:gd name="connsiteY889" fmla="*/ 35254 h 4966483"/>
              <a:gd name="connsiteX890" fmla="*/ 55995 w 4027599"/>
              <a:gd name="connsiteY890" fmla="*/ 0 h 4966483"/>
              <a:gd name="connsiteX891" fmla="*/ 65524 w 4027599"/>
              <a:gd name="connsiteY891" fmla="*/ 0 h 4966483"/>
              <a:gd name="connsiteX892" fmla="*/ 11288 w 4027599"/>
              <a:gd name="connsiteY892" fmla="*/ 35254 h 4966483"/>
              <a:gd name="connsiteX893" fmla="*/ 44381 w 4027599"/>
              <a:gd name="connsiteY893" fmla="*/ 0 h 4966483"/>
              <a:gd name="connsiteX894" fmla="*/ 54677 w 4027599"/>
              <a:gd name="connsiteY894" fmla="*/ 0 h 4966483"/>
              <a:gd name="connsiteX895" fmla="*/ 11288 w 4027599"/>
              <a:gd name="connsiteY895" fmla="*/ 35254 h 4966483"/>
              <a:gd name="connsiteX896" fmla="*/ 34029 w 4027599"/>
              <a:gd name="connsiteY896" fmla="*/ 0 h 4966483"/>
              <a:gd name="connsiteX897" fmla="*/ 43830 w 4027599"/>
              <a:gd name="connsiteY897" fmla="*/ 0 h 4966483"/>
              <a:gd name="connsiteX898" fmla="*/ 11288 w 4027599"/>
              <a:gd name="connsiteY898" fmla="*/ 35254 h 4966483"/>
              <a:gd name="connsiteX899" fmla="*/ 23258 w 4027599"/>
              <a:gd name="connsiteY899" fmla="*/ 0 h 4966483"/>
              <a:gd name="connsiteX900" fmla="*/ 32982 w 4027599"/>
              <a:gd name="connsiteY900" fmla="*/ 0 h 4966483"/>
              <a:gd name="connsiteX901" fmla="*/ 11288 w 4027599"/>
              <a:gd name="connsiteY901" fmla="*/ 35254 h 4966483"/>
              <a:gd name="connsiteX902" fmla="*/ 12062 w 4027599"/>
              <a:gd name="connsiteY902" fmla="*/ 0 h 4966483"/>
              <a:gd name="connsiteX903" fmla="*/ 22135 w 4027599"/>
              <a:gd name="connsiteY903" fmla="*/ 0 h 4966483"/>
              <a:gd name="connsiteX904" fmla="*/ 11288 w 4027599"/>
              <a:gd name="connsiteY904" fmla="*/ 35254 h 4966483"/>
              <a:gd name="connsiteX905" fmla="*/ 441 w 4027599"/>
              <a:gd name="connsiteY905" fmla="*/ 0 h 4966483"/>
              <a:gd name="connsiteX906" fmla="*/ 10513 w 4027599"/>
              <a:gd name="connsiteY906" fmla="*/ 0 h 4966483"/>
              <a:gd name="connsiteX907" fmla="*/ 11288 w 4027599"/>
              <a:gd name="connsiteY907" fmla="*/ 35254 h 496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</a:cxnLst>
            <a:rect l="l" t="t" r="r" b="b"/>
            <a:pathLst>
              <a:path w="4027599" h="4966483">
                <a:moveTo>
                  <a:pt x="421640" y="4594315"/>
                </a:moveTo>
                <a:cubicBezTo>
                  <a:pt x="425811" y="4709814"/>
                  <a:pt x="425811" y="4825323"/>
                  <a:pt x="429982" y="4940822"/>
                </a:cubicBezTo>
                <a:cubicBezTo>
                  <a:pt x="300759" y="4957926"/>
                  <a:pt x="171526" y="4966483"/>
                  <a:pt x="42302" y="4966483"/>
                </a:cubicBezTo>
                <a:cubicBezTo>
                  <a:pt x="42302" y="4846706"/>
                  <a:pt x="42302" y="4731207"/>
                  <a:pt x="42302" y="4615707"/>
                </a:cubicBezTo>
                <a:cubicBezTo>
                  <a:pt x="167354" y="4615707"/>
                  <a:pt x="292417" y="4607150"/>
                  <a:pt x="421640" y="4594315"/>
                </a:cubicBezTo>
                <a:close/>
                <a:moveTo>
                  <a:pt x="843177" y="4532287"/>
                </a:moveTo>
                <a:cubicBezTo>
                  <a:pt x="851578" y="4641486"/>
                  <a:pt x="859978" y="4750684"/>
                  <a:pt x="864179" y="4864073"/>
                </a:cubicBezTo>
                <a:cubicBezTo>
                  <a:pt x="733978" y="4893476"/>
                  <a:pt x="603788" y="4918668"/>
                  <a:pt x="473597" y="4935469"/>
                </a:cubicBezTo>
                <a:cubicBezTo>
                  <a:pt x="469397" y="4817880"/>
                  <a:pt x="469397" y="4704481"/>
                  <a:pt x="460996" y="4595282"/>
                </a:cubicBezTo>
                <a:cubicBezTo>
                  <a:pt x="591187" y="4578491"/>
                  <a:pt x="717187" y="4561689"/>
                  <a:pt x="843177" y="4532287"/>
                </a:cubicBezTo>
                <a:close/>
                <a:moveTo>
                  <a:pt x="1268465" y="4423733"/>
                </a:moveTo>
                <a:cubicBezTo>
                  <a:pt x="1281290" y="4525899"/>
                  <a:pt x="1289828" y="4632323"/>
                  <a:pt x="1298375" y="4738738"/>
                </a:cubicBezTo>
                <a:cubicBezTo>
                  <a:pt x="1165928" y="4785567"/>
                  <a:pt x="1033491" y="4823877"/>
                  <a:pt x="901044" y="4857929"/>
                </a:cubicBezTo>
                <a:cubicBezTo>
                  <a:pt x="896775" y="4742997"/>
                  <a:pt x="888228" y="4632323"/>
                  <a:pt x="879681" y="4525899"/>
                </a:cubicBezTo>
                <a:cubicBezTo>
                  <a:pt x="1007849" y="4496106"/>
                  <a:pt x="1140296" y="4462044"/>
                  <a:pt x="1268465" y="4423733"/>
                </a:cubicBezTo>
                <a:close/>
                <a:moveTo>
                  <a:pt x="1694886" y="4268663"/>
                </a:moveTo>
                <a:cubicBezTo>
                  <a:pt x="1711638" y="4361998"/>
                  <a:pt x="1724200" y="4459582"/>
                  <a:pt x="1732571" y="4552917"/>
                </a:cubicBezTo>
                <a:cubicBezTo>
                  <a:pt x="1602781" y="4616557"/>
                  <a:pt x="1472981" y="4671708"/>
                  <a:pt x="1343191" y="4718371"/>
                </a:cubicBezTo>
                <a:cubicBezTo>
                  <a:pt x="1334810" y="4616557"/>
                  <a:pt x="1326439" y="4510494"/>
                  <a:pt x="1313877" y="4408670"/>
                </a:cubicBezTo>
                <a:cubicBezTo>
                  <a:pt x="1439486" y="4370487"/>
                  <a:pt x="1565096" y="4323814"/>
                  <a:pt x="1694886" y="4268663"/>
                </a:cubicBezTo>
                <a:close/>
                <a:moveTo>
                  <a:pt x="402065" y="4237649"/>
                </a:moveTo>
                <a:cubicBezTo>
                  <a:pt x="406197" y="4344523"/>
                  <a:pt x="410338" y="4451387"/>
                  <a:pt x="414470" y="4562363"/>
                </a:cubicBezTo>
                <a:cubicBezTo>
                  <a:pt x="290414" y="4574691"/>
                  <a:pt x="166358" y="4578803"/>
                  <a:pt x="42302" y="4578803"/>
                </a:cubicBezTo>
                <a:cubicBezTo>
                  <a:pt x="42302" y="4471939"/>
                  <a:pt x="42302" y="4360963"/>
                  <a:pt x="42302" y="4254089"/>
                </a:cubicBezTo>
                <a:cubicBezTo>
                  <a:pt x="162226" y="4254089"/>
                  <a:pt x="282141" y="4249986"/>
                  <a:pt x="402065" y="4237649"/>
                </a:cubicBezTo>
                <a:close/>
                <a:moveTo>
                  <a:pt x="818962" y="4191133"/>
                </a:moveTo>
                <a:cubicBezTo>
                  <a:pt x="831690" y="4291491"/>
                  <a:pt x="840178" y="4400221"/>
                  <a:pt x="848667" y="4504760"/>
                </a:cubicBezTo>
                <a:cubicBezTo>
                  <a:pt x="721348" y="4529855"/>
                  <a:pt x="589780" y="4550759"/>
                  <a:pt x="462462" y="4563301"/>
                </a:cubicBezTo>
                <a:cubicBezTo>
                  <a:pt x="458212" y="4454581"/>
                  <a:pt x="453973" y="4345861"/>
                  <a:pt x="445484" y="4237131"/>
                </a:cubicBezTo>
                <a:cubicBezTo>
                  <a:pt x="568564" y="4228770"/>
                  <a:pt x="695882" y="4212046"/>
                  <a:pt x="818962" y="4191133"/>
                </a:cubicBezTo>
                <a:close/>
                <a:moveTo>
                  <a:pt x="1220366" y="4098091"/>
                </a:moveTo>
                <a:cubicBezTo>
                  <a:pt x="1241729" y="4199953"/>
                  <a:pt x="1254545" y="4297567"/>
                  <a:pt x="1267361" y="4399420"/>
                </a:cubicBezTo>
                <a:cubicBezTo>
                  <a:pt x="1139192" y="4437614"/>
                  <a:pt x="1011014" y="4471568"/>
                  <a:pt x="878577" y="4501273"/>
                </a:cubicBezTo>
                <a:cubicBezTo>
                  <a:pt x="870030" y="4390931"/>
                  <a:pt x="861483" y="4284829"/>
                  <a:pt x="848667" y="4178727"/>
                </a:cubicBezTo>
                <a:cubicBezTo>
                  <a:pt x="972567" y="4157511"/>
                  <a:pt x="1096466" y="4132045"/>
                  <a:pt x="1220366" y="4098091"/>
                </a:cubicBezTo>
                <a:close/>
                <a:moveTo>
                  <a:pt x="2131680" y="4067077"/>
                </a:moveTo>
                <a:cubicBezTo>
                  <a:pt x="2152760" y="4148924"/>
                  <a:pt x="2169620" y="4235070"/>
                  <a:pt x="2182270" y="4316918"/>
                </a:cubicBezTo>
                <a:cubicBezTo>
                  <a:pt x="2051591" y="4394448"/>
                  <a:pt x="1920912" y="4467680"/>
                  <a:pt x="1790233" y="4532287"/>
                </a:cubicBezTo>
                <a:cubicBezTo>
                  <a:pt x="1781803" y="4437526"/>
                  <a:pt x="1764933" y="4342755"/>
                  <a:pt x="1748073" y="4252301"/>
                </a:cubicBezTo>
                <a:cubicBezTo>
                  <a:pt x="1878752" y="4196300"/>
                  <a:pt x="2005221" y="4136001"/>
                  <a:pt x="2131680" y="4067077"/>
                </a:cubicBezTo>
                <a:close/>
                <a:moveTo>
                  <a:pt x="1624486" y="3974035"/>
                </a:moveTo>
                <a:cubicBezTo>
                  <a:pt x="1649112" y="4064547"/>
                  <a:pt x="1665532" y="4150946"/>
                  <a:pt x="1686055" y="4241459"/>
                </a:cubicBezTo>
                <a:cubicBezTo>
                  <a:pt x="1558805" y="4294939"/>
                  <a:pt x="1435657" y="4336083"/>
                  <a:pt x="1312519" y="4377217"/>
                </a:cubicBezTo>
                <a:cubicBezTo>
                  <a:pt x="1300202" y="4278480"/>
                  <a:pt x="1283781" y="4179743"/>
                  <a:pt x="1267361" y="4085119"/>
                </a:cubicBezTo>
                <a:cubicBezTo>
                  <a:pt x="1386406" y="4052209"/>
                  <a:pt x="1505441" y="4015178"/>
                  <a:pt x="1624486" y="3974035"/>
                </a:cubicBezTo>
                <a:close/>
                <a:moveTo>
                  <a:pt x="377820" y="3896495"/>
                </a:moveTo>
                <a:cubicBezTo>
                  <a:pt x="386279" y="3999549"/>
                  <a:pt x="390509" y="4102604"/>
                  <a:pt x="398968" y="4205658"/>
                </a:cubicBezTo>
                <a:cubicBezTo>
                  <a:pt x="276319" y="4218025"/>
                  <a:pt x="153679" y="4222147"/>
                  <a:pt x="26800" y="4222147"/>
                </a:cubicBezTo>
                <a:cubicBezTo>
                  <a:pt x="26800" y="4114970"/>
                  <a:pt x="26800" y="4011916"/>
                  <a:pt x="26800" y="3912983"/>
                </a:cubicBezTo>
                <a:cubicBezTo>
                  <a:pt x="145220" y="3908861"/>
                  <a:pt x="259400" y="3904739"/>
                  <a:pt x="377820" y="3896495"/>
                </a:cubicBezTo>
                <a:close/>
                <a:moveTo>
                  <a:pt x="775523" y="3849979"/>
                </a:moveTo>
                <a:cubicBezTo>
                  <a:pt x="792382" y="3951890"/>
                  <a:pt x="805022" y="4053792"/>
                  <a:pt x="817663" y="4159943"/>
                </a:cubicBezTo>
                <a:cubicBezTo>
                  <a:pt x="695462" y="4181169"/>
                  <a:pt x="573252" y="4198156"/>
                  <a:pt x="451052" y="4206645"/>
                </a:cubicBezTo>
                <a:cubicBezTo>
                  <a:pt x="442622" y="4100494"/>
                  <a:pt x="438412" y="3994343"/>
                  <a:pt x="429982" y="3892441"/>
                </a:cubicBezTo>
                <a:cubicBezTo>
                  <a:pt x="543753" y="3879703"/>
                  <a:pt x="661743" y="3866965"/>
                  <a:pt x="775523" y="3849979"/>
                </a:cubicBezTo>
                <a:close/>
                <a:moveTo>
                  <a:pt x="2558570" y="3834467"/>
                </a:moveTo>
                <a:cubicBezTo>
                  <a:pt x="2583381" y="3900480"/>
                  <a:pt x="2604060" y="3962371"/>
                  <a:pt x="2616466" y="4028375"/>
                </a:cubicBezTo>
                <a:cubicBezTo>
                  <a:pt x="2488278" y="4119151"/>
                  <a:pt x="2360080" y="4205785"/>
                  <a:pt x="2231892" y="4284175"/>
                </a:cubicBezTo>
                <a:cubicBezTo>
                  <a:pt x="2219487" y="4205785"/>
                  <a:pt x="2202949" y="4127395"/>
                  <a:pt x="2182270" y="4049006"/>
                </a:cubicBezTo>
                <a:cubicBezTo>
                  <a:pt x="2306326" y="3982992"/>
                  <a:pt x="2434514" y="3912856"/>
                  <a:pt x="2558570" y="3834467"/>
                </a:cubicBezTo>
                <a:close/>
                <a:moveTo>
                  <a:pt x="2045808" y="3818965"/>
                </a:moveTo>
                <a:cubicBezTo>
                  <a:pt x="2074751" y="3896348"/>
                  <a:pt x="2099562" y="3973722"/>
                  <a:pt x="2120242" y="4051106"/>
                </a:cubicBezTo>
                <a:cubicBezTo>
                  <a:pt x="1996186" y="4112186"/>
                  <a:pt x="1872130" y="4169203"/>
                  <a:pt x="1743941" y="4222147"/>
                </a:cubicBezTo>
                <a:cubicBezTo>
                  <a:pt x="1727394" y="4132553"/>
                  <a:pt x="1706724" y="4047032"/>
                  <a:pt x="1686045" y="3957438"/>
                </a:cubicBezTo>
                <a:cubicBezTo>
                  <a:pt x="1805970" y="3916705"/>
                  <a:pt x="1925884" y="3871908"/>
                  <a:pt x="2045808" y="3818965"/>
                </a:cubicBezTo>
                <a:close/>
                <a:moveTo>
                  <a:pt x="1147144" y="3787951"/>
                </a:moveTo>
                <a:cubicBezTo>
                  <a:pt x="1167921" y="3882243"/>
                  <a:pt x="1188707" y="3972433"/>
                  <a:pt x="1205333" y="4070828"/>
                </a:cubicBezTo>
                <a:cubicBezTo>
                  <a:pt x="1084793" y="4099527"/>
                  <a:pt x="964254" y="4124123"/>
                  <a:pt x="843714" y="4144617"/>
                </a:cubicBezTo>
                <a:cubicBezTo>
                  <a:pt x="831250" y="4046231"/>
                  <a:pt x="818776" y="3947836"/>
                  <a:pt x="802151" y="3849451"/>
                </a:cubicBezTo>
                <a:cubicBezTo>
                  <a:pt x="918539" y="3833050"/>
                  <a:pt x="1030756" y="3812547"/>
                  <a:pt x="1147144" y="3787951"/>
                </a:cubicBezTo>
                <a:close/>
                <a:moveTo>
                  <a:pt x="1541935" y="3679397"/>
                </a:moveTo>
                <a:cubicBezTo>
                  <a:pt x="1574766" y="3769860"/>
                  <a:pt x="1599401" y="3860313"/>
                  <a:pt x="1624027" y="3955084"/>
                </a:cubicBezTo>
                <a:cubicBezTo>
                  <a:pt x="1504992" y="3993854"/>
                  <a:pt x="1385947" y="4032614"/>
                  <a:pt x="1266912" y="4067077"/>
                </a:cubicBezTo>
                <a:cubicBezTo>
                  <a:pt x="1246379" y="3968008"/>
                  <a:pt x="1225856" y="3868929"/>
                  <a:pt x="1205333" y="3774168"/>
                </a:cubicBezTo>
                <a:cubicBezTo>
                  <a:pt x="1316163" y="3748321"/>
                  <a:pt x="1431105" y="3713859"/>
                  <a:pt x="1541935" y="3679397"/>
                </a:cubicBezTo>
                <a:close/>
                <a:moveTo>
                  <a:pt x="2464815" y="3617369"/>
                </a:moveTo>
                <a:cubicBezTo>
                  <a:pt x="2498955" y="3679084"/>
                  <a:pt x="2528836" y="3744912"/>
                  <a:pt x="2554438" y="3810730"/>
                </a:cubicBezTo>
                <a:cubicBezTo>
                  <a:pt x="2426397" y="3884792"/>
                  <a:pt x="2298365" y="3954723"/>
                  <a:pt x="2170323" y="4020551"/>
                </a:cubicBezTo>
                <a:cubicBezTo>
                  <a:pt x="2148980" y="3942386"/>
                  <a:pt x="2119109" y="3864221"/>
                  <a:pt x="2089228" y="3790168"/>
                </a:cubicBezTo>
                <a:cubicBezTo>
                  <a:pt x="2213001" y="3736677"/>
                  <a:pt x="2341042" y="3679084"/>
                  <a:pt x="2464815" y="3617369"/>
                </a:cubicBezTo>
                <a:close/>
                <a:moveTo>
                  <a:pt x="1941845" y="3555340"/>
                </a:moveTo>
                <a:cubicBezTo>
                  <a:pt x="1979668" y="3629774"/>
                  <a:pt x="2013290" y="3708349"/>
                  <a:pt x="2042712" y="3786915"/>
                </a:cubicBezTo>
                <a:cubicBezTo>
                  <a:pt x="1920834" y="3836538"/>
                  <a:pt x="1798946" y="3882028"/>
                  <a:pt x="1677059" y="3927509"/>
                </a:cubicBezTo>
                <a:cubicBezTo>
                  <a:pt x="1651846" y="3840669"/>
                  <a:pt x="1626625" y="3753830"/>
                  <a:pt x="1593003" y="3666991"/>
                </a:cubicBezTo>
                <a:cubicBezTo>
                  <a:pt x="1710681" y="3633916"/>
                  <a:pt x="1824168" y="3596699"/>
                  <a:pt x="1941845" y="3555340"/>
                </a:cubicBezTo>
                <a:close/>
                <a:moveTo>
                  <a:pt x="357366" y="3539838"/>
                </a:moveTo>
                <a:cubicBezTo>
                  <a:pt x="366069" y="3644045"/>
                  <a:pt x="374763" y="3743915"/>
                  <a:pt x="383466" y="3852469"/>
                </a:cubicBezTo>
                <a:cubicBezTo>
                  <a:pt x="266023" y="3856807"/>
                  <a:pt x="144233" y="3861153"/>
                  <a:pt x="26800" y="3865490"/>
                </a:cubicBezTo>
                <a:cubicBezTo>
                  <a:pt x="26800" y="3756946"/>
                  <a:pt x="26800" y="3652729"/>
                  <a:pt x="26800" y="3552869"/>
                </a:cubicBezTo>
                <a:cubicBezTo>
                  <a:pt x="135539" y="3548522"/>
                  <a:pt x="248626" y="3548522"/>
                  <a:pt x="357366" y="3539838"/>
                </a:cubicBezTo>
                <a:close/>
                <a:moveTo>
                  <a:pt x="720957" y="3508824"/>
                </a:moveTo>
                <a:cubicBezTo>
                  <a:pt x="737681" y="3600675"/>
                  <a:pt x="754413" y="3696706"/>
                  <a:pt x="771137" y="3796908"/>
                </a:cubicBezTo>
                <a:cubicBezTo>
                  <a:pt x="654045" y="3813602"/>
                  <a:pt x="541144" y="3826125"/>
                  <a:pt x="428244" y="3834476"/>
                </a:cubicBezTo>
                <a:cubicBezTo>
                  <a:pt x="419872" y="3734274"/>
                  <a:pt x="407330" y="3634082"/>
                  <a:pt x="398968" y="3538051"/>
                </a:cubicBezTo>
                <a:cubicBezTo>
                  <a:pt x="507688" y="3529699"/>
                  <a:pt x="612228" y="3521347"/>
                  <a:pt x="720957" y="3508824"/>
                </a:cubicBezTo>
                <a:close/>
                <a:moveTo>
                  <a:pt x="1066097" y="3462298"/>
                </a:moveTo>
                <a:cubicBezTo>
                  <a:pt x="1096124" y="3554960"/>
                  <a:pt x="1121864" y="3647621"/>
                  <a:pt x="1143305" y="3740282"/>
                </a:cubicBezTo>
                <a:cubicBezTo>
                  <a:pt x="1027503" y="3765552"/>
                  <a:pt x="911691" y="3786612"/>
                  <a:pt x="791591" y="3803453"/>
                </a:cubicBezTo>
                <a:cubicBezTo>
                  <a:pt x="778726" y="3702371"/>
                  <a:pt x="757285" y="3605500"/>
                  <a:pt x="740123" y="3512839"/>
                </a:cubicBezTo>
                <a:cubicBezTo>
                  <a:pt x="847358" y="3500209"/>
                  <a:pt x="958872" y="3483359"/>
                  <a:pt x="1066097" y="3462298"/>
                </a:cubicBezTo>
                <a:close/>
                <a:moveTo>
                  <a:pt x="2324358" y="3400270"/>
                </a:moveTo>
                <a:cubicBezTo>
                  <a:pt x="2370454" y="3463715"/>
                  <a:pt x="2412369" y="3531379"/>
                  <a:pt x="2445894" y="3594814"/>
                </a:cubicBezTo>
                <a:cubicBezTo>
                  <a:pt x="2324358" y="3658248"/>
                  <a:pt x="2202812" y="3717463"/>
                  <a:pt x="2081267" y="3772439"/>
                </a:cubicBezTo>
                <a:cubicBezTo>
                  <a:pt x="2051933" y="3692085"/>
                  <a:pt x="2018408" y="3615962"/>
                  <a:pt x="1980683" y="3539838"/>
                </a:cubicBezTo>
                <a:cubicBezTo>
                  <a:pt x="2093848" y="3497542"/>
                  <a:pt x="2211193" y="3451026"/>
                  <a:pt x="2324358" y="3400270"/>
                </a:cubicBezTo>
                <a:close/>
                <a:moveTo>
                  <a:pt x="1431486" y="3384768"/>
                </a:moveTo>
                <a:cubicBezTo>
                  <a:pt x="1464649" y="3472135"/>
                  <a:pt x="1501954" y="3555350"/>
                  <a:pt x="1530975" y="3642717"/>
                </a:cubicBezTo>
                <a:cubicBezTo>
                  <a:pt x="1419051" y="3671836"/>
                  <a:pt x="1302976" y="3700965"/>
                  <a:pt x="1191042" y="3725922"/>
                </a:cubicBezTo>
                <a:cubicBezTo>
                  <a:pt x="1166172" y="3634394"/>
                  <a:pt x="1141302" y="3542867"/>
                  <a:pt x="1112281" y="3451339"/>
                </a:cubicBezTo>
                <a:cubicBezTo>
                  <a:pt x="1220063" y="3434694"/>
                  <a:pt x="1323704" y="3409736"/>
                  <a:pt x="1431486" y="3384768"/>
                </a:cubicBezTo>
                <a:close/>
                <a:moveTo>
                  <a:pt x="1788367" y="3291726"/>
                </a:moveTo>
                <a:cubicBezTo>
                  <a:pt x="1834600" y="3367537"/>
                  <a:pt x="1876633" y="3447568"/>
                  <a:pt x="1918655" y="3523379"/>
                </a:cubicBezTo>
                <a:cubicBezTo>
                  <a:pt x="1800978" y="3565490"/>
                  <a:pt x="1687501" y="3603400"/>
                  <a:pt x="1574024" y="3632880"/>
                </a:cubicBezTo>
                <a:cubicBezTo>
                  <a:pt x="1540402" y="3548649"/>
                  <a:pt x="1506769" y="3464408"/>
                  <a:pt x="1468947" y="3380177"/>
                </a:cubicBezTo>
                <a:cubicBezTo>
                  <a:pt x="1574024" y="3354907"/>
                  <a:pt x="1679090" y="3325426"/>
                  <a:pt x="1788367" y="3291726"/>
                </a:cubicBezTo>
                <a:close/>
                <a:moveTo>
                  <a:pt x="318615" y="3229698"/>
                </a:moveTo>
                <a:cubicBezTo>
                  <a:pt x="331304" y="3325143"/>
                  <a:pt x="339763" y="3416447"/>
                  <a:pt x="352452" y="3516043"/>
                </a:cubicBezTo>
                <a:cubicBezTo>
                  <a:pt x="242492" y="3520185"/>
                  <a:pt x="136760" y="3524336"/>
                  <a:pt x="31030" y="3524336"/>
                </a:cubicBezTo>
                <a:cubicBezTo>
                  <a:pt x="26800" y="3428891"/>
                  <a:pt x="26800" y="3333446"/>
                  <a:pt x="26800" y="3238001"/>
                </a:cubicBezTo>
                <a:cubicBezTo>
                  <a:pt x="124072" y="3238001"/>
                  <a:pt x="221343" y="3238001"/>
                  <a:pt x="318615" y="3229698"/>
                </a:cubicBezTo>
                <a:close/>
                <a:moveTo>
                  <a:pt x="649659" y="3214186"/>
                </a:moveTo>
                <a:cubicBezTo>
                  <a:pt x="670895" y="3302979"/>
                  <a:pt x="692122" y="3391782"/>
                  <a:pt x="709109" y="3480575"/>
                </a:cubicBezTo>
                <a:cubicBezTo>
                  <a:pt x="602958" y="3492678"/>
                  <a:pt x="496807" y="3504790"/>
                  <a:pt x="386406" y="3508824"/>
                </a:cubicBezTo>
                <a:cubicBezTo>
                  <a:pt x="377918" y="3415997"/>
                  <a:pt x="365180" y="3323160"/>
                  <a:pt x="352442" y="3234367"/>
                </a:cubicBezTo>
                <a:cubicBezTo>
                  <a:pt x="450095" y="3230333"/>
                  <a:pt x="552007" y="3222265"/>
                  <a:pt x="649659" y="3214186"/>
                </a:cubicBezTo>
                <a:close/>
                <a:moveTo>
                  <a:pt x="2148921" y="3167670"/>
                </a:moveTo>
                <a:cubicBezTo>
                  <a:pt x="2208478" y="3236770"/>
                  <a:pt x="2259526" y="3301543"/>
                  <a:pt x="2306326" y="3370634"/>
                </a:cubicBezTo>
                <a:cubicBezTo>
                  <a:pt x="2191462" y="3422454"/>
                  <a:pt x="2076597" y="3465639"/>
                  <a:pt x="1957484" y="3508824"/>
                </a:cubicBezTo>
                <a:cubicBezTo>
                  <a:pt x="1919193" y="3431099"/>
                  <a:pt x="1872403" y="3353364"/>
                  <a:pt x="1825604" y="3275628"/>
                </a:cubicBezTo>
                <a:cubicBezTo>
                  <a:pt x="1931959" y="3245405"/>
                  <a:pt x="2042565" y="3206538"/>
                  <a:pt x="2148921" y="3167670"/>
                </a:cubicBezTo>
                <a:close/>
                <a:moveTo>
                  <a:pt x="964381" y="3167670"/>
                </a:moveTo>
                <a:cubicBezTo>
                  <a:pt x="993011" y="3255682"/>
                  <a:pt x="1025725" y="3343703"/>
                  <a:pt x="1050263" y="3431714"/>
                </a:cubicBezTo>
                <a:cubicBezTo>
                  <a:pt x="948019" y="3452667"/>
                  <a:pt x="845775" y="3465239"/>
                  <a:pt x="739439" y="3477810"/>
                </a:cubicBezTo>
                <a:cubicBezTo>
                  <a:pt x="723077" y="3385608"/>
                  <a:pt x="702632" y="3293406"/>
                  <a:pt x="678095" y="3201204"/>
                </a:cubicBezTo>
                <a:cubicBezTo>
                  <a:pt x="772162" y="3192823"/>
                  <a:pt x="866220" y="3180242"/>
                  <a:pt x="964381" y="3167670"/>
                </a:cubicBezTo>
                <a:close/>
                <a:moveTo>
                  <a:pt x="1298531" y="3121154"/>
                </a:moveTo>
                <a:cubicBezTo>
                  <a:pt x="1341257" y="3199729"/>
                  <a:pt x="1383983" y="3282427"/>
                  <a:pt x="1422431" y="3365134"/>
                </a:cubicBezTo>
                <a:cubicBezTo>
                  <a:pt x="1315626" y="3389945"/>
                  <a:pt x="1208810" y="3410625"/>
                  <a:pt x="1097726" y="3431294"/>
                </a:cubicBezTo>
                <a:cubicBezTo>
                  <a:pt x="1067826" y="3340323"/>
                  <a:pt x="1037916" y="3253484"/>
                  <a:pt x="1003737" y="3170776"/>
                </a:cubicBezTo>
                <a:cubicBezTo>
                  <a:pt x="1102005" y="3154239"/>
                  <a:pt x="1200263" y="3137701"/>
                  <a:pt x="1298531" y="3121154"/>
                </a:cubicBezTo>
                <a:close/>
                <a:moveTo>
                  <a:pt x="1622113" y="3043614"/>
                </a:moveTo>
                <a:cubicBezTo>
                  <a:pt x="1677264" y="3114863"/>
                  <a:pt x="1732424" y="3190303"/>
                  <a:pt x="1779087" y="3265743"/>
                </a:cubicBezTo>
                <a:cubicBezTo>
                  <a:pt x="1673024" y="3299277"/>
                  <a:pt x="1562721" y="3324420"/>
                  <a:pt x="1456659" y="3353754"/>
                </a:cubicBezTo>
                <a:cubicBezTo>
                  <a:pt x="1418475" y="3269933"/>
                  <a:pt x="1376052" y="3186112"/>
                  <a:pt x="1329379" y="3106482"/>
                </a:cubicBezTo>
                <a:cubicBezTo>
                  <a:pt x="1426964" y="3085529"/>
                  <a:pt x="1524538" y="3064577"/>
                  <a:pt x="1622113" y="3043614"/>
                </a:cubicBezTo>
                <a:close/>
                <a:moveTo>
                  <a:pt x="3118053" y="3028102"/>
                </a:moveTo>
                <a:cubicBezTo>
                  <a:pt x="3195154" y="3049319"/>
                  <a:pt x="3272254" y="3066286"/>
                  <a:pt x="3345291" y="3079014"/>
                </a:cubicBezTo>
                <a:cubicBezTo>
                  <a:pt x="3272254" y="3214772"/>
                  <a:pt x="3187036" y="3346291"/>
                  <a:pt x="3097755" y="3477810"/>
                </a:cubicBezTo>
                <a:cubicBezTo>
                  <a:pt x="3036889" y="3465082"/>
                  <a:pt x="2971960" y="3443876"/>
                  <a:pt x="2911094" y="3418420"/>
                </a:cubicBezTo>
                <a:cubicBezTo>
                  <a:pt x="2984141" y="3286901"/>
                  <a:pt x="3057178" y="3159621"/>
                  <a:pt x="3118053" y="3028102"/>
                </a:cubicBezTo>
                <a:close/>
                <a:moveTo>
                  <a:pt x="2868573" y="2950572"/>
                </a:moveTo>
                <a:cubicBezTo>
                  <a:pt x="2943388" y="2980179"/>
                  <a:pt x="3022364" y="3009787"/>
                  <a:pt x="3097179" y="3030925"/>
                </a:cubicBezTo>
                <a:cubicBezTo>
                  <a:pt x="3034828" y="3157804"/>
                  <a:pt x="2964175" y="3288913"/>
                  <a:pt x="2885199" y="3415782"/>
                </a:cubicBezTo>
                <a:cubicBezTo>
                  <a:pt x="2822849" y="3390414"/>
                  <a:pt x="2756347" y="3360807"/>
                  <a:pt x="2693996" y="3322740"/>
                </a:cubicBezTo>
                <a:cubicBezTo>
                  <a:pt x="2756347" y="3200101"/>
                  <a:pt x="2814536" y="3077451"/>
                  <a:pt x="2868573" y="2950572"/>
                </a:cubicBezTo>
                <a:close/>
                <a:moveTo>
                  <a:pt x="1945997" y="2950572"/>
                </a:moveTo>
                <a:cubicBezTo>
                  <a:pt x="2013466" y="3020463"/>
                  <a:pt x="2076715" y="3085988"/>
                  <a:pt x="2135754" y="3155880"/>
                </a:cubicBezTo>
                <a:cubicBezTo>
                  <a:pt x="2026115" y="3195197"/>
                  <a:pt x="1920697" y="3230138"/>
                  <a:pt x="1815269" y="3260712"/>
                </a:cubicBezTo>
                <a:cubicBezTo>
                  <a:pt x="1764670" y="3186454"/>
                  <a:pt x="1714070" y="3107830"/>
                  <a:pt x="1655031" y="3033572"/>
                </a:cubicBezTo>
                <a:cubicBezTo>
                  <a:pt x="1752020" y="3007364"/>
                  <a:pt x="1849008" y="2981156"/>
                  <a:pt x="1945997" y="2950572"/>
                </a:cubicBezTo>
                <a:close/>
                <a:moveTo>
                  <a:pt x="283557" y="2935060"/>
                </a:moveTo>
                <a:cubicBezTo>
                  <a:pt x="296178" y="3026715"/>
                  <a:pt x="308808" y="3114199"/>
                  <a:pt x="321438" y="3205854"/>
                </a:cubicBezTo>
                <a:cubicBezTo>
                  <a:pt x="224626" y="3210025"/>
                  <a:pt x="127813" y="3214186"/>
                  <a:pt x="31010" y="3214186"/>
                </a:cubicBezTo>
                <a:cubicBezTo>
                  <a:pt x="31010" y="3122531"/>
                  <a:pt x="31010" y="3030886"/>
                  <a:pt x="26800" y="2943392"/>
                </a:cubicBezTo>
                <a:cubicBezTo>
                  <a:pt x="115192" y="2943392"/>
                  <a:pt x="199375" y="2939231"/>
                  <a:pt x="283557" y="2935060"/>
                </a:cubicBezTo>
                <a:close/>
                <a:moveTo>
                  <a:pt x="576105" y="2919558"/>
                </a:moveTo>
                <a:cubicBezTo>
                  <a:pt x="601150" y="3001660"/>
                  <a:pt x="626206" y="3087854"/>
                  <a:pt x="647080" y="3178161"/>
                </a:cubicBezTo>
                <a:cubicBezTo>
                  <a:pt x="551049" y="3186376"/>
                  <a:pt x="455028" y="3194582"/>
                  <a:pt x="363178" y="3198684"/>
                </a:cubicBezTo>
                <a:cubicBezTo>
                  <a:pt x="350655" y="3108377"/>
                  <a:pt x="338132" y="3018080"/>
                  <a:pt x="321428" y="2931876"/>
                </a:cubicBezTo>
                <a:cubicBezTo>
                  <a:pt x="409098" y="2927773"/>
                  <a:pt x="492606" y="2923661"/>
                  <a:pt x="576105" y="2919558"/>
                </a:cubicBezTo>
                <a:close/>
                <a:moveTo>
                  <a:pt x="853541" y="2888544"/>
                </a:moveTo>
                <a:cubicBezTo>
                  <a:pt x="890865" y="2973947"/>
                  <a:pt x="924048" y="3059351"/>
                  <a:pt x="957221" y="3149023"/>
                </a:cubicBezTo>
                <a:cubicBezTo>
                  <a:pt x="865986" y="3161839"/>
                  <a:pt x="770590" y="3174645"/>
                  <a:pt x="675203" y="3183182"/>
                </a:cubicBezTo>
                <a:cubicBezTo>
                  <a:pt x="650324" y="3093510"/>
                  <a:pt x="625434" y="3003838"/>
                  <a:pt x="600555" y="2914166"/>
                </a:cubicBezTo>
                <a:cubicBezTo>
                  <a:pt x="683496" y="2909897"/>
                  <a:pt x="770590" y="2901360"/>
                  <a:pt x="853541" y="2888544"/>
                </a:cubicBezTo>
                <a:close/>
                <a:moveTo>
                  <a:pt x="1138567" y="2857530"/>
                </a:moveTo>
                <a:cubicBezTo>
                  <a:pt x="1189499" y="2934396"/>
                  <a:pt x="1236181" y="3011252"/>
                  <a:pt x="1282863" y="3088118"/>
                </a:cubicBezTo>
                <a:cubicBezTo>
                  <a:pt x="1185249" y="3108338"/>
                  <a:pt x="1087636" y="3120480"/>
                  <a:pt x="990022" y="3136656"/>
                </a:cubicBezTo>
                <a:cubicBezTo>
                  <a:pt x="956078" y="3051712"/>
                  <a:pt x="917874" y="2970802"/>
                  <a:pt x="879681" y="2889892"/>
                </a:cubicBezTo>
                <a:cubicBezTo>
                  <a:pt x="964566" y="2881804"/>
                  <a:pt x="1049442" y="2869672"/>
                  <a:pt x="1138567" y="2857530"/>
                </a:cubicBezTo>
                <a:close/>
                <a:moveTo>
                  <a:pt x="2616466" y="2842018"/>
                </a:moveTo>
                <a:cubicBezTo>
                  <a:pt x="2692590" y="2883191"/>
                  <a:pt x="2768713" y="2916129"/>
                  <a:pt x="2849066" y="2944946"/>
                </a:cubicBezTo>
                <a:cubicBezTo>
                  <a:pt x="2794091" y="3068455"/>
                  <a:pt x="2734876" y="3187841"/>
                  <a:pt x="2675671" y="3307228"/>
                </a:cubicBezTo>
                <a:cubicBezTo>
                  <a:pt x="2608007" y="3270178"/>
                  <a:pt x="2544562" y="3233127"/>
                  <a:pt x="2476898" y="3187841"/>
                </a:cubicBezTo>
                <a:cubicBezTo>
                  <a:pt x="2527654" y="3072567"/>
                  <a:pt x="2574170" y="2957293"/>
                  <a:pt x="2616466" y="2842018"/>
                </a:cubicBezTo>
                <a:close/>
                <a:moveTo>
                  <a:pt x="1427237" y="2795502"/>
                </a:moveTo>
                <a:cubicBezTo>
                  <a:pt x="1494686" y="2873501"/>
                  <a:pt x="1553706" y="2947153"/>
                  <a:pt x="1608505" y="3025152"/>
                </a:cubicBezTo>
                <a:cubicBezTo>
                  <a:pt x="1515766" y="3046818"/>
                  <a:pt x="1418807" y="3068474"/>
                  <a:pt x="1321848" y="3090140"/>
                </a:cubicBezTo>
                <a:cubicBezTo>
                  <a:pt x="1275478" y="3003486"/>
                  <a:pt x="1224899" y="2921160"/>
                  <a:pt x="1174309" y="2843171"/>
                </a:cubicBezTo>
                <a:cubicBezTo>
                  <a:pt x="1258618" y="2830169"/>
                  <a:pt x="1342928" y="2812840"/>
                  <a:pt x="1427237" y="2795502"/>
                </a:cubicBezTo>
                <a:close/>
                <a:moveTo>
                  <a:pt x="1712937" y="2748986"/>
                </a:moveTo>
                <a:cubicBezTo>
                  <a:pt x="1793769" y="2809822"/>
                  <a:pt x="1866093" y="2874712"/>
                  <a:pt x="1934158" y="2939612"/>
                </a:cubicBezTo>
                <a:cubicBezTo>
                  <a:pt x="1836310" y="2963945"/>
                  <a:pt x="1738471" y="2988277"/>
                  <a:pt x="1640623" y="3012610"/>
                </a:cubicBezTo>
                <a:cubicBezTo>
                  <a:pt x="1585316" y="2939612"/>
                  <a:pt x="1521500" y="2870658"/>
                  <a:pt x="1453435" y="2801714"/>
                </a:cubicBezTo>
                <a:cubicBezTo>
                  <a:pt x="1542775" y="2785490"/>
                  <a:pt x="1627856" y="2765211"/>
                  <a:pt x="1712937" y="2748986"/>
                </a:cubicBezTo>
                <a:close/>
                <a:moveTo>
                  <a:pt x="2352256" y="2686948"/>
                </a:moveTo>
                <a:cubicBezTo>
                  <a:pt x="2429991" y="2737557"/>
                  <a:pt x="2507727" y="2779716"/>
                  <a:pt x="2585452" y="2821886"/>
                </a:cubicBezTo>
                <a:cubicBezTo>
                  <a:pt x="2542267" y="2935744"/>
                  <a:pt x="2494764" y="3053822"/>
                  <a:pt x="2447261" y="3167670"/>
                </a:cubicBezTo>
                <a:cubicBezTo>
                  <a:pt x="2378171" y="3121291"/>
                  <a:pt x="2313398" y="3070682"/>
                  <a:pt x="2244298" y="3011653"/>
                </a:cubicBezTo>
                <a:cubicBezTo>
                  <a:pt x="2283165" y="2906224"/>
                  <a:pt x="2322033" y="2796586"/>
                  <a:pt x="2352256" y="2686948"/>
                </a:cubicBezTo>
                <a:close/>
                <a:moveTo>
                  <a:pt x="234237" y="2655934"/>
                </a:moveTo>
                <a:cubicBezTo>
                  <a:pt x="246438" y="2739628"/>
                  <a:pt x="262712" y="2827503"/>
                  <a:pt x="274912" y="2915377"/>
                </a:cubicBezTo>
                <a:cubicBezTo>
                  <a:pt x="193563" y="2915377"/>
                  <a:pt x="112213" y="2919558"/>
                  <a:pt x="26800" y="2919558"/>
                </a:cubicBezTo>
                <a:cubicBezTo>
                  <a:pt x="26800" y="2831683"/>
                  <a:pt x="26800" y="2743809"/>
                  <a:pt x="26800" y="2660124"/>
                </a:cubicBezTo>
                <a:cubicBezTo>
                  <a:pt x="95949" y="2660124"/>
                  <a:pt x="165088" y="2655934"/>
                  <a:pt x="234237" y="2655934"/>
                </a:cubicBezTo>
                <a:close/>
                <a:moveTo>
                  <a:pt x="486550" y="2640432"/>
                </a:moveTo>
                <a:cubicBezTo>
                  <a:pt x="515601" y="2722817"/>
                  <a:pt x="540500" y="2805202"/>
                  <a:pt x="569550" y="2891699"/>
                </a:cubicBezTo>
                <a:cubicBezTo>
                  <a:pt x="482398" y="2895821"/>
                  <a:pt x="399408" y="2899943"/>
                  <a:pt x="316408" y="2904056"/>
                </a:cubicBezTo>
                <a:cubicBezTo>
                  <a:pt x="303963" y="2817558"/>
                  <a:pt x="287357" y="2735174"/>
                  <a:pt x="274912" y="2652789"/>
                </a:cubicBezTo>
                <a:cubicBezTo>
                  <a:pt x="345458" y="2648676"/>
                  <a:pt x="416004" y="2644554"/>
                  <a:pt x="486550" y="2640432"/>
                </a:cubicBezTo>
                <a:close/>
                <a:moveTo>
                  <a:pt x="715116" y="2624930"/>
                </a:moveTo>
                <a:cubicBezTo>
                  <a:pt x="759893" y="2703192"/>
                  <a:pt x="796534" y="2785577"/>
                  <a:pt x="833165" y="2867962"/>
                </a:cubicBezTo>
                <a:cubicBezTo>
                  <a:pt x="751756" y="2876197"/>
                  <a:pt x="670339" y="2884441"/>
                  <a:pt x="588921" y="2888554"/>
                </a:cubicBezTo>
                <a:cubicBezTo>
                  <a:pt x="564500" y="2806169"/>
                  <a:pt x="536006" y="2723794"/>
                  <a:pt x="507513" y="2641409"/>
                </a:cubicBezTo>
                <a:cubicBezTo>
                  <a:pt x="576710" y="2637286"/>
                  <a:pt x="645918" y="2633174"/>
                  <a:pt x="715116" y="2624930"/>
                </a:cubicBezTo>
                <a:close/>
                <a:moveTo>
                  <a:pt x="959800" y="2593916"/>
                </a:moveTo>
                <a:cubicBezTo>
                  <a:pt x="1020108" y="2672178"/>
                  <a:pt x="1076100" y="2746329"/>
                  <a:pt x="1127793" y="2824592"/>
                </a:cubicBezTo>
                <a:cubicBezTo>
                  <a:pt x="1041647" y="2836948"/>
                  <a:pt x="955492" y="2845183"/>
                  <a:pt x="869336" y="2857540"/>
                </a:cubicBezTo>
                <a:cubicBezTo>
                  <a:pt x="830576" y="2775155"/>
                  <a:pt x="787498" y="2696892"/>
                  <a:pt x="740113" y="2618629"/>
                </a:cubicBezTo>
                <a:cubicBezTo>
                  <a:pt x="813345" y="2610395"/>
                  <a:pt x="886567" y="2602160"/>
                  <a:pt x="959800" y="2593916"/>
                </a:cubicBezTo>
                <a:close/>
                <a:moveTo>
                  <a:pt x="3318594" y="2593906"/>
                </a:moveTo>
                <a:cubicBezTo>
                  <a:pt x="3410200" y="2610766"/>
                  <a:pt x="3501807" y="2623416"/>
                  <a:pt x="3593413" y="2631846"/>
                </a:cubicBezTo>
                <a:cubicBezTo>
                  <a:pt x="3530955" y="2766744"/>
                  <a:pt x="3460165" y="2897423"/>
                  <a:pt x="3385213" y="3028102"/>
                </a:cubicBezTo>
                <a:cubicBezTo>
                  <a:pt x="3301939" y="3015462"/>
                  <a:pt x="3222817" y="2998592"/>
                  <a:pt x="3143704" y="2977522"/>
                </a:cubicBezTo>
                <a:cubicBezTo>
                  <a:pt x="3210333" y="2851054"/>
                  <a:pt x="3268620" y="2720375"/>
                  <a:pt x="3318594" y="2593906"/>
                </a:cubicBezTo>
                <a:close/>
                <a:moveTo>
                  <a:pt x="1201758" y="2562902"/>
                </a:moveTo>
                <a:cubicBezTo>
                  <a:pt x="1277129" y="2635186"/>
                  <a:pt x="1344119" y="2707471"/>
                  <a:pt x="1406919" y="2779756"/>
                </a:cubicBezTo>
                <a:cubicBezTo>
                  <a:pt x="1323186" y="2796762"/>
                  <a:pt x="1239443" y="2813768"/>
                  <a:pt x="1155701" y="2826526"/>
                </a:cubicBezTo>
                <a:cubicBezTo>
                  <a:pt x="1101272" y="2745743"/>
                  <a:pt x="1046844" y="2669209"/>
                  <a:pt x="988225" y="2592665"/>
                </a:cubicBezTo>
                <a:cubicBezTo>
                  <a:pt x="1059406" y="2584167"/>
                  <a:pt x="1130587" y="2571410"/>
                  <a:pt x="1201758" y="2562902"/>
                </a:cubicBezTo>
                <a:close/>
                <a:moveTo>
                  <a:pt x="1444839" y="2531888"/>
                </a:moveTo>
                <a:cubicBezTo>
                  <a:pt x="1530692" y="2598057"/>
                  <a:pt x="1612461" y="2664217"/>
                  <a:pt x="1686045" y="2726245"/>
                </a:cubicBezTo>
                <a:cubicBezTo>
                  <a:pt x="1604286" y="2746925"/>
                  <a:pt x="1522516" y="2763462"/>
                  <a:pt x="1440746" y="2780000"/>
                </a:cubicBezTo>
                <a:cubicBezTo>
                  <a:pt x="1375339" y="2709708"/>
                  <a:pt x="1309931" y="2639406"/>
                  <a:pt x="1236337" y="2569104"/>
                </a:cubicBezTo>
                <a:cubicBezTo>
                  <a:pt x="1305838" y="2556699"/>
                  <a:pt x="1375339" y="2544293"/>
                  <a:pt x="1444839" y="2531888"/>
                </a:cubicBezTo>
                <a:close/>
                <a:moveTo>
                  <a:pt x="3025343" y="2531878"/>
                </a:moveTo>
                <a:cubicBezTo>
                  <a:pt x="3115064" y="2553094"/>
                  <a:pt x="3204785" y="2574301"/>
                  <a:pt x="3298775" y="2591278"/>
                </a:cubicBezTo>
                <a:cubicBezTo>
                  <a:pt x="3243233" y="2722797"/>
                  <a:pt x="3183422" y="2850067"/>
                  <a:pt x="3119333" y="2981586"/>
                </a:cubicBezTo>
                <a:cubicBezTo>
                  <a:pt x="3038159" y="2960379"/>
                  <a:pt x="2956985" y="2934923"/>
                  <a:pt x="2880080" y="2905218"/>
                </a:cubicBezTo>
                <a:cubicBezTo>
                  <a:pt x="2931354" y="2777948"/>
                  <a:pt x="2982617" y="2654918"/>
                  <a:pt x="3025343" y="2531878"/>
                </a:cubicBezTo>
                <a:close/>
                <a:moveTo>
                  <a:pt x="2121551" y="2516376"/>
                </a:moveTo>
                <a:cubicBezTo>
                  <a:pt x="2192097" y="2574897"/>
                  <a:pt x="2266794" y="2625066"/>
                  <a:pt x="2337340" y="2675226"/>
                </a:cubicBezTo>
                <a:cubicBezTo>
                  <a:pt x="2308289" y="2783907"/>
                  <a:pt x="2275097" y="2888417"/>
                  <a:pt x="2237743" y="2997098"/>
                </a:cubicBezTo>
                <a:cubicBezTo>
                  <a:pt x="2171349" y="2938577"/>
                  <a:pt x="2109096" y="2875875"/>
                  <a:pt x="2042702" y="2808992"/>
                </a:cubicBezTo>
                <a:cubicBezTo>
                  <a:pt x="2071752" y="2712843"/>
                  <a:pt x="2096651" y="2612524"/>
                  <a:pt x="2121551" y="2516376"/>
                </a:cubicBezTo>
                <a:close/>
                <a:moveTo>
                  <a:pt x="2744879" y="2438836"/>
                </a:moveTo>
                <a:cubicBezTo>
                  <a:pt x="2832685" y="2467984"/>
                  <a:pt x="2916320" y="2497132"/>
                  <a:pt x="3004136" y="2522119"/>
                </a:cubicBezTo>
                <a:cubicBezTo>
                  <a:pt x="2962319" y="2642874"/>
                  <a:pt x="2916320" y="2767790"/>
                  <a:pt x="2866141" y="2888544"/>
                </a:cubicBezTo>
                <a:cubicBezTo>
                  <a:pt x="2786687" y="2859396"/>
                  <a:pt x="2711423" y="2826086"/>
                  <a:pt x="2631968" y="2788615"/>
                </a:cubicBezTo>
                <a:cubicBezTo>
                  <a:pt x="2673786" y="2672022"/>
                  <a:pt x="2711423" y="2555429"/>
                  <a:pt x="2744879" y="2438836"/>
                </a:cubicBezTo>
                <a:close/>
                <a:moveTo>
                  <a:pt x="382958" y="2376808"/>
                </a:moveTo>
                <a:cubicBezTo>
                  <a:pt x="416981" y="2452502"/>
                  <a:pt x="446745" y="2532405"/>
                  <a:pt x="476508" y="2616509"/>
                </a:cubicBezTo>
                <a:cubicBezTo>
                  <a:pt x="404224" y="2620720"/>
                  <a:pt x="336188" y="2624920"/>
                  <a:pt x="263903" y="2624920"/>
                </a:cubicBezTo>
                <a:cubicBezTo>
                  <a:pt x="246897" y="2540816"/>
                  <a:pt x="229891" y="2460912"/>
                  <a:pt x="212884" y="2381018"/>
                </a:cubicBezTo>
                <a:cubicBezTo>
                  <a:pt x="268162" y="2381018"/>
                  <a:pt x="327690" y="2376808"/>
                  <a:pt x="382958" y="2376808"/>
                </a:cubicBezTo>
                <a:close/>
                <a:moveTo>
                  <a:pt x="26800" y="2376808"/>
                </a:moveTo>
                <a:cubicBezTo>
                  <a:pt x="78190" y="2376808"/>
                  <a:pt x="133527" y="2376808"/>
                  <a:pt x="184918" y="2376808"/>
                </a:cubicBezTo>
                <a:cubicBezTo>
                  <a:pt x="200723" y="2456712"/>
                  <a:pt x="216537" y="2536615"/>
                  <a:pt x="228396" y="2620720"/>
                </a:cubicBezTo>
                <a:cubicBezTo>
                  <a:pt x="161201" y="2624920"/>
                  <a:pt x="97951" y="2624920"/>
                  <a:pt x="30756" y="2624920"/>
                </a:cubicBezTo>
                <a:cubicBezTo>
                  <a:pt x="26800" y="2540816"/>
                  <a:pt x="26800" y="2456712"/>
                  <a:pt x="26800" y="2376808"/>
                </a:cubicBezTo>
                <a:close/>
                <a:moveTo>
                  <a:pt x="573145" y="2361306"/>
                </a:moveTo>
                <a:cubicBezTo>
                  <a:pt x="619876" y="2435739"/>
                  <a:pt x="666617" y="2514315"/>
                  <a:pt x="709099" y="2592880"/>
                </a:cubicBezTo>
                <a:cubicBezTo>
                  <a:pt x="641122" y="2597012"/>
                  <a:pt x="568896" y="2605286"/>
                  <a:pt x="496670" y="2609418"/>
                </a:cubicBezTo>
                <a:cubicBezTo>
                  <a:pt x="466935" y="2526720"/>
                  <a:pt x="432942" y="2448145"/>
                  <a:pt x="398959" y="2369579"/>
                </a:cubicBezTo>
                <a:cubicBezTo>
                  <a:pt x="458437" y="2369579"/>
                  <a:pt x="513666" y="2365447"/>
                  <a:pt x="573145" y="2361306"/>
                </a:cubicBezTo>
                <a:close/>
                <a:moveTo>
                  <a:pt x="754882" y="2345804"/>
                </a:moveTo>
                <a:cubicBezTo>
                  <a:pt x="822820" y="2418528"/>
                  <a:pt x="886509" y="2495530"/>
                  <a:pt x="941709" y="2572533"/>
                </a:cubicBezTo>
                <a:cubicBezTo>
                  <a:pt x="873771" y="2581080"/>
                  <a:pt x="801594" y="2589637"/>
                  <a:pt x="729407" y="2593916"/>
                </a:cubicBezTo>
                <a:cubicBezTo>
                  <a:pt x="682695" y="2516913"/>
                  <a:pt x="635994" y="2435642"/>
                  <a:pt x="585043" y="2358639"/>
                </a:cubicBezTo>
                <a:cubicBezTo>
                  <a:pt x="640243" y="2354360"/>
                  <a:pt x="699682" y="2350082"/>
                  <a:pt x="754882" y="2345804"/>
                </a:cubicBezTo>
                <a:close/>
                <a:moveTo>
                  <a:pt x="956400" y="2330292"/>
                </a:moveTo>
                <a:cubicBezTo>
                  <a:pt x="1041286" y="2399939"/>
                  <a:pt x="1117673" y="2473943"/>
                  <a:pt x="1189821" y="2547937"/>
                </a:cubicBezTo>
                <a:cubicBezTo>
                  <a:pt x="1121922" y="2556640"/>
                  <a:pt x="1049765" y="2569700"/>
                  <a:pt x="977617" y="2578404"/>
                </a:cubicBezTo>
                <a:cubicBezTo>
                  <a:pt x="918207" y="2500053"/>
                  <a:pt x="854547" y="2421702"/>
                  <a:pt x="786639" y="2343352"/>
                </a:cubicBezTo>
                <a:cubicBezTo>
                  <a:pt x="841809" y="2338995"/>
                  <a:pt x="901229" y="2334648"/>
                  <a:pt x="956400" y="2330292"/>
                </a:cubicBezTo>
                <a:close/>
                <a:moveTo>
                  <a:pt x="1142426" y="2314789"/>
                </a:moveTo>
                <a:cubicBezTo>
                  <a:pt x="1240000" y="2382464"/>
                  <a:pt x="1333335" y="2445898"/>
                  <a:pt x="1422431" y="2513572"/>
                </a:cubicBezTo>
                <a:cubicBezTo>
                  <a:pt x="1354552" y="2526251"/>
                  <a:pt x="1282433" y="2538940"/>
                  <a:pt x="1210305" y="2547400"/>
                </a:cubicBezTo>
                <a:cubicBezTo>
                  <a:pt x="1133937" y="2475506"/>
                  <a:pt x="1053330" y="2407832"/>
                  <a:pt x="972723" y="2335938"/>
                </a:cubicBezTo>
                <a:cubicBezTo>
                  <a:pt x="1027874" y="2331708"/>
                  <a:pt x="1087274" y="2323249"/>
                  <a:pt x="1142426" y="2314789"/>
                </a:cubicBezTo>
                <a:close/>
                <a:moveTo>
                  <a:pt x="2456805" y="2314780"/>
                </a:moveTo>
                <a:cubicBezTo>
                  <a:pt x="2536826" y="2352260"/>
                  <a:pt x="2621057" y="2389731"/>
                  <a:pt x="2709508" y="2418879"/>
                </a:cubicBezTo>
                <a:cubicBezTo>
                  <a:pt x="2675818" y="2535473"/>
                  <a:pt x="2637907" y="2652066"/>
                  <a:pt x="2595787" y="2764488"/>
                </a:cubicBezTo>
                <a:cubicBezTo>
                  <a:pt x="2519976" y="2727017"/>
                  <a:pt x="2444165" y="2681214"/>
                  <a:pt x="2368354" y="2635411"/>
                </a:cubicBezTo>
                <a:cubicBezTo>
                  <a:pt x="2402054" y="2531311"/>
                  <a:pt x="2431535" y="2423041"/>
                  <a:pt x="2456805" y="2314780"/>
                </a:cubicBezTo>
                <a:close/>
                <a:moveTo>
                  <a:pt x="1875031" y="2314780"/>
                </a:moveTo>
                <a:cubicBezTo>
                  <a:pt x="1949181" y="2380656"/>
                  <a:pt x="2019199" y="2438289"/>
                  <a:pt x="2089228" y="2495921"/>
                </a:cubicBezTo>
                <a:cubicBezTo>
                  <a:pt x="2068636" y="2590614"/>
                  <a:pt x="2043923" y="2685307"/>
                  <a:pt x="2015087" y="2779990"/>
                </a:cubicBezTo>
                <a:cubicBezTo>
                  <a:pt x="1953293" y="2714123"/>
                  <a:pt x="1887387" y="2644134"/>
                  <a:pt x="1825604" y="2565910"/>
                </a:cubicBezTo>
                <a:cubicBezTo>
                  <a:pt x="1842083" y="2483574"/>
                  <a:pt x="1862674" y="2401238"/>
                  <a:pt x="1875031" y="2314780"/>
                </a:cubicBezTo>
                <a:close/>
                <a:moveTo>
                  <a:pt x="2183969" y="2175222"/>
                </a:moveTo>
                <a:cubicBezTo>
                  <a:pt x="2264694" y="2221454"/>
                  <a:pt x="2349658" y="2263487"/>
                  <a:pt x="2430382" y="2305510"/>
                </a:cubicBezTo>
                <a:cubicBezTo>
                  <a:pt x="2404897" y="2410586"/>
                  <a:pt x="2379402" y="2519863"/>
                  <a:pt x="2345408" y="2624930"/>
                </a:cubicBezTo>
                <a:cubicBezTo>
                  <a:pt x="2268943" y="2578697"/>
                  <a:pt x="2196717" y="2524063"/>
                  <a:pt x="2120242" y="2469430"/>
                </a:cubicBezTo>
                <a:cubicBezTo>
                  <a:pt x="2145737" y="2372764"/>
                  <a:pt x="2166973" y="2271888"/>
                  <a:pt x="2183969" y="2175222"/>
                </a:cubicBezTo>
                <a:close/>
                <a:moveTo>
                  <a:pt x="3481752" y="2159710"/>
                </a:moveTo>
                <a:cubicBezTo>
                  <a:pt x="3580997" y="2172613"/>
                  <a:pt x="3680242" y="2185507"/>
                  <a:pt x="3779487" y="2189805"/>
                </a:cubicBezTo>
                <a:cubicBezTo>
                  <a:pt x="3733997" y="2327371"/>
                  <a:pt x="3680242" y="2460638"/>
                  <a:pt x="3622346" y="2593906"/>
                </a:cubicBezTo>
                <a:cubicBezTo>
                  <a:pt x="3527243" y="2585310"/>
                  <a:pt x="3436262" y="2572416"/>
                  <a:pt x="3345291" y="2555214"/>
                </a:cubicBezTo>
                <a:cubicBezTo>
                  <a:pt x="3399045" y="2421947"/>
                  <a:pt x="3444536" y="2292977"/>
                  <a:pt x="3481752" y="2159710"/>
                </a:cubicBezTo>
                <a:close/>
                <a:moveTo>
                  <a:pt x="3159861" y="2113193"/>
                </a:moveTo>
                <a:cubicBezTo>
                  <a:pt x="3256459" y="2130053"/>
                  <a:pt x="3357247" y="2146923"/>
                  <a:pt x="3453845" y="2159563"/>
                </a:cubicBezTo>
                <a:cubicBezTo>
                  <a:pt x="3416052" y="2290242"/>
                  <a:pt x="3369848" y="2416711"/>
                  <a:pt x="3319454" y="2547390"/>
                </a:cubicBezTo>
                <a:cubicBezTo>
                  <a:pt x="3231257" y="2530530"/>
                  <a:pt x="3138859" y="2509450"/>
                  <a:pt x="3050662" y="2484160"/>
                </a:cubicBezTo>
                <a:cubicBezTo>
                  <a:pt x="3092666" y="2361911"/>
                  <a:pt x="3130459" y="2235442"/>
                  <a:pt x="3159861" y="2113193"/>
                </a:cubicBezTo>
                <a:close/>
                <a:moveTo>
                  <a:pt x="265545" y="2113193"/>
                </a:moveTo>
                <a:cubicBezTo>
                  <a:pt x="302410" y="2187959"/>
                  <a:pt x="335182" y="2262735"/>
                  <a:pt x="367954" y="2341652"/>
                </a:cubicBezTo>
                <a:cubicBezTo>
                  <a:pt x="314698" y="2341652"/>
                  <a:pt x="261452" y="2341652"/>
                  <a:pt x="208205" y="2345804"/>
                </a:cubicBezTo>
                <a:cubicBezTo>
                  <a:pt x="187721" y="2266886"/>
                  <a:pt x="171340" y="2192120"/>
                  <a:pt x="150856" y="2117345"/>
                </a:cubicBezTo>
                <a:cubicBezTo>
                  <a:pt x="191814" y="2117345"/>
                  <a:pt x="228679" y="2117345"/>
                  <a:pt x="265545" y="2113193"/>
                </a:cubicBezTo>
                <a:close/>
                <a:moveTo>
                  <a:pt x="11288" y="2113193"/>
                </a:moveTo>
                <a:cubicBezTo>
                  <a:pt x="49667" y="2113193"/>
                  <a:pt x="88047" y="2113193"/>
                  <a:pt x="130694" y="2113193"/>
                </a:cubicBezTo>
                <a:cubicBezTo>
                  <a:pt x="147750" y="2189327"/>
                  <a:pt x="164815" y="2265450"/>
                  <a:pt x="181870" y="2345804"/>
                </a:cubicBezTo>
                <a:cubicBezTo>
                  <a:pt x="126426" y="2345804"/>
                  <a:pt x="70991" y="2345804"/>
                  <a:pt x="15547" y="2345804"/>
                </a:cubicBezTo>
                <a:cubicBezTo>
                  <a:pt x="15547" y="2265450"/>
                  <a:pt x="11288" y="2189327"/>
                  <a:pt x="11288" y="2113193"/>
                </a:cubicBezTo>
                <a:close/>
                <a:moveTo>
                  <a:pt x="654309" y="2097691"/>
                </a:moveTo>
                <a:cubicBezTo>
                  <a:pt x="745290" y="2163236"/>
                  <a:pt x="827987" y="2232864"/>
                  <a:pt x="910695" y="2302501"/>
                </a:cubicBezTo>
                <a:cubicBezTo>
                  <a:pt x="856940" y="2306604"/>
                  <a:pt x="803176" y="2310697"/>
                  <a:pt x="749422" y="2314789"/>
                </a:cubicBezTo>
                <a:cubicBezTo>
                  <a:pt x="683262" y="2245152"/>
                  <a:pt x="612960" y="2175524"/>
                  <a:pt x="538527" y="2105887"/>
                </a:cubicBezTo>
                <a:cubicBezTo>
                  <a:pt x="579875" y="2101794"/>
                  <a:pt x="617092" y="2101794"/>
                  <a:pt x="654309" y="2097691"/>
                </a:cubicBezTo>
                <a:close/>
                <a:moveTo>
                  <a:pt x="527244" y="2097691"/>
                </a:moveTo>
                <a:cubicBezTo>
                  <a:pt x="595719" y="2170924"/>
                  <a:pt x="660160" y="2244156"/>
                  <a:pt x="724611" y="2317378"/>
                </a:cubicBezTo>
                <a:cubicBezTo>
                  <a:pt x="672243" y="2321686"/>
                  <a:pt x="619886" y="2325994"/>
                  <a:pt x="567528" y="2330301"/>
                </a:cubicBezTo>
                <a:cubicBezTo>
                  <a:pt x="519195" y="2252771"/>
                  <a:pt x="466828" y="2175231"/>
                  <a:pt x="414470" y="2101999"/>
                </a:cubicBezTo>
                <a:cubicBezTo>
                  <a:pt x="450720" y="2101999"/>
                  <a:pt x="490994" y="2097691"/>
                  <a:pt x="527244" y="2097691"/>
                </a:cubicBezTo>
                <a:close/>
                <a:moveTo>
                  <a:pt x="386113" y="2097691"/>
                </a:moveTo>
                <a:cubicBezTo>
                  <a:pt x="439663" y="2173825"/>
                  <a:pt x="489099" y="2245719"/>
                  <a:pt x="538527" y="2321842"/>
                </a:cubicBezTo>
                <a:cubicBezTo>
                  <a:pt x="484977" y="2326072"/>
                  <a:pt x="431428" y="2330301"/>
                  <a:pt x="377879" y="2330301"/>
                </a:cubicBezTo>
                <a:cubicBezTo>
                  <a:pt x="344931" y="2254178"/>
                  <a:pt x="311973" y="2178054"/>
                  <a:pt x="274902" y="2101921"/>
                </a:cubicBezTo>
                <a:cubicBezTo>
                  <a:pt x="311973" y="2101921"/>
                  <a:pt x="349043" y="2101921"/>
                  <a:pt x="386113" y="2097691"/>
                </a:cubicBezTo>
                <a:close/>
                <a:moveTo>
                  <a:pt x="1642147" y="2082179"/>
                </a:moveTo>
                <a:cubicBezTo>
                  <a:pt x="1713641" y="2157619"/>
                  <a:pt x="1785124" y="2228868"/>
                  <a:pt x="1856618" y="2295927"/>
                </a:cubicBezTo>
                <a:cubicBezTo>
                  <a:pt x="1839797" y="2379748"/>
                  <a:pt x="1822975" y="2463569"/>
                  <a:pt x="1801955" y="2547390"/>
                </a:cubicBezTo>
                <a:cubicBezTo>
                  <a:pt x="1738872" y="2471950"/>
                  <a:pt x="1671588" y="2388129"/>
                  <a:pt x="1608505" y="2300118"/>
                </a:cubicBezTo>
                <a:cubicBezTo>
                  <a:pt x="1621126" y="2228868"/>
                  <a:pt x="1633737" y="2153429"/>
                  <a:pt x="1642147" y="2082179"/>
                </a:cubicBezTo>
                <a:close/>
                <a:moveTo>
                  <a:pt x="788915" y="2082179"/>
                </a:moveTo>
                <a:cubicBezTo>
                  <a:pt x="895642" y="2146034"/>
                  <a:pt x="998267" y="2214148"/>
                  <a:pt x="1096779" y="2282252"/>
                </a:cubicBezTo>
                <a:cubicBezTo>
                  <a:pt x="1043415" y="2286511"/>
                  <a:pt x="990052" y="2295019"/>
                  <a:pt x="936688" y="2299278"/>
                </a:cubicBezTo>
                <a:cubicBezTo>
                  <a:pt x="854596" y="2226915"/>
                  <a:pt x="768392" y="2158801"/>
                  <a:pt x="678085" y="2090697"/>
                </a:cubicBezTo>
                <a:cubicBezTo>
                  <a:pt x="715028" y="2086438"/>
                  <a:pt x="751971" y="2086438"/>
                  <a:pt x="788915" y="2082179"/>
                </a:cubicBezTo>
                <a:close/>
                <a:moveTo>
                  <a:pt x="2844837" y="2051165"/>
                </a:moveTo>
                <a:cubicBezTo>
                  <a:pt x="2937879" y="2072245"/>
                  <a:pt x="3030921" y="2093325"/>
                  <a:pt x="3128193" y="2114405"/>
                </a:cubicBezTo>
                <a:cubicBezTo>
                  <a:pt x="3098585" y="2236654"/>
                  <a:pt x="3060528" y="2358903"/>
                  <a:pt x="3018232" y="2485362"/>
                </a:cubicBezTo>
                <a:cubicBezTo>
                  <a:pt x="2929420" y="2460072"/>
                  <a:pt x="2840607" y="2430562"/>
                  <a:pt x="2756024" y="2401052"/>
                </a:cubicBezTo>
                <a:cubicBezTo>
                  <a:pt x="2785632" y="2283023"/>
                  <a:pt x="2815229" y="2169204"/>
                  <a:pt x="2844837" y="2051165"/>
                </a:cubicBezTo>
                <a:close/>
                <a:moveTo>
                  <a:pt x="1933464" y="2020151"/>
                </a:moveTo>
                <a:cubicBezTo>
                  <a:pt x="2008445" y="2070252"/>
                  <a:pt x="2087606" y="2120354"/>
                  <a:pt x="2166758" y="2166274"/>
                </a:cubicBezTo>
                <a:cubicBezTo>
                  <a:pt x="2145932" y="2262305"/>
                  <a:pt x="2129268" y="2358326"/>
                  <a:pt x="2104270" y="2454348"/>
                </a:cubicBezTo>
                <a:cubicBezTo>
                  <a:pt x="2033442" y="2400076"/>
                  <a:pt x="1958451" y="2337452"/>
                  <a:pt x="1887631" y="2274828"/>
                </a:cubicBezTo>
                <a:cubicBezTo>
                  <a:pt x="1904296" y="2191329"/>
                  <a:pt x="1916799" y="2103650"/>
                  <a:pt x="1933464" y="2020151"/>
                </a:cubicBezTo>
                <a:close/>
                <a:moveTo>
                  <a:pt x="2528787" y="1958123"/>
                </a:moveTo>
                <a:cubicBezTo>
                  <a:pt x="2617238" y="1986861"/>
                  <a:pt x="2709889" y="2011487"/>
                  <a:pt x="2802550" y="2036122"/>
                </a:cubicBezTo>
                <a:cubicBezTo>
                  <a:pt x="2777280" y="2151055"/>
                  <a:pt x="2747799" y="2261885"/>
                  <a:pt x="2718319" y="2376818"/>
                </a:cubicBezTo>
                <a:cubicBezTo>
                  <a:pt x="2629868" y="2343977"/>
                  <a:pt x="2545637" y="2311146"/>
                  <a:pt x="2461396" y="2274203"/>
                </a:cubicBezTo>
                <a:cubicBezTo>
                  <a:pt x="2486666" y="2167475"/>
                  <a:pt x="2507727" y="2064851"/>
                  <a:pt x="2528787" y="1958123"/>
                </a:cubicBezTo>
                <a:close/>
                <a:moveTo>
                  <a:pt x="150846" y="1880593"/>
                </a:moveTo>
                <a:lnTo>
                  <a:pt x="212874" y="1880593"/>
                </a:lnTo>
                <a:lnTo>
                  <a:pt x="214281" y="1880593"/>
                </a:lnTo>
                <a:lnTo>
                  <a:pt x="276924" y="1880593"/>
                </a:lnTo>
                <a:cubicBezTo>
                  <a:pt x="358059" y="1945102"/>
                  <a:pt x="434915" y="2009621"/>
                  <a:pt x="507513" y="2078155"/>
                </a:cubicBezTo>
                <a:cubicBezTo>
                  <a:pt x="469084" y="2082189"/>
                  <a:pt x="430647" y="2082189"/>
                  <a:pt x="392218" y="2082189"/>
                </a:cubicBezTo>
                <a:lnTo>
                  <a:pt x="237754" y="1908569"/>
                </a:lnTo>
                <a:lnTo>
                  <a:pt x="383456" y="2082189"/>
                </a:lnTo>
                <a:cubicBezTo>
                  <a:pt x="345390" y="2082189"/>
                  <a:pt x="307333" y="2082189"/>
                  <a:pt x="269266" y="2082189"/>
                </a:cubicBezTo>
                <a:cubicBezTo>
                  <a:pt x="231200" y="2014994"/>
                  <a:pt x="193143" y="1947798"/>
                  <a:pt x="150846" y="1880593"/>
                </a:cubicBezTo>
                <a:close/>
                <a:moveTo>
                  <a:pt x="73316" y="1880583"/>
                </a:moveTo>
                <a:cubicBezTo>
                  <a:pt x="95470" y="1880583"/>
                  <a:pt x="117625" y="1880583"/>
                  <a:pt x="139769" y="1880583"/>
                </a:cubicBezTo>
                <a:cubicBezTo>
                  <a:pt x="179653" y="1951559"/>
                  <a:pt x="219527" y="2022535"/>
                  <a:pt x="259400" y="2093511"/>
                </a:cubicBezTo>
                <a:cubicBezTo>
                  <a:pt x="219527" y="2097682"/>
                  <a:pt x="179653" y="2097682"/>
                  <a:pt x="139769" y="2097682"/>
                </a:cubicBezTo>
                <a:cubicBezTo>
                  <a:pt x="117625" y="2022535"/>
                  <a:pt x="95470" y="1951559"/>
                  <a:pt x="73316" y="1880583"/>
                </a:cubicBezTo>
                <a:close/>
                <a:moveTo>
                  <a:pt x="11288" y="1880583"/>
                </a:moveTo>
                <a:cubicBezTo>
                  <a:pt x="33442" y="1880583"/>
                  <a:pt x="55597" y="1880583"/>
                  <a:pt x="73316" y="1880583"/>
                </a:cubicBezTo>
                <a:cubicBezTo>
                  <a:pt x="95470" y="1951559"/>
                  <a:pt x="113190" y="2022535"/>
                  <a:pt x="135344" y="2097682"/>
                </a:cubicBezTo>
                <a:cubicBezTo>
                  <a:pt x="95470" y="2097682"/>
                  <a:pt x="55597" y="2097682"/>
                  <a:pt x="15713" y="2097682"/>
                </a:cubicBezTo>
                <a:cubicBezTo>
                  <a:pt x="15713" y="2022535"/>
                  <a:pt x="11288" y="1951559"/>
                  <a:pt x="11288" y="1880583"/>
                </a:cubicBezTo>
                <a:close/>
                <a:moveTo>
                  <a:pt x="0" y="1880583"/>
                </a:moveTo>
                <a:lnTo>
                  <a:pt x="11288" y="1880583"/>
                </a:lnTo>
                <a:cubicBezTo>
                  <a:pt x="11288" y="1951559"/>
                  <a:pt x="11288" y="2022535"/>
                  <a:pt x="6697" y="2097682"/>
                </a:cubicBezTo>
                <a:lnTo>
                  <a:pt x="0" y="2097682"/>
                </a:lnTo>
                <a:close/>
                <a:moveTo>
                  <a:pt x="352442" y="1865081"/>
                </a:moveTo>
                <a:cubicBezTo>
                  <a:pt x="373444" y="1865081"/>
                  <a:pt x="394436" y="1865081"/>
                  <a:pt x="415437" y="1865081"/>
                </a:cubicBezTo>
                <a:cubicBezTo>
                  <a:pt x="533037" y="1928086"/>
                  <a:pt x="646426" y="1995282"/>
                  <a:pt x="755625" y="2058277"/>
                </a:cubicBezTo>
                <a:cubicBezTo>
                  <a:pt x="717822" y="2062477"/>
                  <a:pt x="684229" y="2066677"/>
                  <a:pt x="646426" y="2066677"/>
                </a:cubicBezTo>
                <a:cubicBezTo>
                  <a:pt x="549828" y="1999482"/>
                  <a:pt x="453240" y="1932287"/>
                  <a:pt x="352442" y="1865081"/>
                </a:cubicBezTo>
                <a:close/>
                <a:moveTo>
                  <a:pt x="348662" y="1865081"/>
                </a:moveTo>
                <a:cubicBezTo>
                  <a:pt x="448513" y="1934553"/>
                  <a:pt x="540041" y="2004024"/>
                  <a:pt x="631569" y="2077842"/>
                </a:cubicBezTo>
                <a:cubicBezTo>
                  <a:pt x="594127" y="2077842"/>
                  <a:pt x="556676" y="2082179"/>
                  <a:pt x="519234" y="2082179"/>
                </a:cubicBezTo>
                <a:cubicBezTo>
                  <a:pt x="448513" y="2008371"/>
                  <a:pt x="369459" y="1938900"/>
                  <a:pt x="290414" y="1869428"/>
                </a:cubicBezTo>
                <a:cubicBezTo>
                  <a:pt x="311211" y="1865081"/>
                  <a:pt x="327856" y="1865081"/>
                  <a:pt x="348662" y="1865081"/>
                </a:cubicBezTo>
                <a:close/>
                <a:moveTo>
                  <a:pt x="2248068" y="1849569"/>
                </a:moveTo>
                <a:cubicBezTo>
                  <a:pt x="2331889" y="1883065"/>
                  <a:pt x="2419901" y="1916560"/>
                  <a:pt x="2507912" y="1945874"/>
                </a:cubicBezTo>
                <a:cubicBezTo>
                  <a:pt x="2491150" y="2054731"/>
                  <a:pt x="2466007" y="2159407"/>
                  <a:pt x="2445044" y="2268264"/>
                </a:cubicBezTo>
                <a:cubicBezTo>
                  <a:pt x="2361223" y="2230588"/>
                  <a:pt x="2277402" y="2188711"/>
                  <a:pt x="2197772" y="2142654"/>
                </a:cubicBezTo>
                <a:cubicBezTo>
                  <a:pt x="2214534" y="2046359"/>
                  <a:pt x="2231306" y="1950055"/>
                  <a:pt x="2248068" y="1849569"/>
                </a:cubicBezTo>
                <a:close/>
                <a:moveTo>
                  <a:pt x="1683506" y="1834067"/>
                </a:moveTo>
                <a:cubicBezTo>
                  <a:pt x="1756718" y="1892110"/>
                  <a:pt x="1829930" y="1946001"/>
                  <a:pt x="1903144" y="1999892"/>
                </a:cubicBezTo>
                <a:cubicBezTo>
                  <a:pt x="1890943" y="2082795"/>
                  <a:pt x="1878743" y="2169859"/>
                  <a:pt x="1862468" y="2252761"/>
                </a:cubicBezTo>
                <a:cubicBezTo>
                  <a:pt x="1793329" y="2186435"/>
                  <a:pt x="1724180" y="2120109"/>
                  <a:pt x="1655031" y="2045490"/>
                </a:cubicBezTo>
                <a:cubicBezTo>
                  <a:pt x="1667231" y="1975013"/>
                  <a:pt x="1675369" y="1904545"/>
                  <a:pt x="1683506" y="1834067"/>
                </a:cubicBezTo>
                <a:close/>
                <a:moveTo>
                  <a:pt x="1427022" y="1818555"/>
                </a:moveTo>
                <a:cubicBezTo>
                  <a:pt x="1491346" y="1901839"/>
                  <a:pt x="1559694" y="1980952"/>
                  <a:pt x="1624017" y="2055903"/>
                </a:cubicBezTo>
                <a:cubicBezTo>
                  <a:pt x="1615978" y="2126693"/>
                  <a:pt x="1603914" y="2197483"/>
                  <a:pt x="1595875" y="2268264"/>
                </a:cubicBezTo>
                <a:cubicBezTo>
                  <a:pt x="1531552" y="2180819"/>
                  <a:pt x="1471243" y="2089213"/>
                  <a:pt x="1406919" y="1989284"/>
                </a:cubicBezTo>
                <a:cubicBezTo>
                  <a:pt x="1414958" y="1930987"/>
                  <a:pt x="1418983" y="1876852"/>
                  <a:pt x="1427022" y="1818555"/>
                </a:cubicBezTo>
                <a:close/>
                <a:moveTo>
                  <a:pt x="3595708" y="1725513"/>
                </a:moveTo>
                <a:cubicBezTo>
                  <a:pt x="3699349" y="1738202"/>
                  <a:pt x="3807131" y="1742432"/>
                  <a:pt x="3919055" y="1746661"/>
                </a:cubicBezTo>
                <a:cubicBezTo>
                  <a:pt x="3885892" y="1882000"/>
                  <a:pt x="3848587" y="2013109"/>
                  <a:pt x="3802980" y="2144207"/>
                </a:cubicBezTo>
                <a:cubicBezTo>
                  <a:pt x="3699349" y="2135748"/>
                  <a:pt x="3599850" y="2127289"/>
                  <a:pt x="3500361" y="2114610"/>
                </a:cubicBezTo>
                <a:cubicBezTo>
                  <a:pt x="3537675" y="1987731"/>
                  <a:pt x="3570838" y="1856622"/>
                  <a:pt x="3595708" y="1725513"/>
                </a:cubicBezTo>
                <a:close/>
                <a:moveTo>
                  <a:pt x="1968825" y="1725513"/>
                </a:moveTo>
                <a:cubicBezTo>
                  <a:pt x="2055479" y="1767517"/>
                  <a:pt x="2142142" y="1805310"/>
                  <a:pt x="2228796" y="1838912"/>
                </a:cubicBezTo>
                <a:cubicBezTo>
                  <a:pt x="2215794" y="1935510"/>
                  <a:pt x="2198465" y="2032098"/>
                  <a:pt x="2181137" y="2128696"/>
                </a:cubicBezTo>
                <a:cubicBezTo>
                  <a:pt x="2094473" y="2082502"/>
                  <a:pt x="2012147" y="2036298"/>
                  <a:pt x="1934158" y="1985904"/>
                </a:cubicBezTo>
                <a:cubicBezTo>
                  <a:pt x="1947159" y="1897707"/>
                  <a:pt x="1960161" y="1813710"/>
                  <a:pt x="1968825" y="1725513"/>
                </a:cubicBezTo>
                <a:close/>
                <a:moveTo>
                  <a:pt x="3253079" y="1694499"/>
                </a:moveTo>
                <a:cubicBezTo>
                  <a:pt x="3356182" y="1707188"/>
                  <a:pt x="3459295" y="1719877"/>
                  <a:pt x="3562399" y="1728336"/>
                </a:cubicBezTo>
                <a:cubicBezTo>
                  <a:pt x="3537656" y="1855215"/>
                  <a:pt x="3504659" y="1986314"/>
                  <a:pt x="3467540" y="2113193"/>
                </a:cubicBezTo>
                <a:cubicBezTo>
                  <a:pt x="3368559" y="2100505"/>
                  <a:pt x="3273700" y="2087816"/>
                  <a:pt x="3174718" y="2070907"/>
                </a:cubicBezTo>
                <a:cubicBezTo>
                  <a:pt x="3207715" y="1944028"/>
                  <a:pt x="3232458" y="1821378"/>
                  <a:pt x="3253079" y="1694499"/>
                </a:cubicBezTo>
                <a:close/>
                <a:moveTo>
                  <a:pt x="2926069" y="1647983"/>
                </a:moveTo>
                <a:cubicBezTo>
                  <a:pt x="3020361" y="1660936"/>
                  <a:pt x="3118757" y="1678196"/>
                  <a:pt x="3221244" y="1691149"/>
                </a:cubicBezTo>
                <a:cubicBezTo>
                  <a:pt x="3200751" y="1816328"/>
                  <a:pt x="3172052" y="1941508"/>
                  <a:pt x="3143353" y="2066677"/>
                </a:cubicBezTo>
                <a:cubicBezTo>
                  <a:pt x="3049060" y="2049417"/>
                  <a:pt x="2954768" y="2027829"/>
                  <a:pt x="2864578" y="2006251"/>
                </a:cubicBezTo>
                <a:cubicBezTo>
                  <a:pt x="2889175" y="1885389"/>
                  <a:pt x="2909678" y="1764528"/>
                  <a:pt x="2926069" y="1647983"/>
                </a:cubicBezTo>
                <a:close/>
                <a:moveTo>
                  <a:pt x="11288" y="1647983"/>
                </a:moveTo>
                <a:lnTo>
                  <a:pt x="0" y="1655005"/>
                </a:lnTo>
                <a:lnTo>
                  <a:pt x="0" y="1653916"/>
                </a:lnTo>
                <a:close/>
                <a:moveTo>
                  <a:pt x="11288" y="1647983"/>
                </a:moveTo>
                <a:lnTo>
                  <a:pt x="0" y="1656884"/>
                </a:lnTo>
                <a:lnTo>
                  <a:pt x="0" y="1655175"/>
                </a:lnTo>
                <a:close/>
                <a:moveTo>
                  <a:pt x="11288" y="1647983"/>
                </a:moveTo>
                <a:lnTo>
                  <a:pt x="0" y="1659747"/>
                </a:lnTo>
                <a:lnTo>
                  <a:pt x="0" y="1656928"/>
                </a:lnTo>
                <a:close/>
                <a:moveTo>
                  <a:pt x="11288" y="1647983"/>
                </a:moveTo>
                <a:lnTo>
                  <a:pt x="0" y="1666675"/>
                </a:lnTo>
                <a:lnTo>
                  <a:pt x="0" y="1660884"/>
                </a:lnTo>
                <a:close/>
                <a:moveTo>
                  <a:pt x="11288" y="1647983"/>
                </a:moveTo>
                <a:lnTo>
                  <a:pt x="0" y="1683787"/>
                </a:lnTo>
                <a:lnTo>
                  <a:pt x="0" y="1667737"/>
                </a:lnTo>
                <a:close/>
                <a:moveTo>
                  <a:pt x="11288" y="1647983"/>
                </a:moveTo>
                <a:cubicBezTo>
                  <a:pt x="11288" y="1718871"/>
                  <a:pt x="6853" y="1789769"/>
                  <a:pt x="6853" y="1865081"/>
                </a:cubicBezTo>
                <a:lnTo>
                  <a:pt x="0" y="1865081"/>
                </a:lnTo>
                <a:lnTo>
                  <a:pt x="0" y="1687491"/>
                </a:lnTo>
                <a:close/>
                <a:moveTo>
                  <a:pt x="11288" y="1647983"/>
                </a:moveTo>
                <a:cubicBezTo>
                  <a:pt x="33442" y="1718871"/>
                  <a:pt x="55597" y="1789769"/>
                  <a:pt x="73316" y="1865081"/>
                </a:cubicBezTo>
                <a:cubicBezTo>
                  <a:pt x="55597" y="1865081"/>
                  <a:pt x="33442" y="1865081"/>
                  <a:pt x="15713" y="1865081"/>
                </a:cubicBezTo>
                <a:cubicBezTo>
                  <a:pt x="15713" y="1789769"/>
                  <a:pt x="11288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54063" y="1718871"/>
                  <a:pt x="96838" y="1789769"/>
                  <a:pt x="135344" y="1865081"/>
                </a:cubicBezTo>
                <a:cubicBezTo>
                  <a:pt x="118230" y="1865081"/>
                  <a:pt x="96838" y="1865081"/>
                  <a:pt x="79734" y="1865081"/>
                </a:cubicBezTo>
                <a:cubicBezTo>
                  <a:pt x="58341" y="1789769"/>
                  <a:pt x="32680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74723" y="1718871"/>
                  <a:pt x="138167" y="1789769"/>
                  <a:pt x="197372" y="1860656"/>
                </a:cubicBezTo>
                <a:cubicBezTo>
                  <a:pt x="176224" y="1860656"/>
                  <a:pt x="159305" y="1865081"/>
                  <a:pt x="138167" y="1865081"/>
                </a:cubicBezTo>
                <a:cubicBezTo>
                  <a:pt x="100100" y="1789769"/>
                  <a:pt x="53575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95392" y="1715188"/>
                  <a:pt x="179496" y="1782384"/>
                  <a:pt x="259400" y="1849579"/>
                </a:cubicBezTo>
                <a:cubicBezTo>
                  <a:pt x="238369" y="1849579"/>
                  <a:pt x="221549" y="1849579"/>
                  <a:pt x="200527" y="1849579"/>
                </a:cubicBezTo>
                <a:cubicBezTo>
                  <a:pt x="141654" y="1782384"/>
                  <a:pt x="78571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16062" y="1715188"/>
                  <a:pt x="220845" y="1782384"/>
                  <a:pt x="321428" y="1849579"/>
                </a:cubicBezTo>
                <a:cubicBezTo>
                  <a:pt x="300476" y="1849579"/>
                  <a:pt x="283704" y="1849579"/>
                  <a:pt x="262751" y="1849579"/>
                </a:cubicBezTo>
                <a:cubicBezTo>
                  <a:pt x="183121" y="1782384"/>
                  <a:pt x="99300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40922" y="1715188"/>
                  <a:pt x="262184" y="1782384"/>
                  <a:pt x="383456" y="1845379"/>
                </a:cubicBezTo>
                <a:cubicBezTo>
                  <a:pt x="362543" y="1845379"/>
                  <a:pt x="345820" y="1849579"/>
                  <a:pt x="324916" y="1849579"/>
                </a:cubicBezTo>
                <a:cubicBezTo>
                  <a:pt x="224547" y="1782384"/>
                  <a:pt x="120008" y="1715188"/>
                  <a:pt x="11288" y="1647983"/>
                </a:cubicBezTo>
                <a:close/>
                <a:moveTo>
                  <a:pt x="1438744" y="1632471"/>
                </a:moveTo>
                <a:cubicBezTo>
                  <a:pt x="1508118" y="1699667"/>
                  <a:pt x="1581575" y="1762672"/>
                  <a:pt x="1655031" y="1825667"/>
                </a:cubicBezTo>
                <a:cubicBezTo>
                  <a:pt x="1646875" y="1897062"/>
                  <a:pt x="1638709" y="1968458"/>
                  <a:pt x="1626469" y="2035654"/>
                </a:cubicBezTo>
                <a:cubicBezTo>
                  <a:pt x="1561169" y="1964258"/>
                  <a:pt x="1491795" y="1884461"/>
                  <a:pt x="1422421" y="1804665"/>
                </a:cubicBezTo>
                <a:cubicBezTo>
                  <a:pt x="1430588" y="1745870"/>
                  <a:pt x="1434661" y="1691276"/>
                  <a:pt x="1438744" y="1632471"/>
                </a:cubicBezTo>
                <a:close/>
                <a:moveTo>
                  <a:pt x="2585833" y="1585955"/>
                </a:moveTo>
                <a:cubicBezTo>
                  <a:pt x="2683915" y="1607181"/>
                  <a:pt x="2777739" y="1624159"/>
                  <a:pt x="2880080" y="1641126"/>
                </a:cubicBezTo>
                <a:cubicBezTo>
                  <a:pt x="2863025" y="1755717"/>
                  <a:pt x="2841701" y="1874547"/>
                  <a:pt x="2816118" y="1989137"/>
                </a:cubicBezTo>
                <a:cubicBezTo>
                  <a:pt x="2722295" y="1967921"/>
                  <a:pt x="2628481" y="1942455"/>
                  <a:pt x="2538926" y="1912750"/>
                </a:cubicBezTo>
                <a:cubicBezTo>
                  <a:pt x="2555981" y="1802399"/>
                  <a:pt x="2573046" y="1696306"/>
                  <a:pt x="2585833" y="1585955"/>
                </a:cubicBezTo>
                <a:close/>
                <a:moveTo>
                  <a:pt x="1707310" y="1585955"/>
                </a:moveTo>
                <a:cubicBezTo>
                  <a:pt x="1788094" y="1632823"/>
                  <a:pt x="1868886" y="1675422"/>
                  <a:pt x="1949669" y="1718021"/>
                </a:cubicBezTo>
                <a:cubicBezTo>
                  <a:pt x="1941171" y="1803229"/>
                  <a:pt x="1932663" y="1888437"/>
                  <a:pt x="1919906" y="1973635"/>
                </a:cubicBezTo>
                <a:cubicBezTo>
                  <a:pt x="1839122" y="1922518"/>
                  <a:pt x="1762579" y="1867133"/>
                  <a:pt x="1686045" y="1807488"/>
                </a:cubicBezTo>
                <a:cubicBezTo>
                  <a:pt x="1694553" y="1735067"/>
                  <a:pt x="1698803" y="1658377"/>
                  <a:pt x="1707310" y="1585955"/>
                </a:cubicBezTo>
                <a:close/>
                <a:moveTo>
                  <a:pt x="2277832" y="1523927"/>
                </a:moveTo>
                <a:cubicBezTo>
                  <a:pt x="2370034" y="1549217"/>
                  <a:pt x="2462236" y="1570287"/>
                  <a:pt x="2554438" y="1591357"/>
                </a:cubicBezTo>
                <a:cubicBezTo>
                  <a:pt x="2541866" y="1696697"/>
                  <a:pt x="2525104" y="1806257"/>
                  <a:pt x="2508342" y="1911607"/>
                </a:cubicBezTo>
                <a:cubicBezTo>
                  <a:pt x="2416130" y="1882117"/>
                  <a:pt x="2332309" y="1852617"/>
                  <a:pt x="2244298" y="1818907"/>
                </a:cubicBezTo>
                <a:cubicBezTo>
                  <a:pt x="2256869" y="1721987"/>
                  <a:pt x="2269441" y="1625067"/>
                  <a:pt x="2277832" y="1523927"/>
                </a:cubicBezTo>
                <a:close/>
                <a:moveTo>
                  <a:pt x="1182827" y="1508415"/>
                </a:moveTo>
                <a:cubicBezTo>
                  <a:pt x="1250931" y="1601154"/>
                  <a:pt x="1319044" y="1689684"/>
                  <a:pt x="1391407" y="1773993"/>
                </a:cubicBezTo>
                <a:cubicBezTo>
                  <a:pt x="1387148" y="1833012"/>
                  <a:pt x="1378640" y="1887812"/>
                  <a:pt x="1374381" y="1942611"/>
                </a:cubicBezTo>
                <a:cubicBezTo>
                  <a:pt x="1306268" y="1841442"/>
                  <a:pt x="1242423" y="1736053"/>
                  <a:pt x="1174309" y="1626454"/>
                </a:cubicBezTo>
                <a:cubicBezTo>
                  <a:pt x="1178568" y="1584295"/>
                  <a:pt x="1178568" y="1546355"/>
                  <a:pt x="1182827" y="1508415"/>
                </a:cubicBezTo>
                <a:close/>
                <a:moveTo>
                  <a:pt x="2005299" y="1430885"/>
                </a:moveTo>
                <a:cubicBezTo>
                  <a:pt x="2087401" y="1456556"/>
                  <a:pt x="2173596" y="1482217"/>
                  <a:pt x="2259800" y="1507888"/>
                </a:cubicBezTo>
                <a:cubicBezTo>
                  <a:pt x="2251595" y="1606273"/>
                  <a:pt x="2239277" y="1704668"/>
                  <a:pt x="2226959" y="1803053"/>
                </a:cubicBezTo>
                <a:cubicBezTo>
                  <a:pt x="2144867" y="1768835"/>
                  <a:pt x="2062775" y="1730329"/>
                  <a:pt x="1980674" y="1691833"/>
                </a:cubicBezTo>
                <a:cubicBezTo>
                  <a:pt x="1988889" y="1606273"/>
                  <a:pt x="1997094" y="1516445"/>
                  <a:pt x="2005299" y="1430885"/>
                </a:cubicBezTo>
                <a:close/>
                <a:moveTo>
                  <a:pt x="1450768" y="1430885"/>
                </a:moveTo>
                <a:cubicBezTo>
                  <a:pt x="1527771" y="1481240"/>
                  <a:pt x="1604764" y="1527395"/>
                  <a:pt x="1686045" y="1573550"/>
                </a:cubicBezTo>
                <a:cubicBezTo>
                  <a:pt x="1677488" y="1644887"/>
                  <a:pt x="1673210" y="1716224"/>
                  <a:pt x="1664653" y="1787551"/>
                </a:cubicBezTo>
                <a:cubicBezTo>
                  <a:pt x="1587660" y="1728805"/>
                  <a:pt x="1510657" y="1665869"/>
                  <a:pt x="1437933" y="1602923"/>
                </a:cubicBezTo>
                <a:cubicBezTo>
                  <a:pt x="1442212" y="1544177"/>
                  <a:pt x="1446490" y="1485440"/>
                  <a:pt x="1450768" y="1430885"/>
                </a:cubicBezTo>
                <a:close/>
                <a:moveTo>
                  <a:pt x="1198017" y="1384359"/>
                </a:moveTo>
                <a:cubicBezTo>
                  <a:pt x="1267654" y="1458793"/>
                  <a:pt x="1337282" y="1529094"/>
                  <a:pt x="1406919" y="1595254"/>
                </a:cubicBezTo>
                <a:cubicBezTo>
                  <a:pt x="1402826" y="1649019"/>
                  <a:pt x="1398724" y="1702773"/>
                  <a:pt x="1390538" y="1756527"/>
                </a:cubicBezTo>
                <a:cubicBezTo>
                  <a:pt x="1324993" y="1677962"/>
                  <a:pt x="1255366" y="1591123"/>
                  <a:pt x="1189821" y="1500151"/>
                </a:cubicBezTo>
                <a:cubicBezTo>
                  <a:pt x="1193914" y="1462935"/>
                  <a:pt x="1193914" y="1425718"/>
                  <a:pt x="1198017" y="1384359"/>
                </a:cubicBezTo>
                <a:close/>
                <a:moveTo>
                  <a:pt x="1729612" y="1353345"/>
                </a:moveTo>
                <a:cubicBezTo>
                  <a:pt x="1813305" y="1381487"/>
                  <a:pt x="1896999" y="1409629"/>
                  <a:pt x="1980683" y="1433757"/>
                </a:cubicBezTo>
                <a:cubicBezTo>
                  <a:pt x="1972312" y="1514159"/>
                  <a:pt x="1968131" y="1598595"/>
                  <a:pt x="1955579" y="1678997"/>
                </a:cubicBezTo>
                <a:cubicBezTo>
                  <a:pt x="1876076" y="1642816"/>
                  <a:pt x="1792381" y="1602610"/>
                  <a:pt x="1717059" y="1558389"/>
                </a:cubicBezTo>
                <a:cubicBezTo>
                  <a:pt x="1721250" y="1490041"/>
                  <a:pt x="1725431" y="1421693"/>
                  <a:pt x="1729612" y="1353345"/>
                </a:cubicBezTo>
                <a:close/>
                <a:moveTo>
                  <a:pt x="3652823" y="1306829"/>
                </a:moveTo>
                <a:cubicBezTo>
                  <a:pt x="3767414" y="1311029"/>
                  <a:pt x="3877755" y="1315230"/>
                  <a:pt x="3996585" y="1319430"/>
                </a:cubicBezTo>
                <a:cubicBezTo>
                  <a:pt x="3979608" y="1449620"/>
                  <a:pt x="3954142" y="1579821"/>
                  <a:pt x="3924437" y="1710011"/>
                </a:cubicBezTo>
                <a:cubicBezTo>
                  <a:pt x="3814096" y="1705811"/>
                  <a:pt x="3703744" y="1701611"/>
                  <a:pt x="3593403" y="1693210"/>
                </a:cubicBezTo>
                <a:cubicBezTo>
                  <a:pt x="3618869" y="1563019"/>
                  <a:pt x="3640085" y="1437029"/>
                  <a:pt x="3652823" y="1306829"/>
                </a:cubicBezTo>
                <a:close/>
                <a:moveTo>
                  <a:pt x="3302428" y="1275815"/>
                </a:moveTo>
                <a:cubicBezTo>
                  <a:pt x="3406967" y="1280064"/>
                  <a:pt x="3515697" y="1288553"/>
                  <a:pt x="3624417" y="1292792"/>
                </a:cubicBezTo>
                <a:cubicBezTo>
                  <a:pt x="3611875" y="1420111"/>
                  <a:pt x="3590961" y="1551679"/>
                  <a:pt x="3565876" y="1678997"/>
                </a:cubicBezTo>
                <a:cubicBezTo>
                  <a:pt x="3461337" y="1670509"/>
                  <a:pt x="3356788" y="1662020"/>
                  <a:pt x="3252249" y="1649292"/>
                </a:cubicBezTo>
                <a:cubicBezTo>
                  <a:pt x="3273162" y="1526213"/>
                  <a:pt x="3289886" y="1398894"/>
                  <a:pt x="3302428" y="1275815"/>
                </a:cubicBezTo>
                <a:close/>
                <a:moveTo>
                  <a:pt x="2964819" y="1260303"/>
                </a:moveTo>
                <a:cubicBezTo>
                  <a:pt x="3070970" y="1268645"/>
                  <a:pt x="3172872" y="1276977"/>
                  <a:pt x="3283272" y="1281148"/>
                </a:cubicBezTo>
                <a:cubicBezTo>
                  <a:pt x="3270535" y="1406211"/>
                  <a:pt x="3253548" y="1527092"/>
                  <a:pt x="3232322" y="1647983"/>
                </a:cubicBezTo>
                <a:cubicBezTo>
                  <a:pt x="3130420" y="1635480"/>
                  <a:pt x="3028508" y="1622977"/>
                  <a:pt x="2926606" y="1610464"/>
                </a:cubicBezTo>
                <a:cubicBezTo>
                  <a:pt x="2943593" y="1493743"/>
                  <a:pt x="2956331" y="1377023"/>
                  <a:pt x="2964819" y="1260303"/>
                </a:cubicBezTo>
                <a:close/>
                <a:moveTo>
                  <a:pt x="1461846" y="1244801"/>
                </a:moveTo>
                <a:cubicBezTo>
                  <a:pt x="1541750" y="1278335"/>
                  <a:pt x="1621644" y="1307669"/>
                  <a:pt x="1701548" y="1341193"/>
                </a:cubicBezTo>
                <a:cubicBezTo>
                  <a:pt x="1697347" y="1412443"/>
                  <a:pt x="1693137" y="1483692"/>
                  <a:pt x="1684727" y="1554941"/>
                </a:cubicBezTo>
                <a:cubicBezTo>
                  <a:pt x="1604823" y="1508845"/>
                  <a:pt x="1529129" y="1462739"/>
                  <a:pt x="1453435" y="1416633"/>
                </a:cubicBezTo>
                <a:cubicBezTo>
                  <a:pt x="1457645" y="1357965"/>
                  <a:pt x="1457645" y="1299288"/>
                  <a:pt x="1461846" y="1244801"/>
                </a:cubicBezTo>
                <a:close/>
                <a:moveTo>
                  <a:pt x="1194129" y="1244801"/>
                </a:moveTo>
                <a:cubicBezTo>
                  <a:pt x="1271669" y="1299786"/>
                  <a:pt x="1344891" y="1354762"/>
                  <a:pt x="1422431" y="1405517"/>
                </a:cubicBezTo>
                <a:cubicBezTo>
                  <a:pt x="1418123" y="1460492"/>
                  <a:pt x="1413816" y="1515478"/>
                  <a:pt x="1409508" y="1570453"/>
                </a:cubicBezTo>
                <a:cubicBezTo>
                  <a:pt x="1336276" y="1502789"/>
                  <a:pt x="1263053" y="1435115"/>
                  <a:pt x="1189821" y="1363221"/>
                </a:cubicBezTo>
                <a:cubicBezTo>
                  <a:pt x="1194129" y="1320934"/>
                  <a:pt x="1194129" y="1282868"/>
                  <a:pt x="1194129" y="1244801"/>
                </a:cubicBezTo>
                <a:close/>
                <a:moveTo>
                  <a:pt x="2614679" y="1229289"/>
                </a:moveTo>
                <a:cubicBezTo>
                  <a:pt x="2710700" y="1237651"/>
                  <a:pt x="2810902" y="1246022"/>
                  <a:pt x="2911104" y="1254384"/>
                </a:cubicBezTo>
                <a:cubicBezTo>
                  <a:pt x="2902752" y="1371465"/>
                  <a:pt x="2890230" y="1484375"/>
                  <a:pt x="2873526" y="1601457"/>
                </a:cubicBezTo>
                <a:cubicBezTo>
                  <a:pt x="2777505" y="1584734"/>
                  <a:pt x="2681483" y="1568011"/>
                  <a:pt x="2585452" y="1551278"/>
                </a:cubicBezTo>
                <a:cubicBezTo>
                  <a:pt x="2597975" y="1442558"/>
                  <a:pt x="2606327" y="1333828"/>
                  <a:pt x="2614679" y="1229289"/>
                </a:cubicBezTo>
                <a:close/>
                <a:moveTo>
                  <a:pt x="2312060" y="1198275"/>
                </a:moveTo>
                <a:cubicBezTo>
                  <a:pt x="2405522" y="1210866"/>
                  <a:pt x="2503243" y="1223457"/>
                  <a:pt x="2600954" y="1231848"/>
                </a:cubicBezTo>
                <a:cubicBezTo>
                  <a:pt x="2592456" y="1340940"/>
                  <a:pt x="2583958" y="1445850"/>
                  <a:pt x="2571220" y="1554941"/>
                </a:cubicBezTo>
                <a:cubicBezTo>
                  <a:pt x="2477748" y="1533959"/>
                  <a:pt x="2384286" y="1512987"/>
                  <a:pt x="2290814" y="1492005"/>
                </a:cubicBezTo>
                <a:cubicBezTo>
                  <a:pt x="2299312" y="1395495"/>
                  <a:pt x="2307811" y="1294785"/>
                  <a:pt x="2312060" y="1198275"/>
                </a:cubicBezTo>
                <a:close/>
                <a:moveTo>
                  <a:pt x="961323" y="1198275"/>
                </a:moveTo>
                <a:cubicBezTo>
                  <a:pt x="1027151" y="1298038"/>
                  <a:pt x="1092979" y="1393629"/>
                  <a:pt x="1158807" y="1489230"/>
                </a:cubicBezTo>
                <a:cubicBezTo>
                  <a:pt x="1154695" y="1526643"/>
                  <a:pt x="1150582" y="1564055"/>
                  <a:pt x="1150582" y="1601457"/>
                </a:cubicBezTo>
                <a:cubicBezTo>
                  <a:pt x="1084754" y="1489230"/>
                  <a:pt x="1023039" y="1377004"/>
                  <a:pt x="957211" y="1256464"/>
                </a:cubicBezTo>
                <a:cubicBezTo>
                  <a:pt x="957211" y="1235687"/>
                  <a:pt x="961323" y="1219062"/>
                  <a:pt x="961323" y="1198275"/>
                </a:cubicBezTo>
                <a:close/>
                <a:moveTo>
                  <a:pt x="2013514" y="1151759"/>
                </a:moveTo>
                <a:cubicBezTo>
                  <a:pt x="2104505" y="1164125"/>
                  <a:pt x="2195506" y="1180614"/>
                  <a:pt x="2290824" y="1188858"/>
                </a:cubicBezTo>
                <a:cubicBezTo>
                  <a:pt x="2286496" y="1283669"/>
                  <a:pt x="2277822" y="1382601"/>
                  <a:pt x="2269158" y="1477411"/>
                </a:cubicBezTo>
                <a:cubicBezTo>
                  <a:pt x="2178167" y="1452678"/>
                  <a:pt x="2087176" y="1432067"/>
                  <a:pt x="1996186" y="1407334"/>
                </a:cubicBezTo>
                <a:cubicBezTo>
                  <a:pt x="2004850" y="1320768"/>
                  <a:pt x="2009187" y="1238325"/>
                  <a:pt x="2013514" y="1151759"/>
                </a:cubicBezTo>
                <a:close/>
                <a:moveTo>
                  <a:pt x="1205323" y="1120745"/>
                </a:moveTo>
                <a:cubicBezTo>
                  <a:pt x="1277686" y="1157249"/>
                  <a:pt x="1350059" y="1193752"/>
                  <a:pt x="1422421" y="1226193"/>
                </a:cubicBezTo>
                <a:cubicBezTo>
                  <a:pt x="1422421" y="1278921"/>
                  <a:pt x="1418407" y="1331650"/>
                  <a:pt x="1414382" y="1384369"/>
                </a:cubicBezTo>
                <a:cubicBezTo>
                  <a:pt x="1342019" y="1335704"/>
                  <a:pt x="1273671" y="1287029"/>
                  <a:pt x="1205323" y="1234310"/>
                </a:cubicBezTo>
                <a:cubicBezTo>
                  <a:pt x="1205323" y="1197806"/>
                  <a:pt x="1205323" y="1157249"/>
                  <a:pt x="1205323" y="1120745"/>
                </a:cubicBezTo>
                <a:close/>
                <a:moveTo>
                  <a:pt x="1740933" y="1105233"/>
                </a:moveTo>
                <a:cubicBezTo>
                  <a:pt x="1824627" y="1121839"/>
                  <a:pt x="1908311" y="1134284"/>
                  <a:pt x="1996186" y="1146738"/>
                </a:cubicBezTo>
                <a:cubicBezTo>
                  <a:pt x="1992005" y="1233880"/>
                  <a:pt x="1987814" y="1316880"/>
                  <a:pt x="1983633" y="1399871"/>
                </a:cubicBezTo>
                <a:cubicBezTo>
                  <a:pt x="1895759" y="1374972"/>
                  <a:pt x="1812064" y="1345921"/>
                  <a:pt x="1732562" y="1321022"/>
                </a:cubicBezTo>
                <a:cubicBezTo>
                  <a:pt x="1736752" y="1246335"/>
                  <a:pt x="1736752" y="1175779"/>
                  <a:pt x="1740933" y="1105233"/>
                </a:cubicBezTo>
                <a:close/>
                <a:moveTo>
                  <a:pt x="961470" y="1058717"/>
                </a:moveTo>
                <a:cubicBezTo>
                  <a:pt x="1029574" y="1118498"/>
                  <a:pt x="1101946" y="1178280"/>
                  <a:pt x="1174309" y="1238061"/>
                </a:cubicBezTo>
                <a:lnTo>
                  <a:pt x="1165889" y="1352065"/>
                </a:lnTo>
                <a:lnTo>
                  <a:pt x="1174309" y="1361394"/>
                </a:lnTo>
                <a:cubicBezTo>
                  <a:pt x="1174309" y="1400066"/>
                  <a:pt x="1169884" y="1438739"/>
                  <a:pt x="1169884" y="1477411"/>
                </a:cubicBezTo>
                <a:cubicBezTo>
                  <a:pt x="1098987" y="1382874"/>
                  <a:pt x="1028099" y="1288338"/>
                  <a:pt x="957211" y="1185205"/>
                </a:cubicBezTo>
                <a:cubicBezTo>
                  <a:pt x="957211" y="1163715"/>
                  <a:pt x="957211" y="1142235"/>
                  <a:pt x="957211" y="1120745"/>
                </a:cubicBezTo>
                <a:lnTo>
                  <a:pt x="1085643" y="1263107"/>
                </a:lnTo>
                <a:lnTo>
                  <a:pt x="957211" y="1118498"/>
                </a:lnTo>
                <a:cubicBezTo>
                  <a:pt x="957211" y="1097155"/>
                  <a:pt x="961470" y="1080070"/>
                  <a:pt x="961470" y="1058717"/>
                </a:cubicBezTo>
                <a:close/>
                <a:moveTo>
                  <a:pt x="1477357" y="1043204"/>
                </a:moveTo>
                <a:cubicBezTo>
                  <a:pt x="1553051" y="1059948"/>
                  <a:pt x="1637155" y="1076681"/>
                  <a:pt x="1717059" y="1093423"/>
                </a:cubicBezTo>
                <a:cubicBezTo>
                  <a:pt x="1717059" y="1164555"/>
                  <a:pt x="1712859" y="1235697"/>
                  <a:pt x="1708649" y="1306829"/>
                </a:cubicBezTo>
                <a:cubicBezTo>
                  <a:pt x="1628745" y="1277544"/>
                  <a:pt x="1548851" y="1244068"/>
                  <a:pt x="1468947" y="1214774"/>
                </a:cubicBezTo>
                <a:cubicBezTo>
                  <a:pt x="1473157" y="1156194"/>
                  <a:pt x="1473157" y="1101794"/>
                  <a:pt x="1477357" y="1043204"/>
                </a:cubicBezTo>
                <a:close/>
                <a:moveTo>
                  <a:pt x="1205323" y="981176"/>
                </a:moveTo>
                <a:cubicBezTo>
                  <a:pt x="1277686" y="997881"/>
                  <a:pt x="1350059" y="1018755"/>
                  <a:pt x="1422421" y="1035448"/>
                </a:cubicBezTo>
                <a:cubicBezTo>
                  <a:pt x="1422421" y="1089731"/>
                  <a:pt x="1422421" y="1144003"/>
                  <a:pt x="1418407" y="1198275"/>
                </a:cubicBezTo>
                <a:cubicBezTo>
                  <a:pt x="1346034" y="1164878"/>
                  <a:pt x="1273671" y="1131480"/>
                  <a:pt x="1205323" y="1098083"/>
                </a:cubicBezTo>
                <a:cubicBezTo>
                  <a:pt x="1205323" y="1056333"/>
                  <a:pt x="1205323" y="1018755"/>
                  <a:pt x="1205323" y="981176"/>
                </a:cubicBezTo>
                <a:close/>
                <a:moveTo>
                  <a:pt x="972723" y="981176"/>
                </a:moveTo>
                <a:cubicBezTo>
                  <a:pt x="1040836" y="1023473"/>
                  <a:pt x="1113199" y="1061540"/>
                  <a:pt x="1189821" y="1099597"/>
                </a:cubicBezTo>
                <a:cubicBezTo>
                  <a:pt x="1185562" y="1137663"/>
                  <a:pt x="1185562" y="1175730"/>
                  <a:pt x="1185562" y="1213787"/>
                </a:cubicBezTo>
                <a:cubicBezTo>
                  <a:pt x="1113199" y="1158812"/>
                  <a:pt x="1040836" y="1103826"/>
                  <a:pt x="972723" y="1044621"/>
                </a:cubicBezTo>
                <a:cubicBezTo>
                  <a:pt x="972723" y="1023473"/>
                  <a:pt x="972723" y="1002325"/>
                  <a:pt x="972723" y="981176"/>
                </a:cubicBezTo>
                <a:close/>
                <a:moveTo>
                  <a:pt x="972723" y="919149"/>
                </a:moveTo>
                <a:cubicBezTo>
                  <a:pt x="1045086" y="939955"/>
                  <a:pt x="1117458" y="960761"/>
                  <a:pt x="1189821" y="977397"/>
                </a:cubicBezTo>
                <a:cubicBezTo>
                  <a:pt x="1189821" y="1014848"/>
                  <a:pt x="1189821" y="1052289"/>
                  <a:pt x="1189821" y="1089731"/>
                </a:cubicBezTo>
                <a:cubicBezTo>
                  <a:pt x="1113199" y="1056451"/>
                  <a:pt x="1040836" y="1018999"/>
                  <a:pt x="972723" y="977397"/>
                </a:cubicBezTo>
                <a:cubicBezTo>
                  <a:pt x="972723" y="960761"/>
                  <a:pt x="972723" y="939955"/>
                  <a:pt x="972723" y="919149"/>
                </a:cubicBezTo>
                <a:close/>
                <a:moveTo>
                  <a:pt x="3676823" y="857121"/>
                </a:moveTo>
                <a:cubicBezTo>
                  <a:pt x="3792322" y="857121"/>
                  <a:pt x="3907822" y="861409"/>
                  <a:pt x="4027599" y="861409"/>
                </a:cubicBezTo>
                <a:cubicBezTo>
                  <a:pt x="4027599" y="994374"/>
                  <a:pt x="4019042" y="1127338"/>
                  <a:pt x="4001938" y="1260303"/>
                </a:cubicBezTo>
                <a:cubicBezTo>
                  <a:pt x="3886429" y="1260303"/>
                  <a:pt x="3770930" y="1256015"/>
                  <a:pt x="3655431" y="1251727"/>
                </a:cubicBezTo>
                <a:cubicBezTo>
                  <a:pt x="3668266" y="1123050"/>
                  <a:pt x="3676823" y="990085"/>
                  <a:pt x="3676823" y="857121"/>
                </a:cubicBezTo>
                <a:close/>
                <a:moveTo>
                  <a:pt x="3326760" y="857121"/>
                </a:moveTo>
                <a:cubicBezTo>
                  <a:pt x="3434933" y="857121"/>
                  <a:pt x="3543097" y="857121"/>
                  <a:pt x="3655431" y="857121"/>
                </a:cubicBezTo>
                <a:cubicBezTo>
                  <a:pt x="3651270" y="987751"/>
                  <a:pt x="3647108" y="1114171"/>
                  <a:pt x="3634634" y="1244801"/>
                </a:cubicBezTo>
                <a:cubicBezTo>
                  <a:pt x="3526461" y="1240591"/>
                  <a:pt x="3418288" y="1236371"/>
                  <a:pt x="3314277" y="1227951"/>
                </a:cubicBezTo>
                <a:cubicBezTo>
                  <a:pt x="3322599" y="1105741"/>
                  <a:pt x="3326760" y="983540"/>
                  <a:pt x="3326760" y="857121"/>
                </a:cubicBezTo>
                <a:close/>
                <a:moveTo>
                  <a:pt x="2985645" y="857121"/>
                </a:moveTo>
                <a:cubicBezTo>
                  <a:pt x="3090028" y="857121"/>
                  <a:pt x="3194401" y="857121"/>
                  <a:pt x="3298775" y="857121"/>
                </a:cubicBezTo>
                <a:cubicBezTo>
                  <a:pt x="3298775" y="979770"/>
                  <a:pt x="3294604" y="1106649"/>
                  <a:pt x="3282071" y="1229289"/>
                </a:cubicBezTo>
                <a:cubicBezTo>
                  <a:pt x="3177698" y="1225059"/>
                  <a:pt x="3073325" y="1216600"/>
                  <a:pt x="2973122" y="1208141"/>
                </a:cubicBezTo>
                <a:cubicBezTo>
                  <a:pt x="2981474" y="1093960"/>
                  <a:pt x="2985645" y="975541"/>
                  <a:pt x="2985645" y="857121"/>
                </a:cubicBezTo>
                <a:close/>
                <a:moveTo>
                  <a:pt x="2624964" y="857121"/>
                </a:moveTo>
                <a:cubicBezTo>
                  <a:pt x="2722676" y="857121"/>
                  <a:pt x="2824646" y="857121"/>
                  <a:pt x="2926606" y="857121"/>
                </a:cubicBezTo>
                <a:cubicBezTo>
                  <a:pt x="2926606" y="973147"/>
                  <a:pt x="2922357" y="1093472"/>
                  <a:pt x="2913859" y="1213787"/>
                </a:cubicBezTo>
                <a:cubicBezTo>
                  <a:pt x="2811898" y="1205191"/>
                  <a:pt x="2714187" y="1196605"/>
                  <a:pt x="2616466" y="1188009"/>
                </a:cubicBezTo>
                <a:cubicBezTo>
                  <a:pt x="2620715" y="1076280"/>
                  <a:pt x="2624964" y="964551"/>
                  <a:pt x="2624964" y="857121"/>
                </a:cubicBezTo>
                <a:close/>
                <a:moveTo>
                  <a:pt x="2310595" y="857121"/>
                </a:moveTo>
                <a:cubicBezTo>
                  <a:pt x="2404535" y="857121"/>
                  <a:pt x="2502755" y="861350"/>
                  <a:pt x="2600964" y="861350"/>
                </a:cubicBezTo>
                <a:cubicBezTo>
                  <a:pt x="2600964" y="967081"/>
                  <a:pt x="2600964" y="1077042"/>
                  <a:pt x="2592427" y="1182773"/>
                </a:cubicBezTo>
                <a:cubicBezTo>
                  <a:pt x="2494217" y="1174314"/>
                  <a:pt x="2400267" y="1165854"/>
                  <a:pt x="2306326" y="1153175"/>
                </a:cubicBezTo>
                <a:cubicBezTo>
                  <a:pt x="2310595" y="1055894"/>
                  <a:pt x="2310595" y="958622"/>
                  <a:pt x="2310595" y="857121"/>
                </a:cubicBezTo>
                <a:close/>
                <a:moveTo>
                  <a:pt x="2015917" y="857121"/>
                </a:moveTo>
                <a:cubicBezTo>
                  <a:pt x="2104730" y="857121"/>
                  <a:pt x="2197772" y="857121"/>
                  <a:pt x="2290814" y="857121"/>
                </a:cubicBezTo>
                <a:cubicBezTo>
                  <a:pt x="2290814" y="955340"/>
                  <a:pt x="2286584" y="1053549"/>
                  <a:pt x="2282355" y="1151759"/>
                </a:cubicBezTo>
                <a:cubicBezTo>
                  <a:pt x="2189313" y="1143221"/>
                  <a:pt x="2100500" y="1130415"/>
                  <a:pt x="2011688" y="1117600"/>
                </a:cubicBezTo>
                <a:cubicBezTo>
                  <a:pt x="2015917" y="1032196"/>
                  <a:pt x="2015917" y="942524"/>
                  <a:pt x="2015917" y="857121"/>
                </a:cubicBezTo>
                <a:close/>
                <a:moveTo>
                  <a:pt x="1736811" y="857121"/>
                </a:moveTo>
                <a:cubicBezTo>
                  <a:pt x="1821853" y="857121"/>
                  <a:pt x="1906895" y="861194"/>
                  <a:pt x="1996186" y="861194"/>
                </a:cubicBezTo>
                <a:cubicBezTo>
                  <a:pt x="1996186" y="942544"/>
                  <a:pt x="1996186" y="1023883"/>
                  <a:pt x="1991936" y="1105233"/>
                </a:cubicBezTo>
                <a:cubicBezTo>
                  <a:pt x="1902645" y="1093032"/>
                  <a:pt x="1817603" y="1080832"/>
                  <a:pt x="1732562" y="1068632"/>
                </a:cubicBezTo>
                <a:cubicBezTo>
                  <a:pt x="1736811" y="999482"/>
                  <a:pt x="1736811" y="930333"/>
                  <a:pt x="1736811" y="857121"/>
                </a:cubicBezTo>
                <a:close/>
                <a:moveTo>
                  <a:pt x="1468947" y="857121"/>
                </a:moveTo>
                <a:cubicBezTo>
                  <a:pt x="1550228" y="857121"/>
                  <a:pt x="1631510" y="857121"/>
                  <a:pt x="1717059" y="857121"/>
                </a:cubicBezTo>
                <a:cubicBezTo>
                  <a:pt x="1717059" y="929493"/>
                  <a:pt x="1717059" y="1001856"/>
                  <a:pt x="1717059" y="1074219"/>
                </a:cubicBezTo>
                <a:cubicBezTo>
                  <a:pt x="1631510" y="1061452"/>
                  <a:pt x="1545950" y="1044425"/>
                  <a:pt x="1468947" y="1031649"/>
                </a:cubicBezTo>
                <a:cubicBezTo>
                  <a:pt x="1468947" y="972053"/>
                  <a:pt x="1468947" y="912457"/>
                  <a:pt x="1468947" y="857121"/>
                </a:cubicBezTo>
                <a:close/>
                <a:moveTo>
                  <a:pt x="1205323" y="857121"/>
                </a:moveTo>
                <a:cubicBezTo>
                  <a:pt x="1281447" y="857121"/>
                  <a:pt x="1357580" y="857121"/>
                  <a:pt x="1437933" y="860999"/>
                </a:cubicBezTo>
                <a:cubicBezTo>
                  <a:pt x="1437933" y="911393"/>
                  <a:pt x="1437933" y="961797"/>
                  <a:pt x="1437933" y="1012191"/>
                </a:cubicBezTo>
                <a:cubicBezTo>
                  <a:pt x="1357580" y="996689"/>
                  <a:pt x="1281447" y="981176"/>
                  <a:pt x="1205323" y="965675"/>
                </a:cubicBezTo>
                <a:cubicBezTo>
                  <a:pt x="1205323" y="930783"/>
                  <a:pt x="1205323" y="892013"/>
                  <a:pt x="1205323" y="857121"/>
                </a:cubicBezTo>
                <a:close/>
                <a:moveTo>
                  <a:pt x="972723" y="841619"/>
                </a:moveTo>
                <a:cubicBezTo>
                  <a:pt x="1045086" y="846053"/>
                  <a:pt x="1117458" y="846053"/>
                  <a:pt x="1189821" y="846053"/>
                </a:cubicBezTo>
                <a:cubicBezTo>
                  <a:pt x="1189821" y="885927"/>
                  <a:pt x="1189821" y="925801"/>
                  <a:pt x="1189821" y="965675"/>
                </a:cubicBezTo>
                <a:cubicBezTo>
                  <a:pt x="1117458" y="947955"/>
                  <a:pt x="1045086" y="925801"/>
                  <a:pt x="972723" y="908081"/>
                </a:cubicBezTo>
                <a:cubicBezTo>
                  <a:pt x="972723" y="885927"/>
                  <a:pt x="972723" y="863773"/>
                  <a:pt x="972723" y="841619"/>
                </a:cubicBezTo>
                <a:close/>
                <a:moveTo>
                  <a:pt x="740113" y="841619"/>
                </a:moveTo>
                <a:cubicBezTo>
                  <a:pt x="808744" y="950348"/>
                  <a:pt x="877375" y="1054888"/>
                  <a:pt x="941709" y="1159427"/>
                </a:cubicBezTo>
                <a:cubicBezTo>
                  <a:pt x="941709" y="1176150"/>
                  <a:pt x="941709" y="1197064"/>
                  <a:pt x="941709" y="1213787"/>
                </a:cubicBezTo>
                <a:cubicBezTo>
                  <a:pt x="873077" y="1092525"/>
                  <a:pt x="808744" y="97125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29630"/>
                  <a:pt x="874513" y="1013451"/>
                  <a:pt x="941709" y="1097282"/>
                </a:cubicBezTo>
                <a:cubicBezTo>
                  <a:pt x="941709" y="1114044"/>
                  <a:pt x="941709" y="1134997"/>
                  <a:pt x="937509" y="1151759"/>
                </a:cubicBezTo>
                <a:cubicBezTo>
                  <a:pt x="874513" y="1051176"/>
                  <a:pt x="807308" y="94640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04701"/>
                  <a:pt x="874513" y="971985"/>
                  <a:pt x="941709" y="1035068"/>
                </a:cubicBezTo>
                <a:cubicBezTo>
                  <a:pt x="941709" y="1051889"/>
                  <a:pt x="941709" y="1072910"/>
                  <a:pt x="941709" y="1089731"/>
                </a:cubicBezTo>
                <a:cubicBezTo>
                  <a:pt x="874513" y="1009837"/>
                  <a:pt x="807308" y="92572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83915"/>
                  <a:pt x="874513" y="930431"/>
                  <a:pt x="941709" y="968498"/>
                </a:cubicBezTo>
                <a:cubicBezTo>
                  <a:pt x="941709" y="989645"/>
                  <a:pt x="941709" y="1006554"/>
                  <a:pt x="941709" y="1027703"/>
                </a:cubicBezTo>
                <a:cubicBezTo>
                  <a:pt x="874513" y="968498"/>
                  <a:pt x="807308" y="90506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63011"/>
                  <a:pt x="874513" y="884403"/>
                  <a:pt x="941709" y="905786"/>
                </a:cubicBezTo>
                <a:cubicBezTo>
                  <a:pt x="941709" y="927178"/>
                  <a:pt x="941709" y="944292"/>
                  <a:pt x="941709" y="965675"/>
                </a:cubicBezTo>
                <a:cubicBezTo>
                  <a:pt x="874513" y="922900"/>
                  <a:pt x="807308" y="88440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41619"/>
                  <a:pt x="874513" y="841619"/>
                  <a:pt x="941709" y="841619"/>
                </a:cubicBezTo>
                <a:cubicBezTo>
                  <a:pt x="941709" y="863773"/>
                  <a:pt x="941709" y="881492"/>
                  <a:pt x="941709" y="903647"/>
                </a:cubicBezTo>
                <a:cubicBezTo>
                  <a:pt x="874513" y="881492"/>
                  <a:pt x="807308" y="859348"/>
                  <a:pt x="740113" y="841619"/>
                </a:cubicBezTo>
                <a:close/>
                <a:moveTo>
                  <a:pt x="941709" y="779591"/>
                </a:moveTo>
                <a:cubicBezTo>
                  <a:pt x="941709" y="800260"/>
                  <a:pt x="941709" y="816807"/>
                  <a:pt x="941709" y="837477"/>
                </a:cubicBezTo>
                <a:cubicBezTo>
                  <a:pt x="874513" y="837477"/>
                  <a:pt x="807308" y="837477"/>
                  <a:pt x="740113" y="841619"/>
                </a:cubicBezTo>
                <a:cubicBezTo>
                  <a:pt x="807308" y="820939"/>
                  <a:pt x="874513" y="800260"/>
                  <a:pt x="941709" y="779591"/>
                </a:cubicBezTo>
                <a:close/>
                <a:moveTo>
                  <a:pt x="1189821" y="717562"/>
                </a:moveTo>
                <a:cubicBezTo>
                  <a:pt x="1189821" y="758911"/>
                  <a:pt x="1189821" y="800260"/>
                  <a:pt x="1189821" y="837018"/>
                </a:cubicBezTo>
                <a:cubicBezTo>
                  <a:pt x="1117458" y="841619"/>
                  <a:pt x="1045086" y="841619"/>
                  <a:pt x="972723" y="841619"/>
                </a:cubicBezTo>
                <a:cubicBezTo>
                  <a:pt x="972723" y="823235"/>
                  <a:pt x="972723" y="800260"/>
                  <a:pt x="972723" y="777295"/>
                </a:cubicBezTo>
                <a:cubicBezTo>
                  <a:pt x="1045086" y="754320"/>
                  <a:pt x="1117458" y="735936"/>
                  <a:pt x="1189821" y="717562"/>
                </a:cubicBezTo>
                <a:close/>
                <a:moveTo>
                  <a:pt x="941709" y="717562"/>
                </a:moveTo>
                <a:cubicBezTo>
                  <a:pt x="941709" y="734100"/>
                  <a:pt x="941709" y="754779"/>
                  <a:pt x="941709" y="771317"/>
                </a:cubicBezTo>
                <a:cubicBezTo>
                  <a:pt x="874513" y="796128"/>
                  <a:pt x="807308" y="816807"/>
                  <a:pt x="740113" y="841619"/>
                </a:cubicBezTo>
                <a:cubicBezTo>
                  <a:pt x="807308" y="796128"/>
                  <a:pt x="874513" y="754779"/>
                  <a:pt x="941709" y="717562"/>
                </a:cubicBezTo>
                <a:close/>
                <a:moveTo>
                  <a:pt x="1437933" y="671037"/>
                </a:moveTo>
                <a:cubicBezTo>
                  <a:pt x="1437933" y="726471"/>
                  <a:pt x="1437933" y="786174"/>
                  <a:pt x="1437933" y="841619"/>
                </a:cubicBezTo>
                <a:cubicBezTo>
                  <a:pt x="1357580" y="841619"/>
                  <a:pt x="1281447" y="841619"/>
                  <a:pt x="1205323" y="841619"/>
                </a:cubicBezTo>
                <a:cubicBezTo>
                  <a:pt x="1205323" y="803239"/>
                  <a:pt x="1205323" y="764850"/>
                  <a:pt x="1205323" y="722212"/>
                </a:cubicBezTo>
                <a:cubicBezTo>
                  <a:pt x="1281447" y="705147"/>
                  <a:pt x="1357580" y="688092"/>
                  <a:pt x="1437933" y="671037"/>
                </a:cubicBezTo>
                <a:close/>
                <a:moveTo>
                  <a:pt x="941709" y="655534"/>
                </a:moveTo>
                <a:cubicBezTo>
                  <a:pt x="941709" y="676204"/>
                  <a:pt x="941709" y="692751"/>
                  <a:pt x="941709" y="713421"/>
                </a:cubicBezTo>
                <a:cubicBezTo>
                  <a:pt x="874513" y="754779"/>
                  <a:pt x="807308" y="796128"/>
                  <a:pt x="740113" y="841619"/>
                </a:cubicBezTo>
                <a:cubicBezTo>
                  <a:pt x="807308" y="775449"/>
                  <a:pt x="874513" y="713421"/>
                  <a:pt x="941709" y="655534"/>
                </a:cubicBezTo>
                <a:close/>
                <a:moveTo>
                  <a:pt x="1717059" y="609009"/>
                </a:moveTo>
                <a:cubicBezTo>
                  <a:pt x="1717059" y="681371"/>
                  <a:pt x="1717059" y="753734"/>
                  <a:pt x="1717059" y="826107"/>
                </a:cubicBezTo>
                <a:cubicBezTo>
                  <a:pt x="1631510" y="826107"/>
                  <a:pt x="1550228" y="826107"/>
                  <a:pt x="1468947" y="826107"/>
                </a:cubicBezTo>
                <a:cubicBezTo>
                  <a:pt x="1468947" y="770770"/>
                  <a:pt x="1468947" y="711174"/>
                  <a:pt x="1468947" y="655827"/>
                </a:cubicBezTo>
                <a:cubicBezTo>
                  <a:pt x="1545950" y="638802"/>
                  <a:pt x="1631510" y="621776"/>
                  <a:pt x="1717059" y="609009"/>
                </a:cubicBezTo>
                <a:close/>
                <a:moveTo>
                  <a:pt x="1189821" y="593506"/>
                </a:moveTo>
                <a:cubicBezTo>
                  <a:pt x="1189821" y="630059"/>
                  <a:pt x="1189821" y="666611"/>
                  <a:pt x="1189821" y="703164"/>
                </a:cubicBezTo>
                <a:cubicBezTo>
                  <a:pt x="1117458" y="723472"/>
                  <a:pt x="1045086" y="743780"/>
                  <a:pt x="972723" y="764088"/>
                </a:cubicBezTo>
                <a:cubicBezTo>
                  <a:pt x="972723" y="743780"/>
                  <a:pt x="972723" y="723472"/>
                  <a:pt x="972723" y="703164"/>
                </a:cubicBezTo>
                <a:cubicBezTo>
                  <a:pt x="1040836" y="666611"/>
                  <a:pt x="1113199" y="630059"/>
                  <a:pt x="1189821" y="593506"/>
                </a:cubicBezTo>
                <a:close/>
                <a:moveTo>
                  <a:pt x="941709" y="593506"/>
                </a:moveTo>
                <a:cubicBezTo>
                  <a:pt x="941709" y="614176"/>
                  <a:pt x="941709" y="630723"/>
                  <a:pt x="941709" y="651392"/>
                </a:cubicBezTo>
                <a:cubicBezTo>
                  <a:pt x="874513" y="709289"/>
                  <a:pt x="807308" y="775449"/>
                  <a:pt x="740113" y="841619"/>
                </a:cubicBezTo>
                <a:cubicBezTo>
                  <a:pt x="807308" y="754779"/>
                  <a:pt x="874513" y="672072"/>
                  <a:pt x="941709" y="593506"/>
                </a:cubicBezTo>
                <a:close/>
                <a:moveTo>
                  <a:pt x="1991936" y="562492"/>
                </a:moveTo>
                <a:cubicBezTo>
                  <a:pt x="1996186" y="647534"/>
                  <a:pt x="1996186" y="736825"/>
                  <a:pt x="1996186" y="821858"/>
                </a:cubicBezTo>
                <a:cubicBezTo>
                  <a:pt x="1906895" y="821858"/>
                  <a:pt x="1821853" y="821858"/>
                  <a:pt x="1736811" y="826116"/>
                </a:cubicBezTo>
                <a:cubicBezTo>
                  <a:pt x="1736811" y="749582"/>
                  <a:pt x="1736811" y="677298"/>
                  <a:pt x="1732562" y="605013"/>
                </a:cubicBezTo>
                <a:cubicBezTo>
                  <a:pt x="1817603" y="587997"/>
                  <a:pt x="1902645" y="575250"/>
                  <a:pt x="1991936" y="562492"/>
                </a:cubicBezTo>
                <a:close/>
                <a:moveTo>
                  <a:pt x="2282355" y="531478"/>
                </a:moveTo>
                <a:cubicBezTo>
                  <a:pt x="2286584" y="628281"/>
                  <a:pt x="2290814" y="725094"/>
                  <a:pt x="2290814" y="821906"/>
                </a:cubicBezTo>
                <a:cubicBezTo>
                  <a:pt x="2197772" y="821906"/>
                  <a:pt x="2104730" y="826116"/>
                  <a:pt x="2015917" y="826116"/>
                </a:cubicBezTo>
                <a:cubicBezTo>
                  <a:pt x="2015917" y="737724"/>
                  <a:pt x="2015917" y="653542"/>
                  <a:pt x="2011688" y="565149"/>
                </a:cubicBezTo>
                <a:cubicBezTo>
                  <a:pt x="2100500" y="552519"/>
                  <a:pt x="2189313" y="544099"/>
                  <a:pt x="2282355" y="531478"/>
                </a:cubicBezTo>
                <a:close/>
                <a:moveTo>
                  <a:pt x="937509" y="531478"/>
                </a:moveTo>
                <a:cubicBezTo>
                  <a:pt x="941709" y="548016"/>
                  <a:pt x="941709" y="568695"/>
                  <a:pt x="941709" y="585233"/>
                </a:cubicBezTo>
                <a:cubicBezTo>
                  <a:pt x="874513" y="667940"/>
                  <a:pt x="807308" y="750638"/>
                  <a:pt x="740113" y="841619"/>
                </a:cubicBezTo>
                <a:cubicBezTo>
                  <a:pt x="807308" y="734100"/>
                  <a:pt x="874513" y="630723"/>
                  <a:pt x="937509" y="531478"/>
                </a:cubicBezTo>
                <a:close/>
                <a:moveTo>
                  <a:pt x="2592544" y="500464"/>
                </a:moveTo>
                <a:cubicBezTo>
                  <a:pt x="2600964" y="610425"/>
                  <a:pt x="2600964" y="716156"/>
                  <a:pt x="2600964" y="826116"/>
                </a:cubicBezTo>
                <a:cubicBezTo>
                  <a:pt x="2504151" y="826116"/>
                  <a:pt x="2407349" y="826116"/>
                  <a:pt x="2314746" y="826116"/>
                </a:cubicBezTo>
                <a:cubicBezTo>
                  <a:pt x="2314746" y="728845"/>
                  <a:pt x="2314746" y="631573"/>
                  <a:pt x="2306326" y="530062"/>
                </a:cubicBezTo>
                <a:cubicBezTo>
                  <a:pt x="2403138" y="521612"/>
                  <a:pt x="2495741" y="508924"/>
                  <a:pt x="2592544" y="500464"/>
                </a:cubicBezTo>
                <a:close/>
                <a:moveTo>
                  <a:pt x="1418407" y="484952"/>
                </a:moveTo>
                <a:cubicBezTo>
                  <a:pt x="1422421" y="538199"/>
                  <a:pt x="1422421" y="591455"/>
                  <a:pt x="1422421" y="644701"/>
                </a:cubicBezTo>
                <a:cubicBezTo>
                  <a:pt x="1350059" y="665185"/>
                  <a:pt x="1277686" y="681567"/>
                  <a:pt x="1205323" y="702051"/>
                </a:cubicBezTo>
                <a:cubicBezTo>
                  <a:pt x="1205323" y="661083"/>
                  <a:pt x="1205323" y="624218"/>
                  <a:pt x="1205323" y="587352"/>
                </a:cubicBezTo>
                <a:cubicBezTo>
                  <a:pt x="1273671" y="550487"/>
                  <a:pt x="1346034" y="517715"/>
                  <a:pt x="1418407" y="484952"/>
                </a:cubicBezTo>
                <a:close/>
                <a:moveTo>
                  <a:pt x="2914035" y="469450"/>
                </a:moveTo>
                <a:cubicBezTo>
                  <a:pt x="2922416" y="585467"/>
                  <a:pt x="2926606" y="705792"/>
                  <a:pt x="2926606" y="821818"/>
                </a:cubicBezTo>
                <a:cubicBezTo>
                  <a:pt x="2826023" y="821818"/>
                  <a:pt x="2725440" y="821818"/>
                  <a:pt x="2629038" y="826116"/>
                </a:cubicBezTo>
                <a:cubicBezTo>
                  <a:pt x="2629038" y="714388"/>
                  <a:pt x="2624847" y="602659"/>
                  <a:pt x="2616466" y="495229"/>
                </a:cubicBezTo>
                <a:cubicBezTo>
                  <a:pt x="2717049" y="482335"/>
                  <a:pt x="2813452" y="473748"/>
                  <a:pt x="2914035" y="469450"/>
                </a:cubicBezTo>
                <a:close/>
                <a:moveTo>
                  <a:pt x="1185562" y="469450"/>
                </a:moveTo>
                <a:cubicBezTo>
                  <a:pt x="1185562" y="507507"/>
                  <a:pt x="1185562" y="545574"/>
                  <a:pt x="1189821" y="583641"/>
                </a:cubicBezTo>
                <a:cubicBezTo>
                  <a:pt x="1113199" y="621697"/>
                  <a:pt x="1040836" y="659764"/>
                  <a:pt x="972723" y="702060"/>
                </a:cubicBezTo>
                <a:cubicBezTo>
                  <a:pt x="972723" y="680912"/>
                  <a:pt x="972723" y="659764"/>
                  <a:pt x="972723" y="638616"/>
                </a:cubicBezTo>
                <a:cubicBezTo>
                  <a:pt x="1040836" y="579411"/>
                  <a:pt x="1113199" y="524426"/>
                  <a:pt x="1185562" y="469450"/>
                </a:cubicBezTo>
                <a:close/>
                <a:moveTo>
                  <a:pt x="941709" y="469450"/>
                </a:moveTo>
                <a:cubicBezTo>
                  <a:pt x="941709" y="485988"/>
                  <a:pt x="941709" y="506667"/>
                  <a:pt x="941709" y="523205"/>
                </a:cubicBezTo>
                <a:cubicBezTo>
                  <a:pt x="877375" y="626582"/>
                  <a:pt x="808744" y="729968"/>
                  <a:pt x="740113" y="841619"/>
                </a:cubicBezTo>
                <a:cubicBezTo>
                  <a:pt x="808744" y="713421"/>
                  <a:pt x="873077" y="589365"/>
                  <a:pt x="941709" y="469450"/>
                </a:cubicBezTo>
                <a:close/>
                <a:moveTo>
                  <a:pt x="3282071" y="453938"/>
                </a:moveTo>
                <a:cubicBezTo>
                  <a:pt x="3294604" y="571469"/>
                  <a:pt x="3298775" y="693064"/>
                  <a:pt x="3298775" y="810605"/>
                </a:cubicBezTo>
                <a:cubicBezTo>
                  <a:pt x="3194401" y="810605"/>
                  <a:pt x="3090028" y="810605"/>
                  <a:pt x="2985645" y="810605"/>
                </a:cubicBezTo>
                <a:cubicBezTo>
                  <a:pt x="2985645" y="697118"/>
                  <a:pt x="2981474" y="587685"/>
                  <a:pt x="2973122" y="474198"/>
                </a:cubicBezTo>
                <a:cubicBezTo>
                  <a:pt x="3073325" y="466100"/>
                  <a:pt x="3177698" y="457992"/>
                  <a:pt x="3282071" y="453938"/>
                </a:cubicBezTo>
                <a:close/>
                <a:moveTo>
                  <a:pt x="3634879" y="438436"/>
                </a:moveTo>
                <a:cubicBezTo>
                  <a:pt x="3647216" y="563840"/>
                  <a:pt x="3651319" y="685200"/>
                  <a:pt x="3655431" y="810605"/>
                </a:cubicBezTo>
                <a:cubicBezTo>
                  <a:pt x="3544454" y="810605"/>
                  <a:pt x="3437590" y="810605"/>
                  <a:pt x="3330717" y="810605"/>
                </a:cubicBezTo>
                <a:cubicBezTo>
                  <a:pt x="3330717" y="689244"/>
                  <a:pt x="3326604" y="571928"/>
                  <a:pt x="3314277" y="454612"/>
                </a:cubicBezTo>
                <a:cubicBezTo>
                  <a:pt x="3421141" y="446524"/>
                  <a:pt x="3528015" y="442480"/>
                  <a:pt x="3634879" y="438436"/>
                </a:cubicBezTo>
                <a:close/>
                <a:moveTo>
                  <a:pt x="4001938" y="422924"/>
                </a:moveTo>
                <a:cubicBezTo>
                  <a:pt x="4019042" y="550771"/>
                  <a:pt x="4023321" y="678626"/>
                  <a:pt x="4027599" y="806482"/>
                </a:cubicBezTo>
                <a:cubicBezTo>
                  <a:pt x="3907822" y="806482"/>
                  <a:pt x="3792322" y="806482"/>
                  <a:pt x="3676823" y="810605"/>
                </a:cubicBezTo>
                <a:cubicBezTo>
                  <a:pt x="3676823" y="682749"/>
                  <a:pt x="3668266" y="554903"/>
                  <a:pt x="3655431" y="431169"/>
                </a:cubicBezTo>
                <a:cubicBezTo>
                  <a:pt x="3770930" y="427047"/>
                  <a:pt x="3886429" y="422924"/>
                  <a:pt x="4001938" y="422924"/>
                </a:cubicBezTo>
                <a:close/>
                <a:moveTo>
                  <a:pt x="1708649" y="376408"/>
                </a:moveTo>
                <a:cubicBezTo>
                  <a:pt x="1712859" y="447540"/>
                  <a:pt x="1717059" y="518682"/>
                  <a:pt x="1717059" y="589814"/>
                </a:cubicBezTo>
                <a:cubicBezTo>
                  <a:pt x="1637155" y="606557"/>
                  <a:pt x="1553051" y="623290"/>
                  <a:pt x="1477357" y="640032"/>
                </a:cubicBezTo>
                <a:cubicBezTo>
                  <a:pt x="1473157" y="585633"/>
                  <a:pt x="1473157" y="527044"/>
                  <a:pt x="1468947" y="468464"/>
                </a:cubicBezTo>
                <a:cubicBezTo>
                  <a:pt x="1548851" y="439169"/>
                  <a:pt x="1628745" y="405693"/>
                  <a:pt x="1708649" y="376408"/>
                </a:cubicBezTo>
                <a:close/>
                <a:moveTo>
                  <a:pt x="1165801" y="345394"/>
                </a:moveTo>
                <a:cubicBezTo>
                  <a:pt x="1170050" y="383822"/>
                  <a:pt x="1170050" y="422250"/>
                  <a:pt x="1174309" y="460688"/>
                </a:cubicBezTo>
                <a:cubicBezTo>
                  <a:pt x="1101946" y="520470"/>
                  <a:pt x="1029574" y="580251"/>
                  <a:pt x="961470" y="640032"/>
                </a:cubicBezTo>
                <a:cubicBezTo>
                  <a:pt x="961470" y="622948"/>
                  <a:pt x="957211" y="601594"/>
                  <a:pt x="957211" y="580251"/>
                </a:cubicBezTo>
                <a:cubicBezTo>
                  <a:pt x="1025325" y="499116"/>
                  <a:pt x="1097687" y="422250"/>
                  <a:pt x="1165801" y="345394"/>
                </a:cubicBezTo>
                <a:close/>
                <a:moveTo>
                  <a:pt x="1414382" y="298868"/>
                </a:moveTo>
                <a:cubicBezTo>
                  <a:pt x="1418407" y="354694"/>
                  <a:pt x="1422421" y="410519"/>
                  <a:pt x="1422421" y="466344"/>
                </a:cubicBezTo>
                <a:cubicBezTo>
                  <a:pt x="1350059" y="504987"/>
                  <a:pt x="1277686" y="539342"/>
                  <a:pt x="1205323" y="577995"/>
                </a:cubicBezTo>
                <a:cubicBezTo>
                  <a:pt x="1205323" y="539342"/>
                  <a:pt x="1205323" y="500699"/>
                  <a:pt x="1205323" y="457758"/>
                </a:cubicBezTo>
                <a:cubicBezTo>
                  <a:pt x="1273671" y="401933"/>
                  <a:pt x="1342019" y="350396"/>
                  <a:pt x="1414382" y="298868"/>
                </a:cubicBezTo>
                <a:close/>
                <a:moveTo>
                  <a:pt x="1979453" y="283366"/>
                </a:moveTo>
                <a:cubicBezTo>
                  <a:pt x="1987814" y="366357"/>
                  <a:pt x="1992005" y="449357"/>
                  <a:pt x="1996186" y="532358"/>
                </a:cubicBezTo>
                <a:cubicBezTo>
                  <a:pt x="1908311" y="548954"/>
                  <a:pt x="1824627" y="561398"/>
                  <a:pt x="1740933" y="578004"/>
                </a:cubicBezTo>
                <a:cubicBezTo>
                  <a:pt x="1736752" y="507458"/>
                  <a:pt x="1736752" y="436903"/>
                  <a:pt x="1732562" y="362215"/>
                </a:cubicBezTo>
                <a:cubicBezTo>
                  <a:pt x="1812064" y="333164"/>
                  <a:pt x="1895759" y="308265"/>
                  <a:pt x="1979453" y="283366"/>
                </a:cubicBezTo>
                <a:close/>
                <a:moveTo>
                  <a:pt x="2269158" y="205826"/>
                </a:moveTo>
                <a:cubicBezTo>
                  <a:pt x="2277822" y="301848"/>
                  <a:pt x="2286496" y="397879"/>
                  <a:pt x="2290824" y="493900"/>
                </a:cubicBezTo>
                <a:cubicBezTo>
                  <a:pt x="2195506" y="506423"/>
                  <a:pt x="2104505" y="518956"/>
                  <a:pt x="2013514" y="531478"/>
                </a:cubicBezTo>
                <a:cubicBezTo>
                  <a:pt x="2009187" y="447980"/>
                  <a:pt x="2004850" y="364472"/>
                  <a:pt x="1996186" y="276802"/>
                </a:cubicBezTo>
                <a:cubicBezTo>
                  <a:pt x="2087176" y="251747"/>
                  <a:pt x="2178167" y="226701"/>
                  <a:pt x="2269158" y="205826"/>
                </a:cubicBezTo>
                <a:close/>
                <a:moveTo>
                  <a:pt x="2560905" y="143798"/>
                </a:moveTo>
                <a:cubicBezTo>
                  <a:pt x="2573173" y="245329"/>
                  <a:pt x="2581359" y="350923"/>
                  <a:pt x="2585452" y="452463"/>
                </a:cubicBezTo>
                <a:cubicBezTo>
                  <a:pt x="2495428" y="464644"/>
                  <a:pt x="2401302" y="472762"/>
                  <a:pt x="2311278" y="484952"/>
                </a:cubicBezTo>
                <a:cubicBezTo>
                  <a:pt x="2307185" y="391539"/>
                  <a:pt x="2299000" y="298126"/>
                  <a:pt x="2290814" y="200659"/>
                </a:cubicBezTo>
                <a:cubicBezTo>
                  <a:pt x="2376755" y="180351"/>
                  <a:pt x="2466778" y="160043"/>
                  <a:pt x="2560905" y="143798"/>
                </a:cubicBezTo>
                <a:close/>
                <a:moveTo>
                  <a:pt x="1684727" y="143798"/>
                </a:moveTo>
                <a:cubicBezTo>
                  <a:pt x="1693137" y="216024"/>
                  <a:pt x="1697347" y="288241"/>
                  <a:pt x="1701548" y="356217"/>
                </a:cubicBezTo>
                <a:cubicBezTo>
                  <a:pt x="1621644" y="390211"/>
                  <a:pt x="1541750" y="419945"/>
                  <a:pt x="1461846" y="453938"/>
                </a:cubicBezTo>
                <a:cubicBezTo>
                  <a:pt x="1457645" y="398709"/>
                  <a:pt x="1457645" y="339231"/>
                  <a:pt x="1453435" y="283991"/>
                </a:cubicBezTo>
                <a:cubicBezTo>
                  <a:pt x="1529129" y="233011"/>
                  <a:pt x="1604823" y="186280"/>
                  <a:pt x="1684727" y="143798"/>
                </a:cubicBezTo>
                <a:close/>
                <a:moveTo>
                  <a:pt x="1150582" y="97282"/>
                </a:moveTo>
                <a:cubicBezTo>
                  <a:pt x="1150582" y="134685"/>
                  <a:pt x="1154695" y="172097"/>
                  <a:pt x="1158807" y="205348"/>
                </a:cubicBezTo>
                <a:lnTo>
                  <a:pt x="989260" y="458715"/>
                </a:lnTo>
                <a:lnTo>
                  <a:pt x="1169884" y="221338"/>
                </a:lnTo>
                <a:cubicBezTo>
                  <a:pt x="1169884" y="258330"/>
                  <a:pt x="1174309" y="295322"/>
                  <a:pt x="1174309" y="332315"/>
                </a:cubicBezTo>
                <a:cubicBezTo>
                  <a:pt x="1103421" y="406299"/>
                  <a:pt x="1028099" y="484396"/>
                  <a:pt x="957211" y="562492"/>
                </a:cubicBezTo>
                <a:cubicBezTo>
                  <a:pt x="957211" y="541940"/>
                  <a:pt x="957211" y="521388"/>
                  <a:pt x="957211" y="500836"/>
                </a:cubicBezTo>
                <a:lnTo>
                  <a:pt x="961021" y="495834"/>
                </a:lnTo>
                <a:lnTo>
                  <a:pt x="957211" y="438114"/>
                </a:lnTo>
                <a:cubicBezTo>
                  <a:pt x="1023039" y="317574"/>
                  <a:pt x="1084754" y="205348"/>
                  <a:pt x="1150582" y="97282"/>
                </a:cubicBezTo>
                <a:close/>
                <a:moveTo>
                  <a:pt x="2873526" y="81770"/>
                </a:moveTo>
                <a:cubicBezTo>
                  <a:pt x="2890230" y="197553"/>
                  <a:pt x="2902752" y="309203"/>
                  <a:pt x="2911104" y="424986"/>
                </a:cubicBezTo>
                <a:cubicBezTo>
                  <a:pt x="2810902" y="433259"/>
                  <a:pt x="2710700" y="441533"/>
                  <a:pt x="2614679" y="453938"/>
                </a:cubicBezTo>
                <a:cubicBezTo>
                  <a:pt x="2606327" y="346420"/>
                  <a:pt x="2597975" y="238901"/>
                  <a:pt x="2585452" y="131393"/>
                </a:cubicBezTo>
                <a:cubicBezTo>
                  <a:pt x="2677302" y="114845"/>
                  <a:pt x="2773334" y="98308"/>
                  <a:pt x="2873526" y="81770"/>
                </a:cubicBezTo>
                <a:close/>
                <a:moveTo>
                  <a:pt x="3222553" y="35254"/>
                </a:moveTo>
                <a:cubicBezTo>
                  <a:pt x="3243096" y="156145"/>
                  <a:pt x="3259546" y="277027"/>
                  <a:pt x="3267761" y="402089"/>
                </a:cubicBezTo>
                <a:cubicBezTo>
                  <a:pt x="3165009" y="406260"/>
                  <a:pt x="3062247" y="414592"/>
                  <a:pt x="2963598" y="422934"/>
                </a:cubicBezTo>
                <a:cubicBezTo>
                  <a:pt x="2955383" y="306214"/>
                  <a:pt x="2943046" y="189494"/>
                  <a:pt x="2926606" y="72774"/>
                </a:cubicBezTo>
                <a:cubicBezTo>
                  <a:pt x="3025255" y="60261"/>
                  <a:pt x="3123904" y="47757"/>
                  <a:pt x="3222553" y="35254"/>
                </a:cubicBezTo>
                <a:close/>
                <a:moveTo>
                  <a:pt x="0" y="28232"/>
                </a:moveTo>
                <a:lnTo>
                  <a:pt x="11288" y="35254"/>
                </a:lnTo>
                <a:lnTo>
                  <a:pt x="0" y="29321"/>
                </a:lnTo>
                <a:close/>
                <a:moveTo>
                  <a:pt x="0" y="26353"/>
                </a:moveTo>
                <a:lnTo>
                  <a:pt x="11288" y="35254"/>
                </a:lnTo>
                <a:lnTo>
                  <a:pt x="0" y="28062"/>
                </a:lnTo>
                <a:close/>
                <a:moveTo>
                  <a:pt x="0" y="23491"/>
                </a:moveTo>
                <a:lnTo>
                  <a:pt x="11288" y="35254"/>
                </a:lnTo>
                <a:lnTo>
                  <a:pt x="0" y="26082"/>
                </a:lnTo>
                <a:close/>
                <a:moveTo>
                  <a:pt x="0" y="17897"/>
                </a:moveTo>
                <a:lnTo>
                  <a:pt x="11288" y="35254"/>
                </a:lnTo>
                <a:lnTo>
                  <a:pt x="0" y="23025"/>
                </a:lnTo>
                <a:close/>
                <a:moveTo>
                  <a:pt x="3565876" y="4240"/>
                </a:moveTo>
                <a:cubicBezTo>
                  <a:pt x="3590961" y="126665"/>
                  <a:pt x="3607694" y="253173"/>
                  <a:pt x="3624417" y="375598"/>
                </a:cubicBezTo>
                <a:cubicBezTo>
                  <a:pt x="3511516" y="379671"/>
                  <a:pt x="3406967" y="387837"/>
                  <a:pt x="3298247" y="391920"/>
                </a:cubicBezTo>
                <a:cubicBezTo>
                  <a:pt x="3289886" y="273569"/>
                  <a:pt x="3273162" y="151144"/>
                  <a:pt x="3252249" y="32802"/>
                </a:cubicBezTo>
                <a:cubicBezTo>
                  <a:pt x="3352607" y="20563"/>
                  <a:pt x="3457156" y="12396"/>
                  <a:pt x="3565876" y="4240"/>
                </a:cubicBezTo>
                <a:close/>
                <a:moveTo>
                  <a:pt x="1955579" y="4240"/>
                </a:moveTo>
                <a:cubicBezTo>
                  <a:pt x="1968131" y="92681"/>
                  <a:pt x="1972312" y="176922"/>
                  <a:pt x="1980683" y="261153"/>
                </a:cubicBezTo>
                <a:cubicBezTo>
                  <a:pt x="1896999" y="286424"/>
                  <a:pt x="1813305" y="315914"/>
                  <a:pt x="1729612" y="345394"/>
                </a:cubicBezTo>
                <a:cubicBezTo>
                  <a:pt x="1725431" y="273793"/>
                  <a:pt x="1721250" y="202193"/>
                  <a:pt x="1717059" y="130592"/>
                </a:cubicBezTo>
                <a:cubicBezTo>
                  <a:pt x="1792381" y="84261"/>
                  <a:pt x="1876076" y="46351"/>
                  <a:pt x="1955579" y="4240"/>
                </a:cubicBezTo>
                <a:close/>
                <a:moveTo>
                  <a:pt x="0" y="2006"/>
                </a:moveTo>
                <a:lnTo>
                  <a:pt x="11288" y="35254"/>
                </a:lnTo>
                <a:lnTo>
                  <a:pt x="0" y="16911"/>
                </a:lnTo>
                <a:close/>
                <a:moveTo>
                  <a:pt x="3595183" y="0"/>
                </a:moveTo>
                <a:lnTo>
                  <a:pt x="3930037" y="0"/>
                </a:lnTo>
                <a:lnTo>
                  <a:pt x="3965284" y="168517"/>
                </a:lnTo>
                <a:cubicBezTo>
                  <a:pt x="3977486" y="233614"/>
                  <a:pt x="3988097" y="298712"/>
                  <a:pt x="3996585" y="363807"/>
                </a:cubicBezTo>
                <a:cubicBezTo>
                  <a:pt x="3877755" y="368008"/>
                  <a:pt x="3763164" y="372208"/>
                  <a:pt x="3652823" y="376408"/>
                </a:cubicBezTo>
                <a:cubicBezTo>
                  <a:pt x="3646454" y="311308"/>
                  <a:pt x="3637965" y="247261"/>
                  <a:pt x="3627886" y="183214"/>
                </a:cubicBezTo>
                <a:close/>
                <a:moveTo>
                  <a:pt x="2919796" y="0"/>
                </a:moveTo>
                <a:lnTo>
                  <a:pt x="3156008" y="0"/>
                </a:lnTo>
                <a:lnTo>
                  <a:pt x="2926069" y="35254"/>
                </a:lnTo>
                <a:close/>
                <a:moveTo>
                  <a:pt x="2571311" y="0"/>
                </a:moveTo>
                <a:lnTo>
                  <a:pt x="2871626" y="0"/>
                </a:lnTo>
                <a:lnTo>
                  <a:pt x="2880080" y="44231"/>
                </a:lnTo>
                <a:cubicBezTo>
                  <a:pt x="2777739" y="60554"/>
                  <a:pt x="2683915" y="76876"/>
                  <a:pt x="2585833" y="97282"/>
                </a:cubicBezTo>
                <a:close/>
                <a:moveTo>
                  <a:pt x="2257958" y="0"/>
                </a:moveTo>
                <a:lnTo>
                  <a:pt x="2538980" y="0"/>
                </a:lnTo>
                <a:lnTo>
                  <a:pt x="2554438" y="107392"/>
                </a:lnTo>
                <a:cubicBezTo>
                  <a:pt x="2462236" y="128462"/>
                  <a:pt x="2370034" y="149532"/>
                  <a:pt x="2277832" y="174822"/>
                </a:cubicBezTo>
                <a:close/>
                <a:moveTo>
                  <a:pt x="1981485" y="0"/>
                </a:moveTo>
                <a:lnTo>
                  <a:pt x="2240290" y="0"/>
                </a:lnTo>
                <a:lnTo>
                  <a:pt x="2259800" y="175350"/>
                </a:lnTo>
                <a:cubicBezTo>
                  <a:pt x="2173596" y="201020"/>
                  <a:pt x="2087401" y="226681"/>
                  <a:pt x="2005299" y="252352"/>
                </a:cubicBezTo>
                <a:close/>
                <a:moveTo>
                  <a:pt x="1697583" y="0"/>
                </a:moveTo>
                <a:lnTo>
                  <a:pt x="1893277" y="0"/>
                </a:lnTo>
                <a:lnTo>
                  <a:pt x="1707310" y="97282"/>
                </a:lnTo>
                <a:close/>
                <a:moveTo>
                  <a:pt x="1536558" y="0"/>
                </a:moveTo>
                <a:lnTo>
                  <a:pt x="1675080" y="0"/>
                </a:lnTo>
                <a:lnTo>
                  <a:pt x="1686045" y="109688"/>
                </a:lnTo>
                <a:cubicBezTo>
                  <a:pt x="1604764" y="155842"/>
                  <a:pt x="1527771" y="201997"/>
                  <a:pt x="1450768" y="252352"/>
                </a:cubicBezTo>
                <a:cubicBezTo>
                  <a:pt x="1446490" y="197797"/>
                  <a:pt x="1442212" y="139061"/>
                  <a:pt x="1437933" y="80315"/>
                </a:cubicBezTo>
                <a:close/>
                <a:moveTo>
                  <a:pt x="1432462" y="0"/>
                </a:moveTo>
                <a:lnTo>
                  <a:pt x="1514581" y="0"/>
                </a:lnTo>
                <a:lnTo>
                  <a:pt x="1438744" y="66268"/>
                </a:lnTo>
                <a:close/>
                <a:moveTo>
                  <a:pt x="1334082" y="0"/>
                </a:moveTo>
                <a:lnTo>
                  <a:pt x="1397685" y="0"/>
                </a:lnTo>
                <a:lnTo>
                  <a:pt x="1406919" y="94694"/>
                </a:lnTo>
                <a:lnTo>
                  <a:pt x="1204229" y="307845"/>
                </a:lnTo>
                <a:lnTo>
                  <a:pt x="1409508" y="112784"/>
                </a:lnTo>
                <a:cubicBezTo>
                  <a:pt x="1413816" y="167056"/>
                  <a:pt x="1418123" y="221328"/>
                  <a:pt x="1422431" y="275610"/>
                </a:cubicBezTo>
                <a:cubicBezTo>
                  <a:pt x="1344891" y="325711"/>
                  <a:pt x="1271669" y="379983"/>
                  <a:pt x="1194129" y="438436"/>
                </a:cubicBezTo>
                <a:cubicBezTo>
                  <a:pt x="1194129" y="396687"/>
                  <a:pt x="1194129" y="359109"/>
                  <a:pt x="1189821" y="321531"/>
                </a:cubicBezTo>
                <a:lnTo>
                  <a:pt x="1197977" y="313784"/>
                </a:lnTo>
                <a:lnTo>
                  <a:pt x="1189821" y="193763"/>
                </a:lnTo>
                <a:cubicBezTo>
                  <a:pt x="1222594" y="146382"/>
                  <a:pt x="1256387" y="101153"/>
                  <a:pt x="1290180" y="57001"/>
                </a:cubicBezTo>
                <a:close/>
                <a:moveTo>
                  <a:pt x="1210237" y="0"/>
                </a:moveTo>
                <a:lnTo>
                  <a:pt x="1320122" y="0"/>
                </a:lnTo>
                <a:lnTo>
                  <a:pt x="1182827" y="174812"/>
                </a:lnTo>
                <a:cubicBezTo>
                  <a:pt x="1178568" y="136873"/>
                  <a:pt x="1178568" y="98933"/>
                  <a:pt x="1174309" y="56773"/>
                </a:cubicBezTo>
                <a:close/>
                <a:moveTo>
                  <a:pt x="66865" y="0"/>
                </a:moveTo>
                <a:lnTo>
                  <a:pt x="77812" y="0"/>
                </a:lnTo>
                <a:lnTo>
                  <a:pt x="11288" y="35254"/>
                </a:lnTo>
                <a:close/>
                <a:moveTo>
                  <a:pt x="55995" y="0"/>
                </a:moveTo>
                <a:lnTo>
                  <a:pt x="65524" y="0"/>
                </a:lnTo>
                <a:lnTo>
                  <a:pt x="11288" y="35254"/>
                </a:lnTo>
                <a:close/>
                <a:moveTo>
                  <a:pt x="44381" y="0"/>
                </a:moveTo>
                <a:lnTo>
                  <a:pt x="54677" y="0"/>
                </a:lnTo>
                <a:lnTo>
                  <a:pt x="11288" y="35254"/>
                </a:lnTo>
                <a:close/>
                <a:moveTo>
                  <a:pt x="34029" y="0"/>
                </a:moveTo>
                <a:lnTo>
                  <a:pt x="43830" y="0"/>
                </a:lnTo>
                <a:lnTo>
                  <a:pt x="11288" y="35254"/>
                </a:lnTo>
                <a:close/>
                <a:moveTo>
                  <a:pt x="23258" y="0"/>
                </a:moveTo>
                <a:lnTo>
                  <a:pt x="32982" y="0"/>
                </a:lnTo>
                <a:lnTo>
                  <a:pt x="11288" y="35254"/>
                </a:lnTo>
                <a:close/>
                <a:moveTo>
                  <a:pt x="12062" y="0"/>
                </a:moveTo>
                <a:lnTo>
                  <a:pt x="22135" y="0"/>
                </a:lnTo>
                <a:lnTo>
                  <a:pt x="11288" y="35254"/>
                </a:lnTo>
                <a:close/>
                <a:moveTo>
                  <a:pt x="441" y="0"/>
                </a:moveTo>
                <a:lnTo>
                  <a:pt x="10513" y="0"/>
                </a:lnTo>
                <a:lnTo>
                  <a:pt x="11288" y="35254"/>
                </a:lnTo>
                <a:close/>
              </a:path>
            </a:pathLst>
          </a:custGeom>
          <a:solidFill>
            <a:schemeClr val="accent2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962685-E143-4935-9D9C-8195F7C04E10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2FB0CDFA-8320-4507-BAF8-B271F40CF8FA}" type="datetime4">
              <a:rPr lang="en-US" smtClean="0"/>
              <a:t>July 20, 2020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1EE1BE-9091-4CB5-AC4F-F8FE5024B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8FD7A4-1CC6-4D18-B9E6-345A402B1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1D04F9A-0280-45EB-95F0-6DA7BDF0AC7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97BED6-7F87-4FCC-9A3A-6277B2943E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0531" y="377584"/>
            <a:ext cx="8262938" cy="423125"/>
          </a:xfrm>
        </p:spPr>
        <p:txBody>
          <a:bodyPr wrap="none" anchor="t">
            <a:normAutofit/>
          </a:bodyPr>
          <a:lstStyle>
            <a:lvl1pPr>
              <a:defRPr sz="2400" b="0" cap="all" spc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slide title on one line only</a:t>
            </a:r>
            <a:endParaRPr lang="en-GB" dirty="0"/>
          </a:p>
        </p:txBody>
      </p:sp>
      <p:sp>
        <p:nvSpPr>
          <p:cNvPr id="52" name="Text Placeholder 6">
            <a:extLst>
              <a:ext uri="{FF2B5EF4-FFF2-40B4-BE49-F238E27FC236}">
                <a16:creationId xmlns:a16="http://schemas.microsoft.com/office/drawing/2014/main" id="{E539CD5F-F7C7-41E7-8C8C-1DB31E94E43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0531" y="5625245"/>
            <a:ext cx="8262938" cy="395833"/>
          </a:xfrm>
        </p:spPr>
        <p:txBody>
          <a:bodyPr anchor="b"/>
          <a:lstStyle>
            <a:lvl1pPr>
              <a:spcBef>
                <a:spcPts val="0"/>
              </a:spcBef>
              <a:spcAft>
                <a:spcPts val="0"/>
              </a:spcAft>
              <a:defRPr sz="800" b="0">
                <a:solidFill>
                  <a:schemeClr val="tx1"/>
                </a:solidFill>
              </a:defRPr>
            </a:lvl1pPr>
            <a:lvl2pPr>
              <a:spcBef>
                <a:spcPts val="200"/>
              </a:spcBef>
              <a:spcAft>
                <a:spcPts val="200"/>
              </a:spcAft>
              <a:defRPr sz="800">
                <a:solidFill>
                  <a:schemeClr val="accent1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Add any source information here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7" name="Text Placeholder 6">
            <a:extLst>
              <a:ext uri="{FF2B5EF4-FFF2-40B4-BE49-F238E27FC236}">
                <a16:creationId xmlns:a16="http://schemas.microsoft.com/office/drawing/2014/main" id="{E01AF118-F24C-4ADF-8E25-BBFA505D6AB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0531" y="815857"/>
            <a:ext cx="8262938" cy="496397"/>
          </a:xfrm>
        </p:spPr>
        <p:txBody>
          <a:bodyPr/>
          <a:lstStyle>
            <a:lvl1pPr>
              <a:spcBef>
                <a:spcPts val="200"/>
              </a:spcBef>
              <a:spcAft>
                <a:spcPts val="200"/>
              </a:spcAft>
              <a:defRPr sz="1400"/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GB" dirty="0"/>
              <a:t>This is your subtitle area. </a:t>
            </a:r>
          </a:p>
        </p:txBody>
      </p:sp>
      <p:sp>
        <p:nvSpPr>
          <p:cNvPr id="68" name="Text Placeholder 6">
            <a:extLst>
              <a:ext uri="{FF2B5EF4-FFF2-40B4-BE49-F238E27FC236}">
                <a16:creationId xmlns:a16="http://schemas.microsoft.com/office/drawing/2014/main" id="{6887FDEC-363D-4412-A14A-5D8F73ED354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 bwMode="gray">
          <a:xfrm>
            <a:off x="685686" y="3707840"/>
            <a:ext cx="1770195" cy="1737386"/>
          </a:xfrm>
        </p:spPr>
        <p:txBody>
          <a:bodyPr lIns="0" tIns="90000" rIns="0"/>
          <a:lstStyle>
            <a:lvl1pPr algn="ctr">
              <a:defRPr sz="1400"/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100"/>
            </a:lvl4pPr>
            <a:lvl5pPr algn="ctr">
              <a:defRPr sz="1400"/>
            </a:lvl5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6" name="Text Placeholder 6">
            <a:extLst>
              <a:ext uri="{FF2B5EF4-FFF2-40B4-BE49-F238E27FC236}">
                <a16:creationId xmlns:a16="http://schemas.microsoft.com/office/drawing/2014/main" id="{A6EA6FAA-7AA8-4DD0-90BA-B70B49CCD7E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 bwMode="gray">
          <a:xfrm>
            <a:off x="596739" y="1645039"/>
            <a:ext cx="2062800" cy="2062800"/>
          </a:xfrm>
          <a:prstGeom prst="ellipse">
            <a:avLst/>
          </a:prstGeom>
          <a:solidFill>
            <a:schemeClr val="accent1"/>
          </a:solidFill>
        </p:spPr>
        <p:txBody>
          <a:bodyPr lIns="90000" tIns="90000" rIns="90000" bIns="90000" anchor="ctr"/>
          <a:lstStyle>
            <a:lvl1pPr algn="ctr">
              <a:defRPr sz="1600">
                <a:solidFill>
                  <a:schemeClr val="bg1"/>
                </a:solidFill>
              </a:defRPr>
            </a:lvl1pPr>
            <a:lvl2pPr algn="ctr">
              <a:defRPr sz="1400">
                <a:solidFill>
                  <a:schemeClr val="bg1"/>
                </a:solidFill>
              </a:defRPr>
            </a:lvl2pPr>
            <a:lvl3pPr algn="ctr">
              <a:buClr>
                <a:schemeClr val="bg1"/>
              </a:buClr>
              <a:defRPr sz="1400">
                <a:solidFill>
                  <a:schemeClr val="bg1"/>
                </a:solidFill>
              </a:defRPr>
            </a:lvl3pPr>
            <a:lvl4pPr algn="ctr">
              <a:buClr>
                <a:schemeClr val="bg1"/>
              </a:buClr>
              <a:defRPr sz="12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1" name="Text Placeholder 8">
            <a:extLst>
              <a:ext uri="{FF2B5EF4-FFF2-40B4-BE49-F238E27FC236}">
                <a16:creationId xmlns:a16="http://schemas.microsoft.com/office/drawing/2014/main" id="{2A034C58-C3FD-4D98-B8A6-5D8092E5CBD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08478" y="1628776"/>
            <a:ext cx="658800" cy="657809"/>
          </a:xfrm>
          <a:prstGeom prst="ellipse">
            <a:avLst/>
          </a:prstGeom>
          <a:solidFill>
            <a:schemeClr val="accent1"/>
          </a:solidFill>
          <a:ln>
            <a:solidFill>
              <a:schemeClr val="bg2"/>
            </a:solidFill>
          </a:ln>
        </p:spPr>
        <p:txBody>
          <a:bodyPr anchor="ctr">
            <a:no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76" name="Text Placeholder 6">
            <a:extLst>
              <a:ext uri="{FF2B5EF4-FFF2-40B4-BE49-F238E27FC236}">
                <a16:creationId xmlns:a16="http://schemas.microsoft.com/office/drawing/2014/main" id="{51E1DEB9-140B-4E33-B972-425B3AF5A6A4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 bwMode="gray">
          <a:xfrm>
            <a:off x="2584376" y="1645039"/>
            <a:ext cx="2062800" cy="2062800"/>
          </a:xfrm>
          <a:prstGeom prst="ellipse">
            <a:avLst/>
          </a:prstGeom>
          <a:solidFill>
            <a:schemeClr val="accent5"/>
          </a:solidFill>
        </p:spPr>
        <p:txBody>
          <a:bodyPr lIns="90000" tIns="90000" rIns="90000" bIns="90000" anchor="ctr"/>
          <a:lstStyle>
            <a:lvl1pPr algn="ctr">
              <a:defRPr sz="1600">
                <a:solidFill>
                  <a:schemeClr val="bg1"/>
                </a:solidFill>
              </a:defRPr>
            </a:lvl1pPr>
            <a:lvl2pPr algn="ctr">
              <a:defRPr sz="1400">
                <a:solidFill>
                  <a:schemeClr val="bg1"/>
                </a:solidFill>
              </a:defRPr>
            </a:lvl2pPr>
            <a:lvl3pPr algn="ctr">
              <a:buClr>
                <a:schemeClr val="bg1"/>
              </a:buClr>
              <a:defRPr sz="1400">
                <a:solidFill>
                  <a:schemeClr val="bg1"/>
                </a:solidFill>
              </a:defRPr>
            </a:lvl3pPr>
            <a:lvl4pPr algn="ctr">
              <a:buClr>
                <a:schemeClr val="bg1"/>
              </a:buClr>
              <a:defRPr sz="12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7" name="Text Placeholder 8">
            <a:extLst>
              <a:ext uri="{FF2B5EF4-FFF2-40B4-BE49-F238E27FC236}">
                <a16:creationId xmlns:a16="http://schemas.microsoft.com/office/drawing/2014/main" id="{461173D3-D14A-466B-A1ED-1E2B43A2B1A3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2496115" y="1628776"/>
            <a:ext cx="658800" cy="657809"/>
          </a:xfrm>
          <a:prstGeom prst="ellipse">
            <a:avLst/>
          </a:prstGeom>
          <a:solidFill>
            <a:schemeClr val="accent5"/>
          </a:solidFill>
          <a:ln>
            <a:solidFill>
              <a:schemeClr val="bg2"/>
            </a:solidFill>
          </a:ln>
        </p:spPr>
        <p:txBody>
          <a:bodyPr anchor="ctr">
            <a:no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78" name="Text Placeholder 6">
            <a:extLst>
              <a:ext uri="{FF2B5EF4-FFF2-40B4-BE49-F238E27FC236}">
                <a16:creationId xmlns:a16="http://schemas.microsoft.com/office/drawing/2014/main" id="{078695E2-D979-4108-B32E-C5681B4CD8DD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 bwMode="gray">
          <a:xfrm>
            <a:off x="2692090" y="3707840"/>
            <a:ext cx="1770195" cy="1737386"/>
          </a:xfrm>
        </p:spPr>
        <p:txBody>
          <a:bodyPr lIns="0" tIns="90000" rIns="0"/>
          <a:lstStyle>
            <a:lvl1pPr algn="ctr">
              <a:defRPr sz="1400"/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100"/>
            </a:lvl4pPr>
            <a:lvl5pPr algn="ctr">
              <a:defRPr sz="1400"/>
            </a:lvl5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9" name="Text Placeholder 6">
            <a:extLst>
              <a:ext uri="{FF2B5EF4-FFF2-40B4-BE49-F238E27FC236}">
                <a16:creationId xmlns:a16="http://schemas.microsoft.com/office/drawing/2014/main" id="{7FA5C24C-2F9B-485A-95CA-992809E9F9B7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 bwMode="gray">
          <a:xfrm>
            <a:off x="4572014" y="1645039"/>
            <a:ext cx="2062800" cy="2062800"/>
          </a:xfrm>
          <a:prstGeom prst="ellipse">
            <a:avLst/>
          </a:prstGeom>
          <a:solidFill>
            <a:schemeClr val="accent6"/>
          </a:solidFill>
        </p:spPr>
        <p:txBody>
          <a:bodyPr lIns="90000" tIns="90000" rIns="90000" bIns="90000" anchor="ctr"/>
          <a:lstStyle>
            <a:lvl1pPr algn="ctr">
              <a:defRPr sz="1600">
                <a:solidFill>
                  <a:schemeClr val="bg1"/>
                </a:solidFill>
              </a:defRPr>
            </a:lvl1pPr>
            <a:lvl2pPr algn="ctr">
              <a:defRPr sz="1400">
                <a:solidFill>
                  <a:schemeClr val="bg1"/>
                </a:solidFill>
              </a:defRPr>
            </a:lvl2pPr>
            <a:lvl3pPr algn="ctr">
              <a:buClr>
                <a:schemeClr val="bg1"/>
              </a:buClr>
              <a:defRPr sz="1400">
                <a:solidFill>
                  <a:schemeClr val="bg1"/>
                </a:solidFill>
              </a:defRPr>
            </a:lvl3pPr>
            <a:lvl4pPr algn="ctr">
              <a:buClr>
                <a:schemeClr val="bg1"/>
              </a:buClr>
              <a:defRPr sz="12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0" name="Text Placeholder 8">
            <a:extLst>
              <a:ext uri="{FF2B5EF4-FFF2-40B4-BE49-F238E27FC236}">
                <a16:creationId xmlns:a16="http://schemas.microsoft.com/office/drawing/2014/main" id="{B057DC9E-4B03-4927-910F-7A8ED1EFFE81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483753" y="1628776"/>
            <a:ext cx="658800" cy="657809"/>
          </a:xfrm>
          <a:prstGeom prst="ellipse">
            <a:avLst/>
          </a:prstGeom>
          <a:solidFill>
            <a:schemeClr val="accent6"/>
          </a:solidFill>
          <a:ln>
            <a:solidFill>
              <a:schemeClr val="bg2"/>
            </a:solidFill>
          </a:ln>
        </p:spPr>
        <p:txBody>
          <a:bodyPr anchor="ctr">
            <a:no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81" name="Text Placeholder 6">
            <a:extLst>
              <a:ext uri="{FF2B5EF4-FFF2-40B4-BE49-F238E27FC236}">
                <a16:creationId xmlns:a16="http://schemas.microsoft.com/office/drawing/2014/main" id="{25578060-F3E5-4766-B811-008B17477D2A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 bwMode="gray">
          <a:xfrm>
            <a:off x="4698494" y="3707840"/>
            <a:ext cx="1770195" cy="1737386"/>
          </a:xfrm>
        </p:spPr>
        <p:txBody>
          <a:bodyPr lIns="0" tIns="90000" rIns="0"/>
          <a:lstStyle>
            <a:lvl1pPr algn="ctr">
              <a:defRPr sz="1400"/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100"/>
            </a:lvl4pPr>
            <a:lvl5pPr algn="ctr">
              <a:defRPr sz="1400"/>
            </a:lvl5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2" name="Text Placeholder 6">
            <a:extLst>
              <a:ext uri="{FF2B5EF4-FFF2-40B4-BE49-F238E27FC236}">
                <a16:creationId xmlns:a16="http://schemas.microsoft.com/office/drawing/2014/main" id="{8CEA4493-9F02-40B2-B5B6-79FE59DE0B09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 bwMode="gray">
          <a:xfrm>
            <a:off x="6559650" y="1645039"/>
            <a:ext cx="2062800" cy="2062800"/>
          </a:xfrm>
          <a:prstGeom prst="ellipse">
            <a:avLst/>
          </a:prstGeom>
          <a:solidFill>
            <a:schemeClr val="accent4">
              <a:alpha val="85000"/>
            </a:schemeClr>
          </a:solidFill>
        </p:spPr>
        <p:txBody>
          <a:bodyPr lIns="90000" tIns="90000" rIns="90000" bIns="90000" anchor="ctr"/>
          <a:lstStyle>
            <a:lvl1pPr algn="ctr">
              <a:defRPr sz="1600">
                <a:solidFill>
                  <a:schemeClr val="bg1"/>
                </a:solidFill>
              </a:defRPr>
            </a:lvl1pPr>
            <a:lvl2pPr algn="ctr">
              <a:defRPr sz="1400">
                <a:solidFill>
                  <a:schemeClr val="bg1"/>
                </a:solidFill>
              </a:defRPr>
            </a:lvl2pPr>
            <a:lvl3pPr algn="ctr">
              <a:buClr>
                <a:schemeClr val="bg1"/>
              </a:buClr>
              <a:defRPr sz="1400">
                <a:solidFill>
                  <a:schemeClr val="bg1"/>
                </a:solidFill>
              </a:defRPr>
            </a:lvl3pPr>
            <a:lvl4pPr algn="ctr">
              <a:buClr>
                <a:schemeClr val="bg1"/>
              </a:buClr>
              <a:defRPr sz="12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3" name="Text Placeholder 8">
            <a:extLst>
              <a:ext uri="{FF2B5EF4-FFF2-40B4-BE49-F238E27FC236}">
                <a16:creationId xmlns:a16="http://schemas.microsoft.com/office/drawing/2014/main" id="{FF1ADE3D-FA36-4F7A-A83D-A63EABED709A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6471389" y="1628776"/>
            <a:ext cx="658800" cy="657809"/>
          </a:xfrm>
          <a:prstGeom prst="ellipse">
            <a:avLst/>
          </a:prstGeom>
          <a:solidFill>
            <a:schemeClr val="accent4"/>
          </a:solidFill>
          <a:ln>
            <a:solidFill>
              <a:schemeClr val="bg2"/>
            </a:solidFill>
          </a:ln>
        </p:spPr>
        <p:txBody>
          <a:bodyPr anchor="ctr">
            <a:no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84" name="Text Placeholder 6">
            <a:extLst>
              <a:ext uri="{FF2B5EF4-FFF2-40B4-BE49-F238E27FC236}">
                <a16:creationId xmlns:a16="http://schemas.microsoft.com/office/drawing/2014/main" id="{D5764130-D7F7-4DB5-AE7F-7672EFC6580F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 bwMode="gray">
          <a:xfrm>
            <a:off x="6704897" y="3707840"/>
            <a:ext cx="1770195" cy="1737386"/>
          </a:xfrm>
        </p:spPr>
        <p:txBody>
          <a:bodyPr lIns="0" tIns="90000" rIns="0"/>
          <a:lstStyle>
            <a:lvl1pPr algn="ctr">
              <a:defRPr sz="1400"/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100"/>
            </a:lvl4pPr>
            <a:lvl5pPr algn="ctr">
              <a:defRPr sz="1400"/>
            </a:lvl5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6CD95E03-32EE-420C-A194-6E376BFC19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6093296"/>
            <a:ext cx="2201317" cy="70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597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74AAAF7-1F47-4163-8FFF-7CECE6165CF9}"/>
              </a:ext>
            </a:extLst>
          </p:cNvPr>
          <p:cNvSpPr/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962685-E143-4935-9D9C-8195F7C04E10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31F571BA-504F-41F4-893C-0B0E612B6827}" type="datetime4">
              <a:rPr lang="en-US" smtClean="0"/>
              <a:t>July 20, 2020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1EE1BE-9091-4CB5-AC4F-F8FE5024B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8FD7A4-1CC6-4D18-B9E6-345A402B1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1D04F9A-0280-45EB-95F0-6DA7BDF0AC7E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799967-1A18-41F8-8C76-3377BAF73A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6093296"/>
            <a:ext cx="2201317" cy="70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84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. Thank yo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81295F7-4872-476D-AD12-30117CE740FE}"/>
              </a:ext>
            </a:extLst>
          </p:cNvPr>
          <p:cNvSpPr/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</a:pPr>
            <a:endParaRPr lang="en-GB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97BED6-7F87-4FCC-9A3A-6277B2943E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2533587" y="872722"/>
            <a:ext cx="4252660" cy="2333498"/>
          </a:xfrm>
        </p:spPr>
        <p:txBody>
          <a:bodyPr anchor="b">
            <a:noAutofit/>
          </a:bodyPr>
          <a:lstStyle>
            <a:lvl1pPr>
              <a:defRPr sz="2800" b="1" cap="none" spc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Thank you </a:t>
            </a:r>
            <a:r>
              <a:rPr lang="en-US" dirty="0" err="1"/>
              <a:t>etc</a:t>
            </a:r>
            <a:endParaRPr lang="en-GB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2BB50A6A-C001-4E60-8069-8D74742116B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534059" y="4516026"/>
            <a:ext cx="6169409" cy="1541875"/>
          </a:xfrm>
        </p:spPr>
        <p:txBody>
          <a:bodyPr/>
          <a:lstStyle>
            <a:lvl1pPr>
              <a:spcBef>
                <a:spcPts val="200"/>
              </a:spcBef>
              <a:spcAft>
                <a:spcPts val="200"/>
              </a:spcAft>
              <a:defRPr sz="180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 cap="none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contact detail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Freeform: Shape 47">
            <a:extLst>
              <a:ext uri="{FF2B5EF4-FFF2-40B4-BE49-F238E27FC236}">
                <a16:creationId xmlns:a16="http://schemas.microsoft.com/office/drawing/2014/main" id="{42B87378-3709-40ED-A5E2-5C2A3D377CFB}"/>
              </a:ext>
            </a:extLst>
          </p:cNvPr>
          <p:cNvSpPr>
            <a:spLocks/>
          </p:cNvSpPr>
          <p:nvPr userDrawn="1"/>
        </p:nvSpPr>
        <p:spPr bwMode="gray">
          <a:xfrm>
            <a:off x="0" y="0"/>
            <a:ext cx="2201317" cy="2714472"/>
          </a:xfrm>
          <a:custGeom>
            <a:avLst/>
            <a:gdLst>
              <a:gd name="connsiteX0" fmla="*/ 421640 w 4027599"/>
              <a:gd name="connsiteY0" fmla="*/ 4594315 h 4966483"/>
              <a:gd name="connsiteX1" fmla="*/ 429982 w 4027599"/>
              <a:gd name="connsiteY1" fmla="*/ 4940822 h 4966483"/>
              <a:gd name="connsiteX2" fmla="*/ 42302 w 4027599"/>
              <a:gd name="connsiteY2" fmla="*/ 4966483 h 4966483"/>
              <a:gd name="connsiteX3" fmla="*/ 42302 w 4027599"/>
              <a:gd name="connsiteY3" fmla="*/ 4615707 h 4966483"/>
              <a:gd name="connsiteX4" fmla="*/ 421640 w 4027599"/>
              <a:gd name="connsiteY4" fmla="*/ 4594315 h 4966483"/>
              <a:gd name="connsiteX5" fmla="*/ 843177 w 4027599"/>
              <a:gd name="connsiteY5" fmla="*/ 4532287 h 4966483"/>
              <a:gd name="connsiteX6" fmla="*/ 864179 w 4027599"/>
              <a:gd name="connsiteY6" fmla="*/ 4864073 h 4966483"/>
              <a:gd name="connsiteX7" fmla="*/ 473597 w 4027599"/>
              <a:gd name="connsiteY7" fmla="*/ 4935469 h 4966483"/>
              <a:gd name="connsiteX8" fmla="*/ 460996 w 4027599"/>
              <a:gd name="connsiteY8" fmla="*/ 4595282 h 4966483"/>
              <a:gd name="connsiteX9" fmla="*/ 843177 w 4027599"/>
              <a:gd name="connsiteY9" fmla="*/ 4532287 h 4966483"/>
              <a:gd name="connsiteX10" fmla="*/ 1268465 w 4027599"/>
              <a:gd name="connsiteY10" fmla="*/ 4423733 h 4966483"/>
              <a:gd name="connsiteX11" fmla="*/ 1298375 w 4027599"/>
              <a:gd name="connsiteY11" fmla="*/ 4738738 h 4966483"/>
              <a:gd name="connsiteX12" fmla="*/ 901044 w 4027599"/>
              <a:gd name="connsiteY12" fmla="*/ 4857929 h 4966483"/>
              <a:gd name="connsiteX13" fmla="*/ 879681 w 4027599"/>
              <a:gd name="connsiteY13" fmla="*/ 4525899 h 4966483"/>
              <a:gd name="connsiteX14" fmla="*/ 1268465 w 4027599"/>
              <a:gd name="connsiteY14" fmla="*/ 4423733 h 4966483"/>
              <a:gd name="connsiteX15" fmla="*/ 1694886 w 4027599"/>
              <a:gd name="connsiteY15" fmla="*/ 4268663 h 4966483"/>
              <a:gd name="connsiteX16" fmla="*/ 1732571 w 4027599"/>
              <a:gd name="connsiteY16" fmla="*/ 4552917 h 4966483"/>
              <a:gd name="connsiteX17" fmla="*/ 1343191 w 4027599"/>
              <a:gd name="connsiteY17" fmla="*/ 4718371 h 4966483"/>
              <a:gd name="connsiteX18" fmla="*/ 1313877 w 4027599"/>
              <a:gd name="connsiteY18" fmla="*/ 4408670 h 4966483"/>
              <a:gd name="connsiteX19" fmla="*/ 1694886 w 4027599"/>
              <a:gd name="connsiteY19" fmla="*/ 4268663 h 4966483"/>
              <a:gd name="connsiteX20" fmla="*/ 402065 w 4027599"/>
              <a:gd name="connsiteY20" fmla="*/ 4237649 h 4966483"/>
              <a:gd name="connsiteX21" fmla="*/ 414470 w 4027599"/>
              <a:gd name="connsiteY21" fmla="*/ 4562363 h 4966483"/>
              <a:gd name="connsiteX22" fmla="*/ 42302 w 4027599"/>
              <a:gd name="connsiteY22" fmla="*/ 4578803 h 4966483"/>
              <a:gd name="connsiteX23" fmla="*/ 42302 w 4027599"/>
              <a:gd name="connsiteY23" fmla="*/ 4254089 h 4966483"/>
              <a:gd name="connsiteX24" fmla="*/ 402065 w 4027599"/>
              <a:gd name="connsiteY24" fmla="*/ 4237649 h 4966483"/>
              <a:gd name="connsiteX25" fmla="*/ 818962 w 4027599"/>
              <a:gd name="connsiteY25" fmla="*/ 4191133 h 4966483"/>
              <a:gd name="connsiteX26" fmla="*/ 848667 w 4027599"/>
              <a:gd name="connsiteY26" fmla="*/ 4504760 h 4966483"/>
              <a:gd name="connsiteX27" fmla="*/ 462462 w 4027599"/>
              <a:gd name="connsiteY27" fmla="*/ 4563301 h 4966483"/>
              <a:gd name="connsiteX28" fmla="*/ 445484 w 4027599"/>
              <a:gd name="connsiteY28" fmla="*/ 4237131 h 4966483"/>
              <a:gd name="connsiteX29" fmla="*/ 818962 w 4027599"/>
              <a:gd name="connsiteY29" fmla="*/ 4191133 h 4966483"/>
              <a:gd name="connsiteX30" fmla="*/ 1220366 w 4027599"/>
              <a:gd name="connsiteY30" fmla="*/ 4098091 h 4966483"/>
              <a:gd name="connsiteX31" fmla="*/ 1267361 w 4027599"/>
              <a:gd name="connsiteY31" fmla="*/ 4399420 h 4966483"/>
              <a:gd name="connsiteX32" fmla="*/ 878577 w 4027599"/>
              <a:gd name="connsiteY32" fmla="*/ 4501273 h 4966483"/>
              <a:gd name="connsiteX33" fmla="*/ 848667 w 4027599"/>
              <a:gd name="connsiteY33" fmla="*/ 4178727 h 4966483"/>
              <a:gd name="connsiteX34" fmla="*/ 1220366 w 4027599"/>
              <a:gd name="connsiteY34" fmla="*/ 4098091 h 4966483"/>
              <a:gd name="connsiteX35" fmla="*/ 2131680 w 4027599"/>
              <a:gd name="connsiteY35" fmla="*/ 4067077 h 4966483"/>
              <a:gd name="connsiteX36" fmla="*/ 2182270 w 4027599"/>
              <a:gd name="connsiteY36" fmla="*/ 4316918 h 4966483"/>
              <a:gd name="connsiteX37" fmla="*/ 1790233 w 4027599"/>
              <a:gd name="connsiteY37" fmla="*/ 4532287 h 4966483"/>
              <a:gd name="connsiteX38" fmla="*/ 1748073 w 4027599"/>
              <a:gd name="connsiteY38" fmla="*/ 4252301 h 4966483"/>
              <a:gd name="connsiteX39" fmla="*/ 2131680 w 4027599"/>
              <a:gd name="connsiteY39" fmla="*/ 4067077 h 4966483"/>
              <a:gd name="connsiteX40" fmla="*/ 1624486 w 4027599"/>
              <a:gd name="connsiteY40" fmla="*/ 3974035 h 4966483"/>
              <a:gd name="connsiteX41" fmla="*/ 1686055 w 4027599"/>
              <a:gd name="connsiteY41" fmla="*/ 4241459 h 4966483"/>
              <a:gd name="connsiteX42" fmla="*/ 1312519 w 4027599"/>
              <a:gd name="connsiteY42" fmla="*/ 4377217 h 4966483"/>
              <a:gd name="connsiteX43" fmla="*/ 1267361 w 4027599"/>
              <a:gd name="connsiteY43" fmla="*/ 4085119 h 4966483"/>
              <a:gd name="connsiteX44" fmla="*/ 1624486 w 4027599"/>
              <a:gd name="connsiteY44" fmla="*/ 3974035 h 4966483"/>
              <a:gd name="connsiteX45" fmla="*/ 377820 w 4027599"/>
              <a:gd name="connsiteY45" fmla="*/ 3896495 h 4966483"/>
              <a:gd name="connsiteX46" fmla="*/ 398968 w 4027599"/>
              <a:gd name="connsiteY46" fmla="*/ 4205658 h 4966483"/>
              <a:gd name="connsiteX47" fmla="*/ 26800 w 4027599"/>
              <a:gd name="connsiteY47" fmla="*/ 4222147 h 4966483"/>
              <a:gd name="connsiteX48" fmla="*/ 26800 w 4027599"/>
              <a:gd name="connsiteY48" fmla="*/ 3912983 h 4966483"/>
              <a:gd name="connsiteX49" fmla="*/ 377820 w 4027599"/>
              <a:gd name="connsiteY49" fmla="*/ 3896495 h 4966483"/>
              <a:gd name="connsiteX50" fmla="*/ 775523 w 4027599"/>
              <a:gd name="connsiteY50" fmla="*/ 3849979 h 4966483"/>
              <a:gd name="connsiteX51" fmla="*/ 817663 w 4027599"/>
              <a:gd name="connsiteY51" fmla="*/ 4159943 h 4966483"/>
              <a:gd name="connsiteX52" fmla="*/ 451052 w 4027599"/>
              <a:gd name="connsiteY52" fmla="*/ 4206645 h 4966483"/>
              <a:gd name="connsiteX53" fmla="*/ 429982 w 4027599"/>
              <a:gd name="connsiteY53" fmla="*/ 3892441 h 4966483"/>
              <a:gd name="connsiteX54" fmla="*/ 775523 w 4027599"/>
              <a:gd name="connsiteY54" fmla="*/ 3849979 h 4966483"/>
              <a:gd name="connsiteX55" fmla="*/ 2558570 w 4027599"/>
              <a:gd name="connsiteY55" fmla="*/ 3834467 h 4966483"/>
              <a:gd name="connsiteX56" fmla="*/ 2616466 w 4027599"/>
              <a:gd name="connsiteY56" fmla="*/ 4028375 h 4966483"/>
              <a:gd name="connsiteX57" fmla="*/ 2231892 w 4027599"/>
              <a:gd name="connsiteY57" fmla="*/ 4284175 h 4966483"/>
              <a:gd name="connsiteX58" fmla="*/ 2182270 w 4027599"/>
              <a:gd name="connsiteY58" fmla="*/ 4049006 h 4966483"/>
              <a:gd name="connsiteX59" fmla="*/ 2558570 w 4027599"/>
              <a:gd name="connsiteY59" fmla="*/ 3834467 h 4966483"/>
              <a:gd name="connsiteX60" fmla="*/ 2045808 w 4027599"/>
              <a:gd name="connsiteY60" fmla="*/ 3818965 h 4966483"/>
              <a:gd name="connsiteX61" fmla="*/ 2120242 w 4027599"/>
              <a:gd name="connsiteY61" fmla="*/ 4051106 h 4966483"/>
              <a:gd name="connsiteX62" fmla="*/ 1743941 w 4027599"/>
              <a:gd name="connsiteY62" fmla="*/ 4222147 h 4966483"/>
              <a:gd name="connsiteX63" fmla="*/ 1686045 w 4027599"/>
              <a:gd name="connsiteY63" fmla="*/ 3957438 h 4966483"/>
              <a:gd name="connsiteX64" fmla="*/ 2045808 w 4027599"/>
              <a:gd name="connsiteY64" fmla="*/ 3818965 h 4966483"/>
              <a:gd name="connsiteX65" fmla="*/ 1147144 w 4027599"/>
              <a:gd name="connsiteY65" fmla="*/ 3787951 h 4966483"/>
              <a:gd name="connsiteX66" fmla="*/ 1205333 w 4027599"/>
              <a:gd name="connsiteY66" fmla="*/ 4070828 h 4966483"/>
              <a:gd name="connsiteX67" fmla="*/ 843714 w 4027599"/>
              <a:gd name="connsiteY67" fmla="*/ 4144617 h 4966483"/>
              <a:gd name="connsiteX68" fmla="*/ 802151 w 4027599"/>
              <a:gd name="connsiteY68" fmla="*/ 3849451 h 4966483"/>
              <a:gd name="connsiteX69" fmla="*/ 1147144 w 4027599"/>
              <a:gd name="connsiteY69" fmla="*/ 3787951 h 4966483"/>
              <a:gd name="connsiteX70" fmla="*/ 1541935 w 4027599"/>
              <a:gd name="connsiteY70" fmla="*/ 3679397 h 4966483"/>
              <a:gd name="connsiteX71" fmla="*/ 1624027 w 4027599"/>
              <a:gd name="connsiteY71" fmla="*/ 3955084 h 4966483"/>
              <a:gd name="connsiteX72" fmla="*/ 1266912 w 4027599"/>
              <a:gd name="connsiteY72" fmla="*/ 4067077 h 4966483"/>
              <a:gd name="connsiteX73" fmla="*/ 1205333 w 4027599"/>
              <a:gd name="connsiteY73" fmla="*/ 3774168 h 4966483"/>
              <a:gd name="connsiteX74" fmla="*/ 1541935 w 4027599"/>
              <a:gd name="connsiteY74" fmla="*/ 3679397 h 4966483"/>
              <a:gd name="connsiteX75" fmla="*/ 2464815 w 4027599"/>
              <a:gd name="connsiteY75" fmla="*/ 3617369 h 4966483"/>
              <a:gd name="connsiteX76" fmla="*/ 2554438 w 4027599"/>
              <a:gd name="connsiteY76" fmla="*/ 3810730 h 4966483"/>
              <a:gd name="connsiteX77" fmla="*/ 2170323 w 4027599"/>
              <a:gd name="connsiteY77" fmla="*/ 4020551 h 4966483"/>
              <a:gd name="connsiteX78" fmla="*/ 2089228 w 4027599"/>
              <a:gd name="connsiteY78" fmla="*/ 3790168 h 4966483"/>
              <a:gd name="connsiteX79" fmla="*/ 2464815 w 4027599"/>
              <a:gd name="connsiteY79" fmla="*/ 3617369 h 4966483"/>
              <a:gd name="connsiteX80" fmla="*/ 1941845 w 4027599"/>
              <a:gd name="connsiteY80" fmla="*/ 3555340 h 4966483"/>
              <a:gd name="connsiteX81" fmla="*/ 2042712 w 4027599"/>
              <a:gd name="connsiteY81" fmla="*/ 3786915 h 4966483"/>
              <a:gd name="connsiteX82" fmla="*/ 1677059 w 4027599"/>
              <a:gd name="connsiteY82" fmla="*/ 3927509 h 4966483"/>
              <a:gd name="connsiteX83" fmla="*/ 1593003 w 4027599"/>
              <a:gd name="connsiteY83" fmla="*/ 3666991 h 4966483"/>
              <a:gd name="connsiteX84" fmla="*/ 1941845 w 4027599"/>
              <a:gd name="connsiteY84" fmla="*/ 3555340 h 4966483"/>
              <a:gd name="connsiteX85" fmla="*/ 357366 w 4027599"/>
              <a:gd name="connsiteY85" fmla="*/ 3539838 h 4966483"/>
              <a:gd name="connsiteX86" fmla="*/ 383466 w 4027599"/>
              <a:gd name="connsiteY86" fmla="*/ 3852469 h 4966483"/>
              <a:gd name="connsiteX87" fmla="*/ 26800 w 4027599"/>
              <a:gd name="connsiteY87" fmla="*/ 3865490 h 4966483"/>
              <a:gd name="connsiteX88" fmla="*/ 26800 w 4027599"/>
              <a:gd name="connsiteY88" fmla="*/ 3552869 h 4966483"/>
              <a:gd name="connsiteX89" fmla="*/ 357366 w 4027599"/>
              <a:gd name="connsiteY89" fmla="*/ 3539838 h 4966483"/>
              <a:gd name="connsiteX90" fmla="*/ 720957 w 4027599"/>
              <a:gd name="connsiteY90" fmla="*/ 3508824 h 4966483"/>
              <a:gd name="connsiteX91" fmla="*/ 771137 w 4027599"/>
              <a:gd name="connsiteY91" fmla="*/ 3796908 h 4966483"/>
              <a:gd name="connsiteX92" fmla="*/ 428244 w 4027599"/>
              <a:gd name="connsiteY92" fmla="*/ 3834476 h 4966483"/>
              <a:gd name="connsiteX93" fmla="*/ 398968 w 4027599"/>
              <a:gd name="connsiteY93" fmla="*/ 3538051 h 4966483"/>
              <a:gd name="connsiteX94" fmla="*/ 720957 w 4027599"/>
              <a:gd name="connsiteY94" fmla="*/ 3508824 h 4966483"/>
              <a:gd name="connsiteX95" fmla="*/ 1066097 w 4027599"/>
              <a:gd name="connsiteY95" fmla="*/ 3462298 h 4966483"/>
              <a:gd name="connsiteX96" fmla="*/ 1143305 w 4027599"/>
              <a:gd name="connsiteY96" fmla="*/ 3740282 h 4966483"/>
              <a:gd name="connsiteX97" fmla="*/ 791591 w 4027599"/>
              <a:gd name="connsiteY97" fmla="*/ 3803453 h 4966483"/>
              <a:gd name="connsiteX98" fmla="*/ 740123 w 4027599"/>
              <a:gd name="connsiteY98" fmla="*/ 3512839 h 4966483"/>
              <a:gd name="connsiteX99" fmla="*/ 1066097 w 4027599"/>
              <a:gd name="connsiteY99" fmla="*/ 3462298 h 4966483"/>
              <a:gd name="connsiteX100" fmla="*/ 2324358 w 4027599"/>
              <a:gd name="connsiteY100" fmla="*/ 3400270 h 4966483"/>
              <a:gd name="connsiteX101" fmla="*/ 2445894 w 4027599"/>
              <a:gd name="connsiteY101" fmla="*/ 3594814 h 4966483"/>
              <a:gd name="connsiteX102" fmla="*/ 2081267 w 4027599"/>
              <a:gd name="connsiteY102" fmla="*/ 3772439 h 4966483"/>
              <a:gd name="connsiteX103" fmla="*/ 1980683 w 4027599"/>
              <a:gd name="connsiteY103" fmla="*/ 3539838 h 4966483"/>
              <a:gd name="connsiteX104" fmla="*/ 2324358 w 4027599"/>
              <a:gd name="connsiteY104" fmla="*/ 3400270 h 4966483"/>
              <a:gd name="connsiteX105" fmla="*/ 1431486 w 4027599"/>
              <a:gd name="connsiteY105" fmla="*/ 3384768 h 4966483"/>
              <a:gd name="connsiteX106" fmla="*/ 1530975 w 4027599"/>
              <a:gd name="connsiteY106" fmla="*/ 3642717 h 4966483"/>
              <a:gd name="connsiteX107" fmla="*/ 1191042 w 4027599"/>
              <a:gd name="connsiteY107" fmla="*/ 3725922 h 4966483"/>
              <a:gd name="connsiteX108" fmla="*/ 1112281 w 4027599"/>
              <a:gd name="connsiteY108" fmla="*/ 3451339 h 4966483"/>
              <a:gd name="connsiteX109" fmla="*/ 1431486 w 4027599"/>
              <a:gd name="connsiteY109" fmla="*/ 3384768 h 4966483"/>
              <a:gd name="connsiteX110" fmla="*/ 1788367 w 4027599"/>
              <a:gd name="connsiteY110" fmla="*/ 3291726 h 4966483"/>
              <a:gd name="connsiteX111" fmla="*/ 1918655 w 4027599"/>
              <a:gd name="connsiteY111" fmla="*/ 3523379 h 4966483"/>
              <a:gd name="connsiteX112" fmla="*/ 1574024 w 4027599"/>
              <a:gd name="connsiteY112" fmla="*/ 3632880 h 4966483"/>
              <a:gd name="connsiteX113" fmla="*/ 1468947 w 4027599"/>
              <a:gd name="connsiteY113" fmla="*/ 3380177 h 4966483"/>
              <a:gd name="connsiteX114" fmla="*/ 1788367 w 4027599"/>
              <a:gd name="connsiteY114" fmla="*/ 3291726 h 4966483"/>
              <a:gd name="connsiteX115" fmla="*/ 318615 w 4027599"/>
              <a:gd name="connsiteY115" fmla="*/ 3229698 h 4966483"/>
              <a:gd name="connsiteX116" fmla="*/ 352452 w 4027599"/>
              <a:gd name="connsiteY116" fmla="*/ 3516043 h 4966483"/>
              <a:gd name="connsiteX117" fmla="*/ 31030 w 4027599"/>
              <a:gd name="connsiteY117" fmla="*/ 3524336 h 4966483"/>
              <a:gd name="connsiteX118" fmla="*/ 26800 w 4027599"/>
              <a:gd name="connsiteY118" fmla="*/ 3238001 h 4966483"/>
              <a:gd name="connsiteX119" fmla="*/ 318615 w 4027599"/>
              <a:gd name="connsiteY119" fmla="*/ 3229698 h 4966483"/>
              <a:gd name="connsiteX120" fmla="*/ 649659 w 4027599"/>
              <a:gd name="connsiteY120" fmla="*/ 3214186 h 4966483"/>
              <a:gd name="connsiteX121" fmla="*/ 709109 w 4027599"/>
              <a:gd name="connsiteY121" fmla="*/ 3480575 h 4966483"/>
              <a:gd name="connsiteX122" fmla="*/ 386406 w 4027599"/>
              <a:gd name="connsiteY122" fmla="*/ 3508824 h 4966483"/>
              <a:gd name="connsiteX123" fmla="*/ 352442 w 4027599"/>
              <a:gd name="connsiteY123" fmla="*/ 3234367 h 4966483"/>
              <a:gd name="connsiteX124" fmla="*/ 649659 w 4027599"/>
              <a:gd name="connsiteY124" fmla="*/ 3214186 h 4966483"/>
              <a:gd name="connsiteX125" fmla="*/ 2148921 w 4027599"/>
              <a:gd name="connsiteY125" fmla="*/ 3167670 h 4966483"/>
              <a:gd name="connsiteX126" fmla="*/ 2306326 w 4027599"/>
              <a:gd name="connsiteY126" fmla="*/ 3370634 h 4966483"/>
              <a:gd name="connsiteX127" fmla="*/ 1957484 w 4027599"/>
              <a:gd name="connsiteY127" fmla="*/ 3508824 h 4966483"/>
              <a:gd name="connsiteX128" fmla="*/ 1825604 w 4027599"/>
              <a:gd name="connsiteY128" fmla="*/ 3275628 h 4966483"/>
              <a:gd name="connsiteX129" fmla="*/ 2148921 w 4027599"/>
              <a:gd name="connsiteY129" fmla="*/ 3167670 h 4966483"/>
              <a:gd name="connsiteX130" fmla="*/ 964381 w 4027599"/>
              <a:gd name="connsiteY130" fmla="*/ 3167670 h 4966483"/>
              <a:gd name="connsiteX131" fmla="*/ 1050263 w 4027599"/>
              <a:gd name="connsiteY131" fmla="*/ 3431714 h 4966483"/>
              <a:gd name="connsiteX132" fmla="*/ 739439 w 4027599"/>
              <a:gd name="connsiteY132" fmla="*/ 3477810 h 4966483"/>
              <a:gd name="connsiteX133" fmla="*/ 678095 w 4027599"/>
              <a:gd name="connsiteY133" fmla="*/ 3201204 h 4966483"/>
              <a:gd name="connsiteX134" fmla="*/ 964381 w 4027599"/>
              <a:gd name="connsiteY134" fmla="*/ 3167670 h 4966483"/>
              <a:gd name="connsiteX135" fmla="*/ 1298531 w 4027599"/>
              <a:gd name="connsiteY135" fmla="*/ 3121154 h 4966483"/>
              <a:gd name="connsiteX136" fmla="*/ 1422431 w 4027599"/>
              <a:gd name="connsiteY136" fmla="*/ 3365134 h 4966483"/>
              <a:gd name="connsiteX137" fmla="*/ 1097726 w 4027599"/>
              <a:gd name="connsiteY137" fmla="*/ 3431294 h 4966483"/>
              <a:gd name="connsiteX138" fmla="*/ 1003737 w 4027599"/>
              <a:gd name="connsiteY138" fmla="*/ 3170776 h 4966483"/>
              <a:gd name="connsiteX139" fmla="*/ 1298531 w 4027599"/>
              <a:gd name="connsiteY139" fmla="*/ 3121154 h 4966483"/>
              <a:gd name="connsiteX140" fmla="*/ 1622113 w 4027599"/>
              <a:gd name="connsiteY140" fmla="*/ 3043614 h 4966483"/>
              <a:gd name="connsiteX141" fmla="*/ 1779087 w 4027599"/>
              <a:gd name="connsiteY141" fmla="*/ 3265743 h 4966483"/>
              <a:gd name="connsiteX142" fmla="*/ 1456659 w 4027599"/>
              <a:gd name="connsiteY142" fmla="*/ 3353754 h 4966483"/>
              <a:gd name="connsiteX143" fmla="*/ 1329379 w 4027599"/>
              <a:gd name="connsiteY143" fmla="*/ 3106482 h 4966483"/>
              <a:gd name="connsiteX144" fmla="*/ 1622113 w 4027599"/>
              <a:gd name="connsiteY144" fmla="*/ 3043614 h 4966483"/>
              <a:gd name="connsiteX145" fmla="*/ 3118053 w 4027599"/>
              <a:gd name="connsiteY145" fmla="*/ 3028102 h 4966483"/>
              <a:gd name="connsiteX146" fmla="*/ 3345291 w 4027599"/>
              <a:gd name="connsiteY146" fmla="*/ 3079014 h 4966483"/>
              <a:gd name="connsiteX147" fmla="*/ 3097755 w 4027599"/>
              <a:gd name="connsiteY147" fmla="*/ 3477810 h 4966483"/>
              <a:gd name="connsiteX148" fmla="*/ 2911094 w 4027599"/>
              <a:gd name="connsiteY148" fmla="*/ 3418420 h 4966483"/>
              <a:gd name="connsiteX149" fmla="*/ 3118053 w 4027599"/>
              <a:gd name="connsiteY149" fmla="*/ 3028102 h 4966483"/>
              <a:gd name="connsiteX150" fmla="*/ 2868573 w 4027599"/>
              <a:gd name="connsiteY150" fmla="*/ 2950572 h 4966483"/>
              <a:gd name="connsiteX151" fmla="*/ 3097179 w 4027599"/>
              <a:gd name="connsiteY151" fmla="*/ 3030925 h 4966483"/>
              <a:gd name="connsiteX152" fmla="*/ 2885199 w 4027599"/>
              <a:gd name="connsiteY152" fmla="*/ 3415782 h 4966483"/>
              <a:gd name="connsiteX153" fmla="*/ 2693996 w 4027599"/>
              <a:gd name="connsiteY153" fmla="*/ 3322740 h 4966483"/>
              <a:gd name="connsiteX154" fmla="*/ 2868573 w 4027599"/>
              <a:gd name="connsiteY154" fmla="*/ 2950572 h 4966483"/>
              <a:gd name="connsiteX155" fmla="*/ 1945997 w 4027599"/>
              <a:gd name="connsiteY155" fmla="*/ 2950572 h 4966483"/>
              <a:gd name="connsiteX156" fmla="*/ 2135754 w 4027599"/>
              <a:gd name="connsiteY156" fmla="*/ 3155880 h 4966483"/>
              <a:gd name="connsiteX157" fmla="*/ 1815269 w 4027599"/>
              <a:gd name="connsiteY157" fmla="*/ 3260712 h 4966483"/>
              <a:gd name="connsiteX158" fmla="*/ 1655031 w 4027599"/>
              <a:gd name="connsiteY158" fmla="*/ 3033572 h 4966483"/>
              <a:gd name="connsiteX159" fmla="*/ 1945997 w 4027599"/>
              <a:gd name="connsiteY159" fmla="*/ 2950572 h 4966483"/>
              <a:gd name="connsiteX160" fmla="*/ 283557 w 4027599"/>
              <a:gd name="connsiteY160" fmla="*/ 2935060 h 4966483"/>
              <a:gd name="connsiteX161" fmla="*/ 321438 w 4027599"/>
              <a:gd name="connsiteY161" fmla="*/ 3205854 h 4966483"/>
              <a:gd name="connsiteX162" fmla="*/ 31010 w 4027599"/>
              <a:gd name="connsiteY162" fmla="*/ 3214186 h 4966483"/>
              <a:gd name="connsiteX163" fmla="*/ 26800 w 4027599"/>
              <a:gd name="connsiteY163" fmla="*/ 2943392 h 4966483"/>
              <a:gd name="connsiteX164" fmla="*/ 283557 w 4027599"/>
              <a:gd name="connsiteY164" fmla="*/ 2935060 h 4966483"/>
              <a:gd name="connsiteX165" fmla="*/ 576105 w 4027599"/>
              <a:gd name="connsiteY165" fmla="*/ 2919558 h 4966483"/>
              <a:gd name="connsiteX166" fmla="*/ 647080 w 4027599"/>
              <a:gd name="connsiteY166" fmla="*/ 3178161 h 4966483"/>
              <a:gd name="connsiteX167" fmla="*/ 363178 w 4027599"/>
              <a:gd name="connsiteY167" fmla="*/ 3198684 h 4966483"/>
              <a:gd name="connsiteX168" fmla="*/ 321428 w 4027599"/>
              <a:gd name="connsiteY168" fmla="*/ 2931876 h 4966483"/>
              <a:gd name="connsiteX169" fmla="*/ 576105 w 4027599"/>
              <a:gd name="connsiteY169" fmla="*/ 2919558 h 4966483"/>
              <a:gd name="connsiteX170" fmla="*/ 853541 w 4027599"/>
              <a:gd name="connsiteY170" fmla="*/ 2888544 h 4966483"/>
              <a:gd name="connsiteX171" fmla="*/ 957221 w 4027599"/>
              <a:gd name="connsiteY171" fmla="*/ 3149023 h 4966483"/>
              <a:gd name="connsiteX172" fmla="*/ 675203 w 4027599"/>
              <a:gd name="connsiteY172" fmla="*/ 3183182 h 4966483"/>
              <a:gd name="connsiteX173" fmla="*/ 600555 w 4027599"/>
              <a:gd name="connsiteY173" fmla="*/ 2914166 h 4966483"/>
              <a:gd name="connsiteX174" fmla="*/ 853541 w 4027599"/>
              <a:gd name="connsiteY174" fmla="*/ 2888544 h 4966483"/>
              <a:gd name="connsiteX175" fmla="*/ 1138567 w 4027599"/>
              <a:gd name="connsiteY175" fmla="*/ 2857530 h 4966483"/>
              <a:gd name="connsiteX176" fmla="*/ 1282863 w 4027599"/>
              <a:gd name="connsiteY176" fmla="*/ 3088118 h 4966483"/>
              <a:gd name="connsiteX177" fmla="*/ 990022 w 4027599"/>
              <a:gd name="connsiteY177" fmla="*/ 3136656 h 4966483"/>
              <a:gd name="connsiteX178" fmla="*/ 879681 w 4027599"/>
              <a:gd name="connsiteY178" fmla="*/ 2889892 h 4966483"/>
              <a:gd name="connsiteX179" fmla="*/ 1138567 w 4027599"/>
              <a:gd name="connsiteY179" fmla="*/ 2857530 h 4966483"/>
              <a:gd name="connsiteX180" fmla="*/ 2616466 w 4027599"/>
              <a:gd name="connsiteY180" fmla="*/ 2842018 h 4966483"/>
              <a:gd name="connsiteX181" fmla="*/ 2849066 w 4027599"/>
              <a:gd name="connsiteY181" fmla="*/ 2944946 h 4966483"/>
              <a:gd name="connsiteX182" fmla="*/ 2675671 w 4027599"/>
              <a:gd name="connsiteY182" fmla="*/ 3307228 h 4966483"/>
              <a:gd name="connsiteX183" fmla="*/ 2476898 w 4027599"/>
              <a:gd name="connsiteY183" fmla="*/ 3187841 h 4966483"/>
              <a:gd name="connsiteX184" fmla="*/ 2616466 w 4027599"/>
              <a:gd name="connsiteY184" fmla="*/ 2842018 h 4966483"/>
              <a:gd name="connsiteX185" fmla="*/ 1427237 w 4027599"/>
              <a:gd name="connsiteY185" fmla="*/ 2795502 h 4966483"/>
              <a:gd name="connsiteX186" fmla="*/ 1608505 w 4027599"/>
              <a:gd name="connsiteY186" fmla="*/ 3025152 h 4966483"/>
              <a:gd name="connsiteX187" fmla="*/ 1321848 w 4027599"/>
              <a:gd name="connsiteY187" fmla="*/ 3090140 h 4966483"/>
              <a:gd name="connsiteX188" fmla="*/ 1174309 w 4027599"/>
              <a:gd name="connsiteY188" fmla="*/ 2843171 h 4966483"/>
              <a:gd name="connsiteX189" fmla="*/ 1427237 w 4027599"/>
              <a:gd name="connsiteY189" fmla="*/ 2795502 h 4966483"/>
              <a:gd name="connsiteX190" fmla="*/ 1712937 w 4027599"/>
              <a:gd name="connsiteY190" fmla="*/ 2748986 h 4966483"/>
              <a:gd name="connsiteX191" fmla="*/ 1934158 w 4027599"/>
              <a:gd name="connsiteY191" fmla="*/ 2939612 h 4966483"/>
              <a:gd name="connsiteX192" fmla="*/ 1640623 w 4027599"/>
              <a:gd name="connsiteY192" fmla="*/ 3012610 h 4966483"/>
              <a:gd name="connsiteX193" fmla="*/ 1453435 w 4027599"/>
              <a:gd name="connsiteY193" fmla="*/ 2801714 h 4966483"/>
              <a:gd name="connsiteX194" fmla="*/ 1712937 w 4027599"/>
              <a:gd name="connsiteY194" fmla="*/ 2748986 h 4966483"/>
              <a:gd name="connsiteX195" fmla="*/ 2352256 w 4027599"/>
              <a:gd name="connsiteY195" fmla="*/ 2686948 h 4966483"/>
              <a:gd name="connsiteX196" fmla="*/ 2585452 w 4027599"/>
              <a:gd name="connsiteY196" fmla="*/ 2821886 h 4966483"/>
              <a:gd name="connsiteX197" fmla="*/ 2447261 w 4027599"/>
              <a:gd name="connsiteY197" fmla="*/ 3167670 h 4966483"/>
              <a:gd name="connsiteX198" fmla="*/ 2244298 w 4027599"/>
              <a:gd name="connsiteY198" fmla="*/ 3011653 h 4966483"/>
              <a:gd name="connsiteX199" fmla="*/ 2352256 w 4027599"/>
              <a:gd name="connsiteY199" fmla="*/ 2686948 h 4966483"/>
              <a:gd name="connsiteX200" fmla="*/ 234237 w 4027599"/>
              <a:gd name="connsiteY200" fmla="*/ 2655934 h 4966483"/>
              <a:gd name="connsiteX201" fmla="*/ 274912 w 4027599"/>
              <a:gd name="connsiteY201" fmla="*/ 2915377 h 4966483"/>
              <a:gd name="connsiteX202" fmla="*/ 26800 w 4027599"/>
              <a:gd name="connsiteY202" fmla="*/ 2919558 h 4966483"/>
              <a:gd name="connsiteX203" fmla="*/ 26800 w 4027599"/>
              <a:gd name="connsiteY203" fmla="*/ 2660124 h 4966483"/>
              <a:gd name="connsiteX204" fmla="*/ 234237 w 4027599"/>
              <a:gd name="connsiteY204" fmla="*/ 2655934 h 4966483"/>
              <a:gd name="connsiteX205" fmla="*/ 486550 w 4027599"/>
              <a:gd name="connsiteY205" fmla="*/ 2640432 h 4966483"/>
              <a:gd name="connsiteX206" fmla="*/ 569550 w 4027599"/>
              <a:gd name="connsiteY206" fmla="*/ 2891699 h 4966483"/>
              <a:gd name="connsiteX207" fmla="*/ 316408 w 4027599"/>
              <a:gd name="connsiteY207" fmla="*/ 2904056 h 4966483"/>
              <a:gd name="connsiteX208" fmla="*/ 274912 w 4027599"/>
              <a:gd name="connsiteY208" fmla="*/ 2652789 h 4966483"/>
              <a:gd name="connsiteX209" fmla="*/ 486550 w 4027599"/>
              <a:gd name="connsiteY209" fmla="*/ 2640432 h 4966483"/>
              <a:gd name="connsiteX210" fmla="*/ 715116 w 4027599"/>
              <a:gd name="connsiteY210" fmla="*/ 2624930 h 4966483"/>
              <a:gd name="connsiteX211" fmla="*/ 833165 w 4027599"/>
              <a:gd name="connsiteY211" fmla="*/ 2867962 h 4966483"/>
              <a:gd name="connsiteX212" fmla="*/ 588921 w 4027599"/>
              <a:gd name="connsiteY212" fmla="*/ 2888554 h 4966483"/>
              <a:gd name="connsiteX213" fmla="*/ 507513 w 4027599"/>
              <a:gd name="connsiteY213" fmla="*/ 2641409 h 4966483"/>
              <a:gd name="connsiteX214" fmla="*/ 715116 w 4027599"/>
              <a:gd name="connsiteY214" fmla="*/ 2624930 h 4966483"/>
              <a:gd name="connsiteX215" fmla="*/ 959800 w 4027599"/>
              <a:gd name="connsiteY215" fmla="*/ 2593916 h 4966483"/>
              <a:gd name="connsiteX216" fmla="*/ 1127793 w 4027599"/>
              <a:gd name="connsiteY216" fmla="*/ 2824592 h 4966483"/>
              <a:gd name="connsiteX217" fmla="*/ 869336 w 4027599"/>
              <a:gd name="connsiteY217" fmla="*/ 2857540 h 4966483"/>
              <a:gd name="connsiteX218" fmla="*/ 740113 w 4027599"/>
              <a:gd name="connsiteY218" fmla="*/ 2618629 h 4966483"/>
              <a:gd name="connsiteX219" fmla="*/ 959800 w 4027599"/>
              <a:gd name="connsiteY219" fmla="*/ 2593916 h 4966483"/>
              <a:gd name="connsiteX220" fmla="*/ 3318594 w 4027599"/>
              <a:gd name="connsiteY220" fmla="*/ 2593906 h 4966483"/>
              <a:gd name="connsiteX221" fmla="*/ 3593413 w 4027599"/>
              <a:gd name="connsiteY221" fmla="*/ 2631846 h 4966483"/>
              <a:gd name="connsiteX222" fmla="*/ 3385213 w 4027599"/>
              <a:gd name="connsiteY222" fmla="*/ 3028102 h 4966483"/>
              <a:gd name="connsiteX223" fmla="*/ 3143704 w 4027599"/>
              <a:gd name="connsiteY223" fmla="*/ 2977522 h 4966483"/>
              <a:gd name="connsiteX224" fmla="*/ 3318594 w 4027599"/>
              <a:gd name="connsiteY224" fmla="*/ 2593906 h 4966483"/>
              <a:gd name="connsiteX225" fmla="*/ 1201758 w 4027599"/>
              <a:gd name="connsiteY225" fmla="*/ 2562902 h 4966483"/>
              <a:gd name="connsiteX226" fmla="*/ 1406919 w 4027599"/>
              <a:gd name="connsiteY226" fmla="*/ 2779756 h 4966483"/>
              <a:gd name="connsiteX227" fmla="*/ 1155701 w 4027599"/>
              <a:gd name="connsiteY227" fmla="*/ 2826526 h 4966483"/>
              <a:gd name="connsiteX228" fmla="*/ 988225 w 4027599"/>
              <a:gd name="connsiteY228" fmla="*/ 2592665 h 4966483"/>
              <a:gd name="connsiteX229" fmla="*/ 1201758 w 4027599"/>
              <a:gd name="connsiteY229" fmla="*/ 2562902 h 4966483"/>
              <a:gd name="connsiteX230" fmla="*/ 1444839 w 4027599"/>
              <a:gd name="connsiteY230" fmla="*/ 2531888 h 4966483"/>
              <a:gd name="connsiteX231" fmla="*/ 1686045 w 4027599"/>
              <a:gd name="connsiteY231" fmla="*/ 2726245 h 4966483"/>
              <a:gd name="connsiteX232" fmla="*/ 1440746 w 4027599"/>
              <a:gd name="connsiteY232" fmla="*/ 2780000 h 4966483"/>
              <a:gd name="connsiteX233" fmla="*/ 1236337 w 4027599"/>
              <a:gd name="connsiteY233" fmla="*/ 2569104 h 4966483"/>
              <a:gd name="connsiteX234" fmla="*/ 1444839 w 4027599"/>
              <a:gd name="connsiteY234" fmla="*/ 2531888 h 4966483"/>
              <a:gd name="connsiteX235" fmla="*/ 3025343 w 4027599"/>
              <a:gd name="connsiteY235" fmla="*/ 2531878 h 4966483"/>
              <a:gd name="connsiteX236" fmla="*/ 3298775 w 4027599"/>
              <a:gd name="connsiteY236" fmla="*/ 2591278 h 4966483"/>
              <a:gd name="connsiteX237" fmla="*/ 3119333 w 4027599"/>
              <a:gd name="connsiteY237" fmla="*/ 2981586 h 4966483"/>
              <a:gd name="connsiteX238" fmla="*/ 2880080 w 4027599"/>
              <a:gd name="connsiteY238" fmla="*/ 2905218 h 4966483"/>
              <a:gd name="connsiteX239" fmla="*/ 3025343 w 4027599"/>
              <a:gd name="connsiteY239" fmla="*/ 2531878 h 4966483"/>
              <a:gd name="connsiteX240" fmla="*/ 2121551 w 4027599"/>
              <a:gd name="connsiteY240" fmla="*/ 2516376 h 4966483"/>
              <a:gd name="connsiteX241" fmla="*/ 2337340 w 4027599"/>
              <a:gd name="connsiteY241" fmla="*/ 2675226 h 4966483"/>
              <a:gd name="connsiteX242" fmla="*/ 2237743 w 4027599"/>
              <a:gd name="connsiteY242" fmla="*/ 2997098 h 4966483"/>
              <a:gd name="connsiteX243" fmla="*/ 2042702 w 4027599"/>
              <a:gd name="connsiteY243" fmla="*/ 2808992 h 4966483"/>
              <a:gd name="connsiteX244" fmla="*/ 2121551 w 4027599"/>
              <a:gd name="connsiteY244" fmla="*/ 2516376 h 4966483"/>
              <a:gd name="connsiteX245" fmla="*/ 2744879 w 4027599"/>
              <a:gd name="connsiteY245" fmla="*/ 2438836 h 4966483"/>
              <a:gd name="connsiteX246" fmla="*/ 3004136 w 4027599"/>
              <a:gd name="connsiteY246" fmla="*/ 2522119 h 4966483"/>
              <a:gd name="connsiteX247" fmla="*/ 2866141 w 4027599"/>
              <a:gd name="connsiteY247" fmla="*/ 2888544 h 4966483"/>
              <a:gd name="connsiteX248" fmla="*/ 2631968 w 4027599"/>
              <a:gd name="connsiteY248" fmla="*/ 2788615 h 4966483"/>
              <a:gd name="connsiteX249" fmla="*/ 2744879 w 4027599"/>
              <a:gd name="connsiteY249" fmla="*/ 2438836 h 4966483"/>
              <a:gd name="connsiteX250" fmla="*/ 382958 w 4027599"/>
              <a:gd name="connsiteY250" fmla="*/ 2376808 h 4966483"/>
              <a:gd name="connsiteX251" fmla="*/ 476508 w 4027599"/>
              <a:gd name="connsiteY251" fmla="*/ 2616509 h 4966483"/>
              <a:gd name="connsiteX252" fmla="*/ 263903 w 4027599"/>
              <a:gd name="connsiteY252" fmla="*/ 2624920 h 4966483"/>
              <a:gd name="connsiteX253" fmla="*/ 212884 w 4027599"/>
              <a:gd name="connsiteY253" fmla="*/ 2381018 h 4966483"/>
              <a:gd name="connsiteX254" fmla="*/ 382958 w 4027599"/>
              <a:gd name="connsiteY254" fmla="*/ 2376808 h 4966483"/>
              <a:gd name="connsiteX255" fmla="*/ 26800 w 4027599"/>
              <a:gd name="connsiteY255" fmla="*/ 2376808 h 4966483"/>
              <a:gd name="connsiteX256" fmla="*/ 184918 w 4027599"/>
              <a:gd name="connsiteY256" fmla="*/ 2376808 h 4966483"/>
              <a:gd name="connsiteX257" fmla="*/ 228396 w 4027599"/>
              <a:gd name="connsiteY257" fmla="*/ 2620720 h 4966483"/>
              <a:gd name="connsiteX258" fmla="*/ 30756 w 4027599"/>
              <a:gd name="connsiteY258" fmla="*/ 2624920 h 4966483"/>
              <a:gd name="connsiteX259" fmla="*/ 26800 w 4027599"/>
              <a:gd name="connsiteY259" fmla="*/ 2376808 h 4966483"/>
              <a:gd name="connsiteX260" fmla="*/ 573145 w 4027599"/>
              <a:gd name="connsiteY260" fmla="*/ 2361306 h 4966483"/>
              <a:gd name="connsiteX261" fmla="*/ 709099 w 4027599"/>
              <a:gd name="connsiteY261" fmla="*/ 2592880 h 4966483"/>
              <a:gd name="connsiteX262" fmla="*/ 496670 w 4027599"/>
              <a:gd name="connsiteY262" fmla="*/ 2609418 h 4966483"/>
              <a:gd name="connsiteX263" fmla="*/ 398959 w 4027599"/>
              <a:gd name="connsiteY263" fmla="*/ 2369579 h 4966483"/>
              <a:gd name="connsiteX264" fmla="*/ 573145 w 4027599"/>
              <a:gd name="connsiteY264" fmla="*/ 2361306 h 4966483"/>
              <a:gd name="connsiteX265" fmla="*/ 754882 w 4027599"/>
              <a:gd name="connsiteY265" fmla="*/ 2345804 h 4966483"/>
              <a:gd name="connsiteX266" fmla="*/ 941709 w 4027599"/>
              <a:gd name="connsiteY266" fmla="*/ 2572533 h 4966483"/>
              <a:gd name="connsiteX267" fmla="*/ 729407 w 4027599"/>
              <a:gd name="connsiteY267" fmla="*/ 2593916 h 4966483"/>
              <a:gd name="connsiteX268" fmla="*/ 585043 w 4027599"/>
              <a:gd name="connsiteY268" fmla="*/ 2358639 h 4966483"/>
              <a:gd name="connsiteX269" fmla="*/ 754882 w 4027599"/>
              <a:gd name="connsiteY269" fmla="*/ 2345804 h 4966483"/>
              <a:gd name="connsiteX270" fmla="*/ 956400 w 4027599"/>
              <a:gd name="connsiteY270" fmla="*/ 2330292 h 4966483"/>
              <a:gd name="connsiteX271" fmla="*/ 1189821 w 4027599"/>
              <a:gd name="connsiteY271" fmla="*/ 2547937 h 4966483"/>
              <a:gd name="connsiteX272" fmla="*/ 977617 w 4027599"/>
              <a:gd name="connsiteY272" fmla="*/ 2578404 h 4966483"/>
              <a:gd name="connsiteX273" fmla="*/ 786639 w 4027599"/>
              <a:gd name="connsiteY273" fmla="*/ 2343352 h 4966483"/>
              <a:gd name="connsiteX274" fmla="*/ 956400 w 4027599"/>
              <a:gd name="connsiteY274" fmla="*/ 2330292 h 4966483"/>
              <a:gd name="connsiteX275" fmla="*/ 1142426 w 4027599"/>
              <a:gd name="connsiteY275" fmla="*/ 2314789 h 4966483"/>
              <a:gd name="connsiteX276" fmla="*/ 1422431 w 4027599"/>
              <a:gd name="connsiteY276" fmla="*/ 2513572 h 4966483"/>
              <a:gd name="connsiteX277" fmla="*/ 1210305 w 4027599"/>
              <a:gd name="connsiteY277" fmla="*/ 2547400 h 4966483"/>
              <a:gd name="connsiteX278" fmla="*/ 972723 w 4027599"/>
              <a:gd name="connsiteY278" fmla="*/ 2335938 h 4966483"/>
              <a:gd name="connsiteX279" fmla="*/ 1142426 w 4027599"/>
              <a:gd name="connsiteY279" fmla="*/ 2314789 h 4966483"/>
              <a:gd name="connsiteX280" fmla="*/ 2456805 w 4027599"/>
              <a:gd name="connsiteY280" fmla="*/ 2314780 h 4966483"/>
              <a:gd name="connsiteX281" fmla="*/ 2709508 w 4027599"/>
              <a:gd name="connsiteY281" fmla="*/ 2418879 h 4966483"/>
              <a:gd name="connsiteX282" fmla="*/ 2595787 w 4027599"/>
              <a:gd name="connsiteY282" fmla="*/ 2764488 h 4966483"/>
              <a:gd name="connsiteX283" fmla="*/ 2368354 w 4027599"/>
              <a:gd name="connsiteY283" fmla="*/ 2635411 h 4966483"/>
              <a:gd name="connsiteX284" fmla="*/ 2456805 w 4027599"/>
              <a:gd name="connsiteY284" fmla="*/ 2314780 h 4966483"/>
              <a:gd name="connsiteX285" fmla="*/ 1875031 w 4027599"/>
              <a:gd name="connsiteY285" fmla="*/ 2314780 h 4966483"/>
              <a:gd name="connsiteX286" fmla="*/ 2089228 w 4027599"/>
              <a:gd name="connsiteY286" fmla="*/ 2495921 h 4966483"/>
              <a:gd name="connsiteX287" fmla="*/ 2015087 w 4027599"/>
              <a:gd name="connsiteY287" fmla="*/ 2779990 h 4966483"/>
              <a:gd name="connsiteX288" fmla="*/ 1825604 w 4027599"/>
              <a:gd name="connsiteY288" fmla="*/ 2565910 h 4966483"/>
              <a:gd name="connsiteX289" fmla="*/ 1875031 w 4027599"/>
              <a:gd name="connsiteY289" fmla="*/ 2314780 h 4966483"/>
              <a:gd name="connsiteX290" fmla="*/ 2183969 w 4027599"/>
              <a:gd name="connsiteY290" fmla="*/ 2175222 h 4966483"/>
              <a:gd name="connsiteX291" fmla="*/ 2430382 w 4027599"/>
              <a:gd name="connsiteY291" fmla="*/ 2305510 h 4966483"/>
              <a:gd name="connsiteX292" fmla="*/ 2345408 w 4027599"/>
              <a:gd name="connsiteY292" fmla="*/ 2624930 h 4966483"/>
              <a:gd name="connsiteX293" fmla="*/ 2120242 w 4027599"/>
              <a:gd name="connsiteY293" fmla="*/ 2469430 h 4966483"/>
              <a:gd name="connsiteX294" fmla="*/ 2183969 w 4027599"/>
              <a:gd name="connsiteY294" fmla="*/ 2175222 h 4966483"/>
              <a:gd name="connsiteX295" fmla="*/ 3481752 w 4027599"/>
              <a:gd name="connsiteY295" fmla="*/ 2159710 h 4966483"/>
              <a:gd name="connsiteX296" fmla="*/ 3779487 w 4027599"/>
              <a:gd name="connsiteY296" fmla="*/ 2189805 h 4966483"/>
              <a:gd name="connsiteX297" fmla="*/ 3622346 w 4027599"/>
              <a:gd name="connsiteY297" fmla="*/ 2593906 h 4966483"/>
              <a:gd name="connsiteX298" fmla="*/ 3345291 w 4027599"/>
              <a:gd name="connsiteY298" fmla="*/ 2555214 h 4966483"/>
              <a:gd name="connsiteX299" fmla="*/ 3481752 w 4027599"/>
              <a:gd name="connsiteY299" fmla="*/ 2159710 h 4966483"/>
              <a:gd name="connsiteX300" fmla="*/ 3159861 w 4027599"/>
              <a:gd name="connsiteY300" fmla="*/ 2113193 h 4966483"/>
              <a:gd name="connsiteX301" fmla="*/ 3453845 w 4027599"/>
              <a:gd name="connsiteY301" fmla="*/ 2159563 h 4966483"/>
              <a:gd name="connsiteX302" fmla="*/ 3319454 w 4027599"/>
              <a:gd name="connsiteY302" fmla="*/ 2547390 h 4966483"/>
              <a:gd name="connsiteX303" fmla="*/ 3050662 w 4027599"/>
              <a:gd name="connsiteY303" fmla="*/ 2484160 h 4966483"/>
              <a:gd name="connsiteX304" fmla="*/ 3159861 w 4027599"/>
              <a:gd name="connsiteY304" fmla="*/ 2113193 h 4966483"/>
              <a:gd name="connsiteX305" fmla="*/ 265545 w 4027599"/>
              <a:gd name="connsiteY305" fmla="*/ 2113193 h 4966483"/>
              <a:gd name="connsiteX306" fmla="*/ 367954 w 4027599"/>
              <a:gd name="connsiteY306" fmla="*/ 2341652 h 4966483"/>
              <a:gd name="connsiteX307" fmla="*/ 208205 w 4027599"/>
              <a:gd name="connsiteY307" fmla="*/ 2345804 h 4966483"/>
              <a:gd name="connsiteX308" fmla="*/ 150856 w 4027599"/>
              <a:gd name="connsiteY308" fmla="*/ 2117345 h 4966483"/>
              <a:gd name="connsiteX309" fmla="*/ 265545 w 4027599"/>
              <a:gd name="connsiteY309" fmla="*/ 2113193 h 4966483"/>
              <a:gd name="connsiteX310" fmla="*/ 11288 w 4027599"/>
              <a:gd name="connsiteY310" fmla="*/ 2113193 h 4966483"/>
              <a:gd name="connsiteX311" fmla="*/ 130694 w 4027599"/>
              <a:gd name="connsiteY311" fmla="*/ 2113193 h 4966483"/>
              <a:gd name="connsiteX312" fmla="*/ 181870 w 4027599"/>
              <a:gd name="connsiteY312" fmla="*/ 2345804 h 4966483"/>
              <a:gd name="connsiteX313" fmla="*/ 15547 w 4027599"/>
              <a:gd name="connsiteY313" fmla="*/ 2345804 h 4966483"/>
              <a:gd name="connsiteX314" fmla="*/ 11288 w 4027599"/>
              <a:gd name="connsiteY314" fmla="*/ 2113193 h 4966483"/>
              <a:gd name="connsiteX315" fmla="*/ 654309 w 4027599"/>
              <a:gd name="connsiteY315" fmla="*/ 2097691 h 4966483"/>
              <a:gd name="connsiteX316" fmla="*/ 910695 w 4027599"/>
              <a:gd name="connsiteY316" fmla="*/ 2302501 h 4966483"/>
              <a:gd name="connsiteX317" fmla="*/ 749422 w 4027599"/>
              <a:gd name="connsiteY317" fmla="*/ 2314789 h 4966483"/>
              <a:gd name="connsiteX318" fmla="*/ 538527 w 4027599"/>
              <a:gd name="connsiteY318" fmla="*/ 2105887 h 4966483"/>
              <a:gd name="connsiteX319" fmla="*/ 654309 w 4027599"/>
              <a:gd name="connsiteY319" fmla="*/ 2097691 h 4966483"/>
              <a:gd name="connsiteX320" fmla="*/ 527244 w 4027599"/>
              <a:gd name="connsiteY320" fmla="*/ 2097691 h 4966483"/>
              <a:gd name="connsiteX321" fmla="*/ 724611 w 4027599"/>
              <a:gd name="connsiteY321" fmla="*/ 2317378 h 4966483"/>
              <a:gd name="connsiteX322" fmla="*/ 567528 w 4027599"/>
              <a:gd name="connsiteY322" fmla="*/ 2330301 h 4966483"/>
              <a:gd name="connsiteX323" fmla="*/ 414470 w 4027599"/>
              <a:gd name="connsiteY323" fmla="*/ 2101999 h 4966483"/>
              <a:gd name="connsiteX324" fmla="*/ 527244 w 4027599"/>
              <a:gd name="connsiteY324" fmla="*/ 2097691 h 4966483"/>
              <a:gd name="connsiteX325" fmla="*/ 386113 w 4027599"/>
              <a:gd name="connsiteY325" fmla="*/ 2097691 h 4966483"/>
              <a:gd name="connsiteX326" fmla="*/ 538527 w 4027599"/>
              <a:gd name="connsiteY326" fmla="*/ 2321842 h 4966483"/>
              <a:gd name="connsiteX327" fmla="*/ 377879 w 4027599"/>
              <a:gd name="connsiteY327" fmla="*/ 2330301 h 4966483"/>
              <a:gd name="connsiteX328" fmla="*/ 274902 w 4027599"/>
              <a:gd name="connsiteY328" fmla="*/ 2101921 h 4966483"/>
              <a:gd name="connsiteX329" fmla="*/ 386113 w 4027599"/>
              <a:gd name="connsiteY329" fmla="*/ 2097691 h 4966483"/>
              <a:gd name="connsiteX330" fmla="*/ 1642147 w 4027599"/>
              <a:gd name="connsiteY330" fmla="*/ 2082179 h 4966483"/>
              <a:gd name="connsiteX331" fmla="*/ 1856618 w 4027599"/>
              <a:gd name="connsiteY331" fmla="*/ 2295927 h 4966483"/>
              <a:gd name="connsiteX332" fmla="*/ 1801955 w 4027599"/>
              <a:gd name="connsiteY332" fmla="*/ 2547390 h 4966483"/>
              <a:gd name="connsiteX333" fmla="*/ 1608505 w 4027599"/>
              <a:gd name="connsiteY333" fmla="*/ 2300118 h 4966483"/>
              <a:gd name="connsiteX334" fmla="*/ 1642147 w 4027599"/>
              <a:gd name="connsiteY334" fmla="*/ 2082179 h 4966483"/>
              <a:gd name="connsiteX335" fmla="*/ 788915 w 4027599"/>
              <a:gd name="connsiteY335" fmla="*/ 2082179 h 4966483"/>
              <a:gd name="connsiteX336" fmla="*/ 1096779 w 4027599"/>
              <a:gd name="connsiteY336" fmla="*/ 2282252 h 4966483"/>
              <a:gd name="connsiteX337" fmla="*/ 936688 w 4027599"/>
              <a:gd name="connsiteY337" fmla="*/ 2299278 h 4966483"/>
              <a:gd name="connsiteX338" fmla="*/ 678085 w 4027599"/>
              <a:gd name="connsiteY338" fmla="*/ 2090697 h 4966483"/>
              <a:gd name="connsiteX339" fmla="*/ 788915 w 4027599"/>
              <a:gd name="connsiteY339" fmla="*/ 2082179 h 4966483"/>
              <a:gd name="connsiteX340" fmla="*/ 2844837 w 4027599"/>
              <a:gd name="connsiteY340" fmla="*/ 2051165 h 4966483"/>
              <a:gd name="connsiteX341" fmla="*/ 3128193 w 4027599"/>
              <a:gd name="connsiteY341" fmla="*/ 2114405 h 4966483"/>
              <a:gd name="connsiteX342" fmla="*/ 3018232 w 4027599"/>
              <a:gd name="connsiteY342" fmla="*/ 2485362 h 4966483"/>
              <a:gd name="connsiteX343" fmla="*/ 2756024 w 4027599"/>
              <a:gd name="connsiteY343" fmla="*/ 2401052 h 4966483"/>
              <a:gd name="connsiteX344" fmla="*/ 2844837 w 4027599"/>
              <a:gd name="connsiteY344" fmla="*/ 2051165 h 4966483"/>
              <a:gd name="connsiteX345" fmla="*/ 1933464 w 4027599"/>
              <a:gd name="connsiteY345" fmla="*/ 2020151 h 4966483"/>
              <a:gd name="connsiteX346" fmla="*/ 2166758 w 4027599"/>
              <a:gd name="connsiteY346" fmla="*/ 2166274 h 4966483"/>
              <a:gd name="connsiteX347" fmla="*/ 2104270 w 4027599"/>
              <a:gd name="connsiteY347" fmla="*/ 2454348 h 4966483"/>
              <a:gd name="connsiteX348" fmla="*/ 1887631 w 4027599"/>
              <a:gd name="connsiteY348" fmla="*/ 2274828 h 4966483"/>
              <a:gd name="connsiteX349" fmla="*/ 1933464 w 4027599"/>
              <a:gd name="connsiteY349" fmla="*/ 2020151 h 4966483"/>
              <a:gd name="connsiteX350" fmla="*/ 2528787 w 4027599"/>
              <a:gd name="connsiteY350" fmla="*/ 1958123 h 4966483"/>
              <a:gd name="connsiteX351" fmla="*/ 2802550 w 4027599"/>
              <a:gd name="connsiteY351" fmla="*/ 2036122 h 4966483"/>
              <a:gd name="connsiteX352" fmla="*/ 2718319 w 4027599"/>
              <a:gd name="connsiteY352" fmla="*/ 2376818 h 4966483"/>
              <a:gd name="connsiteX353" fmla="*/ 2461396 w 4027599"/>
              <a:gd name="connsiteY353" fmla="*/ 2274203 h 4966483"/>
              <a:gd name="connsiteX354" fmla="*/ 2528787 w 4027599"/>
              <a:gd name="connsiteY354" fmla="*/ 1958123 h 4966483"/>
              <a:gd name="connsiteX355" fmla="*/ 150846 w 4027599"/>
              <a:gd name="connsiteY355" fmla="*/ 1880593 h 4966483"/>
              <a:gd name="connsiteX356" fmla="*/ 212874 w 4027599"/>
              <a:gd name="connsiteY356" fmla="*/ 1880593 h 4966483"/>
              <a:gd name="connsiteX357" fmla="*/ 214281 w 4027599"/>
              <a:gd name="connsiteY357" fmla="*/ 1880593 h 4966483"/>
              <a:gd name="connsiteX358" fmla="*/ 276924 w 4027599"/>
              <a:gd name="connsiteY358" fmla="*/ 1880593 h 4966483"/>
              <a:gd name="connsiteX359" fmla="*/ 507513 w 4027599"/>
              <a:gd name="connsiteY359" fmla="*/ 2078155 h 4966483"/>
              <a:gd name="connsiteX360" fmla="*/ 392218 w 4027599"/>
              <a:gd name="connsiteY360" fmla="*/ 2082189 h 4966483"/>
              <a:gd name="connsiteX361" fmla="*/ 237754 w 4027599"/>
              <a:gd name="connsiteY361" fmla="*/ 1908569 h 4966483"/>
              <a:gd name="connsiteX362" fmla="*/ 383456 w 4027599"/>
              <a:gd name="connsiteY362" fmla="*/ 2082189 h 4966483"/>
              <a:gd name="connsiteX363" fmla="*/ 269266 w 4027599"/>
              <a:gd name="connsiteY363" fmla="*/ 2082189 h 4966483"/>
              <a:gd name="connsiteX364" fmla="*/ 150846 w 4027599"/>
              <a:gd name="connsiteY364" fmla="*/ 1880593 h 4966483"/>
              <a:gd name="connsiteX365" fmla="*/ 73316 w 4027599"/>
              <a:gd name="connsiteY365" fmla="*/ 1880583 h 4966483"/>
              <a:gd name="connsiteX366" fmla="*/ 139769 w 4027599"/>
              <a:gd name="connsiteY366" fmla="*/ 1880583 h 4966483"/>
              <a:gd name="connsiteX367" fmla="*/ 259400 w 4027599"/>
              <a:gd name="connsiteY367" fmla="*/ 2093511 h 4966483"/>
              <a:gd name="connsiteX368" fmla="*/ 139769 w 4027599"/>
              <a:gd name="connsiteY368" fmla="*/ 2097682 h 4966483"/>
              <a:gd name="connsiteX369" fmla="*/ 73316 w 4027599"/>
              <a:gd name="connsiteY369" fmla="*/ 1880583 h 4966483"/>
              <a:gd name="connsiteX370" fmla="*/ 11288 w 4027599"/>
              <a:gd name="connsiteY370" fmla="*/ 1880583 h 4966483"/>
              <a:gd name="connsiteX371" fmla="*/ 73316 w 4027599"/>
              <a:gd name="connsiteY371" fmla="*/ 1880583 h 4966483"/>
              <a:gd name="connsiteX372" fmla="*/ 135344 w 4027599"/>
              <a:gd name="connsiteY372" fmla="*/ 2097682 h 4966483"/>
              <a:gd name="connsiteX373" fmla="*/ 15713 w 4027599"/>
              <a:gd name="connsiteY373" fmla="*/ 2097682 h 4966483"/>
              <a:gd name="connsiteX374" fmla="*/ 11288 w 4027599"/>
              <a:gd name="connsiteY374" fmla="*/ 1880583 h 4966483"/>
              <a:gd name="connsiteX375" fmla="*/ 0 w 4027599"/>
              <a:gd name="connsiteY375" fmla="*/ 1880583 h 4966483"/>
              <a:gd name="connsiteX376" fmla="*/ 11288 w 4027599"/>
              <a:gd name="connsiteY376" fmla="*/ 1880583 h 4966483"/>
              <a:gd name="connsiteX377" fmla="*/ 6697 w 4027599"/>
              <a:gd name="connsiteY377" fmla="*/ 2097682 h 4966483"/>
              <a:gd name="connsiteX378" fmla="*/ 0 w 4027599"/>
              <a:gd name="connsiteY378" fmla="*/ 2097682 h 4966483"/>
              <a:gd name="connsiteX379" fmla="*/ 352442 w 4027599"/>
              <a:gd name="connsiteY379" fmla="*/ 1865081 h 4966483"/>
              <a:gd name="connsiteX380" fmla="*/ 415437 w 4027599"/>
              <a:gd name="connsiteY380" fmla="*/ 1865081 h 4966483"/>
              <a:gd name="connsiteX381" fmla="*/ 755625 w 4027599"/>
              <a:gd name="connsiteY381" fmla="*/ 2058277 h 4966483"/>
              <a:gd name="connsiteX382" fmla="*/ 646426 w 4027599"/>
              <a:gd name="connsiteY382" fmla="*/ 2066677 h 4966483"/>
              <a:gd name="connsiteX383" fmla="*/ 352442 w 4027599"/>
              <a:gd name="connsiteY383" fmla="*/ 1865081 h 4966483"/>
              <a:gd name="connsiteX384" fmla="*/ 348662 w 4027599"/>
              <a:gd name="connsiteY384" fmla="*/ 1865081 h 4966483"/>
              <a:gd name="connsiteX385" fmla="*/ 631569 w 4027599"/>
              <a:gd name="connsiteY385" fmla="*/ 2077842 h 4966483"/>
              <a:gd name="connsiteX386" fmla="*/ 519234 w 4027599"/>
              <a:gd name="connsiteY386" fmla="*/ 2082179 h 4966483"/>
              <a:gd name="connsiteX387" fmla="*/ 290414 w 4027599"/>
              <a:gd name="connsiteY387" fmla="*/ 1869428 h 4966483"/>
              <a:gd name="connsiteX388" fmla="*/ 348662 w 4027599"/>
              <a:gd name="connsiteY388" fmla="*/ 1865081 h 4966483"/>
              <a:gd name="connsiteX389" fmla="*/ 2248068 w 4027599"/>
              <a:gd name="connsiteY389" fmla="*/ 1849569 h 4966483"/>
              <a:gd name="connsiteX390" fmla="*/ 2507912 w 4027599"/>
              <a:gd name="connsiteY390" fmla="*/ 1945874 h 4966483"/>
              <a:gd name="connsiteX391" fmla="*/ 2445044 w 4027599"/>
              <a:gd name="connsiteY391" fmla="*/ 2268264 h 4966483"/>
              <a:gd name="connsiteX392" fmla="*/ 2197772 w 4027599"/>
              <a:gd name="connsiteY392" fmla="*/ 2142654 h 4966483"/>
              <a:gd name="connsiteX393" fmla="*/ 2248068 w 4027599"/>
              <a:gd name="connsiteY393" fmla="*/ 1849569 h 4966483"/>
              <a:gd name="connsiteX394" fmla="*/ 1683506 w 4027599"/>
              <a:gd name="connsiteY394" fmla="*/ 1834067 h 4966483"/>
              <a:gd name="connsiteX395" fmla="*/ 1903144 w 4027599"/>
              <a:gd name="connsiteY395" fmla="*/ 1999892 h 4966483"/>
              <a:gd name="connsiteX396" fmla="*/ 1862468 w 4027599"/>
              <a:gd name="connsiteY396" fmla="*/ 2252761 h 4966483"/>
              <a:gd name="connsiteX397" fmla="*/ 1655031 w 4027599"/>
              <a:gd name="connsiteY397" fmla="*/ 2045490 h 4966483"/>
              <a:gd name="connsiteX398" fmla="*/ 1683506 w 4027599"/>
              <a:gd name="connsiteY398" fmla="*/ 1834067 h 4966483"/>
              <a:gd name="connsiteX399" fmla="*/ 1427022 w 4027599"/>
              <a:gd name="connsiteY399" fmla="*/ 1818555 h 4966483"/>
              <a:gd name="connsiteX400" fmla="*/ 1624017 w 4027599"/>
              <a:gd name="connsiteY400" fmla="*/ 2055903 h 4966483"/>
              <a:gd name="connsiteX401" fmla="*/ 1595875 w 4027599"/>
              <a:gd name="connsiteY401" fmla="*/ 2268264 h 4966483"/>
              <a:gd name="connsiteX402" fmla="*/ 1406919 w 4027599"/>
              <a:gd name="connsiteY402" fmla="*/ 1989284 h 4966483"/>
              <a:gd name="connsiteX403" fmla="*/ 1427022 w 4027599"/>
              <a:gd name="connsiteY403" fmla="*/ 1818555 h 4966483"/>
              <a:gd name="connsiteX404" fmla="*/ 3595708 w 4027599"/>
              <a:gd name="connsiteY404" fmla="*/ 1725513 h 4966483"/>
              <a:gd name="connsiteX405" fmla="*/ 3919055 w 4027599"/>
              <a:gd name="connsiteY405" fmla="*/ 1746661 h 4966483"/>
              <a:gd name="connsiteX406" fmla="*/ 3802980 w 4027599"/>
              <a:gd name="connsiteY406" fmla="*/ 2144207 h 4966483"/>
              <a:gd name="connsiteX407" fmla="*/ 3500361 w 4027599"/>
              <a:gd name="connsiteY407" fmla="*/ 2114610 h 4966483"/>
              <a:gd name="connsiteX408" fmla="*/ 3595708 w 4027599"/>
              <a:gd name="connsiteY408" fmla="*/ 1725513 h 4966483"/>
              <a:gd name="connsiteX409" fmla="*/ 1968825 w 4027599"/>
              <a:gd name="connsiteY409" fmla="*/ 1725513 h 4966483"/>
              <a:gd name="connsiteX410" fmla="*/ 2228796 w 4027599"/>
              <a:gd name="connsiteY410" fmla="*/ 1838912 h 4966483"/>
              <a:gd name="connsiteX411" fmla="*/ 2181137 w 4027599"/>
              <a:gd name="connsiteY411" fmla="*/ 2128696 h 4966483"/>
              <a:gd name="connsiteX412" fmla="*/ 1934158 w 4027599"/>
              <a:gd name="connsiteY412" fmla="*/ 1985904 h 4966483"/>
              <a:gd name="connsiteX413" fmla="*/ 1968825 w 4027599"/>
              <a:gd name="connsiteY413" fmla="*/ 1725513 h 4966483"/>
              <a:gd name="connsiteX414" fmla="*/ 3253079 w 4027599"/>
              <a:gd name="connsiteY414" fmla="*/ 1694499 h 4966483"/>
              <a:gd name="connsiteX415" fmla="*/ 3562399 w 4027599"/>
              <a:gd name="connsiteY415" fmla="*/ 1728336 h 4966483"/>
              <a:gd name="connsiteX416" fmla="*/ 3467540 w 4027599"/>
              <a:gd name="connsiteY416" fmla="*/ 2113193 h 4966483"/>
              <a:gd name="connsiteX417" fmla="*/ 3174718 w 4027599"/>
              <a:gd name="connsiteY417" fmla="*/ 2070907 h 4966483"/>
              <a:gd name="connsiteX418" fmla="*/ 3253079 w 4027599"/>
              <a:gd name="connsiteY418" fmla="*/ 1694499 h 4966483"/>
              <a:gd name="connsiteX419" fmla="*/ 2926069 w 4027599"/>
              <a:gd name="connsiteY419" fmla="*/ 1647983 h 4966483"/>
              <a:gd name="connsiteX420" fmla="*/ 3221244 w 4027599"/>
              <a:gd name="connsiteY420" fmla="*/ 1691149 h 4966483"/>
              <a:gd name="connsiteX421" fmla="*/ 3143353 w 4027599"/>
              <a:gd name="connsiteY421" fmla="*/ 2066677 h 4966483"/>
              <a:gd name="connsiteX422" fmla="*/ 2864578 w 4027599"/>
              <a:gd name="connsiteY422" fmla="*/ 2006251 h 4966483"/>
              <a:gd name="connsiteX423" fmla="*/ 2926069 w 4027599"/>
              <a:gd name="connsiteY423" fmla="*/ 1647983 h 4966483"/>
              <a:gd name="connsiteX424" fmla="*/ 11288 w 4027599"/>
              <a:gd name="connsiteY424" fmla="*/ 1647983 h 4966483"/>
              <a:gd name="connsiteX425" fmla="*/ 0 w 4027599"/>
              <a:gd name="connsiteY425" fmla="*/ 1655005 h 4966483"/>
              <a:gd name="connsiteX426" fmla="*/ 0 w 4027599"/>
              <a:gd name="connsiteY426" fmla="*/ 1653916 h 4966483"/>
              <a:gd name="connsiteX427" fmla="*/ 11288 w 4027599"/>
              <a:gd name="connsiteY427" fmla="*/ 1647983 h 4966483"/>
              <a:gd name="connsiteX428" fmla="*/ 0 w 4027599"/>
              <a:gd name="connsiteY428" fmla="*/ 1656884 h 4966483"/>
              <a:gd name="connsiteX429" fmla="*/ 0 w 4027599"/>
              <a:gd name="connsiteY429" fmla="*/ 1655175 h 4966483"/>
              <a:gd name="connsiteX430" fmla="*/ 11288 w 4027599"/>
              <a:gd name="connsiteY430" fmla="*/ 1647983 h 4966483"/>
              <a:gd name="connsiteX431" fmla="*/ 0 w 4027599"/>
              <a:gd name="connsiteY431" fmla="*/ 1659747 h 4966483"/>
              <a:gd name="connsiteX432" fmla="*/ 0 w 4027599"/>
              <a:gd name="connsiteY432" fmla="*/ 1656928 h 4966483"/>
              <a:gd name="connsiteX433" fmla="*/ 11288 w 4027599"/>
              <a:gd name="connsiteY433" fmla="*/ 1647983 h 4966483"/>
              <a:gd name="connsiteX434" fmla="*/ 0 w 4027599"/>
              <a:gd name="connsiteY434" fmla="*/ 1666675 h 4966483"/>
              <a:gd name="connsiteX435" fmla="*/ 0 w 4027599"/>
              <a:gd name="connsiteY435" fmla="*/ 1660884 h 4966483"/>
              <a:gd name="connsiteX436" fmla="*/ 11288 w 4027599"/>
              <a:gd name="connsiteY436" fmla="*/ 1647983 h 4966483"/>
              <a:gd name="connsiteX437" fmla="*/ 0 w 4027599"/>
              <a:gd name="connsiteY437" fmla="*/ 1683787 h 4966483"/>
              <a:gd name="connsiteX438" fmla="*/ 0 w 4027599"/>
              <a:gd name="connsiteY438" fmla="*/ 1667737 h 4966483"/>
              <a:gd name="connsiteX439" fmla="*/ 11288 w 4027599"/>
              <a:gd name="connsiteY439" fmla="*/ 1647983 h 4966483"/>
              <a:gd name="connsiteX440" fmla="*/ 6853 w 4027599"/>
              <a:gd name="connsiteY440" fmla="*/ 1865081 h 4966483"/>
              <a:gd name="connsiteX441" fmla="*/ 0 w 4027599"/>
              <a:gd name="connsiteY441" fmla="*/ 1865081 h 4966483"/>
              <a:gd name="connsiteX442" fmla="*/ 0 w 4027599"/>
              <a:gd name="connsiteY442" fmla="*/ 1687491 h 4966483"/>
              <a:gd name="connsiteX443" fmla="*/ 11288 w 4027599"/>
              <a:gd name="connsiteY443" fmla="*/ 1647983 h 4966483"/>
              <a:gd name="connsiteX444" fmla="*/ 73316 w 4027599"/>
              <a:gd name="connsiteY444" fmla="*/ 1865081 h 4966483"/>
              <a:gd name="connsiteX445" fmla="*/ 15713 w 4027599"/>
              <a:gd name="connsiteY445" fmla="*/ 1865081 h 4966483"/>
              <a:gd name="connsiteX446" fmla="*/ 11288 w 4027599"/>
              <a:gd name="connsiteY446" fmla="*/ 1647983 h 4966483"/>
              <a:gd name="connsiteX447" fmla="*/ 11288 w 4027599"/>
              <a:gd name="connsiteY447" fmla="*/ 1647983 h 4966483"/>
              <a:gd name="connsiteX448" fmla="*/ 135344 w 4027599"/>
              <a:gd name="connsiteY448" fmla="*/ 1865081 h 4966483"/>
              <a:gd name="connsiteX449" fmla="*/ 79734 w 4027599"/>
              <a:gd name="connsiteY449" fmla="*/ 1865081 h 4966483"/>
              <a:gd name="connsiteX450" fmla="*/ 11288 w 4027599"/>
              <a:gd name="connsiteY450" fmla="*/ 1647983 h 4966483"/>
              <a:gd name="connsiteX451" fmla="*/ 11288 w 4027599"/>
              <a:gd name="connsiteY451" fmla="*/ 1647983 h 4966483"/>
              <a:gd name="connsiteX452" fmla="*/ 197372 w 4027599"/>
              <a:gd name="connsiteY452" fmla="*/ 1860656 h 4966483"/>
              <a:gd name="connsiteX453" fmla="*/ 138167 w 4027599"/>
              <a:gd name="connsiteY453" fmla="*/ 1865081 h 4966483"/>
              <a:gd name="connsiteX454" fmla="*/ 11288 w 4027599"/>
              <a:gd name="connsiteY454" fmla="*/ 1647983 h 4966483"/>
              <a:gd name="connsiteX455" fmla="*/ 11288 w 4027599"/>
              <a:gd name="connsiteY455" fmla="*/ 1647983 h 4966483"/>
              <a:gd name="connsiteX456" fmla="*/ 259400 w 4027599"/>
              <a:gd name="connsiteY456" fmla="*/ 1849579 h 4966483"/>
              <a:gd name="connsiteX457" fmla="*/ 200527 w 4027599"/>
              <a:gd name="connsiteY457" fmla="*/ 1849579 h 4966483"/>
              <a:gd name="connsiteX458" fmla="*/ 11288 w 4027599"/>
              <a:gd name="connsiteY458" fmla="*/ 1647983 h 4966483"/>
              <a:gd name="connsiteX459" fmla="*/ 11288 w 4027599"/>
              <a:gd name="connsiteY459" fmla="*/ 1647983 h 4966483"/>
              <a:gd name="connsiteX460" fmla="*/ 321428 w 4027599"/>
              <a:gd name="connsiteY460" fmla="*/ 1849579 h 4966483"/>
              <a:gd name="connsiteX461" fmla="*/ 262751 w 4027599"/>
              <a:gd name="connsiteY461" fmla="*/ 1849579 h 4966483"/>
              <a:gd name="connsiteX462" fmla="*/ 11288 w 4027599"/>
              <a:gd name="connsiteY462" fmla="*/ 1647983 h 4966483"/>
              <a:gd name="connsiteX463" fmla="*/ 11288 w 4027599"/>
              <a:gd name="connsiteY463" fmla="*/ 1647983 h 4966483"/>
              <a:gd name="connsiteX464" fmla="*/ 383456 w 4027599"/>
              <a:gd name="connsiteY464" fmla="*/ 1845379 h 4966483"/>
              <a:gd name="connsiteX465" fmla="*/ 324916 w 4027599"/>
              <a:gd name="connsiteY465" fmla="*/ 1849579 h 4966483"/>
              <a:gd name="connsiteX466" fmla="*/ 11288 w 4027599"/>
              <a:gd name="connsiteY466" fmla="*/ 1647983 h 4966483"/>
              <a:gd name="connsiteX467" fmla="*/ 1438744 w 4027599"/>
              <a:gd name="connsiteY467" fmla="*/ 1632471 h 4966483"/>
              <a:gd name="connsiteX468" fmla="*/ 1655031 w 4027599"/>
              <a:gd name="connsiteY468" fmla="*/ 1825667 h 4966483"/>
              <a:gd name="connsiteX469" fmla="*/ 1626469 w 4027599"/>
              <a:gd name="connsiteY469" fmla="*/ 2035654 h 4966483"/>
              <a:gd name="connsiteX470" fmla="*/ 1422421 w 4027599"/>
              <a:gd name="connsiteY470" fmla="*/ 1804665 h 4966483"/>
              <a:gd name="connsiteX471" fmla="*/ 1438744 w 4027599"/>
              <a:gd name="connsiteY471" fmla="*/ 1632471 h 4966483"/>
              <a:gd name="connsiteX472" fmla="*/ 2585833 w 4027599"/>
              <a:gd name="connsiteY472" fmla="*/ 1585955 h 4966483"/>
              <a:gd name="connsiteX473" fmla="*/ 2880080 w 4027599"/>
              <a:gd name="connsiteY473" fmla="*/ 1641126 h 4966483"/>
              <a:gd name="connsiteX474" fmla="*/ 2816118 w 4027599"/>
              <a:gd name="connsiteY474" fmla="*/ 1989137 h 4966483"/>
              <a:gd name="connsiteX475" fmla="*/ 2538926 w 4027599"/>
              <a:gd name="connsiteY475" fmla="*/ 1912750 h 4966483"/>
              <a:gd name="connsiteX476" fmla="*/ 2585833 w 4027599"/>
              <a:gd name="connsiteY476" fmla="*/ 1585955 h 4966483"/>
              <a:gd name="connsiteX477" fmla="*/ 1707310 w 4027599"/>
              <a:gd name="connsiteY477" fmla="*/ 1585955 h 4966483"/>
              <a:gd name="connsiteX478" fmla="*/ 1949669 w 4027599"/>
              <a:gd name="connsiteY478" fmla="*/ 1718021 h 4966483"/>
              <a:gd name="connsiteX479" fmla="*/ 1919906 w 4027599"/>
              <a:gd name="connsiteY479" fmla="*/ 1973635 h 4966483"/>
              <a:gd name="connsiteX480" fmla="*/ 1686045 w 4027599"/>
              <a:gd name="connsiteY480" fmla="*/ 1807488 h 4966483"/>
              <a:gd name="connsiteX481" fmla="*/ 1707310 w 4027599"/>
              <a:gd name="connsiteY481" fmla="*/ 1585955 h 4966483"/>
              <a:gd name="connsiteX482" fmla="*/ 2277832 w 4027599"/>
              <a:gd name="connsiteY482" fmla="*/ 1523927 h 4966483"/>
              <a:gd name="connsiteX483" fmla="*/ 2554438 w 4027599"/>
              <a:gd name="connsiteY483" fmla="*/ 1591357 h 4966483"/>
              <a:gd name="connsiteX484" fmla="*/ 2508342 w 4027599"/>
              <a:gd name="connsiteY484" fmla="*/ 1911607 h 4966483"/>
              <a:gd name="connsiteX485" fmla="*/ 2244298 w 4027599"/>
              <a:gd name="connsiteY485" fmla="*/ 1818907 h 4966483"/>
              <a:gd name="connsiteX486" fmla="*/ 2277832 w 4027599"/>
              <a:gd name="connsiteY486" fmla="*/ 1523927 h 4966483"/>
              <a:gd name="connsiteX487" fmla="*/ 1182827 w 4027599"/>
              <a:gd name="connsiteY487" fmla="*/ 1508415 h 4966483"/>
              <a:gd name="connsiteX488" fmla="*/ 1391407 w 4027599"/>
              <a:gd name="connsiteY488" fmla="*/ 1773993 h 4966483"/>
              <a:gd name="connsiteX489" fmla="*/ 1374381 w 4027599"/>
              <a:gd name="connsiteY489" fmla="*/ 1942611 h 4966483"/>
              <a:gd name="connsiteX490" fmla="*/ 1174309 w 4027599"/>
              <a:gd name="connsiteY490" fmla="*/ 1626454 h 4966483"/>
              <a:gd name="connsiteX491" fmla="*/ 1182827 w 4027599"/>
              <a:gd name="connsiteY491" fmla="*/ 1508415 h 4966483"/>
              <a:gd name="connsiteX492" fmla="*/ 2005299 w 4027599"/>
              <a:gd name="connsiteY492" fmla="*/ 1430885 h 4966483"/>
              <a:gd name="connsiteX493" fmla="*/ 2259800 w 4027599"/>
              <a:gd name="connsiteY493" fmla="*/ 1507888 h 4966483"/>
              <a:gd name="connsiteX494" fmla="*/ 2226959 w 4027599"/>
              <a:gd name="connsiteY494" fmla="*/ 1803053 h 4966483"/>
              <a:gd name="connsiteX495" fmla="*/ 1980674 w 4027599"/>
              <a:gd name="connsiteY495" fmla="*/ 1691833 h 4966483"/>
              <a:gd name="connsiteX496" fmla="*/ 2005299 w 4027599"/>
              <a:gd name="connsiteY496" fmla="*/ 1430885 h 4966483"/>
              <a:gd name="connsiteX497" fmla="*/ 1450768 w 4027599"/>
              <a:gd name="connsiteY497" fmla="*/ 1430885 h 4966483"/>
              <a:gd name="connsiteX498" fmla="*/ 1686045 w 4027599"/>
              <a:gd name="connsiteY498" fmla="*/ 1573550 h 4966483"/>
              <a:gd name="connsiteX499" fmla="*/ 1664653 w 4027599"/>
              <a:gd name="connsiteY499" fmla="*/ 1787551 h 4966483"/>
              <a:gd name="connsiteX500" fmla="*/ 1437933 w 4027599"/>
              <a:gd name="connsiteY500" fmla="*/ 1602923 h 4966483"/>
              <a:gd name="connsiteX501" fmla="*/ 1450768 w 4027599"/>
              <a:gd name="connsiteY501" fmla="*/ 1430885 h 4966483"/>
              <a:gd name="connsiteX502" fmla="*/ 1198017 w 4027599"/>
              <a:gd name="connsiteY502" fmla="*/ 1384359 h 4966483"/>
              <a:gd name="connsiteX503" fmla="*/ 1406919 w 4027599"/>
              <a:gd name="connsiteY503" fmla="*/ 1595254 h 4966483"/>
              <a:gd name="connsiteX504" fmla="*/ 1390538 w 4027599"/>
              <a:gd name="connsiteY504" fmla="*/ 1756527 h 4966483"/>
              <a:gd name="connsiteX505" fmla="*/ 1189821 w 4027599"/>
              <a:gd name="connsiteY505" fmla="*/ 1500151 h 4966483"/>
              <a:gd name="connsiteX506" fmla="*/ 1198017 w 4027599"/>
              <a:gd name="connsiteY506" fmla="*/ 1384359 h 4966483"/>
              <a:gd name="connsiteX507" fmla="*/ 1729612 w 4027599"/>
              <a:gd name="connsiteY507" fmla="*/ 1353345 h 4966483"/>
              <a:gd name="connsiteX508" fmla="*/ 1980683 w 4027599"/>
              <a:gd name="connsiteY508" fmla="*/ 1433757 h 4966483"/>
              <a:gd name="connsiteX509" fmla="*/ 1955579 w 4027599"/>
              <a:gd name="connsiteY509" fmla="*/ 1678997 h 4966483"/>
              <a:gd name="connsiteX510" fmla="*/ 1717059 w 4027599"/>
              <a:gd name="connsiteY510" fmla="*/ 1558389 h 4966483"/>
              <a:gd name="connsiteX511" fmla="*/ 1729612 w 4027599"/>
              <a:gd name="connsiteY511" fmla="*/ 1353345 h 4966483"/>
              <a:gd name="connsiteX512" fmla="*/ 3652823 w 4027599"/>
              <a:gd name="connsiteY512" fmla="*/ 1306829 h 4966483"/>
              <a:gd name="connsiteX513" fmla="*/ 3996585 w 4027599"/>
              <a:gd name="connsiteY513" fmla="*/ 1319430 h 4966483"/>
              <a:gd name="connsiteX514" fmla="*/ 3924437 w 4027599"/>
              <a:gd name="connsiteY514" fmla="*/ 1710011 h 4966483"/>
              <a:gd name="connsiteX515" fmla="*/ 3593403 w 4027599"/>
              <a:gd name="connsiteY515" fmla="*/ 1693210 h 4966483"/>
              <a:gd name="connsiteX516" fmla="*/ 3652823 w 4027599"/>
              <a:gd name="connsiteY516" fmla="*/ 1306829 h 4966483"/>
              <a:gd name="connsiteX517" fmla="*/ 3302428 w 4027599"/>
              <a:gd name="connsiteY517" fmla="*/ 1275815 h 4966483"/>
              <a:gd name="connsiteX518" fmla="*/ 3624417 w 4027599"/>
              <a:gd name="connsiteY518" fmla="*/ 1292792 h 4966483"/>
              <a:gd name="connsiteX519" fmla="*/ 3565876 w 4027599"/>
              <a:gd name="connsiteY519" fmla="*/ 1678997 h 4966483"/>
              <a:gd name="connsiteX520" fmla="*/ 3252249 w 4027599"/>
              <a:gd name="connsiteY520" fmla="*/ 1649292 h 4966483"/>
              <a:gd name="connsiteX521" fmla="*/ 3302428 w 4027599"/>
              <a:gd name="connsiteY521" fmla="*/ 1275815 h 4966483"/>
              <a:gd name="connsiteX522" fmla="*/ 2964819 w 4027599"/>
              <a:gd name="connsiteY522" fmla="*/ 1260303 h 4966483"/>
              <a:gd name="connsiteX523" fmla="*/ 3283272 w 4027599"/>
              <a:gd name="connsiteY523" fmla="*/ 1281148 h 4966483"/>
              <a:gd name="connsiteX524" fmla="*/ 3232322 w 4027599"/>
              <a:gd name="connsiteY524" fmla="*/ 1647983 h 4966483"/>
              <a:gd name="connsiteX525" fmla="*/ 2926606 w 4027599"/>
              <a:gd name="connsiteY525" fmla="*/ 1610464 h 4966483"/>
              <a:gd name="connsiteX526" fmla="*/ 2964819 w 4027599"/>
              <a:gd name="connsiteY526" fmla="*/ 1260303 h 4966483"/>
              <a:gd name="connsiteX527" fmla="*/ 1461846 w 4027599"/>
              <a:gd name="connsiteY527" fmla="*/ 1244801 h 4966483"/>
              <a:gd name="connsiteX528" fmla="*/ 1701548 w 4027599"/>
              <a:gd name="connsiteY528" fmla="*/ 1341193 h 4966483"/>
              <a:gd name="connsiteX529" fmla="*/ 1684727 w 4027599"/>
              <a:gd name="connsiteY529" fmla="*/ 1554941 h 4966483"/>
              <a:gd name="connsiteX530" fmla="*/ 1453435 w 4027599"/>
              <a:gd name="connsiteY530" fmla="*/ 1416633 h 4966483"/>
              <a:gd name="connsiteX531" fmla="*/ 1461846 w 4027599"/>
              <a:gd name="connsiteY531" fmla="*/ 1244801 h 4966483"/>
              <a:gd name="connsiteX532" fmla="*/ 1194129 w 4027599"/>
              <a:gd name="connsiteY532" fmla="*/ 1244801 h 4966483"/>
              <a:gd name="connsiteX533" fmla="*/ 1422431 w 4027599"/>
              <a:gd name="connsiteY533" fmla="*/ 1405517 h 4966483"/>
              <a:gd name="connsiteX534" fmla="*/ 1409508 w 4027599"/>
              <a:gd name="connsiteY534" fmla="*/ 1570453 h 4966483"/>
              <a:gd name="connsiteX535" fmla="*/ 1189821 w 4027599"/>
              <a:gd name="connsiteY535" fmla="*/ 1363221 h 4966483"/>
              <a:gd name="connsiteX536" fmla="*/ 1194129 w 4027599"/>
              <a:gd name="connsiteY536" fmla="*/ 1244801 h 4966483"/>
              <a:gd name="connsiteX537" fmla="*/ 2614679 w 4027599"/>
              <a:gd name="connsiteY537" fmla="*/ 1229289 h 4966483"/>
              <a:gd name="connsiteX538" fmla="*/ 2911104 w 4027599"/>
              <a:gd name="connsiteY538" fmla="*/ 1254384 h 4966483"/>
              <a:gd name="connsiteX539" fmla="*/ 2873526 w 4027599"/>
              <a:gd name="connsiteY539" fmla="*/ 1601457 h 4966483"/>
              <a:gd name="connsiteX540" fmla="*/ 2585452 w 4027599"/>
              <a:gd name="connsiteY540" fmla="*/ 1551278 h 4966483"/>
              <a:gd name="connsiteX541" fmla="*/ 2614679 w 4027599"/>
              <a:gd name="connsiteY541" fmla="*/ 1229289 h 4966483"/>
              <a:gd name="connsiteX542" fmla="*/ 2312060 w 4027599"/>
              <a:gd name="connsiteY542" fmla="*/ 1198275 h 4966483"/>
              <a:gd name="connsiteX543" fmla="*/ 2600954 w 4027599"/>
              <a:gd name="connsiteY543" fmla="*/ 1231848 h 4966483"/>
              <a:gd name="connsiteX544" fmla="*/ 2571220 w 4027599"/>
              <a:gd name="connsiteY544" fmla="*/ 1554941 h 4966483"/>
              <a:gd name="connsiteX545" fmla="*/ 2290814 w 4027599"/>
              <a:gd name="connsiteY545" fmla="*/ 1492005 h 4966483"/>
              <a:gd name="connsiteX546" fmla="*/ 2312060 w 4027599"/>
              <a:gd name="connsiteY546" fmla="*/ 1198275 h 4966483"/>
              <a:gd name="connsiteX547" fmla="*/ 961323 w 4027599"/>
              <a:gd name="connsiteY547" fmla="*/ 1198275 h 4966483"/>
              <a:gd name="connsiteX548" fmla="*/ 1158807 w 4027599"/>
              <a:gd name="connsiteY548" fmla="*/ 1489230 h 4966483"/>
              <a:gd name="connsiteX549" fmla="*/ 1150582 w 4027599"/>
              <a:gd name="connsiteY549" fmla="*/ 1601457 h 4966483"/>
              <a:gd name="connsiteX550" fmla="*/ 957211 w 4027599"/>
              <a:gd name="connsiteY550" fmla="*/ 1256464 h 4966483"/>
              <a:gd name="connsiteX551" fmla="*/ 961323 w 4027599"/>
              <a:gd name="connsiteY551" fmla="*/ 1198275 h 4966483"/>
              <a:gd name="connsiteX552" fmla="*/ 2013514 w 4027599"/>
              <a:gd name="connsiteY552" fmla="*/ 1151759 h 4966483"/>
              <a:gd name="connsiteX553" fmla="*/ 2290824 w 4027599"/>
              <a:gd name="connsiteY553" fmla="*/ 1188858 h 4966483"/>
              <a:gd name="connsiteX554" fmla="*/ 2269158 w 4027599"/>
              <a:gd name="connsiteY554" fmla="*/ 1477411 h 4966483"/>
              <a:gd name="connsiteX555" fmla="*/ 1996186 w 4027599"/>
              <a:gd name="connsiteY555" fmla="*/ 1407334 h 4966483"/>
              <a:gd name="connsiteX556" fmla="*/ 2013514 w 4027599"/>
              <a:gd name="connsiteY556" fmla="*/ 1151759 h 4966483"/>
              <a:gd name="connsiteX557" fmla="*/ 1205323 w 4027599"/>
              <a:gd name="connsiteY557" fmla="*/ 1120745 h 4966483"/>
              <a:gd name="connsiteX558" fmla="*/ 1422421 w 4027599"/>
              <a:gd name="connsiteY558" fmla="*/ 1226193 h 4966483"/>
              <a:gd name="connsiteX559" fmla="*/ 1414382 w 4027599"/>
              <a:gd name="connsiteY559" fmla="*/ 1384369 h 4966483"/>
              <a:gd name="connsiteX560" fmla="*/ 1205323 w 4027599"/>
              <a:gd name="connsiteY560" fmla="*/ 1234310 h 4966483"/>
              <a:gd name="connsiteX561" fmla="*/ 1205323 w 4027599"/>
              <a:gd name="connsiteY561" fmla="*/ 1120745 h 4966483"/>
              <a:gd name="connsiteX562" fmla="*/ 1740933 w 4027599"/>
              <a:gd name="connsiteY562" fmla="*/ 1105233 h 4966483"/>
              <a:gd name="connsiteX563" fmla="*/ 1996186 w 4027599"/>
              <a:gd name="connsiteY563" fmla="*/ 1146738 h 4966483"/>
              <a:gd name="connsiteX564" fmla="*/ 1983633 w 4027599"/>
              <a:gd name="connsiteY564" fmla="*/ 1399871 h 4966483"/>
              <a:gd name="connsiteX565" fmla="*/ 1732562 w 4027599"/>
              <a:gd name="connsiteY565" fmla="*/ 1321022 h 4966483"/>
              <a:gd name="connsiteX566" fmla="*/ 1740933 w 4027599"/>
              <a:gd name="connsiteY566" fmla="*/ 1105233 h 4966483"/>
              <a:gd name="connsiteX567" fmla="*/ 961470 w 4027599"/>
              <a:gd name="connsiteY567" fmla="*/ 1058717 h 4966483"/>
              <a:gd name="connsiteX568" fmla="*/ 1174309 w 4027599"/>
              <a:gd name="connsiteY568" fmla="*/ 1238061 h 4966483"/>
              <a:gd name="connsiteX569" fmla="*/ 1165889 w 4027599"/>
              <a:gd name="connsiteY569" fmla="*/ 1352065 h 4966483"/>
              <a:gd name="connsiteX570" fmla="*/ 1174309 w 4027599"/>
              <a:gd name="connsiteY570" fmla="*/ 1361394 h 4966483"/>
              <a:gd name="connsiteX571" fmla="*/ 1169884 w 4027599"/>
              <a:gd name="connsiteY571" fmla="*/ 1477411 h 4966483"/>
              <a:gd name="connsiteX572" fmla="*/ 957211 w 4027599"/>
              <a:gd name="connsiteY572" fmla="*/ 1185205 h 4966483"/>
              <a:gd name="connsiteX573" fmla="*/ 957211 w 4027599"/>
              <a:gd name="connsiteY573" fmla="*/ 1120745 h 4966483"/>
              <a:gd name="connsiteX574" fmla="*/ 1085643 w 4027599"/>
              <a:gd name="connsiteY574" fmla="*/ 1263107 h 4966483"/>
              <a:gd name="connsiteX575" fmla="*/ 957211 w 4027599"/>
              <a:gd name="connsiteY575" fmla="*/ 1118498 h 4966483"/>
              <a:gd name="connsiteX576" fmla="*/ 961470 w 4027599"/>
              <a:gd name="connsiteY576" fmla="*/ 1058717 h 4966483"/>
              <a:gd name="connsiteX577" fmla="*/ 1477357 w 4027599"/>
              <a:gd name="connsiteY577" fmla="*/ 1043204 h 4966483"/>
              <a:gd name="connsiteX578" fmla="*/ 1717059 w 4027599"/>
              <a:gd name="connsiteY578" fmla="*/ 1093423 h 4966483"/>
              <a:gd name="connsiteX579" fmla="*/ 1708649 w 4027599"/>
              <a:gd name="connsiteY579" fmla="*/ 1306829 h 4966483"/>
              <a:gd name="connsiteX580" fmla="*/ 1468947 w 4027599"/>
              <a:gd name="connsiteY580" fmla="*/ 1214774 h 4966483"/>
              <a:gd name="connsiteX581" fmla="*/ 1477357 w 4027599"/>
              <a:gd name="connsiteY581" fmla="*/ 1043204 h 4966483"/>
              <a:gd name="connsiteX582" fmla="*/ 1205323 w 4027599"/>
              <a:gd name="connsiteY582" fmla="*/ 981176 h 4966483"/>
              <a:gd name="connsiteX583" fmla="*/ 1422421 w 4027599"/>
              <a:gd name="connsiteY583" fmla="*/ 1035448 h 4966483"/>
              <a:gd name="connsiteX584" fmla="*/ 1418407 w 4027599"/>
              <a:gd name="connsiteY584" fmla="*/ 1198275 h 4966483"/>
              <a:gd name="connsiteX585" fmla="*/ 1205323 w 4027599"/>
              <a:gd name="connsiteY585" fmla="*/ 1098083 h 4966483"/>
              <a:gd name="connsiteX586" fmla="*/ 1205323 w 4027599"/>
              <a:gd name="connsiteY586" fmla="*/ 981176 h 4966483"/>
              <a:gd name="connsiteX587" fmla="*/ 972723 w 4027599"/>
              <a:gd name="connsiteY587" fmla="*/ 981176 h 4966483"/>
              <a:gd name="connsiteX588" fmla="*/ 1189821 w 4027599"/>
              <a:gd name="connsiteY588" fmla="*/ 1099597 h 4966483"/>
              <a:gd name="connsiteX589" fmla="*/ 1185562 w 4027599"/>
              <a:gd name="connsiteY589" fmla="*/ 1213787 h 4966483"/>
              <a:gd name="connsiteX590" fmla="*/ 972723 w 4027599"/>
              <a:gd name="connsiteY590" fmla="*/ 1044621 h 4966483"/>
              <a:gd name="connsiteX591" fmla="*/ 972723 w 4027599"/>
              <a:gd name="connsiteY591" fmla="*/ 981176 h 4966483"/>
              <a:gd name="connsiteX592" fmla="*/ 972723 w 4027599"/>
              <a:gd name="connsiteY592" fmla="*/ 919149 h 4966483"/>
              <a:gd name="connsiteX593" fmla="*/ 1189821 w 4027599"/>
              <a:gd name="connsiteY593" fmla="*/ 977397 h 4966483"/>
              <a:gd name="connsiteX594" fmla="*/ 1189821 w 4027599"/>
              <a:gd name="connsiteY594" fmla="*/ 1089731 h 4966483"/>
              <a:gd name="connsiteX595" fmla="*/ 972723 w 4027599"/>
              <a:gd name="connsiteY595" fmla="*/ 977397 h 4966483"/>
              <a:gd name="connsiteX596" fmla="*/ 972723 w 4027599"/>
              <a:gd name="connsiteY596" fmla="*/ 919149 h 4966483"/>
              <a:gd name="connsiteX597" fmla="*/ 3676823 w 4027599"/>
              <a:gd name="connsiteY597" fmla="*/ 857121 h 4966483"/>
              <a:gd name="connsiteX598" fmla="*/ 4027599 w 4027599"/>
              <a:gd name="connsiteY598" fmla="*/ 861409 h 4966483"/>
              <a:gd name="connsiteX599" fmla="*/ 4001938 w 4027599"/>
              <a:gd name="connsiteY599" fmla="*/ 1260303 h 4966483"/>
              <a:gd name="connsiteX600" fmla="*/ 3655431 w 4027599"/>
              <a:gd name="connsiteY600" fmla="*/ 1251727 h 4966483"/>
              <a:gd name="connsiteX601" fmla="*/ 3676823 w 4027599"/>
              <a:gd name="connsiteY601" fmla="*/ 857121 h 4966483"/>
              <a:gd name="connsiteX602" fmla="*/ 3326760 w 4027599"/>
              <a:gd name="connsiteY602" fmla="*/ 857121 h 4966483"/>
              <a:gd name="connsiteX603" fmla="*/ 3655431 w 4027599"/>
              <a:gd name="connsiteY603" fmla="*/ 857121 h 4966483"/>
              <a:gd name="connsiteX604" fmla="*/ 3634634 w 4027599"/>
              <a:gd name="connsiteY604" fmla="*/ 1244801 h 4966483"/>
              <a:gd name="connsiteX605" fmla="*/ 3314277 w 4027599"/>
              <a:gd name="connsiteY605" fmla="*/ 1227951 h 4966483"/>
              <a:gd name="connsiteX606" fmla="*/ 3326760 w 4027599"/>
              <a:gd name="connsiteY606" fmla="*/ 857121 h 4966483"/>
              <a:gd name="connsiteX607" fmla="*/ 2985645 w 4027599"/>
              <a:gd name="connsiteY607" fmla="*/ 857121 h 4966483"/>
              <a:gd name="connsiteX608" fmla="*/ 3298775 w 4027599"/>
              <a:gd name="connsiteY608" fmla="*/ 857121 h 4966483"/>
              <a:gd name="connsiteX609" fmla="*/ 3282071 w 4027599"/>
              <a:gd name="connsiteY609" fmla="*/ 1229289 h 4966483"/>
              <a:gd name="connsiteX610" fmla="*/ 2973122 w 4027599"/>
              <a:gd name="connsiteY610" fmla="*/ 1208141 h 4966483"/>
              <a:gd name="connsiteX611" fmla="*/ 2985645 w 4027599"/>
              <a:gd name="connsiteY611" fmla="*/ 857121 h 4966483"/>
              <a:gd name="connsiteX612" fmla="*/ 2624964 w 4027599"/>
              <a:gd name="connsiteY612" fmla="*/ 857121 h 4966483"/>
              <a:gd name="connsiteX613" fmla="*/ 2926606 w 4027599"/>
              <a:gd name="connsiteY613" fmla="*/ 857121 h 4966483"/>
              <a:gd name="connsiteX614" fmla="*/ 2913859 w 4027599"/>
              <a:gd name="connsiteY614" fmla="*/ 1213787 h 4966483"/>
              <a:gd name="connsiteX615" fmla="*/ 2616466 w 4027599"/>
              <a:gd name="connsiteY615" fmla="*/ 1188009 h 4966483"/>
              <a:gd name="connsiteX616" fmla="*/ 2624964 w 4027599"/>
              <a:gd name="connsiteY616" fmla="*/ 857121 h 4966483"/>
              <a:gd name="connsiteX617" fmla="*/ 2310595 w 4027599"/>
              <a:gd name="connsiteY617" fmla="*/ 857121 h 4966483"/>
              <a:gd name="connsiteX618" fmla="*/ 2600964 w 4027599"/>
              <a:gd name="connsiteY618" fmla="*/ 861350 h 4966483"/>
              <a:gd name="connsiteX619" fmla="*/ 2592427 w 4027599"/>
              <a:gd name="connsiteY619" fmla="*/ 1182773 h 4966483"/>
              <a:gd name="connsiteX620" fmla="*/ 2306326 w 4027599"/>
              <a:gd name="connsiteY620" fmla="*/ 1153175 h 4966483"/>
              <a:gd name="connsiteX621" fmla="*/ 2310595 w 4027599"/>
              <a:gd name="connsiteY621" fmla="*/ 857121 h 4966483"/>
              <a:gd name="connsiteX622" fmla="*/ 2015917 w 4027599"/>
              <a:gd name="connsiteY622" fmla="*/ 857121 h 4966483"/>
              <a:gd name="connsiteX623" fmla="*/ 2290814 w 4027599"/>
              <a:gd name="connsiteY623" fmla="*/ 857121 h 4966483"/>
              <a:gd name="connsiteX624" fmla="*/ 2282355 w 4027599"/>
              <a:gd name="connsiteY624" fmla="*/ 1151759 h 4966483"/>
              <a:gd name="connsiteX625" fmla="*/ 2011688 w 4027599"/>
              <a:gd name="connsiteY625" fmla="*/ 1117600 h 4966483"/>
              <a:gd name="connsiteX626" fmla="*/ 2015917 w 4027599"/>
              <a:gd name="connsiteY626" fmla="*/ 857121 h 4966483"/>
              <a:gd name="connsiteX627" fmla="*/ 1736811 w 4027599"/>
              <a:gd name="connsiteY627" fmla="*/ 857121 h 4966483"/>
              <a:gd name="connsiteX628" fmla="*/ 1996186 w 4027599"/>
              <a:gd name="connsiteY628" fmla="*/ 861194 h 4966483"/>
              <a:gd name="connsiteX629" fmla="*/ 1991936 w 4027599"/>
              <a:gd name="connsiteY629" fmla="*/ 1105233 h 4966483"/>
              <a:gd name="connsiteX630" fmla="*/ 1732562 w 4027599"/>
              <a:gd name="connsiteY630" fmla="*/ 1068632 h 4966483"/>
              <a:gd name="connsiteX631" fmla="*/ 1736811 w 4027599"/>
              <a:gd name="connsiteY631" fmla="*/ 857121 h 4966483"/>
              <a:gd name="connsiteX632" fmla="*/ 1468947 w 4027599"/>
              <a:gd name="connsiteY632" fmla="*/ 857121 h 4966483"/>
              <a:gd name="connsiteX633" fmla="*/ 1717059 w 4027599"/>
              <a:gd name="connsiteY633" fmla="*/ 857121 h 4966483"/>
              <a:gd name="connsiteX634" fmla="*/ 1717059 w 4027599"/>
              <a:gd name="connsiteY634" fmla="*/ 1074219 h 4966483"/>
              <a:gd name="connsiteX635" fmla="*/ 1468947 w 4027599"/>
              <a:gd name="connsiteY635" fmla="*/ 1031649 h 4966483"/>
              <a:gd name="connsiteX636" fmla="*/ 1468947 w 4027599"/>
              <a:gd name="connsiteY636" fmla="*/ 857121 h 4966483"/>
              <a:gd name="connsiteX637" fmla="*/ 1205323 w 4027599"/>
              <a:gd name="connsiteY637" fmla="*/ 857121 h 4966483"/>
              <a:gd name="connsiteX638" fmla="*/ 1437933 w 4027599"/>
              <a:gd name="connsiteY638" fmla="*/ 860999 h 4966483"/>
              <a:gd name="connsiteX639" fmla="*/ 1437933 w 4027599"/>
              <a:gd name="connsiteY639" fmla="*/ 1012191 h 4966483"/>
              <a:gd name="connsiteX640" fmla="*/ 1205323 w 4027599"/>
              <a:gd name="connsiteY640" fmla="*/ 965675 h 4966483"/>
              <a:gd name="connsiteX641" fmla="*/ 1205323 w 4027599"/>
              <a:gd name="connsiteY641" fmla="*/ 857121 h 4966483"/>
              <a:gd name="connsiteX642" fmla="*/ 972723 w 4027599"/>
              <a:gd name="connsiteY642" fmla="*/ 841619 h 4966483"/>
              <a:gd name="connsiteX643" fmla="*/ 1189821 w 4027599"/>
              <a:gd name="connsiteY643" fmla="*/ 846053 h 4966483"/>
              <a:gd name="connsiteX644" fmla="*/ 1189821 w 4027599"/>
              <a:gd name="connsiteY644" fmla="*/ 965675 h 4966483"/>
              <a:gd name="connsiteX645" fmla="*/ 972723 w 4027599"/>
              <a:gd name="connsiteY645" fmla="*/ 908081 h 4966483"/>
              <a:gd name="connsiteX646" fmla="*/ 972723 w 4027599"/>
              <a:gd name="connsiteY646" fmla="*/ 841619 h 4966483"/>
              <a:gd name="connsiteX647" fmla="*/ 740113 w 4027599"/>
              <a:gd name="connsiteY647" fmla="*/ 841619 h 4966483"/>
              <a:gd name="connsiteX648" fmla="*/ 941709 w 4027599"/>
              <a:gd name="connsiteY648" fmla="*/ 1159427 h 4966483"/>
              <a:gd name="connsiteX649" fmla="*/ 941709 w 4027599"/>
              <a:gd name="connsiteY649" fmla="*/ 1213787 h 4966483"/>
              <a:gd name="connsiteX650" fmla="*/ 740113 w 4027599"/>
              <a:gd name="connsiteY650" fmla="*/ 841619 h 4966483"/>
              <a:gd name="connsiteX651" fmla="*/ 740113 w 4027599"/>
              <a:gd name="connsiteY651" fmla="*/ 841619 h 4966483"/>
              <a:gd name="connsiteX652" fmla="*/ 941709 w 4027599"/>
              <a:gd name="connsiteY652" fmla="*/ 1097282 h 4966483"/>
              <a:gd name="connsiteX653" fmla="*/ 937509 w 4027599"/>
              <a:gd name="connsiteY653" fmla="*/ 1151759 h 4966483"/>
              <a:gd name="connsiteX654" fmla="*/ 740113 w 4027599"/>
              <a:gd name="connsiteY654" fmla="*/ 841619 h 4966483"/>
              <a:gd name="connsiteX655" fmla="*/ 740113 w 4027599"/>
              <a:gd name="connsiteY655" fmla="*/ 841619 h 4966483"/>
              <a:gd name="connsiteX656" fmla="*/ 941709 w 4027599"/>
              <a:gd name="connsiteY656" fmla="*/ 1035068 h 4966483"/>
              <a:gd name="connsiteX657" fmla="*/ 941709 w 4027599"/>
              <a:gd name="connsiteY657" fmla="*/ 1089731 h 4966483"/>
              <a:gd name="connsiteX658" fmla="*/ 740113 w 4027599"/>
              <a:gd name="connsiteY658" fmla="*/ 841619 h 4966483"/>
              <a:gd name="connsiteX659" fmla="*/ 740113 w 4027599"/>
              <a:gd name="connsiteY659" fmla="*/ 841619 h 4966483"/>
              <a:gd name="connsiteX660" fmla="*/ 941709 w 4027599"/>
              <a:gd name="connsiteY660" fmla="*/ 968498 h 4966483"/>
              <a:gd name="connsiteX661" fmla="*/ 941709 w 4027599"/>
              <a:gd name="connsiteY661" fmla="*/ 1027703 h 4966483"/>
              <a:gd name="connsiteX662" fmla="*/ 740113 w 4027599"/>
              <a:gd name="connsiteY662" fmla="*/ 841619 h 4966483"/>
              <a:gd name="connsiteX663" fmla="*/ 740113 w 4027599"/>
              <a:gd name="connsiteY663" fmla="*/ 841619 h 4966483"/>
              <a:gd name="connsiteX664" fmla="*/ 941709 w 4027599"/>
              <a:gd name="connsiteY664" fmla="*/ 905786 h 4966483"/>
              <a:gd name="connsiteX665" fmla="*/ 941709 w 4027599"/>
              <a:gd name="connsiteY665" fmla="*/ 965675 h 4966483"/>
              <a:gd name="connsiteX666" fmla="*/ 740113 w 4027599"/>
              <a:gd name="connsiteY666" fmla="*/ 841619 h 4966483"/>
              <a:gd name="connsiteX667" fmla="*/ 740113 w 4027599"/>
              <a:gd name="connsiteY667" fmla="*/ 841619 h 4966483"/>
              <a:gd name="connsiteX668" fmla="*/ 941709 w 4027599"/>
              <a:gd name="connsiteY668" fmla="*/ 841619 h 4966483"/>
              <a:gd name="connsiteX669" fmla="*/ 941709 w 4027599"/>
              <a:gd name="connsiteY669" fmla="*/ 903647 h 4966483"/>
              <a:gd name="connsiteX670" fmla="*/ 740113 w 4027599"/>
              <a:gd name="connsiteY670" fmla="*/ 841619 h 4966483"/>
              <a:gd name="connsiteX671" fmla="*/ 941709 w 4027599"/>
              <a:gd name="connsiteY671" fmla="*/ 779591 h 4966483"/>
              <a:gd name="connsiteX672" fmla="*/ 941709 w 4027599"/>
              <a:gd name="connsiteY672" fmla="*/ 837477 h 4966483"/>
              <a:gd name="connsiteX673" fmla="*/ 740113 w 4027599"/>
              <a:gd name="connsiteY673" fmla="*/ 841619 h 4966483"/>
              <a:gd name="connsiteX674" fmla="*/ 941709 w 4027599"/>
              <a:gd name="connsiteY674" fmla="*/ 779591 h 4966483"/>
              <a:gd name="connsiteX675" fmla="*/ 1189821 w 4027599"/>
              <a:gd name="connsiteY675" fmla="*/ 717562 h 4966483"/>
              <a:gd name="connsiteX676" fmla="*/ 1189821 w 4027599"/>
              <a:gd name="connsiteY676" fmla="*/ 837018 h 4966483"/>
              <a:gd name="connsiteX677" fmla="*/ 972723 w 4027599"/>
              <a:gd name="connsiteY677" fmla="*/ 841619 h 4966483"/>
              <a:gd name="connsiteX678" fmla="*/ 972723 w 4027599"/>
              <a:gd name="connsiteY678" fmla="*/ 777295 h 4966483"/>
              <a:gd name="connsiteX679" fmla="*/ 1189821 w 4027599"/>
              <a:gd name="connsiteY679" fmla="*/ 717562 h 4966483"/>
              <a:gd name="connsiteX680" fmla="*/ 941709 w 4027599"/>
              <a:gd name="connsiteY680" fmla="*/ 717562 h 4966483"/>
              <a:gd name="connsiteX681" fmla="*/ 941709 w 4027599"/>
              <a:gd name="connsiteY681" fmla="*/ 771317 h 4966483"/>
              <a:gd name="connsiteX682" fmla="*/ 740113 w 4027599"/>
              <a:gd name="connsiteY682" fmla="*/ 841619 h 4966483"/>
              <a:gd name="connsiteX683" fmla="*/ 941709 w 4027599"/>
              <a:gd name="connsiteY683" fmla="*/ 717562 h 4966483"/>
              <a:gd name="connsiteX684" fmla="*/ 1437933 w 4027599"/>
              <a:gd name="connsiteY684" fmla="*/ 671037 h 4966483"/>
              <a:gd name="connsiteX685" fmla="*/ 1437933 w 4027599"/>
              <a:gd name="connsiteY685" fmla="*/ 841619 h 4966483"/>
              <a:gd name="connsiteX686" fmla="*/ 1205323 w 4027599"/>
              <a:gd name="connsiteY686" fmla="*/ 841619 h 4966483"/>
              <a:gd name="connsiteX687" fmla="*/ 1205323 w 4027599"/>
              <a:gd name="connsiteY687" fmla="*/ 722212 h 4966483"/>
              <a:gd name="connsiteX688" fmla="*/ 1437933 w 4027599"/>
              <a:gd name="connsiteY688" fmla="*/ 671037 h 4966483"/>
              <a:gd name="connsiteX689" fmla="*/ 941709 w 4027599"/>
              <a:gd name="connsiteY689" fmla="*/ 655534 h 4966483"/>
              <a:gd name="connsiteX690" fmla="*/ 941709 w 4027599"/>
              <a:gd name="connsiteY690" fmla="*/ 713421 h 4966483"/>
              <a:gd name="connsiteX691" fmla="*/ 740113 w 4027599"/>
              <a:gd name="connsiteY691" fmla="*/ 841619 h 4966483"/>
              <a:gd name="connsiteX692" fmla="*/ 941709 w 4027599"/>
              <a:gd name="connsiteY692" fmla="*/ 655534 h 4966483"/>
              <a:gd name="connsiteX693" fmla="*/ 1717059 w 4027599"/>
              <a:gd name="connsiteY693" fmla="*/ 609009 h 4966483"/>
              <a:gd name="connsiteX694" fmla="*/ 1717059 w 4027599"/>
              <a:gd name="connsiteY694" fmla="*/ 826107 h 4966483"/>
              <a:gd name="connsiteX695" fmla="*/ 1468947 w 4027599"/>
              <a:gd name="connsiteY695" fmla="*/ 826107 h 4966483"/>
              <a:gd name="connsiteX696" fmla="*/ 1468947 w 4027599"/>
              <a:gd name="connsiteY696" fmla="*/ 655827 h 4966483"/>
              <a:gd name="connsiteX697" fmla="*/ 1717059 w 4027599"/>
              <a:gd name="connsiteY697" fmla="*/ 609009 h 4966483"/>
              <a:gd name="connsiteX698" fmla="*/ 1189821 w 4027599"/>
              <a:gd name="connsiteY698" fmla="*/ 593506 h 4966483"/>
              <a:gd name="connsiteX699" fmla="*/ 1189821 w 4027599"/>
              <a:gd name="connsiteY699" fmla="*/ 703164 h 4966483"/>
              <a:gd name="connsiteX700" fmla="*/ 972723 w 4027599"/>
              <a:gd name="connsiteY700" fmla="*/ 764088 h 4966483"/>
              <a:gd name="connsiteX701" fmla="*/ 972723 w 4027599"/>
              <a:gd name="connsiteY701" fmla="*/ 703164 h 4966483"/>
              <a:gd name="connsiteX702" fmla="*/ 1189821 w 4027599"/>
              <a:gd name="connsiteY702" fmla="*/ 593506 h 4966483"/>
              <a:gd name="connsiteX703" fmla="*/ 941709 w 4027599"/>
              <a:gd name="connsiteY703" fmla="*/ 593506 h 4966483"/>
              <a:gd name="connsiteX704" fmla="*/ 941709 w 4027599"/>
              <a:gd name="connsiteY704" fmla="*/ 651392 h 4966483"/>
              <a:gd name="connsiteX705" fmla="*/ 740113 w 4027599"/>
              <a:gd name="connsiteY705" fmla="*/ 841619 h 4966483"/>
              <a:gd name="connsiteX706" fmla="*/ 941709 w 4027599"/>
              <a:gd name="connsiteY706" fmla="*/ 593506 h 4966483"/>
              <a:gd name="connsiteX707" fmla="*/ 1991936 w 4027599"/>
              <a:gd name="connsiteY707" fmla="*/ 562492 h 4966483"/>
              <a:gd name="connsiteX708" fmla="*/ 1996186 w 4027599"/>
              <a:gd name="connsiteY708" fmla="*/ 821858 h 4966483"/>
              <a:gd name="connsiteX709" fmla="*/ 1736811 w 4027599"/>
              <a:gd name="connsiteY709" fmla="*/ 826116 h 4966483"/>
              <a:gd name="connsiteX710" fmla="*/ 1732562 w 4027599"/>
              <a:gd name="connsiteY710" fmla="*/ 605013 h 4966483"/>
              <a:gd name="connsiteX711" fmla="*/ 1991936 w 4027599"/>
              <a:gd name="connsiteY711" fmla="*/ 562492 h 4966483"/>
              <a:gd name="connsiteX712" fmla="*/ 2282355 w 4027599"/>
              <a:gd name="connsiteY712" fmla="*/ 531478 h 4966483"/>
              <a:gd name="connsiteX713" fmla="*/ 2290814 w 4027599"/>
              <a:gd name="connsiteY713" fmla="*/ 821906 h 4966483"/>
              <a:gd name="connsiteX714" fmla="*/ 2015917 w 4027599"/>
              <a:gd name="connsiteY714" fmla="*/ 826116 h 4966483"/>
              <a:gd name="connsiteX715" fmla="*/ 2011688 w 4027599"/>
              <a:gd name="connsiteY715" fmla="*/ 565149 h 4966483"/>
              <a:gd name="connsiteX716" fmla="*/ 2282355 w 4027599"/>
              <a:gd name="connsiteY716" fmla="*/ 531478 h 4966483"/>
              <a:gd name="connsiteX717" fmla="*/ 937509 w 4027599"/>
              <a:gd name="connsiteY717" fmla="*/ 531478 h 4966483"/>
              <a:gd name="connsiteX718" fmla="*/ 941709 w 4027599"/>
              <a:gd name="connsiteY718" fmla="*/ 585233 h 4966483"/>
              <a:gd name="connsiteX719" fmla="*/ 740113 w 4027599"/>
              <a:gd name="connsiteY719" fmla="*/ 841619 h 4966483"/>
              <a:gd name="connsiteX720" fmla="*/ 937509 w 4027599"/>
              <a:gd name="connsiteY720" fmla="*/ 531478 h 4966483"/>
              <a:gd name="connsiteX721" fmla="*/ 2592544 w 4027599"/>
              <a:gd name="connsiteY721" fmla="*/ 500464 h 4966483"/>
              <a:gd name="connsiteX722" fmla="*/ 2600964 w 4027599"/>
              <a:gd name="connsiteY722" fmla="*/ 826116 h 4966483"/>
              <a:gd name="connsiteX723" fmla="*/ 2314746 w 4027599"/>
              <a:gd name="connsiteY723" fmla="*/ 826116 h 4966483"/>
              <a:gd name="connsiteX724" fmla="*/ 2306326 w 4027599"/>
              <a:gd name="connsiteY724" fmla="*/ 530062 h 4966483"/>
              <a:gd name="connsiteX725" fmla="*/ 2592544 w 4027599"/>
              <a:gd name="connsiteY725" fmla="*/ 500464 h 4966483"/>
              <a:gd name="connsiteX726" fmla="*/ 1418407 w 4027599"/>
              <a:gd name="connsiteY726" fmla="*/ 484952 h 4966483"/>
              <a:gd name="connsiteX727" fmla="*/ 1422421 w 4027599"/>
              <a:gd name="connsiteY727" fmla="*/ 644701 h 4966483"/>
              <a:gd name="connsiteX728" fmla="*/ 1205323 w 4027599"/>
              <a:gd name="connsiteY728" fmla="*/ 702051 h 4966483"/>
              <a:gd name="connsiteX729" fmla="*/ 1205323 w 4027599"/>
              <a:gd name="connsiteY729" fmla="*/ 587352 h 4966483"/>
              <a:gd name="connsiteX730" fmla="*/ 1418407 w 4027599"/>
              <a:gd name="connsiteY730" fmla="*/ 484952 h 4966483"/>
              <a:gd name="connsiteX731" fmla="*/ 2914035 w 4027599"/>
              <a:gd name="connsiteY731" fmla="*/ 469450 h 4966483"/>
              <a:gd name="connsiteX732" fmla="*/ 2926606 w 4027599"/>
              <a:gd name="connsiteY732" fmla="*/ 821818 h 4966483"/>
              <a:gd name="connsiteX733" fmla="*/ 2629038 w 4027599"/>
              <a:gd name="connsiteY733" fmla="*/ 826116 h 4966483"/>
              <a:gd name="connsiteX734" fmla="*/ 2616466 w 4027599"/>
              <a:gd name="connsiteY734" fmla="*/ 495229 h 4966483"/>
              <a:gd name="connsiteX735" fmla="*/ 2914035 w 4027599"/>
              <a:gd name="connsiteY735" fmla="*/ 469450 h 4966483"/>
              <a:gd name="connsiteX736" fmla="*/ 1185562 w 4027599"/>
              <a:gd name="connsiteY736" fmla="*/ 469450 h 4966483"/>
              <a:gd name="connsiteX737" fmla="*/ 1189821 w 4027599"/>
              <a:gd name="connsiteY737" fmla="*/ 583641 h 4966483"/>
              <a:gd name="connsiteX738" fmla="*/ 972723 w 4027599"/>
              <a:gd name="connsiteY738" fmla="*/ 702060 h 4966483"/>
              <a:gd name="connsiteX739" fmla="*/ 972723 w 4027599"/>
              <a:gd name="connsiteY739" fmla="*/ 638616 h 4966483"/>
              <a:gd name="connsiteX740" fmla="*/ 1185562 w 4027599"/>
              <a:gd name="connsiteY740" fmla="*/ 469450 h 4966483"/>
              <a:gd name="connsiteX741" fmla="*/ 941709 w 4027599"/>
              <a:gd name="connsiteY741" fmla="*/ 469450 h 4966483"/>
              <a:gd name="connsiteX742" fmla="*/ 941709 w 4027599"/>
              <a:gd name="connsiteY742" fmla="*/ 523205 h 4966483"/>
              <a:gd name="connsiteX743" fmla="*/ 740113 w 4027599"/>
              <a:gd name="connsiteY743" fmla="*/ 841619 h 4966483"/>
              <a:gd name="connsiteX744" fmla="*/ 941709 w 4027599"/>
              <a:gd name="connsiteY744" fmla="*/ 469450 h 4966483"/>
              <a:gd name="connsiteX745" fmla="*/ 3282071 w 4027599"/>
              <a:gd name="connsiteY745" fmla="*/ 453938 h 4966483"/>
              <a:gd name="connsiteX746" fmla="*/ 3298775 w 4027599"/>
              <a:gd name="connsiteY746" fmla="*/ 810605 h 4966483"/>
              <a:gd name="connsiteX747" fmla="*/ 2985645 w 4027599"/>
              <a:gd name="connsiteY747" fmla="*/ 810605 h 4966483"/>
              <a:gd name="connsiteX748" fmla="*/ 2973122 w 4027599"/>
              <a:gd name="connsiteY748" fmla="*/ 474198 h 4966483"/>
              <a:gd name="connsiteX749" fmla="*/ 3282071 w 4027599"/>
              <a:gd name="connsiteY749" fmla="*/ 453938 h 4966483"/>
              <a:gd name="connsiteX750" fmla="*/ 3634879 w 4027599"/>
              <a:gd name="connsiteY750" fmla="*/ 438436 h 4966483"/>
              <a:gd name="connsiteX751" fmla="*/ 3655431 w 4027599"/>
              <a:gd name="connsiteY751" fmla="*/ 810605 h 4966483"/>
              <a:gd name="connsiteX752" fmla="*/ 3330717 w 4027599"/>
              <a:gd name="connsiteY752" fmla="*/ 810605 h 4966483"/>
              <a:gd name="connsiteX753" fmla="*/ 3314277 w 4027599"/>
              <a:gd name="connsiteY753" fmla="*/ 454612 h 4966483"/>
              <a:gd name="connsiteX754" fmla="*/ 3634879 w 4027599"/>
              <a:gd name="connsiteY754" fmla="*/ 438436 h 4966483"/>
              <a:gd name="connsiteX755" fmla="*/ 4001938 w 4027599"/>
              <a:gd name="connsiteY755" fmla="*/ 422924 h 4966483"/>
              <a:gd name="connsiteX756" fmla="*/ 4027599 w 4027599"/>
              <a:gd name="connsiteY756" fmla="*/ 806482 h 4966483"/>
              <a:gd name="connsiteX757" fmla="*/ 3676823 w 4027599"/>
              <a:gd name="connsiteY757" fmla="*/ 810605 h 4966483"/>
              <a:gd name="connsiteX758" fmla="*/ 3655431 w 4027599"/>
              <a:gd name="connsiteY758" fmla="*/ 431169 h 4966483"/>
              <a:gd name="connsiteX759" fmla="*/ 4001938 w 4027599"/>
              <a:gd name="connsiteY759" fmla="*/ 422924 h 4966483"/>
              <a:gd name="connsiteX760" fmla="*/ 1708649 w 4027599"/>
              <a:gd name="connsiteY760" fmla="*/ 376408 h 4966483"/>
              <a:gd name="connsiteX761" fmla="*/ 1717059 w 4027599"/>
              <a:gd name="connsiteY761" fmla="*/ 589814 h 4966483"/>
              <a:gd name="connsiteX762" fmla="*/ 1477357 w 4027599"/>
              <a:gd name="connsiteY762" fmla="*/ 640032 h 4966483"/>
              <a:gd name="connsiteX763" fmla="*/ 1468947 w 4027599"/>
              <a:gd name="connsiteY763" fmla="*/ 468464 h 4966483"/>
              <a:gd name="connsiteX764" fmla="*/ 1708649 w 4027599"/>
              <a:gd name="connsiteY764" fmla="*/ 376408 h 4966483"/>
              <a:gd name="connsiteX765" fmla="*/ 1165801 w 4027599"/>
              <a:gd name="connsiteY765" fmla="*/ 345394 h 4966483"/>
              <a:gd name="connsiteX766" fmla="*/ 1174309 w 4027599"/>
              <a:gd name="connsiteY766" fmla="*/ 460688 h 4966483"/>
              <a:gd name="connsiteX767" fmla="*/ 961470 w 4027599"/>
              <a:gd name="connsiteY767" fmla="*/ 640032 h 4966483"/>
              <a:gd name="connsiteX768" fmla="*/ 957211 w 4027599"/>
              <a:gd name="connsiteY768" fmla="*/ 580251 h 4966483"/>
              <a:gd name="connsiteX769" fmla="*/ 1165801 w 4027599"/>
              <a:gd name="connsiteY769" fmla="*/ 345394 h 4966483"/>
              <a:gd name="connsiteX770" fmla="*/ 1414382 w 4027599"/>
              <a:gd name="connsiteY770" fmla="*/ 298868 h 4966483"/>
              <a:gd name="connsiteX771" fmla="*/ 1422421 w 4027599"/>
              <a:gd name="connsiteY771" fmla="*/ 466344 h 4966483"/>
              <a:gd name="connsiteX772" fmla="*/ 1205323 w 4027599"/>
              <a:gd name="connsiteY772" fmla="*/ 577995 h 4966483"/>
              <a:gd name="connsiteX773" fmla="*/ 1205323 w 4027599"/>
              <a:gd name="connsiteY773" fmla="*/ 457758 h 4966483"/>
              <a:gd name="connsiteX774" fmla="*/ 1414382 w 4027599"/>
              <a:gd name="connsiteY774" fmla="*/ 298868 h 4966483"/>
              <a:gd name="connsiteX775" fmla="*/ 1979453 w 4027599"/>
              <a:gd name="connsiteY775" fmla="*/ 283366 h 4966483"/>
              <a:gd name="connsiteX776" fmla="*/ 1996186 w 4027599"/>
              <a:gd name="connsiteY776" fmla="*/ 532358 h 4966483"/>
              <a:gd name="connsiteX777" fmla="*/ 1740933 w 4027599"/>
              <a:gd name="connsiteY777" fmla="*/ 578004 h 4966483"/>
              <a:gd name="connsiteX778" fmla="*/ 1732562 w 4027599"/>
              <a:gd name="connsiteY778" fmla="*/ 362215 h 4966483"/>
              <a:gd name="connsiteX779" fmla="*/ 1979453 w 4027599"/>
              <a:gd name="connsiteY779" fmla="*/ 283366 h 4966483"/>
              <a:gd name="connsiteX780" fmla="*/ 2269158 w 4027599"/>
              <a:gd name="connsiteY780" fmla="*/ 205826 h 4966483"/>
              <a:gd name="connsiteX781" fmla="*/ 2290824 w 4027599"/>
              <a:gd name="connsiteY781" fmla="*/ 493900 h 4966483"/>
              <a:gd name="connsiteX782" fmla="*/ 2013514 w 4027599"/>
              <a:gd name="connsiteY782" fmla="*/ 531478 h 4966483"/>
              <a:gd name="connsiteX783" fmla="*/ 1996186 w 4027599"/>
              <a:gd name="connsiteY783" fmla="*/ 276802 h 4966483"/>
              <a:gd name="connsiteX784" fmla="*/ 2269158 w 4027599"/>
              <a:gd name="connsiteY784" fmla="*/ 205826 h 4966483"/>
              <a:gd name="connsiteX785" fmla="*/ 2560905 w 4027599"/>
              <a:gd name="connsiteY785" fmla="*/ 143798 h 4966483"/>
              <a:gd name="connsiteX786" fmla="*/ 2585452 w 4027599"/>
              <a:gd name="connsiteY786" fmla="*/ 452463 h 4966483"/>
              <a:gd name="connsiteX787" fmla="*/ 2311278 w 4027599"/>
              <a:gd name="connsiteY787" fmla="*/ 484952 h 4966483"/>
              <a:gd name="connsiteX788" fmla="*/ 2290814 w 4027599"/>
              <a:gd name="connsiteY788" fmla="*/ 200659 h 4966483"/>
              <a:gd name="connsiteX789" fmla="*/ 2560905 w 4027599"/>
              <a:gd name="connsiteY789" fmla="*/ 143798 h 4966483"/>
              <a:gd name="connsiteX790" fmla="*/ 1684727 w 4027599"/>
              <a:gd name="connsiteY790" fmla="*/ 143798 h 4966483"/>
              <a:gd name="connsiteX791" fmla="*/ 1701548 w 4027599"/>
              <a:gd name="connsiteY791" fmla="*/ 356217 h 4966483"/>
              <a:gd name="connsiteX792" fmla="*/ 1461846 w 4027599"/>
              <a:gd name="connsiteY792" fmla="*/ 453938 h 4966483"/>
              <a:gd name="connsiteX793" fmla="*/ 1453435 w 4027599"/>
              <a:gd name="connsiteY793" fmla="*/ 283991 h 4966483"/>
              <a:gd name="connsiteX794" fmla="*/ 1684727 w 4027599"/>
              <a:gd name="connsiteY794" fmla="*/ 143798 h 4966483"/>
              <a:gd name="connsiteX795" fmla="*/ 1150582 w 4027599"/>
              <a:gd name="connsiteY795" fmla="*/ 97282 h 4966483"/>
              <a:gd name="connsiteX796" fmla="*/ 1158807 w 4027599"/>
              <a:gd name="connsiteY796" fmla="*/ 205348 h 4966483"/>
              <a:gd name="connsiteX797" fmla="*/ 989260 w 4027599"/>
              <a:gd name="connsiteY797" fmla="*/ 458715 h 4966483"/>
              <a:gd name="connsiteX798" fmla="*/ 1169884 w 4027599"/>
              <a:gd name="connsiteY798" fmla="*/ 221338 h 4966483"/>
              <a:gd name="connsiteX799" fmla="*/ 1174309 w 4027599"/>
              <a:gd name="connsiteY799" fmla="*/ 332315 h 4966483"/>
              <a:gd name="connsiteX800" fmla="*/ 957211 w 4027599"/>
              <a:gd name="connsiteY800" fmla="*/ 562492 h 4966483"/>
              <a:gd name="connsiteX801" fmla="*/ 957211 w 4027599"/>
              <a:gd name="connsiteY801" fmla="*/ 500836 h 4966483"/>
              <a:gd name="connsiteX802" fmla="*/ 961021 w 4027599"/>
              <a:gd name="connsiteY802" fmla="*/ 495834 h 4966483"/>
              <a:gd name="connsiteX803" fmla="*/ 957211 w 4027599"/>
              <a:gd name="connsiteY803" fmla="*/ 438114 h 4966483"/>
              <a:gd name="connsiteX804" fmla="*/ 1150582 w 4027599"/>
              <a:gd name="connsiteY804" fmla="*/ 97282 h 4966483"/>
              <a:gd name="connsiteX805" fmla="*/ 2873526 w 4027599"/>
              <a:gd name="connsiteY805" fmla="*/ 81770 h 4966483"/>
              <a:gd name="connsiteX806" fmla="*/ 2911104 w 4027599"/>
              <a:gd name="connsiteY806" fmla="*/ 424986 h 4966483"/>
              <a:gd name="connsiteX807" fmla="*/ 2614679 w 4027599"/>
              <a:gd name="connsiteY807" fmla="*/ 453938 h 4966483"/>
              <a:gd name="connsiteX808" fmla="*/ 2585452 w 4027599"/>
              <a:gd name="connsiteY808" fmla="*/ 131393 h 4966483"/>
              <a:gd name="connsiteX809" fmla="*/ 2873526 w 4027599"/>
              <a:gd name="connsiteY809" fmla="*/ 81770 h 4966483"/>
              <a:gd name="connsiteX810" fmla="*/ 3222553 w 4027599"/>
              <a:gd name="connsiteY810" fmla="*/ 35254 h 4966483"/>
              <a:gd name="connsiteX811" fmla="*/ 3267761 w 4027599"/>
              <a:gd name="connsiteY811" fmla="*/ 402089 h 4966483"/>
              <a:gd name="connsiteX812" fmla="*/ 2963598 w 4027599"/>
              <a:gd name="connsiteY812" fmla="*/ 422934 h 4966483"/>
              <a:gd name="connsiteX813" fmla="*/ 2926606 w 4027599"/>
              <a:gd name="connsiteY813" fmla="*/ 72774 h 4966483"/>
              <a:gd name="connsiteX814" fmla="*/ 3222553 w 4027599"/>
              <a:gd name="connsiteY814" fmla="*/ 35254 h 4966483"/>
              <a:gd name="connsiteX815" fmla="*/ 0 w 4027599"/>
              <a:gd name="connsiteY815" fmla="*/ 28232 h 4966483"/>
              <a:gd name="connsiteX816" fmla="*/ 11288 w 4027599"/>
              <a:gd name="connsiteY816" fmla="*/ 35254 h 4966483"/>
              <a:gd name="connsiteX817" fmla="*/ 0 w 4027599"/>
              <a:gd name="connsiteY817" fmla="*/ 29321 h 4966483"/>
              <a:gd name="connsiteX818" fmla="*/ 0 w 4027599"/>
              <a:gd name="connsiteY818" fmla="*/ 26353 h 4966483"/>
              <a:gd name="connsiteX819" fmla="*/ 11288 w 4027599"/>
              <a:gd name="connsiteY819" fmla="*/ 35254 h 4966483"/>
              <a:gd name="connsiteX820" fmla="*/ 0 w 4027599"/>
              <a:gd name="connsiteY820" fmla="*/ 28062 h 4966483"/>
              <a:gd name="connsiteX821" fmla="*/ 0 w 4027599"/>
              <a:gd name="connsiteY821" fmla="*/ 23491 h 4966483"/>
              <a:gd name="connsiteX822" fmla="*/ 11288 w 4027599"/>
              <a:gd name="connsiteY822" fmla="*/ 35254 h 4966483"/>
              <a:gd name="connsiteX823" fmla="*/ 0 w 4027599"/>
              <a:gd name="connsiteY823" fmla="*/ 26082 h 4966483"/>
              <a:gd name="connsiteX824" fmla="*/ 0 w 4027599"/>
              <a:gd name="connsiteY824" fmla="*/ 17897 h 4966483"/>
              <a:gd name="connsiteX825" fmla="*/ 11288 w 4027599"/>
              <a:gd name="connsiteY825" fmla="*/ 35254 h 4966483"/>
              <a:gd name="connsiteX826" fmla="*/ 0 w 4027599"/>
              <a:gd name="connsiteY826" fmla="*/ 23025 h 4966483"/>
              <a:gd name="connsiteX827" fmla="*/ 3565876 w 4027599"/>
              <a:gd name="connsiteY827" fmla="*/ 4240 h 4966483"/>
              <a:gd name="connsiteX828" fmla="*/ 3624417 w 4027599"/>
              <a:gd name="connsiteY828" fmla="*/ 375598 h 4966483"/>
              <a:gd name="connsiteX829" fmla="*/ 3298247 w 4027599"/>
              <a:gd name="connsiteY829" fmla="*/ 391920 h 4966483"/>
              <a:gd name="connsiteX830" fmla="*/ 3252249 w 4027599"/>
              <a:gd name="connsiteY830" fmla="*/ 32802 h 4966483"/>
              <a:gd name="connsiteX831" fmla="*/ 3565876 w 4027599"/>
              <a:gd name="connsiteY831" fmla="*/ 4240 h 4966483"/>
              <a:gd name="connsiteX832" fmla="*/ 1955579 w 4027599"/>
              <a:gd name="connsiteY832" fmla="*/ 4240 h 4966483"/>
              <a:gd name="connsiteX833" fmla="*/ 1980683 w 4027599"/>
              <a:gd name="connsiteY833" fmla="*/ 261153 h 4966483"/>
              <a:gd name="connsiteX834" fmla="*/ 1729612 w 4027599"/>
              <a:gd name="connsiteY834" fmla="*/ 345394 h 4966483"/>
              <a:gd name="connsiteX835" fmla="*/ 1717059 w 4027599"/>
              <a:gd name="connsiteY835" fmla="*/ 130592 h 4966483"/>
              <a:gd name="connsiteX836" fmla="*/ 1955579 w 4027599"/>
              <a:gd name="connsiteY836" fmla="*/ 4240 h 4966483"/>
              <a:gd name="connsiteX837" fmla="*/ 0 w 4027599"/>
              <a:gd name="connsiteY837" fmla="*/ 2006 h 4966483"/>
              <a:gd name="connsiteX838" fmla="*/ 11288 w 4027599"/>
              <a:gd name="connsiteY838" fmla="*/ 35254 h 4966483"/>
              <a:gd name="connsiteX839" fmla="*/ 0 w 4027599"/>
              <a:gd name="connsiteY839" fmla="*/ 16911 h 4966483"/>
              <a:gd name="connsiteX840" fmla="*/ 3595183 w 4027599"/>
              <a:gd name="connsiteY840" fmla="*/ 0 h 4966483"/>
              <a:gd name="connsiteX841" fmla="*/ 3930037 w 4027599"/>
              <a:gd name="connsiteY841" fmla="*/ 0 h 4966483"/>
              <a:gd name="connsiteX842" fmla="*/ 3965284 w 4027599"/>
              <a:gd name="connsiteY842" fmla="*/ 168517 h 4966483"/>
              <a:gd name="connsiteX843" fmla="*/ 3996585 w 4027599"/>
              <a:gd name="connsiteY843" fmla="*/ 363807 h 4966483"/>
              <a:gd name="connsiteX844" fmla="*/ 3652823 w 4027599"/>
              <a:gd name="connsiteY844" fmla="*/ 376408 h 4966483"/>
              <a:gd name="connsiteX845" fmla="*/ 3627886 w 4027599"/>
              <a:gd name="connsiteY845" fmla="*/ 183214 h 4966483"/>
              <a:gd name="connsiteX846" fmla="*/ 2919796 w 4027599"/>
              <a:gd name="connsiteY846" fmla="*/ 0 h 4966483"/>
              <a:gd name="connsiteX847" fmla="*/ 3156008 w 4027599"/>
              <a:gd name="connsiteY847" fmla="*/ 0 h 4966483"/>
              <a:gd name="connsiteX848" fmla="*/ 2926069 w 4027599"/>
              <a:gd name="connsiteY848" fmla="*/ 35254 h 4966483"/>
              <a:gd name="connsiteX849" fmla="*/ 2571311 w 4027599"/>
              <a:gd name="connsiteY849" fmla="*/ 0 h 4966483"/>
              <a:gd name="connsiteX850" fmla="*/ 2871626 w 4027599"/>
              <a:gd name="connsiteY850" fmla="*/ 0 h 4966483"/>
              <a:gd name="connsiteX851" fmla="*/ 2880080 w 4027599"/>
              <a:gd name="connsiteY851" fmla="*/ 44231 h 4966483"/>
              <a:gd name="connsiteX852" fmla="*/ 2585833 w 4027599"/>
              <a:gd name="connsiteY852" fmla="*/ 97282 h 4966483"/>
              <a:gd name="connsiteX853" fmla="*/ 2257958 w 4027599"/>
              <a:gd name="connsiteY853" fmla="*/ 0 h 4966483"/>
              <a:gd name="connsiteX854" fmla="*/ 2538980 w 4027599"/>
              <a:gd name="connsiteY854" fmla="*/ 0 h 4966483"/>
              <a:gd name="connsiteX855" fmla="*/ 2554438 w 4027599"/>
              <a:gd name="connsiteY855" fmla="*/ 107392 h 4966483"/>
              <a:gd name="connsiteX856" fmla="*/ 2277832 w 4027599"/>
              <a:gd name="connsiteY856" fmla="*/ 174822 h 4966483"/>
              <a:gd name="connsiteX857" fmla="*/ 1981485 w 4027599"/>
              <a:gd name="connsiteY857" fmla="*/ 0 h 4966483"/>
              <a:gd name="connsiteX858" fmla="*/ 2240290 w 4027599"/>
              <a:gd name="connsiteY858" fmla="*/ 0 h 4966483"/>
              <a:gd name="connsiteX859" fmla="*/ 2259800 w 4027599"/>
              <a:gd name="connsiteY859" fmla="*/ 175350 h 4966483"/>
              <a:gd name="connsiteX860" fmla="*/ 2005299 w 4027599"/>
              <a:gd name="connsiteY860" fmla="*/ 252352 h 4966483"/>
              <a:gd name="connsiteX861" fmla="*/ 1697583 w 4027599"/>
              <a:gd name="connsiteY861" fmla="*/ 0 h 4966483"/>
              <a:gd name="connsiteX862" fmla="*/ 1893277 w 4027599"/>
              <a:gd name="connsiteY862" fmla="*/ 0 h 4966483"/>
              <a:gd name="connsiteX863" fmla="*/ 1707310 w 4027599"/>
              <a:gd name="connsiteY863" fmla="*/ 97282 h 4966483"/>
              <a:gd name="connsiteX864" fmla="*/ 1536558 w 4027599"/>
              <a:gd name="connsiteY864" fmla="*/ 0 h 4966483"/>
              <a:gd name="connsiteX865" fmla="*/ 1675080 w 4027599"/>
              <a:gd name="connsiteY865" fmla="*/ 0 h 4966483"/>
              <a:gd name="connsiteX866" fmla="*/ 1686045 w 4027599"/>
              <a:gd name="connsiteY866" fmla="*/ 109688 h 4966483"/>
              <a:gd name="connsiteX867" fmla="*/ 1450768 w 4027599"/>
              <a:gd name="connsiteY867" fmla="*/ 252352 h 4966483"/>
              <a:gd name="connsiteX868" fmla="*/ 1437933 w 4027599"/>
              <a:gd name="connsiteY868" fmla="*/ 80315 h 4966483"/>
              <a:gd name="connsiteX869" fmla="*/ 1432462 w 4027599"/>
              <a:gd name="connsiteY869" fmla="*/ 0 h 4966483"/>
              <a:gd name="connsiteX870" fmla="*/ 1514581 w 4027599"/>
              <a:gd name="connsiteY870" fmla="*/ 0 h 4966483"/>
              <a:gd name="connsiteX871" fmla="*/ 1438744 w 4027599"/>
              <a:gd name="connsiteY871" fmla="*/ 66268 h 4966483"/>
              <a:gd name="connsiteX872" fmla="*/ 1334082 w 4027599"/>
              <a:gd name="connsiteY872" fmla="*/ 0 h 4966483"/>
              <a:gd name="connsiteX873" fmla="*/ 1397685 w 4027599"/>
              <a:gd name="connsiteY873" fmla="*/ 0 h 4966483"/>
              <a:gd name="connsiteX874" fmla="*/ 1406919 w 4027599"/>
              <a:gd name="connsiteY874" fmla="*/ 94694 h 4966483"/>
              <a:gd name="connsiteX875" fmla="*/ 1204229 w 4027599"/>
              <a:gd name="connsiteY875" fmla="*/ 307845 h 4966483"/>
              <a:gd name="connsiteX876" fmla="*/ 1409508 w 4027599"/>
              <a:gd name="connsiteY876" fmla="*/ 112784 h 4966483"/>
              <a:gd name="connsiteX877" fmla="*/ 1422431 w 4027599"/>
              <a:gd name="connsiteY877" fmla="*/ 275610 h 4966483"/>
              <a:gd name="connsiteX878" fmla="*/ 1194129 w 4027599"/>
              <a:gd name="connsiteY878" fmla="*/ 438436 h 4966483"/>
              <a:gd name="connsiteX879" fmla="*/ 1189821 w 4027599"/>
              <a:gd name="connsiteY879" fmla="*/ 321531 h 4966483"/>
              <a:gd name="connsiteX880" fmla="*/ 1197977 w 4027599"/>
              <a:gd name="connsiteY880" fmla="*/ 313784 h 4966483"/>
              <a:gd name="connsiteX881" fmla="*/ 1189821 w 4027599"/>
              <a:gd name="connsiteY881" fmla="*/ 193763 h 4966483"/>
              <a:gd name="connsiteX882" fmla="*/ 1290180 w 4027599"/>
              <a:gd name="connsiteY882" fmla="*/ 57001 h 4966483"/>
              <a:gd name="connsiteX883" fmla="*/ 1210237 w 4027599"/>
              <a:gd name="connsiteY883" fmla="*/ 0 h 4966483"/>
              <a:gd name="connsiteX884" fmla="*/ 1320122 w 4027599"/>
              <a:gd name="connsiteY884" fmla="*/ 0 h 4966483"/>
              <a:gd name="connsiteX885" fmla="*/ 1182827 w 4027599"/>
              <a:gd name="connsiteY885" fmla="*/ 174812 h 4966483"/>
              <a:gd name="connsiteX886" fmla="*/ 1174309 w 4027599"/>
              <a:gd name="connsiteY886" fmla="*/ 56773 h 4966483"/>
              <a:gd name="connsiteX887" fmla="*/ 66865 w 4027599"/>
              <a:gd name="connsiteY887" fmla="*/ 0 h 4966483"/>
              <a:gd name="connsiteX888" fmla="*/ 77812 w 4027599"/>
              <a:gd name="connsiteY888" fmla="*/ 0 h 4966483"/>
              <a:gd name="connsiteX889" fmla="*/ 11288 w 4027599"/>
              <a:gd name="connsiteY889" fmla="*/ 35254 h 4966483"/>
              <a:gd name="connsiteX890" fmla="*/ 55995 w 4027599"/>
              <a:gd name="connsiteY890" fmla="*/ 0 h 4966483"/>
              <a:gd name="connsiteX891" fmla="*/ 65524 w 4027599"/>
              <a:gd name="connsiteY891" fmla="*/ 0 h 4966483"/>
              <a:gd name="connsiteX892" fmla="*/ 11288 w 4027599"/>
              <a:gd name="connsiteY892" fmla="*/ 35254 h 4966483"/>
              <a:gd name="connsiteX893" fmla="*/ 44381 w 4027599"/>
              <a:gd name="connsiteY893" fmla="*/ 0 h 4966483"/>
              <a:gd name="connsiteX894" fmla="*/ 54677 w 4027599"/>
              <a:gd name="connsiteY894" fmla="*/ 0 h 4966483"/>
              <a:gd name="connsiteX895" fmla="*/ 11288 w 4027599"/>
              <a:gd name="connsiteY895" fmla="*/ 35254 h 4966483"/>
              <a:gd name="connsiteX896" fmla="*/ 34029 w 4027599"/>
              <a:gd name="connsiteY896" fmla="*/ 0 h 4966483"/>
              <a:gd name="connsiteX897" fmla="*/ 43830 w 4027599"/>
              <a:gd name="connsiteY897" fmla="*/ 0 h 4966483"/>
              <a:gd name="connsiteX898" fmla="*/ 11288 w 4027599"/>
              <a:gd name="connsiteY898" fmla="*/ 35254 h 4966483"/>
              <a:gd name="connsiteX899" fmla="*/ 23258 w 4027599"/>
              <a:gd name="connsiteY899" fmla="*/ 0 h 4966483"/>
              <a:gd name="connsiteX900" fmla="*/ 32982 w 4027599"/>
              <a:gd name="connsiteY900" fmla="*/ 0 h 4966483"/>
              <a:gd name="connsiteX901" fmla="*/ 11288 w 4027599"/>
              <a:gd name="connsiteY901" fmla="*/ 35254 h 4966483"/>
              <a:gd name="connsiteX902" fmla="*/ 12062 w 4027599"/>
              <a:gd name="connsiteY902" fmla="*/ 0 h 4966483"/>
              <a:gd name="connsiteX903" fmla="*/ 22135 w 4027599"/>
              <a:gd name="connsiteY903" fmla="*/ 0 h 4966483"/>
              <a:gd name="connsiteX904" fmla="*/ 11288 w 4027599"/>
              <a:gd name="connsiteY904" fmla="*/ 35254 h 4966483"/>
              <a:gd name="connsiteX905" fmla="*/ 441 w 4027599"/>
              <a:gd name="connsiteY905" fmla="*/ 0 h 4966483"/>
              <a:gd name="connsiteX906" fmla="*/ 10513 w 4027599"/>
              <a:gd name="connsiteY906" fmla="*/ 0 h 4966483"/>
              <a:gd name="connsiteX907" fmla="*/ 11288 w 4027599"/>
              <a:gd name="connsiteY907" fmla="*/ 35254 h 496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</a:cxnLst>
            <a:rect l="l" t="t" r="r" b="b"/>
            <a:pathLst>
              <a:path w="4027599" h="4966483">
                <a:moveTo>
                  <a:pt x="421640" y="4594315"/>
                </a:moveTo>
                <a:cubicBezTo>
                  <a:pt x="425811" y="4709814"/>
                  <a:pt x="425811" y="4825323"/>
                  <a:pt x="429982" y="4940822"/>
                </a:cubicBezTo>
                <a:cubicBezTo>
                  <a:pt x="300759" y="4957926"/>
                  <a:pt x="171526" y="4966483"/>
                  <a:pt x="42302" y="4966483"/>
                </a:cubicBezTo>
                <a:cubicBezTo>
                  <a:pt x="42302" y="4846706"/>
                  <a:pt x="42302" y="4731207"/>
                  <a:pt x="42302" y="4615707"/>
                </a:cubicBezTo>
                <a:cubicBezTo>
                  <a:pt x="167354" y="4615707"/>
                  <a:pt x="292417" y="4607150"/>
                  <a:pt x="421640" y="4594315"/>
                </a:cubicBezTo>
                <a:close/>
                <a:moveTo>
                  <a:pt x="843177" y="4532287"/>
                </a:moveTo>
                <a:cubicBezTo>
                  <a:pt x="851578" y="4641486"/>
                  <a:pt x="859978" y="4750684"/>
                  <a:pt x="864179" y="4864073"/>
                </a:cubicBezTo>
                <a:cubicBezTo>
                  <a:pt x="733978" y="4893476"/>
                  <a:pt x="603788" y="4918668"/>
                  <a:pt x="473597" y="4935469"/>
                </a:cubicBezTo>
                <a:cubicBezTo>
                  <a:pt x="469397" y="4817880"/>
                  <a:pt x="469397" y="4704481"/>
                  <a:pt x="460996" y="4595282"/>
                </a:cubicBezTo>
                <a:cubicBezTo>
                  <a:pt x="591187" y="4578491"/>
                  <a:pt x="717187" y="4561689"/>
                  <a:pt x="843177" y="4532287"/>
                </a:cubicBezTo>
                <a:close/>
                <a:moveTo>
                  <a:pt x="1268465" y="4423733"/>
                </a:moveTo>
                <a:cubicBezTo>
                  <a:pt x="1281290" y="4525899"/>
                  <a:pt x="1289828" y="4632323"/>
                  <a:pt x="1298375" y="4738738"/>
                </a:cubicBezTo>
                <a:cubicBezTo>
                  <a:pt x="1165928" y="4785567"/>
                  <a:pt x="1033491" y="4823877"/>
                  <a:pt x="901044" y="4857929"/>
                </a:cubicBezTo>
                <a:cubicBezTo>
                  <a:pt x="896775" y="4742997"/>
                  <a:pt x="888228" y="4632323"/>
                  <a:pt x="879681" y="4525899"/>
                </a:cubicBezTo>
                <a:cubicBezTo>
                  <a:pt x="1007849" y="4496106"/>
                  <a:pt x="1140296" y="4462044"/>
                  <a:pt x="1268465" y="4423733"/>
                </a:cubicBezTo>
                <a:close/>
                <a:moveTo>
                  <a:pt x="1694886" y="4268663"/>
                </a:moveTo>
                <a:cubicBezTo>
                  <a:pt x="1711638" y="4361998"/>
                  <a:pt x="1724200" y="4459582"/>
                  <a:pt x="1732571" y="4552917"/>
                </a:cubicBezTo>
                <a:cubicBezTo>
                  <a:pt x="1602781" y="4616557"/>
                  <a:pt x="1472981" y="4671708"/>
                  <a:pt x="1343191" y="4718371"/>
                </a:cubicBezTo>
                <a:cubicBezTo>
                  <a:pt x="1334810" y="4616557"/>
                  <a:pt x="1326439" y="4510494"/>
                  <a:pt x="1313877" y="4408670"/>
                </a:cubicBezTo>
                <a:cubicBezTo>
                  <a:pt x="1439486" y="4370487"/>
                  <a:pt x="1565096" y="4323814"/>
                  <a:pt x="1694886" y="4268663"/>
                </a:cubicBezTo>
                <a:close/>
                <a:moveTo>
                  <a:pt x="402065" y="4237649"/>
                </a:moveTo>
                <a:cubicBezTo>
                  <a:pt x="406197" y="4344523"/>
                  <a:pt x="410338" y="4451387"/>
                  <a:pt x="414470" y="4562363"/>
                </a:cubicBezTo>
                <a:cubicBezTo>
                  <a:pt x="290414" y="4574691"/>
                  <a:pt x="166358" y="4578803"/>
                  <a:pt x="42302" y="4578803"/>
                </a:cubicBezTo>
                <a:cubicBezTo>
                  <a:pt x="42302" y="4471939"/>
                  <a:pt x="42302" y="4360963"/>
                  <a:pt x="42302" y="4254089"/>
                </a:cubicBezTo>
                <a:cubicBezTo>
                  <a:pt x="162226" y="4254089"/>
                  <a:pt x="282141" y="4249986"/>
                  <a:pt x="402065" y="4237649"/>
                </a:cubicBezTo>
                <a:close/>
                <a:moveTo>
                  <a:pt x="818962" y="4191133"/>
                </a:moveTo>
                <a:cubicBezTo>
                  <a:pt x="831690" y="4291491"/>
                  <a:pt x="840178" y="4400221"/>
                  <a:pt x="848667" y="4504760"/>
                </a:cubicBezTo>
                <a:cubicBezTo>
                  <a:pt x="721348" y="4529855"/>
                  <a:pt x="589780" y="4550759"/>
                  <a:pt x="462462" y="4563301"/>
                </a:cubicBezTo>
                <a:cubicBezTo>
                  <a:pt x="458212" y="4454581"/>
                  <a:pt x="453973" y="4345861"/>
                  <a:pt x="445484" y="4237131"/>
                </a:cubicBezTo>
                <a:cubicBezTo>
                  <a:pt x="568564" y="4228770"/>
                  <a:pt x="695882" y="4212046"/>
                  <a:pt x="818962" y="4191133"/>
                </a:cubicBezTo>
                <a:close/>
                <a:moveTo>
                  <a:pt x="1220366" y="4098091"/>
                </a:moveTo>
                <a:cubicBezTo>
                  <a:pt x="1241729" y="4199953"/>
                  <a:pt x="1254545" y="4297567"/>
                  <a:pt x="1267361" y="4399420"/>
                </a:cubicBezTo>
                <a:cubicBezTo>
                  <a:pt x="1139192" y="4437614"/>
                  <a:pt x="1011014" y="4471568"/>
                  <a:pt x="878577" y="4501273"/>
                </a:cubicBezTo>
                <a:cubicBezTo>
                  <a:pt x="870030" y="4390931"/>
                  <a:pt x="861483" y="4284829"/>
                  <a:pt x="848667" y="4178727"/>
                </a:cubicBezTo>
                <a:cubicBezTo>
                  <a:pt x="972567" y="4157511"/>
                  <a:pt x="1096466" y="4132045"/>
                  <a:pt x="1220366" y="4098091"/>
                </a:cubicBezTo>
                <a:close/>
                <a:moveTo>
                  <a:pt x="2131680" y="4067077"/>
                </a:moveTo>
                <a:cubicBezTo>
                  <a:pt x="2152760" y="4148924"/>
                  <a:pt x="2169620" y="4235070"/>
                  <a:pt x="2182270" y="4316918"/>
                </a:cubicBezTo>
                <a:cubicBezTo>
                  <a:pt x="2051591" y="4394448"/>
                  <a:pt x="1920912" y="4467680"/>
                  <a:pt x="1790233" y="4532287"/>
                </a:cubicBezTo>
                <a:cubicBezTo>
                  <a:pt x="1781803" y="4437526"/>
                  <a:pt x="1764933" y="4342755"/>
                  <a:pt x="1748073" y="4252301"/>
                </a:cubicBezTo>
                <a:cubicBezTo>
                  <a:pt x="1878752" y="4196300"/>
                  <a:pt x="2005221" y="4136001"/>
                  <a:pt x="2131680" y="4067077"/>
                </a:cubicBezTo>
                <a:close/>
                <a:moveTo>
                  <a:pt x="1624486" y="3974035"/>
                </a:moveTo>
                <a:cubicBezTo>
                  <a:pt x="1649112" y="4064547"/>
                  <a:pt x="1665532" y="4150946"/>
                  <a:pt x="1686055" y="4241459"/>
                </a:cubicBezTo>
                <a:cubicBezTo>
                  <a:pt x="1558805" y="4294939"/>
                  <a:pt x="1435657" y="4336083"/>
                  <a:pt x="1312519" y="4377217"/>
                </a:cubicBezTo>
                <a:cubicBezTo>
                  <a:pt x="1300202" y="4278480"/>
                  <a:pt x="1283781" y="4179743"/>
                  <a:pt x="1267361" y="4085119"/>
                </a:cubicBezTo>
                <a:cubicBezTo>
                  <a:pt x="1386406" y="4052209"/>
                  <a:pt x="1505441" y="4015178"/>
                  <a:pt x="1624486" y="3974035"/>
                </a:cubicBezTo>
                <a:close/>
                <a:moveTo>
                  <a:pt x="377820" y="3896495"/>
                </a:moveTo>
                <a:cubicBezTo>
                  <a:pt x="386279" y="3999549"/>
                  <a:pt x="390509" y="4102604"/>
                  <a:pt x="398968" y="4205658"/>
                </a:cubicBezTo>
                <a:cubicBezTo>
                  <a:pt x="276319" y="4218025"/>
                  <a:pt x="153679" y="4222147"/>
                  <a:pt x="26800" y="4222147"/>
                </a:cubicBezTo>
                <a:cubicBezTo>
                  <a:pt x="26800" y="4114970"/>
                  <a:pt x="26800" y="4011916"/>
                  <a:pt x="26800" y="3912983"/>
                </a:cubicBezTo>
                <a:cubicBezTo>
                  <a:pt x="145220" y="3908861"/>
                  <a:pt x="259400" y="3904739"/>
                  <a:pt x="377820" y="3896495"/>
                </a:cubicBezTo>
                <a:close/>
                <a:moveTo>
                  <a:pt x="775523" y="3849979"/>
                </a:moveTo>
                <a:cubicBezTo>
                  <a:pt x="792382" y="3951890"/>
                  <a:pt x="805022" y="4053792"/>
                  <a:pt x="817663" y="4159943"/>
                </a:cubicBezTo>
                <a:cubicBezTo>
                  <a:pt x="695462" y="4181169"/>
                  <a:pt x="573252" y="4198156"/>
                  <a:pt x="451052" y="4206645"/>
                </a:cubicBezTo>
                <a:cubicBezTo>
                  <a:pt x="442622" y="4100494"/>
                  <a:pt x="438412" y="3994343"/>
                  <a:pt x="429982" y="3892441"/>
                </a:cubicBezTo>
                <a:cubicBezTo>
                  <a:pt x="543753" y="3879703"/>
                  <a:pt x="661743" y="3866965"/>
                  <a:pt x="775523" y="3849979"/>
                </a:cubicBezTo>
                <a:close/>
                <a:moveTo>
                  <a:pt x="2558570" y="3834467"/>
                </a:moveTo>
                <a:cubicBezTo>
                  <a:pt x="2583381" y="3900480"/>
                  <a:pt x="2604060" y="3962371"/>
                  <a:pt x="2616466" y="4028375"/>
                </a:cubicBezTo>
                <a:cubicBezTo>
                  <a:pt x="2488278" y="4119151"/>
                  <a:pt x="2360080" y="4205785"/>
                  <a:pt x="2231892" y="4284175"/>
                </a:cubicBezTo>
                <a:cubicBezTo>
                  <a:pt x="2219487" y="4205785"/>
                  <a:pt x="2202949" y="4127395"/>
                  <a:pt x="2182270" y="4049006"/>
                </a:cubicBezTo>
                <a:cubicBezTo>
                  <a:pt x="2306326" y="3982992"/>
                  <a:pt x="2434514" y="3912856"/>
                  <a:pt x="2558570" y="3834467"/>
                </a:cubicBezTo>
                <a:close/>
                <a:moveTo>
                  <a:pt x="2045808" y="3818965"/>
                </a:moveTo>
                <a:cubicBezTo>
                  <a:pt x="2074751" y="3896348"/>
                  <a:pt x="2099562" y="3973722"/>
                  <a:pt x="2120242" y="4051106"/>
                </a:cubicBezTo>
                <a:cubicBezTo>
                  <a:pt x="1996186" y="4112186"/>
                  <a:pt x="1872130" y="4169203"/>
                  <a:pt x="1743941" y="4222147"/>
                </a:cubicBezTo>
                <a:cubicBezTo>
                  <a:pt x="1727394" y="4132553"/>
                  <a:pt x="1706724" y="4047032"/>
                  <a:pt x="1686045" y="3957438"/>
                </a:cubicBezTo>
                <a:cubicBezTo>
                  <a:pt x="1805970" y="3916705"/>
                  <a:pt x="1925884" y="3871908"/>
                  <a:pt x="2045808" y="3818965"/>
                </a:cubicBezTo>
                <a:close/>
                <a:moveTo>
                  <a:pt x="1147144" y="3787951"/>
                </a:moveTo>
                <a:cubicBezTo>
                  <a:pt x="1167921" y="3882243"/>
                  <a:pt x="1188707" y="3972433"/>
                  <a:pt x="1205333" y="4070828"/>
                </a:cubicBezTo>
                <a:cubicBezTo>
                  <a:pt x="1084793" y="4099527"/>
                  <a:pt x="964254" y="4124123"/>
                  <a:pt x="843714" y="4144617"/>
                </a:cubicBezTo>
                <a:cubicBezTo>
                  <a:pt x="831250" y="4046231"/>
                  <a:pt x="818776" y="3947836"/>
                  <a:pt x="802151" y="3849451"/>
                </a:cubicBezTo>
                <a:cubicBezTo>
                  <a:pt x="918539" y="3833050"/>
                  <a:pt x="1030756" y="3812547"/>
                  <a:pt x="1147144" y="3787951"/>
                </a:cubicBezTo>
                <a:close/>
                <a:moveTo>
                  <a:pt x="1541935" y="3679397"/>
                </a:moveTo>
                <a:cubicBezTo>
                  <a:pt x="1574766" y="3769860"/>
                  <a:pt x="1599401" y="3860313"/>
                  <a:pt x="1624027" y="3955084"/>
                </a:cubicBezTo>
                <a:cubicBezTo>
                  <a:pt x="1504992" y="3993854"/>
                  <a:pt x="1385947" y="4032614"/>
                  <a:pt x="1266912" y="4067077"/>
                </a:cubicBezTo>
                <a:cubicBezTo>
                  <a:pt x="1246379" y="3968008"/>
                  <a:pt x="1225856" y="3868929"/>
                  <a:pt x="1205333" y="3774168"/>
                </a:cubicBezTo>
                <a:cubicBezTo>
                  <a:pt x="1316163" y="3748321"/>
                  <a:pt x="1431105" y="3713859"/>
                  <a:pt x="1541935" y="3679397"/>
                </a:cubicBezTo>
                <a:close/>
                <a:moveTo>
                  <a:pt x="2464815" y="3617369"/>
                </a:moveTo>
                <a:cubicBezTo>
                  <a:pt x="2498955" y="3679084"/>
                  <a:pt x="2528836" y="3744912"/>
                  <a:pt x="2554438" y="3810730"/>
                </a:cubicBezTo>
                <a:cubicBezTo>
                  <a:pt x="2426397" y="3884792"/>
                  <a:pt x="2298365" y="3954723"/>
                  <a:pt x="2170323" y="4020551"/>
                </a:cubicBezTo>
                <a:cubicBezTo>
                  <a:pt x="2148980" y="3942386"/>
                  <a:pt x="2119109" y="3864221"/>
                  <a:pt x="2089228" y="3790168"/>
                </a:cubicBezTo>
                <a:cubicBezTo>
                  <a:pt x="2213001" y="3736677"/>
                  <a:pt x="2341042" y="3679084"/>
                  <a:pt x="2464815" y="3617369"/>
                </a:cubicBezTo>
                <a:close/>
                <a:moveTo>
                  <a:pt x="1941845" y="3555340"/>
                </a:moveTo>
                <a:cubicBezTo>
                  <a:pt x="1979668" y="3629774"/>
                  <a:pt x="2013290" y="3708349"/>
                  <a:pt x="2042712" y="3786915"/>
                </a:cubicBezTo>
                <a:cubicBezTo>
                  <a:pt x="1920834" y="3836538"/>
                  <a:pt x="1798946" y="3882028"/>
                  <a:pt x="1677059" y="3927509"/>
                </a:cubicBezTo>
                <a:cubicBezTo>
                  <a:pt x="1651846" y="3840669"/>
                  <a:pt x="1626625" y="3753830"/>
                  <a:pt x="1593003" y="3666991"/>
                </a:cubicBezTo>
                <a:cubicBezTo>
                  <a:pt x="1710681" y="3633916"/>
                  <a:pt x="1824168" y="3596699"/>
                  <a:pt x="1941845" y="3555340"/>
                </a:cubicBezTo>
                <a:close/>
                <a:moveTo>
                  <a:pt x="357366" y="3539838"/>
                </a:moveTo>
                <a:cubicBezTo>
                  <a:pt x="366069" y="3644045"/>
                  <a:pt x="374763" y="3743915"/>
                  <a:pt x="383466" y="3852469"/>
                </a:cubicBezTo>
                <a:cubicBezTo>
                  <a:pt x="266023" y="3856807"/>
                  <a:pt x="144233" y="3861153"/>
                  <a:pt x="26800" y="3865490"/>
                </a:cubicBezTo>
                <a:cubicBezTo>
                  <a:pt x="26800" y="3756946"/>
                  <a:pt x="26800" y="3652729"/>
                  <a:pt x="26800" y="3552869"/>
                </a:cubicBezTo>
                <a:cubicBezTo>
                  <a:pt x="135539" y="3548522"/>
                  <a:pt x="248626" y="3548522"/>
                  <a:pt x="357366" y="3539838"/>
                </a:cubicBezTo>
                <a:close/>
                <a:moveTo>
                  <a:pt x="720957" y="3508824"/>
                </a:moveTo>
                <a:cubicBezTo>
                  <a:pt x="737681" y="3600675"/>
                  <a:pt x="754413" y="3696706"/>
                  <a:pt x="771137" y="3796908"/>
                </a:cubicBezTo>
                <a:cubicBezTo>
                  <a:pt x="654045" y="3813602"/>
                  <a:pt x="541144" y="3826125"/>
                  <a:pt x="428244" y="3834476"/>
                </a:cubicBezTo>
                <a:cubicBezTo>
                  <a:pt x="419872" y="3734274"/>
                  <a:pt x="407330" y="3634082"/>
                  <a:pt x="398968" y="3538051"/>
                </a:cubicBezTo>
                <a:cubicBezTo>
                  <a:pt x="507688" y="3529699"/>
                  <a:pt x="612228" y="3521347"/>
                  <a:pt x="720957" y="3508824"/>
                </a:cubicBezTo>
                <a:close/>
                <a:moveTo>
                  <a:pt x="1066097" y="3462298"/>
                </a:moveTo>
                <a:cubicBezTo>
                  <a:pt x="1096124" y="3554960"/>
                  <a:pt x="1121864" y="3647621"/>
                  <a:pt x="1143305" y="3740282"/>
                </a:cubicBezTo>
                <a:cubicBezTo>
                  <a:pt x="1027503" y="3765552"/>
                  <a:pt x="911691" y="3786612"/>
                  <a:pt x="791591" y="3803453"/>
                </a:cubicBezTo>
                <a:cubicBezTo>
                  <a:pt x="778726" y="3702371"/>
                  <a:pt x="757285" y="3605500"/>
                  <a:pt x="740123" y="3512839"/>
                </a:cubicBezTo>
                <a:cubicBezTo>
                  <a:pt x="847358" y="3500209"/>
                  <a:pt x="958872" y="3483359"/>
                  <a:pt x="1066097" y="3462298"/>
                </a:cubicBezTo>
                <a:close/>
                <a:moveTo>
                  <a:pt x="2324358" y="3400270"/>
                </a:moveTo>
                <a:cubicBezTo>
                  <a:pt x="2370454" y="3463715"/>
                  <a:pt x="2412369" y="3531379"/>
                  <a:pt x="2445894" y="3594814"/>
                </a:cubicBezTo>
                <a:cubicBezTo>
                  <a:pt x="2324358" y="3658248"/>
                  <a:pt x="2202812" y="3717463"/>
                  <a:pt x="2081267" y="3772439"/>
                </a:cubicBezTo>
                <a:cubicBezTo>
                  <a:pt x="2051933" y="3692085"/>
                  <a:pt x="2018408" y="3615962"/>
                  <a:pt x="1980683" y="3539838"/>
                </a:cubicBezTo>
                <a:cubicBezTo>
                  <a:pt x="2093848" y="3497542"/>
                  <a:pt x="2211193" y="3451026"/>
                  <a:pt x="2324358" y="3400270"/>
                </a:cubicBezTo>
                <a:close/>
                <a:moveTo>
                  <a:pt x="1431486" y="3384768"/>
                </a:moveTo>
                <a:cubicBezTo>
                  <a:pt x="1464649" y="3472135"/>
                  <a:pt x="1501954" y="3555350"/>
                  <a:pt x="1530975" y="3642717"/>
                </a:cubicBezTo>
                <a:cubicBezTo>
                  <a:pt x="1419051" y="3671836"/>
                  <a:pt x="1302976" y="3700965"/>
                  <a:pt x="1191042" y="3725922"/>
                </a:cubicBezTo>
                <a:cubicBezTo>
                  <a:pt x="1166172" y="3634394"/>
                  <a:pt x="1141302" y="3542867"/>
                  <a:pt x="1112281" y="3451339"/>
                </a:cubicBezTo>
                <a:cubicBezTo>
                  <a:pt x="1220063" y="3434694"/>
                  <a:pt x="1323704" y="3409736"/>
                  <a:pt x="1431486" y="3384768"/>
                </a:cubicBezTo>
                <a:close/>
                <a:moveTo>
                  <a:pt x="1788367" y="3291726"/>
                </a:moveTo>
                <a:cubicBezTo>
                  <a:pt x="1834600" y="3367537"/>
                  <a:pt x="1876633" y="3447568"/>
                  <a:pt x="1918655" y="3523379"/>
                </a:cubicBezTo>
                <a:cubicBezTo>
                  <a:pt x="1800978" y="3565490"/>
                  <a:pt x="1687501" y="3603400"/>
                  <a:pt x="1574024" y="3632880"/>
                </a:cubicBezTo>
                <a:cubicBezTo>
                  <a:pt x="1540402" y="3548649"/>
                  <a:pt x="1506769" y="3464408"/>
                  <a:pt x="1468947" y="3380177"/>
                </a:cubicBezTo>
                <a:cubicBezTo>
                  <a:pt x="1574024" y="3354907"/>
                  <a:pt x="1679090" y="3325426"/>
                  <a:pt x="1788367" y="3291726"/>
                </a:cubicBezTo>
                <a:close/>
                <a:moveTo>
                  <a:pt x="318615" y="3229698"/>
                </a:moveTo>
                <a:cubicBezTo>
                  <a:pt x="331304" y="3325143"/>
                  <a:pt x="339763" y="3416447"/>
                  <a:pt x="352452" y="3516043"/>
                </a:cubicBezTo>
                <a:cubicBezTo>
                  <a:pt x="242492" y="3520185"/>
                  <a:pt x="136760" y="3524336"/>
                  <a:pt x="31030" y="3524336"/>
                </a:cubicBezTo>
                <a:cubicBezTo>
                  <a:pt x="26800" y="3428891"/>
                  <a:pt x="26800" y="3333446"/>
                  <a:pt x="26800" y="3238001"/>
                </a:cubicBezTo>
                <a:cubicBezTo>
                  <a:pt x="124072" y="3238001"/>
                  <a:pt x="221343" y="3238001"/>
                  <a:pt x="318615" y="3229698"/>
                </a:cubicBezTo>
                <a:close/>
                <a:moveTo>
                  <a:pt x="649659" y="3214186"/>
                </a:moveTo>
                <a:cubicBezTo>
                  <a:pt x="670895" y="3302979"/>
                  <a:pt x="692122" y="3391782"/>
                  <a:pt x="709109" y="3480575"/>
                </a:cubicBezTo>
                <a:cubicBezTo>
                  <a:pt x="602958" y="3492678"/>
                  <a:pt x="496807" y="3504790"/>
                  <a:pt x="386406" y="3508824"/>
                </a:cubicBezTo>
                <a:cubicBezTo>
                  <a:pt x="377918" y="3415997"/>
                  <a:pt x="365180" y="3323160"/>
                  <a:pt x="352442" y="3234367"/>
                </a:cubicBezTo>
                <a:cubicBezTo>
                  <a:pt x="450095" y="3230333"/>
                  <a:pt x="552007" y="3222265"/>
                  <a:pt x="649659" y="3214186"/>
                </a:cubicBezTo>
                <a:close/>
                <a:moveTo>
                  <a:pt x="2148921" y="3167670"/>
                </a:moveTo>
                <a:cubicBezTo>
                  <a:pt x="2208478" y="3236770"/>
                  <a:pt x="2259526" y="3301543"/>
                  <a:pt x="2306326" y="3370634"/>
                </a:cubicBezTo>
                <a:cubicBezTo>
                  <a:pt x="2191462" y="3422454"/>
                  <a:pt x="2076597" y="3465639"/>
                  <a:pt x="1957484" y="3508824"/>
                </a:cubicBezTo>
                <a:cubicBezTo>
                  <a:pt x="1919193" y="3431099"/>
                  <a:pt x="1872403" y="3353364"/>
                  <a:pt x="1825604" y="3275628"/>
                </a:cubicBezTo>
                <a:cubicBezTo>
                  <a:pt x="1931959" y="3245405"/>
                  <a:pt x="2042565" y="3206538"/>
                  <a:pt x="2148921" y="3167670"/>
                </a:cubicBezTo>
                <a:close/>
                <a:moveTo>
                  <a:pt x="964381" y="3167670"/>
                </a:moveTo>
                <a:cubicBezTo>
                  <a:pt x="993011" y="3255682"/>
                  <a:pt x="1025725" y="3343703"/>
                  <a:pt x="1050263" y="3431714"/>
                </a:cubicBezTo>
                <a:cubicBezTo>
                  <a:pt x="948019" y="3452667"/>
                  <a:pt x="845775" y="3465239"/>
                  <a:pt x="739439" y="3477810"/>
                </a:cubicBezTo>
                <a:cubicBezTo>
                  <a:pt x="723077" y="3385608"/>
                  <a:pt x="702632" y="3293406"/>
                  <a:pt x="678095" y="3201204"/>
                </a:cubicBezTo>
                <a:cubicBezTo>
                  <a:pt x="772162" y="3192823"/>
                  <a:pt x="866220" y="3180242"/>
                  <a:pt x="964381" y="3167670"/>
                </a:cubicBezTo>
                <a:close/>
                <a:moveTo>
                  <a:pt x="1298531" y="3121154"/>
                </a:moveTo>
                <a:cubicBezTo>
                  <a:pt x="1341257" y="3199729"/>
                  <a:pt x="1383983" y="3282427"/>
                  <a:pt x="1422431" y="3365134"/>
                </a:cubicBezTo>
                <a:cubicBezTo>
                  <a:pt x="1315626" y="3389945"/>
                  <a:pt x="1208810" y="3410625"/>
                  <a:pt x="1097726" y="3431294"/>
                </a:cubicBezTo>
                <a:cubicBezTo>
                  <a:pt x="1067826" y="3340323"/>
                  <a:pt x="1037916" y="3253484"/>
                  <a:pt x="1003737" y="3170776"/>
                </a:cubicBezTo>
                <a:cubicBezTo>
                  <a:pt x="1102005" y="3154239"/>
                  <a:pt x="1200263" y="3137701"/>
                  <a:pt x="1298531" y="3121154"/>
                </a:cubicBezTo>
                <a:close/>
                <a:moveTo>
                  <a:pt x="1622113" y="3043614"/>
                </a:moveTo>
                <a:cubicBezTo>
                  <a:pt x="1677264" y="3114863"/>
                  <a:pt x="1732424" y="3190303"/>
                  <a:pt x="1779087" y="3265743"/>
                </a:cubicBezTo>
                <a:cubicBezTo>
                  <a:pt x="1673024" y="3299277"/>
                  <a:pt x="1562721" y="3324420"/>
                  <a:pt x="1456659" y="3353754"/>
                </a:cubicBezTo>
                <a:cubicBezTo>
                  <a:pt x="1418475" y="3269933"/>
                  <a:pt x="1376052" y="3186112"/>
                  <a:pt x="1329379" y="3106482"/>
                </a:cubicBezTo>
                <a:cubicBezTo>
                  <a:pt x="1426964" y="3085529"/>
                  <a:pt x="1524538" y="3064577"/>
                  <a:pt x="1622113" y="3043614"/>
                </a:cubicBezTo>
                <a:close/>
                <a:moveTo>
                  <a:pt x="3118053" y="3028102"/>
                </a:moveTo>
                <a:cubicBezTo>
                  <a:pt x="3195154" y="3049319"/>
                  <a:pt x="3272254" y="3066286"/>
                  <a:pt x="3345291" y="3079014"/>
                </a:cubicBezTo>
                <a:cubicBezTo>
                  <a:pt x="3272254" y="3214772"/>
                  <a:pt x="3187036" y="3346291"/>
                  <a:pt x="3097755" y="3477810"/>
                </a:cubicBezTo>
                <a:cubicBezTo>
                  <a:pt x="3036889" y="3465082"/>
                  <a:pt x="2971960" y="3443876"/>
                  <a:pt x="2911094" y="3418420"/>
                </a:cubicBezTo>
                <a:cubicBezTo>
                  <a:pt x="2984141" y="3286901"/>
                  <a:pt x="3057178" y="3159621"/>
                  <a:pt x="3118053" y="3028102"/>
                </a:cubicBezTo>
                <a:close/>
                <a:moveTo>
                  <a:pt x="2868573" y="2950572"/>
                </a:moveTo>
                <a:cubicBezTo>
                  <a:pt x="2943388" y="2980179"/>
                  <a:pt x="3022364" y="3009787"/>
                  <a:pt x="3097179" y="3030925"/>
                </a:cubicBezTo>
                <a:cubicBezTo>
                  <a:pt x="3034828" y="3157804"/>
                  <a:pt x="2964175" y="3288913"/>
                  <a:pt x="2885199" y="3415782"/>
                </a:cubicBezTo>
                <a:cubicBezTo>
                  <a:pt x="2822849" y="3390414"/>
                  <a:pt x="2756347" y="3360807"/>
                  <a:pt x="2693996" y="3322740"/>
                </a:cubicBezTo>
                <a:cubicBezTo>
                  <a:pt x="2756347" y="3200101"/>
                  <a:pt x="2814536" y="3077451"/>
                  <a:pt x="2868573" y="2950572"/>
                </a:cubicBezTo>
                <a:close/>
                <a:moveTo>
                  <a:pt x="1945997" y="2950572"/>
                </a:moveTo>
                <a:cubicBezTo>
                  <a:pt x="2013466" y="3020463"/>
                  <a:pt x="2076715" y="3085988"/>
                  <a:pt x="2135754" y="3155880"/>
                </a:cubicBezTo>
                <a:cubicBezTo>
                  <a:pt x="2026115" y="3195197"/>
                  <a:pt x="1920697" y="3230138"/>
                  <a:pt x="1815269" y="3260712"/>
                </a:cubicBezTo>
                <a:cubicBezTo>
                  <a:pt x="1764670" y="3186454"/>
                  <a:pt x="1714070" y="3107830"/>
                  <a:pt x="1655031" y="3033572"/>
                </a:cubicBezTo>
                <a:cubicBezTo>
                  <a:pt x="1752020" y="3007364"/>
                  <a:pt x="1849008" y="2981156"/>
                  <a:pt x="1945997" y="2950572"/>
                </a:cubicBezTo>
                <a:close/>
                <a:moveTo>
                  <a:pt x="283557" y="2935060"/>
                </a:moveTo>
                <a:cubicBezTo>
                  <a:pt x="296178" y="3026715"/>
                  <a:pt x="308808" y="3114199"/>
                  <a:pt x="321438" y="3205854"/>
                </a:cubicBezTo>
                <a:cubicBezTo>
                  <a:pt x="224626" y="3210025"/>
                  <a:pt x="127813" y="3214186"/>
                  <a:pt x="31010" y="3214186"/>
                </a:cubicBezTo>
                <a:cubicBezTo>
                  <a:pt x="31010" y="3122531"/>
                  <a:pt x="31010" y="3030886"/>
                  <a:pt x="26800" y="2943392"/>
                </a:cubicBezTo>
                <a:cubicBezTo>
                  <a:pt x="115192" y="2943392"/>
                  <a:pt x="199375" y="2939231"/>
                  <a:pt x="283557" y="2935060"/>
                </a:cubicBezTo>
                <a:close/>
                <a:moveTo>
                  <a:pt x="576105" y="2919558"/>
                </a:moveTo>
                <a:cubicBezTo>
                  <a:pt x="601150" y="3001660"/>
                  <a:pt x="626206" y="3087854"/>
                  <a:pt x="647080" y="3178161"/>
                </a:cubicBezTo>
                <a:cubicBezTo>
                  <a:pt x="551049" y="3186376"/>
                  <a:pt x="455028" y="3194582"/>
                  <a:pt x="363178" y="3198684"/>
                </a:cubicBezTo>
                <a:cubicBezTo>
                  <a:pt x="350655" y="3108377"/>
                  <a:pt x="338132" y="3018080"/>
                  <a:pt x="321428" y="2931876"/>
                </a:cubicBezTo>
                <a:cubicBezTo>
                  <a:pt x="409098" y="2927773"/>
                  <a:pt x="492606" y="2923661"/>
                  <a:pt x="576105" y="2919558"/>
                </a:cubicBezTo>
                <a:close/>
                <a:moveTo>
                  <a:pt x="853541" y="2888544"/>
                </a:moveTo>
                <a:cubicBezTo>
                  <a:pt x="890865" y="2973947"/>
                  <a:pt x="924048" y="3059351"/>
                  <a:pt x="957221" y="3149023"/>
                </a:cubicBezTo>
                <a:cubicBezTo>
                  <a:pt x="865986" y="3161839"/>
                  <a:pt x="770590" y="3174645"/>
                  <a:pt x="675203" y="3183182"/>
                </a:cubicBezTo>
                <a:cubicBezTo>
                  <a:pt x="650324" y="3093510"/>
                  <a:pt x="625434" y="3003838"/>
                  <a:pt x="600555" y="2914166"/>
                </a:cubicBezTo>
                <a:cubicBezTo>
                  <a:pt x="683496" y="2909897"/>
                  <a:pt x="770590" y="2901360"/>
                  <a:pt x="853541" y="2888544"/>
                </a:cubicBezTo>
                <a:close/>
                <a:moveTo>
                  <a:pt x="1138567" y="2857530"/>
                </a:moveTo>
                <a:cubicBezTo>
                  <a:pt x="1189499" y="2934396"/>
                  <a:pt x="1236181" y="3011252"/>
                  <a:pt x="1282863" y="3088118"/>
                </a:cubicBezTo>
                <a:cubicBezTo>
                  <a:pt x="1185249" y="3108338"/>
                  <a:pt x="1087636" y="3120480"/>
                  <a:pt x="990022" y="3136656"/>
                </a:cubicBezTo>
                <a:cubicBezTo>
                  <a:pt x="956078" y="3051712"/>
                  <a:pt x="917874" y="2970802"/>
                  <a:pt x="879681" y="2889892"/>
                </a:cubicBezTo>
                <a:cubicBezTo>
                  <a:pt x="964566" y="2881804"/>
                  <a:pt x="1049442" y="2869672"/>
                  <a:pt x="1138567" y="2857530"/>
                </a:cubicBezTo>
                <a:close/>
                <a:moveTo>
                  <a:pt x="2616466" y="2842018"/>
                </a:moveTo>
                <a:cubicBezTo>
                  <a:pt x="2692590" y="2883191"/>
                  <a:pt x="2768713" y="2916129"/>
                  <a:pt x="2849066" y="2944946"/>
                </a:cubicBezTo>
                <a:cubicBezTo>
                  <a:pt x="2794091" y="3068455"/>
                  <a:pt x="2734876" y="3187841"/>
                  <a:pt x="2675671" y="3307228"/>
                </a:cubicBezTo>
                <a:cubicBezTo>
                  <a:pt x="2608007" y="3270178"/>
                  <a:pt x="2544562" y="3233127"/>
                  <a:pt x="2476898" y="3187841"/>
                </a:cubicBezTo>
                <a:cubicBezTo>
                  <a:pt x="2527654" y="3072567"/>
                  <a:pt x="2574170" y="2957293"/>
                  <a:pt x="2616466" y="2842018"/>
                </a:cubicBezTo>
                <a:close/>
                <a:moveTo>
                  <a:pt x="1427237" y="2795502"/>
                </a:moveTo>
                <a:cubicBezTo>
                  <a:pt x="1494686" y="2873501"/>
                  <a:pt x="1553706" y="2947153"/>
                  <a:pt x="1608505" y="3025152"/>
                </a:cubicBezTo>
                <a:cubicBezTo>
                  <a:pt x="1515766" y="3046818"/>
                  <a:pt x="1418807" y="3068474"/>
                  <a:pt x="1321848" y="3090140"/>
                </a:cubicBezTo>
                <a:cubicBezTo>
                  <a:pt x="1275478" y="3003486"/>
                  <a:pt x="1224899" y="2921160"/>
                  <a:pt x="1174309" y="2843171"/>
                </a:cubicBezTo>
                <a:cubicBezTo>
                  <a:pt x="1258618" y="2830169"/>
                  <a:pt x="1342928" y="2812840"/>
                  <a:pt x="1427237" y="2795502"/>
                </a:cubicBezTo>
                <a:close/>
                <a:moveTo>
                  <a:pt x="1712937" y="2748986"/>
                </a:moveTo>
                <a:cubicBezTo>
                  <a:pt x="1793769" y="2809822"/>
                  <a:pt x="1866093" y="2874712"/>
                  <a:pt x="1934158" y="2939612"/>
                </a:cubicBezTo>
                <a:cubicBezTo>
                  <a:pt x="1836310" y="2963945"/>
                  <a:pt x="1738471" y="2988277"/>
                  <a:pt x="1640623" y="3012610"/>
                </a:cubicBezTo>
                <a:cubicBezTo>
                  <a:pt x="1585316" y="2939612"/>
                  <a:pt x="1521500" y="2870658"/>
                  <a:pt x="1453435" y="2801714"/>
                </a:cubicBezTo>
                <a:cubicBezTo>
                  <a:pt x="1542775" y="2785490"/>
                  <a:pt x="1627856" y="2765211"/>
                  <a:pt x="1712937" y="2748986"/>
                </a:cubicBezTo>
                <a:close/>
                <a:moveTo>
                  <a:pt x="2352256" y="2686948"/>
                </a:moveTo>
                <a:cubicBezTo>
                  <a:pt x="2429991" y="2737557"/>
                  <a:pt x="2507727" y="2779716"/>
                  <a:pt x="2585452" y="2821886"/>
                </a:cubicBezTo>
                <a:cubicBezTo>
                  <a:pt x="2542267" y="2935744"/>
                  <a:pt x="2494764" y="3053822"/>
                  <a:pt x="2447261" y="3167670"/>
                </a:cubicBezTo>
                <a:cubicBezTo>
                  <a:pt x="2378171" y="3121291"/>
                  <a:pt x="2313398" y="3070682"/>
                  <a:pt x="2244298" y="3011653"/>
                </a:cubicBezTo>
                <a:cubicBezTo>
                  <a:pt x="2283165" y="2906224"/>
                  <a:pt x="2322033" y="2796586"/>
                  <a:pt x="2352256" y="2686948"/>
                </a:cubicBezTo>
                <a:close/>
                <a:moveTo>
                  <a:pt x="234237" y="2655934"/>
                </a:moveTo>
                <a:cubicBezTo>
                  <a:pt x="246438" y="2739628"/>
                  <a:pt x="262712" y="2827503"/>
                  <a:pt x="274912" y="2915377"/>
                </a:cubicBezTo>
                <a:cubicBezTo>
                  <a:pt x="193563" y="2915377"/>
                  <a:pt x="112213" y="2919558"/>
                  <a:pt x="26800" y="2919558"/>
                </a:cubicBezTo>
                <a:cubicBezTo>
                  <a:pt x="26800" y="2831683"/>
                  <a:pt x="26800" y="2743809"/>
                  <a:pt x="26800" y="2660124"/>
                </a:cubicBezTo>
                <a:cubicBezTo>
                  <a:pt x="95949" y="2660124"/>
                  <a:pt x="165088" y="2655934"/>
                  <a:pt x="234237" y="2655934"/>
                </a:cubicBezTo>
                <a:close/>
                <a:moveTo>
                  <a:pt x="486550" y="2640432"/>
                </a:moveTo>
                <a:cubicBezTo>
                  <a:pt x="515601" y="2722817"/>
                  <a:pt x="540500" y="2805202"/>
                  <a:pt x="569550" y="2891699"/>
                </a:cubicBezTo>
                <a:cubicBezTo>
                  <a:pt x="482398" y="2895821"/>
                  <a:pt x="399408" y="2899943"/>
                  <a:pt x="316408" y="2904056"/>
                </a:cubicBezTo>
                <a:cubicBezTo>
                  <a:pt x="303963" y="2817558"/>
                  <a:pt x="287357" y="2735174"/>
                  <a:pt x="274912" y="2652789"/>
                </a:cubicBezTo>
                <a:cubicBezTo>
                  <a:pt x="345458" y="2648676"/>
                  <a:pt x="416004" y="2644554"/>
                  <a:pt x="486550" y="2640432"/>
                </a:cubicBezTo>
                <a:close/>
                <a:moveTo>
                  <a:pt x="715116" y="2624930"/>
                </a:moveTo>
                <a:cubicBezTo>
                  <a:pt x="759893" y="2703192"/>
                  <a:pt x="796534" y="2785577"/>
                  <a:pt x="833165" y="2867962"/>
                </a:cubicBezTo>
                <a:cubicBezTo>
                  <a:pt x="751756" y="2876197"/>
                  <a:pt x="670339" y="2884441"/>
                  <a:pt x="588921" y="2888554"/>
                </a:cubicBezTo>
                <a:cubicBezTo>
                  <a:pt x="564500" y="2806169"/>
                  <a:pt x="536006" y="2723794"/>
                  <a:pt x="507513" y="2641409"/>
                </a:cubicBezTo>
                <a:cubicBezTo>
                  <a:pt x="576710" y="2637286"/>
                  <a:pt x="645918" y="2633174"/>
                  <a:pt x="715116" y="2624930"/>
                </a:cubicBezTo>
                <a:close/>
                <a:moveTo>
                  <a:pt x="959800" y="2593916"/>
                </a:moveTo>
                <a:cubicBezTo>
                  <a:pt x="1020108" y="2672178"/>
                  <a:pt x="1076100" y="2746329"/>
                  <a:pt x="1127793" y="2824592"/>
                </a:cubicBezTo>
                <a:cubicBezTo>
                  <a:pt x="1041647" y="2836948"/>
                  <a:pt x="955492" y="2845183"/>
                  <a:pt x="869336" y="2857540"/>
                </a:cubicBezTo>
                <a:cubicBezTo>
                  <a:pt x="830576" y="2775155"/>
                  <a:pt x="787498" y="2696892"/>
                  <a:pt x="740113" y="2618629"/>
                </a:cubicBezTo>
                <a:cubicBezTo>
                  <a:pt x="813345" y="2610395"/>
                  <a:pt x="886567" y="2602160"/>
                  <a:pt x="959800" y="2593916"/>
                </a:cubicBezTo>
                <a:close/>
                <a:moveTo>
                  <a:pt x="3318594" y="2593906"/>
                </a:moveTo>
                <a:cubicBezTo>
                  <a:pt x="3410200" y="2610766"/>
                  <a:pt x="3501807" y="2623416"/>
                  <a:pt x="3593413" y="2631846"/>
                </a:cubicBezTo>
                <a:cubicBezTo>
                  <a:pt x="3530955" y="2766744"/>
                  <a:pt x="3460165" y="2897423"/>
                  <a:pt x="3385213" y="3028102"/>
                </a:cubicBezTo>
                <a:cubicBezTo>
                  <a:pt x="3301939" y="3015462"/>
                  <a:pt x="3222817" y="2998592"/>
                  <a:pt x="3143704" y="2977522"/>
                </a:cubicBezTo>
                <a:cubicBezTo>
                  <a:pt x="3210333" y="2851054"/>
                  <a:pt x="3268620" y="2720375"/>
                  <a:pt x="3318594" y="2593906"/>
                </a:cubicBezTo>
                <a:close/>
                <a:moveTo>
                  <a:pt x="1201758" y="2562902"/>
                </a:moveTo>
                <a:cubicBezTo>
                  <a:pt x="1277129" y="2635186"/>
                  <a:pt x="1344119" y="2707471"/>
                  <a:pt x="1406919" y="2779756"/>
                </a:cubicBezTo>
                <a:cubicBezTo>
                  <a:pt x="1323186" y="2796762"/>
                  <a:pt x="1239443" y="2813768"/>
                  <a:pt x="1155701" y="2826526"/>
                </a:cubicBezTo>
                <a:cubicBezTo>
                  <a:pt x="1101272" y="2745743"/>
                  <a:pt x="1046844" y="2669209"/>
                  <a:pt x="988225" y="2592665"/>
                </a:cubicBezTo>
                <a:cubicBezTo>
                  <a:pt x="1059406" y="2584167"/>
                  <a:pt x="1130587" y="2571410"/>
                  <a:pt x="1201758" y="2562902"/>
                </a:cubicBezTo>
                <a:close/>
                <a:moveTo>
                  <a:pt x="1444839" y="2531888"/>
                </a:moveTo>
                <a:cubicBezTo>
                  <a:pt x="1530692" y="2598057"/>
                  <a:pt x="1612461" y="2664217"/>
                  <a:pt x="1686045" y="2726245"/>
                </a:cubicBezTo>
                <a:cubicBezTo>
                  <a:pt x="1604286" y="2746925"/>
                  <a:pt x="1522516" y="2763462"/>
                  <a:pt x="1440746" y="2780000"/>
                </a:cubicBezTo>
                <a:cubicBezTo>
                  <a:pt x="1375339" y="2709708"/>
                  <a:pt x="1309931" y="2639406"/>
                  <a:pt x="1236337" y="2569104"/>
                </a:cubicBezTo>
                <a:cubicBezTo>
                  <a:pt x="1305838" y="2556699"/>
                  <a:pt x="1375339" y="2544293"/>
                  <a:pt x="1444839" y="2531888"/>
                </a:cubicBezTo>
                <a:close/>
                <a:moveTo>
                  <a:pt x="3025343" y="2531878"/>
                </a:moveTo>
                <a:cubicBezTo>
                  <a:pt x="3115064" y="2553094"/>
                  <a:pt x="3204785" y="2574301"/>
                  <a:pt x="3298775" y="2591278"/>
                </a:cubicBezTo>
                <a:cubicBezTo>
                  <a:pt x="3243233" y="2722797"/>
                  <a:pt x="3183422" y="2850067"/>
                  <a:pt x="3119333" y="2981586"/>
                </a:cubicBezTo>
                <a:cubicBezTo>
                  <a:pt x="3038159" y="2960379"/>
                  <a:pt x="2956985" y="2934923"/>
                  <a:pt x="2880080" y="2905218"/>
                </a:cubicBezTo>
                <a:cubicBezTo>
                  <a:pt x="2931354" y="2777948"/>
                  <a:pt x="2982617" y="2654918"/>
                  <a:pt x="3025343" y="2531878"/>
                </a:cubicBezTo>
                <a:close/>
                <a:moveTo>
                  <a:pt x="2121551" y="2516376"/>
                </a:moveTo>
                <a:cubicBezTo>
                  <a:pt x="2192097" y="2574897"/>
                  <a:pt x="2266794" y="2625066"/>
                  <a:pt x="2337340" y="2675226"/>
                </a:cubicBezTo>
                <a:cubicBezTo>
                  <a:pt x="2308289" y="2783907"/>
                  <a:pt x="2275097" y="2888417"/>
                  <a:pt x="2237743" y="2997098"/>
                </a:cubicBezTo>
                <a:cubicBezTo>
                  <a:pt x="2171349" y="2938577"/>
                  <a:pt x="2109096" y="2875875"/>
                  <a:pt x="2042702" y="2808992"/>
                </a:cubicBezTo>
                <a:cubicBezTo>
                  <a:pt x="2071752" y="2712843"/>
                  <a:pt x="2096651" y="2612524"/>
                  <a:pt x="2121551" y="2516376"/>
                </a:cubicBezTo>
                <a:close/>
                <a:moveTo>
                  <a:pt x="2744879" y="2438836"/>
                </a:moveTo>
                <a:cubicBezTo>
                  <a:pt x="2832685" y="2467984"/>
                  <a:pt x="2916320" y="2497132"/>
                  <a:pt x="3004136" y="2522119"/>
                </a:cubicBezTo>
                <a:cubicBezTo>
                  <a:pt x="2962319" y="2642874"/>
                  <a:pt x="2916320" y="2767790"/>
                  <a:pt x="2866141" y="2888544"/>
                </a:cubicBezTo>
                <a:cubicBezTo>
                  <a:pt x="2786687" y="2859396"/>
                  <a:pt x="2711423" y="2826086"/>
                  <a:pt x="2631968" y="2788615"/>
                </a:cubicBezTo>
                <a:cubicBezTo>
                  <a:pt x="2673786" y="2672022"/>
                  <a:pt x="2711423" y="2555429"/>
                  <a:pt x="2744879" y="2438836"/>
                </a:cubicBezTo>
                <a:close/>
                <a:moveTo>
                  <a:pt x="382958" y="2376808"/>
                </a:moveTo>
                <a:cubicBezTo>
                  <a:pt x="416981" y="2452502"/>
                  <a:pt x="446745" y="2532405"/>
                  <a:pt x="476508" y="2616509"/>
                </a:cubicBezTo>
                <a:cubicBezTo>
                  <a:pt x="404224" y="2620720"/>
                  <a:pt x="336188" y="2624920"/>
                  <a:pt x="263903" y="2624920"/>
                </a:cubicBezTo>
                <a:cubicBezTo>
                  <a:pt x="246897" y="2540816"/>
                  <a:pt x="229891" y="2460912"/>
                  <a:pt x="212884" y="2381018"/>
                </a:cubicBezTo>
                <a:cubicBezTo>
                  <a:pt x="268162" y="2381018"/>
                  <a:pt x="327690" y="2376808"/>
                  <a:pt x="382958" y="2376808"/>
                </a:cubicBezTo>
                <a:close/>
                <a:moveTo>
                  <a:pt x="26800" y="2376808"/>
                </a:moveTo>
                <a:cubicBezTo>
                  <a:pt x="78190" y="2376808"/>
                  <a:pt x="133527" y="2376808"/>
                  <a:pt x="184918" y="2376808"/>
                </a:cubicBezTo>
                <a:cubicBezTo>
                  <a:pt x="200723" y="2456712"/>
                  <a:pt x="216537" y="2536615"/>
                  <a:pt x="228396" y="2620720"/>
                </a:cubicBezTo>
                <a:cubicBezTo>
                  <a:pt x="161201" y="2624920"/>
                  <a:pt x="97951" y="2624920"/>
                  <a:pt x="30756" y="2624920"/>
                </a:cubicBezTo>
                <a:cubicBezTo>
                  <a:pt x="26800" y="2540816"/>
                  <a:pt x="26800" y="2456712"/>
                  <a:pt x="26800" y="2376808"/>
                </a:cubicBezTo>
                <a:close/>
                <a:moveTo>
                  <a:pt x="573145" y="2361306"/>
                </a:moveTo>
                <a:cubicBezTo>
                  <a:pt x="619876" y="2435739"/>
                  <a:pt x="666617" y="2514315"/>
                  <a:pt x="709099" y="2592880"/>
                </a:cubicBezTo>
                <a:cubicBezTo>
                  <a:pt x="641122" y="2597012"/>
                  <a:pt x="568896" y="2605286"/>
                  <a:pt x="496670" y="2609418"/>
                </a:cubicBezTo>
                <a:cubicBezTo>
                  <a:pt x="466935" y="2526720"/>
                  <a:pt x="432942" y="2448145"/>
                  <a:pt x="398959" y="2369579"/>
                </a:cubicBezTo>
                <a:cubicBezTo>
                  <a:pt x="458437" y="2369579"/>
                  <a:pt x="513666" y="2365447"/>
                  <a:pt x="573145" y="2361306"/>
                </a:cubicBezTo>
                <a:close/>
                <a:moveTo>
                  <a:pt x="754882" y="2345804"/>
                </a:moveTo>
                <a:cubicBezTo>
                  <a:pt x="822820" y="2418528"/>
                  <a:pt x="886509" y="2495530"/>
                  <a:pt x="941709" y="2572533"/>
                </a:cubicBezTo>
                <a:cubicBezTo>
                  <a:pt x="873771" y="2581080"/>
                  <a:pt x="801594" y="2589637"/>
                  <a:pt x="729407" y="2593916"/>
                </a:cubicBezTo>
                <a:cubicBezTo>
                  <a:pt x="682695" y="2516913"/>
                  <a:pt x="635994" y="2435642"/>
                  <a:pt x="585043" y="2358639"/>
                </a:cubicBezTo>
                <a:cubicBezTo>
                  <a:pt x="640243" y="2354360"/>
                  <a:pt x="699682" y="2350082"/>
                  <a:pt x="754882" y="2345804"/>
                </a:cubicBezTo>
                <a:close/>
                <a:moveTo>
                  <a:pt x="956400" y="2330292"/>
                </a:moveTo>
                <a:cubicBezTo>
                  <a:pt x="1041286" y="2399939"/>
                  <a:pt x="1117673" y="2473943"/>
                  <a:pt x="1189821" y="2547937"/>
                </a:cubicBezTo>
                <a:cubicBezTo>
                  <a:pt x="1121922" y="2556640"/>
                  <a:pt x="1049765" y="2569700"/>
                  <a:pt x="977617" y="2578404"/>
                </a:cubicBezTo>
                <a:cubicBezTo>
                  <a:pt x="918207" y="2500053"/>
                  <a:pt x="854547" y="2421702"/>
                  <a:pt x="786639" y="2343352"/>
                </a:cubicBezTo>
                <a:cubicBezTo>
                  <a:pt x="841809" y="2338995"/>
                  <a:pt x="901229" y="2334648"/>
                  <a:pt x="956400" y="2330292"/>
                </a:cubicBezTo>
                <a:close/>
                <a:moveTo>
                  <a:pt x="1142426" y="2314789"/>
                </a:moveTo>
                <a:cubicBezTo>
                  <a:pt x="1240000" y="2382464"/>
                  <a:pt x="1333335" y="2445898"/>
                  <a:pt x="1422431" y="2513572"/>
                </a:cubicBezTo>
                <a:cubicBezTo>
                  <a:pt x="1354552" y="2526251"/>
                  <a:pt x="1282433" y="2538940"/>
                  <a:pt x="1210305" y="2547400"/>
                </a:cubicBezTo>
                <a:cubicBezTo>
                  <a:pt x="1133937" y="2475506"/>
                  <a:pt x="1053330" y="2407832"/>
                  <a:pt x="972723" y="2335938"/>
                </a:cubicBezTo>
                <a:cubicBezTo>
                  <a:pt x="1027874" y="2331708"/>
                  <a:pt x="1087274" y="2323249"/>
                  <a:pt x="1142426" y="2314789"/>
                </a:cubicBezTo>
                <a:close/>
                <a:moveTo>
                  <a:pt x="2456805" y="2314780"/>
                </a:moveTo>
                <a:cubicBezTo>
                  <a:pt x="2536826" y="2352260"/>
                  <a:pt x="2621057" y="2389731"/>
                  <a:pt x="2709508" y="2418879"/>
                </a:cubicBezTo>
                <a:cubicBezTo>
                  <a:pt x="2675818" y="2535473"/>
                  <a:pt x="2637907" y="2652066"/>
                  <a:pt x="2595787" y="2764488"/>
                </a:cubicBezTo>
                <a:cubicBezTo>
                  <a:pt x="2519976" y="2727017"/>
                  <a:pt x="2444165" y="2681214"/>
                  <a:pt x="2368354" y="2635411"/>
                </a:cubicBezTo>
                <a:cubicBezTo>
                  <a:pt x="2402054" y="2531311"/>
                  <a:pt x="2431535" y="2423041"/>
                  <a:pt x="2456805" y="2314780"/>
                </a:cubicBezTo>
                <a:close/>
                <a:moveTo>
                  <a:pt x="1875031" y="2314780"/>
                </a:moveTo>
                <a:cubicBezTo>
                  <a:pt x="1949181" y="2380656"/>
                  <a:pt x="2019199" y="2438289"/>
                  <a:pt x="2089228" y="2495921"/>
                </a:cubicBezTo>
                <a:cubicBezTo>
                  <a:pt x="2068636" y="2590614"/>
                  <a:pt x="2043923" y="2685307"/>
                  <a:pt x="2015087" y="2779990"/>
                </a:cubicBezTo>
                <a:cubicBezTo>
                  <a:pt x="1953293" y="2714123"/>
                  <a:pt x="1887387" y="2644134"/>
                  <a:pt x="1825604" y="2565910"/>
                </a:cubicBezTo>
                <a:cubicBezTo>
                  <a:pt x="1842083" y="2483574"/>
                  <a:pt x="1862674" y="2401238"/>
                  <a:pt x="1875031" y="2314780"/>
                </a:cubicBezTo>
                <a:close/>
                <a:moveTo>
                  <a:pt x="2183969" y="2175222"/>
                </a:moveTo>
                <a:cubicBezTo>
                  <a:pt x="2264694" y="2221454"/>
                  <a:pt x="2349658" y="2263487"/>
                  <a:pt x="2430382" y="2305510"/>
                </a:cubicBezTo>
                <a:cubicBezTo>
                  <a:pt x="2404897" y="2410586"/>
                  <a:pt x="2379402" y="2519863"/>
                  <a:pt x="2345408" y="2624930"/>
                </a:cubicBezTo>
                <a:cubicBezTo>
                  <a:pt x="2268943" y="2578697"/>
                  <a:pt x="2196717" y="2524063"/>
                  <a:pt x="2120242" y="2469430"/>
                </a:cubicBezTo>
                <a:cubicBezTo>
                  <a:pt x="2145737" y="2372764"/>
                  <a:pt x="2166973" y="2271888"/>
                  <a:pt x="2183969" y="2175222"/>
                </a:cubicBezTo>
                <a:close/>
                <a:moveTo>
                  <a:pt x="3481752" y="2159710"/>
                </a:moveTo>
                <a:cubicBezTo>
                  <a:pt x="3580997" y="2172613"/>
                  <a:pt x="3680242" y="2185507"/>
                  <a:pt x="3779487" y="2189805"/>
                </a:cubicBezTo>
                <a:cubicBezTo>
                  <a:pt x="3733997" y="2327371"/>
                  <a:pt x="3680242" y="2460638"/>
                  <a:pt x="3622346" y="2593906"/>
                </a:cubicBezTo>
                <a:cubicBezTo>
                  <a:pt x="3527243" y="2585310"/>
                  <a:pt x="3436262" y="2572416"/>
                  <a:pt x="3345291" y="2555214"/>
                </a:cubicBezTo>
                <a:cubicBezTo>
                  <a:pt x="3399045" y="2421947"/>
                  <a:pt x="3444536" y="2292977"/>
                  <a:pt x="3481752" y="2159710"/>
                </a:cubicBezTo>
                <a:close/>
                <a:moveTo>
                  <a:pt x="3159861" y="2113193"/>
                </a:moveTo>
                <a:cubicBezTo>
                  <a:pt x="3256459" y="2130053"/>
                  <a:pt x="3357247" y="2146923"/>
                  <a:pt x="3453845" y="2159563"/>
                </a:cubicBezTo>
                <a:cubicBezTo>
                  <a:pt x="3416052" y="2290242"/>
                  <a:pt x="3369848" y="2416711"/>
                  <a:pt x="3319454" y="2547390"/>
                </a:cubicBezTo>
                <a:cubicBezTo>
                  <a:pt x="3231257" y="2530530"/>
                  <a:pt x="3138859" y="2509450"/>
                  <a:pt x="3050662" y="2484160"/>
                </a:cubicBezTo>
                <a:cubicBezTo>
                  <a:pt x="3092666" y="2361911"/>
                  <a:pt x="3130459" y="2235442"/>
                  <a:pt x="3159861" y="2113193"/>
                </a:cubicBezTo>
                <a:close/>
                <a:moveTo>
                  <a:pt x="265545" y="2113193"/>
                </a:moveTo>
                <a:cubicBezTo>
                  <a:pt x="302410" y="2187959"/>
                  <a:pt x="335182" y="2262735"/>
                  <a:pt x="367954" y="2341652"/>
                </a:cubicBezTo>
                <a:cubicBezTo>
                  <a:pt x="314698" y="2341652"/>
                  <a:pt x="261452" y="2341652"/>
                  <a:pt x="208205" y="2345804"/>
                </a:cubicBezTo>
                <a:cubicBezTo>
                  <a:pt x="187721" y="2266886"/>
                  <a:pt x="171340" y="2192120"/>
                  <a:pt x="150856" y="2117345"/>
                </a:cubicBezTo>
                <a:cubicBezTo>
                  <a:pt x="191814" y="2117345"/>
                  <a:pt x="228679" y="2117345"/>
                  <a:pt x="265545" y="2113193"/>
                </a:cubicBezTo>
                <a:close/>
                <a:moveTo>
                  <a:pt x="11288" y="2113193"/>
                </a:moveTo>
                <a:cubicBezTo>
                  <a:pt x="49667" y="2113193"/>
                  <a:pt x="88047" y="2113193"/>
                  <a:pt x="130694" y="2113193"/>
                </a:cubicBezTo>
                <a:cubicBezTo>
                  <a:pt x="147750" y="2189327"/>
                  <a:pt x="164815" y="2265450"/>
                  <a:pt x="181870" y="2345804"/>
                </a:cubicBezTo>
                <a:cubicBezTo>
                  <a:pt x="126426" y="2345804"/>
                  <a:pt x="70991" y="2345804"/>
                  <a:pt x="15547" y="2345804"/>
                </a:cubicBezTo>
                <a:cubicBezTo>
                  <a:pt x="15547" y="2265450"/>
                  <a:pt x="11288" y="2189327"/>
                  <a:pt x="11288" y="2113193"/>
                </a:cubicBezTo>
                <a:close/>
                <a:moveTo>
                  <a:pt x="654309" y="2097691"/>
                </a:moveTo>
                <a:cubicBezTo>
                  <a:pt x="745290" y="2163236"/>
                  <a:pt x="827987" y="2232864"/>
                  <a:pt x="910695" y="2302501"/>
                </a:cubicBezTo>
                <a:cubicBezTo>
                  <a:pt x="856940" y="2306604"/>
                  <a:pt x="803176" y="2310697"/>
                  <a:pt x="749422" y="2314789"/>
                </a:cubicBezTo>
                <a:cubicBezTo>
                  <a:pt x="683262" y="2245152"/>
                  <a:pt x="612960" y="2175524"/>
                  <a:pt x="538527" y="2105887"/>
                </a:cubicBezTo>
                <a:cubicBezTo>
                  <a:pt x="579875" y="2101794"/>
                  <a:pt x="617092" y="2101794"/>
                  <a:pt x="654309" y="2097691"/>
                </a:cubicBezTo>
                <a:close/>
                <a:moveTo>
                  <a:pt x="527244" y="2097691"/>
                </a:moveTo>
                <a:cubicBezTo>
                  <a:pt x="595719" y="2170924"/>
                  <a:pt x="660160" y="2244156"/>
                  <a:pt x="724611" y="2317378"/>
                </a:cubicBezTo>
                <a:cubicBezTo>
                  <a:pt x="672243" y="2321686"/>
                  <a:pt x="619886" y="2325994"/>
                  <a:pt x="567528" y="2330301"/>
                </a:cubicBezTo>
                <a:cubicBezTo>
                  <a:pt x="519195" y="2252771"/>
                  <a:pt x="466828" y="2175231"/>
                  <a:pt x="414470" y="2101999"/>
                </a:cubicBezTo>
                <a:cubicBezTo>
                  <a:pt x="450720" y="2101999"/>
                  <a:pt x="490994" y="2097691"/>
                  <a:pt x="527244" y="2097691"/>
                </a:cubicBezTo>
                <a:close/>
                <a:moveTo>
                  <a:pt x="386113" y="2097691"/>
                </a:moveTo>
                <a:cubicBezTo>
                  <a:pt x="439663" y="2173825"/>
                  <a:pt x="489099" y="2245719"/>
                  <a:pt x="538527" y="2321842"/>
                </a:cubicBezTo>
                <a:cubicBezTo>
                  <a:pt x="484977" y="2326072"/>
                  <a:pt x="431428" y="2330301"/>
                  <a:pt x="377879" y="2330301"/>
                </a:cubicBezTo>
                <a:cubicBezTo>
                  <a:pt x="344931" y="2254178"/>
                  <a:pt x="311973" y="2178054"/>
                  <a:pt x="274902" y="2101921"/>
                </a:cubicBezTo>
                <a:cubicBezTo>
                  <a:pt x="311973" y="2101921"/>
                  <a:pt x="349043" y="2101921"/>
                  <a:pt x="386113" y="2097691"/>
                </a:cubicBezTo>
                <a:close/>
                <a:moveTo>
                  <a:pt x="1642147" y="2082179"/>
                </a:moveTo>
                <a:cubicBezTo>
                  <a:pt x="1713641" y="2157619"/>
                  <a:pt x="1785124" y="2228868"/>
                  <a:pt x="1856618" y="2295927"/>
                </a:cubicBezTo>
                <a:cubicBezTo>
                  <a:pt x="1839797" y="2379748"/>
                  <a:pt x="1822975" y="2463569"/>
                  <a:pt x="1801955" y="2547390"/>
                </a:cubicBezTo>
                <a:cubicBezTo>
                  <a:pt x="1738872" y="2471950"/>
                  <a:pt x="1671588" y="2388129"/>
                  <a:pt x="1608505" y="2300118"/>
                </a:cubicBezTo>
                <a:cubicBezTo>
                  <a:pt x="1621126" y="2228868"/>
                  <a:pt x="1633737" y="2153429"/>
                  <a:pt x="1642147" y="2082179"/>
                </a:cubicBezTo>
                <a:close/>
                <a:moveTo>
                  <a:pt x="788915" y="2082179"/>
                </a:moveTo>
                <a:cubicBezTo>
                  <a:pt x="895642" y="2146034"/>
                  <a:pt x="998267" y="2214148"/>
                  <a:pt x="1096779" y="2282252"/>
                </a:cubicBezTo>
                <a:cubicBezTo>
                  <a:pt x="1043415" y="2286511"/>
                  <a:pt x="990052" y="2295019"/>
                  <a:pt x="936688" y="2299278"/>
                </a:cubicBezTo>
                <a:cubicBezTo>
                  <a:pt x="854596" y="2226915"/>
                  <a:pt x="768392" y="2158801"/>
                  <a:pt x="678085" y="2090697"/>
                </a:cubicBezTo>
                <a:cubicBezTo>
                  <a:pt x="715028" y="2086438"/>
                  <a:pt x="751971" y="2086438"/>
                  <a:pt x="788915" y="2082179"/>
                </a:cubicBezTo>
                <a:close/>
                <a:moveTo>
                  <a:pt x="2844837" y="2051165"/>
                </a:moveTo>
                <a:cubicBezTo>
                  <a:pt x="2937879" y="2072245"/>
                  <a:pt x="3030921" y="2093325"/>
                  <a:pt x="3128193" y="2114405"/>
                </a:cubicBezTo>
                <a:cubicBezTo>
                  <a:pt x="3098585" y="2236654"/>
                  <a:pt x="3060528" y="2358903"/>
                  <a:pt x="3018232" y="2485362"/>
                </a:cubicBezTo>
                <a:cubicBezTo>
                  <a:pt x="2929420" y="2460072"/>
                  <a:pt x="2840607" y="2430562"/>
                  <a:pt x="2756024" y="2401052"/>
                </a:cubicBezTo>
                <a:cubicBezTo>
                  <a:pt x="2785632" y="2283023"/>
                  <a:pt x="2815229" y="2169204"/>
                  <a:pt x="2844837" y="2051165"/>
                </a:cubicBezTo>
                <a:close/>
                <a:moveTo>
                  <a:pt x="1933464" y="2020151"/>
                </a:moveTo>
                <a:cubicBezTo>
                  <a:pt x="2008445" y="2070252"/>
                  <a:pt x="2087606" y="2120354"/>
                  <a:pt x="2166758" y="2166274"/>
                </a:cubicBezTo>
                <a:cubicBezTo>
                  <a:pt x="2145932" y="2262305"/>
                  <a:pt x="2129268" y="2358326"/>
                  <a:pt x="2104270" y="2454348"/>
                </a:cubicBezTo>
                <a:cubicBezTo>
                  <a:pt x="2033442" y="2400076"/>
                  <a:pt x="1958451" y="2337452"/>
                  <a:pt x="1887631" y="2274828"/>
                </a:cubicBezTo>
                <a:cubicBezTo>
                  <a:pt x="1904296" y="2191329"/>
                  <a:pt x="1916799" y="2103650"/>
                  <a:pt x="1933464" y="2020151"/>
                </a:cubicBezTo>
                <a:close/>
                <a:moveTo>
                  <a:pt x="2528787" y="1958123"/>
                </a:moveTo>
                <a:cubicBezTo>
                  <a:pt x="2617238" y="1986861"/>
                  <a:pt x="2709889" y="2011487"/>
                  <a:pt x="2802550" y="2036122"/>
                </a:cubicBezTo>
                <a:cubicBezTo>
                  <a:pt x="2777280" y="2151055"/>
                  <a:pt x="2747799" y="2261885"/>
                  <a:pt x="2718319" y="2376818"/>
                </a:cubicBezTo>
                <a:cubicBezTo>
                  <a:pt x="2629868" y="2343977"/>
                  <a:pt x="2545637" y="2311146"/>
                  <a:pt x="2461396" y="2274203"/>
                </a:cubicBezTo>
                <a:cubicBezTo>
                  <a:pt x="2486666" y="2167475"/>
                  <a:pt x="2507727" y="2064851"/>
                  <a:pt x="2528787" y="1958123"/>
                </a:cubicBezTo>
                <a:close/>
                <a:moveTo>
                  <a:pt x="150846" y="1880593"/>
                </a:moveTo>
                <a:lnTo>
                  <a:pt x="212874" y="1880593"/>
                </a:lnTo>
                <a:lnTo>
                  <a:pt x="214281" y="1880593"/>
                </a:lnTo>
                <a:lnTo>
                  <a:pt x="276924" y="1880593"/>
                </a:lnTo>
                <a:cubicBezTo>
                  <a:pt x="358059" y="1945102"/>
                  <a:pt x="434915" y="2009621"/>
                  <a:pt x="507513" y="2078155"/>
                </a:cubicBezTo>
                <a:cubicBezTo>
                  <a:pt x="469084" y="2082189"/>
                  <a:pt x="430647" y="2082189"/>
                  <a:pt x="392218" y="2082189"/>
                </a:cubicBezTo>
                <a:lnTo>
                  <a:pt x="237754" y="1908569"/>
                </a:lnTo>
                <a:lnTo>
                  <a:pt x="383456" y="2082189"/>
                </a:lnTo>
                <a:cubicBezTo>
                  <a:pt x="345390" y="2082189"/>
                  <a:pt x="307333" y="2082189"/>
                  <a:pt x="269266" y="2082189"/>
                </a:cubicBezTo>
                <a:cubicBezTo>
                  <a:pt x="231200" y="2014994"/>
                  <a:pt x="193143" y="1947798"/>
                  <a:pt x="150846" y="1880593"/>
                </a:cubicBezTo>
                <a:close/>
                <a:moveTo>
                  <a:pt x="73316" y="1880583"/>
                </a:moveTo>
                <a:cubicBezTo>
                  <a:pt x="95470" y="1880583"/>
                  <a:pt x="117625" y="1880583"/>
                  <a:pt x="139769" y="1880583"/>
                </a:cubicBezTo>
                <a:cubicBezTo>
                  <a:pt x="179653" y="1951559"/>
                  <a:pt x="219527" y="2022535"/>
                  <a:pt x="259400" y="2093511"/>
                </a:cubicBezTo>
                <a:cubicBezTo>
                  <a:pt x="219527" y="2097682"/>
                  <a:pt x="179653" y="2097682"/>
                  <a:pt x="139769" y="2097682"/>
                </a:cubicBezTo>
                <a:cubicBezTo>
                  <a:pt x="117625" y="2022535"/>
                  <a:pt x="95470" y="1951559"/>
                  <a:pt x="73316" y="1880583"/>
                </a:cubicBezTo>
                <a:close/>
                <a:moveTo>
                  <a:pt x="11288" y="1880583"/>
                </a:moveTo>
                <a:cubicBezTo>
                  <a:pt x="33442" y="1880583"/>
                  <a:pt x="55597" y="1880583"/>
                  <a:pt x="73316" y="1880583"/>
                </a:cubicBezTo>
                <a:cubicBezTo>
                  <a:pt x="95470" y="1951559"/>
                  <a:pt x="113190" y="2022535"/>
                  <a:pt x="135344" y="2097682"/>
                </a:cubicBezTo>
                <a:cubicBezTo>
                  <a:pt x="95470" y="2097682"/>
                  <a:pt x="55597" y="2097682"/>
                  <a:pt x="15713" y="2097682"/>
                </a:cubicBezTo>
                <a:cubicBezTo>
                  <a:pt x="15713" y="2022535"/>
                  <a:pt x="11288" y="1951559"/>
                  <a:pt x="11288" y="1880583"/>
                </a:cubicBezTo>
                <a:close/>
                <a:moveTo>
                  <a:pt x="0" y="1880583"/>
                </a:moveTo>
                <a:lnTo>
                  <a:pt x="11288" y="1880583"/>
                </a:lnTo>
                <a:cubicBezTo>
                  <a:pt x="11288" y="1951559"/>
                  <a:pt x="11288" y="2022535"/>
                  <a:pt x="6697" y="2097682"/>
                </a:cubicBezTo>
                <a:lnTo>
                  <a:pt x="0" y="2097682"/>
                </a:lnTo>
                <a:close/>
                <a:moveTo>
                  <a:pt x="352442" y="1865081"/>
                </a:moveTo>
                <a:cubicBezTo>
                  <a:pt x="373444" y="1865081"/>
                  <a:pt x="394436" y="1865081"/>
                  <a:pt x="415437" y="1865081"/>
                </a:cubicBezTo>
                <a:cubicBezTo>
                  <a:pt x="533037" y="1928086"/>
                  <a:pt x="646426" y="1995282"/>
                  <a:pt x="755625" y="2058277"/>
                </a:cubicBezTo>
                <a:cubicBezTo>
                  <a:pt x="717822" y="2062477"/>
                  <a:pt x="684229" y="2066677"/>
                  <a:pt x="646426" y="2066677"/>
                </a:cubicBezTo>
                <a:cubicBezTo>
                  <a:pt x="549828" y="1999482"/>
                  <a:pt x="453240" y="1932287"/>
                  <a:pt x="352442" y="1865081"/>
                </a:cubicBezTo>
                <a:close/>
                <a:moveTo>
                  <a:pt x="348662" y="1865081"/>
                </a:moveTo>
                <a:cubicBezTo>
                  <a:pt x="448513" y="1934553"/>
                  <a:pt x="540041" y="2004024"/>
                  <a:pt x="631569" y="2077842"/>
                </a:cubicBezTo>
                <a:cubicBezTo>
                  <a:pt x="594127" y="2077842"/>
                  <a:pt x="556676" y="2082179"/>
                  <a:pt x="519234" y="2082179"/>
                </a:cubicBezTo>
                <a:cubicBezTo>
                  <a:pt x="448513" y="2008371"/>
                  <a:pt x="369459" y="1938900"/>
                  <a:pt x="290414" y="1869428"/>
                </a:cubicBezTo>
                <a:cubicBezTo>
                  <a:pt x="311211" y="1865081"/>
                  <a:pt x="327856" y="1865081"/>
                  <a:pt x="348662" y="1865081"/>
                </a:cubicBezTo>
                <a:close/>
                <a:moveTo>
                  <a:pt x="2248068" y="1849569"/>
                </a:moveTo>
                <a:cubicBezTo>
                  <a:pt x="2331889" y="1883065"/>
                  <a:pt x="2419901" y="1916560"/>
                  <a:pt x="2507912" y="1945874"/>
                </a:cubicBezTo>
                <a:cubicBezTo>
                  <a:pt x="2491150" y="2054731"/>
                  <a:pt x="2466007" y="2159407"/>
                  <a:pt x="2445044" y="2268264"/>
                </a:cubicBezTo>
                <a:cubicBezTo>
                  <a:pt x="2361223" y="2230588"/>
                  <a:pt x="2277402" y="2188711"/>
                  <a:pt x="2197772" y="2142654"/>
                </a:cubicBezTo>
                <a:cubicBezTo>
                  <a:pt x="2214534" y="2046359"/>
                  <a:pt x="2231306" y="1950055"/>
                  <a:pt x="2248068" y="1849569"/>
                </a:cubicBezTo>
                <a:close/>
                <a:moveTo>
                  <a:pt x="1683506" y="1834067"/>
                </a:moveTo>
                <a:cubicBezTo>
                  <a:pt x="1756718" y="1892110"/>
                  <a:pt x="1829930" y="1946001"/>
                  <a:pt x="1903144" y="1999892"/>
                </a:cubicBezTo>
                <a:cubicBezTo>
                  <a:pt x="1890943" y="2082795"/>
                  <a:pt x="1878743" y="2169859"/>
                  <a:pt x="1862468" y="2252761"/>
                </a:cubicBezTo>
                <a:cubicBezTo>
                  <a:pt x="1793329" y="2186435"/>
                  <a:pt x="1724180" y="2120109"/>
                  <a:pt x="1655031" y="2045490"/>
                </a:cubicBezTo>
                <a:cubicBezTo>
                  <a:pt x="1667231" y="1975013"/>
                  <a:pt x="1675369" y="1904545"/>
                  <a:pt x="1683506" y="1834067"/>
                </a:cubicBezTo>
                <a:close/>
                <a:moveTo>
                  <a:pt x="1427022" y="1818555"/>
                </a:moveTo>
                <a:cubicBezTo>
                  <a:pt x="1491346" y="1901839"/>
                  <a:pt x="1559694" y="1980952"/>
                  <a:pt x="1624017" y="2055903"/>
                </a:cubicBezTo>
                <a:cubicBezTo>
                  <a:pt x="1615978" y="2126693"/>
                  <a:pt x="1603914" y="2197483"/>
                  <a:pt x="1595875" y="2268264"/>
                </a:cubicBezTo>
                <a:cubicBezTo>
                  <a:pt x="1531552" y="2180819"/>
                  <a:pt x="1471243" y="2089213"/>
                  <a:pt x="1406919" y="1989284"/>
                </a:cubicBezTo>
                <a:cubicBezTo>
                  <a:pt x="1414958" y="1930987"/>
                  <a:pt x="1418983" y="1876852"/>
                  <a:pt x="1427022" y="1818555"/>
                </a:cubicBezTo>
                <a:close/>
                <a:moveTo>
                  <a:pt x="3595708" y="1725513"/>
                </a:moveTo>
                <a:cubicBezTo>
                  <a:pt x="3699349" y="1738202"/>
                  <a:pt x="3807131" y="1742432"/>
                  <a:pt x="3919055" y="1746661"/>
                </a:cubicBezTo>
                <a:cubicBezTo>
                  <a:pt x="3885892" y="1882000"/>
                  <a:pt x="3848587" y="2013109"/>
                  <a:pt x="3802980" y="2144207"/>
                </a:cubicBezTo>
                <a:cubicBezTo>
                  <a:pt x="3699349" y="2135748"/>
                  <a:pt x="3599850" y="2127289"/>
                  <a:pt x="3500361" y="2114610"/>
                </a:cubicBezTo>
                <a:cubicBezTo>
                  <a:pt x="3537675" y="1987731"/>
                  <a:pt x="3570838" y="1856622"/>
                  <a:pt x="3595708" y="1725513"/>
                </a:cubicBezTo>
                <a:close/>
                <a:moveTo>
                  <a:pt x="1968825" y="1725513"/>
                </a:moveTo>
                <a:cubicBezTo>
                  <a:pt x="2055479" y="1767517"/>
                  <a:pt x="2142142" y="1805310"/>
                  <a:pt x="2228796" y="1838912"/>
                </a:cubicBezTo>
                <a:cubicBezTo>
                  <a:pt x="2215794" y="1935510"/>
                  <a:pt x="2198465" y="2032098"/>
                  <a:pt x="2181137" y="2128696"/>
                </a:cubicBezTo>
                <a:cubicBezTo>
                  <a:pt x="2094473" y="2082502"/>
                  <a:pt x="2012147" y="2036298"/>
                  <a:pt x="1934158" y="1985904"/>
                </a:cubicBezTo>
                <a:cubicBezTo>
                  <a:pt x="1947159" y="1897707"/>
                  <a:pt x="1960161" y="1813710"/>
                  <a:pt x="1968825" y="1725513"/>
                </a:cubicBezTo>
                <a:close/>
                <a:moveTo>
                  <a:pt x="3253079" y="1694499"/>
                </a:moveTo>
                <a:cubicBezTo>
                  <a:pt x="3356182" y="1707188"/>
                  <a:pt x="3459295" y="1719877"/>
                  <a:pt x="3562399" y="1728336"/>
                </a:cubicBezTo>
                <a:cubicBezTo>
                  <a:pt x="3537656" y="1855215"/>
                  <a:pt x="3504659" y="1986314"/>
                  <a:pt x="3467540" y="2113193"/>
                </a:cubicBezTo>
                <a:cubicBezTo>
                  <a:pt x="3368559" y="2100505"/>
                  <a:pt x="3273700" y="2087816"/>
                  <a:pt x="3174718" y="2070907"/>
                </a:cubicBezTo>
                <a:cubicBezTo>
                  <a:pt x="3207715" y="1944028"/>
                  <a:pt x="3232458" y="1821378"/>
                  <a:pt x="3253079" y="1694499"/>
                </a:cubicBezTo>
                <a:close/>
                <a:moveTo>
                  <a:pt x="2926069" y="1647983"/>
                </a:moveTo>
                <a:cubicBezTo>
                  <a:pt x="3020361" y="1660936"/>
                  <a:pt x="3118757" y="1678196"/>
                  <a:pt x="3221244" y="1691149"/>
                </a:cubicBezTo>
                <a:cubicBezTo>
                  <a:pt x="3200751" y="1816328"/>
                  <a:pt x="3172052" y="1941508"/>
                  <a:pt x="3143353" y="2066677"/>
                </a:cubicBezTo>
                <a:cubicBezTo>
                  <a:pt x="3049060" y="2049417"/>
                  <a:pt x="2954768" y="2027829"/>
                  <a:pt x="2864578" y="2006251"/>
                </a:cubicBezTo>
                <a:cubicBezTo>
                  <a:pt x="2889175" y="1885389"/>
                  <a:pt x="2909678" y="1764528"/>
                  <a:pt x="2926069" y="1647983"/>
                </a:cubicBezTo>
                <a:close/>
                <a:moveTo>
                  <a:pt x="11288" y="1647983"/>
                </a:moveTo>
                <a:lnTo>
                  <a:pt x="0" y="1655005"/>
                </a:lnTo>
                <a:lnTo>
                  <a:pt x="0" y="1653916"/>
                </a:lnTo>
                <a:close/>
                <a:moveTo>
                  <a:pt x="11288" y="1647983"/>
                </a:moveTo>
                <a:lnTo>
                  <a:pt x="0" y="1656884"/>
                </a:lnTo>
                <a:lnTo>
                  <a:pt x="0" y="1655175"/>
                </a:lnTo>
                <a:close/>
                <a:moveTo>
                  <a:pt x="11288" y="1647983"/>
                </a:moveTo>
                <a:lnTo>
                  <a:pt x="0" y="1659747"/>
                </a:lnTo>
                <a:lnTo>
                  <a:pt x="0" y="1656928"/>
                </a:lnTo>
                <a:close/>
                <a:moveTo>
                  <a:pt x="11288" y="1647983"/>
                </a:moveTo>
                <a:lnTo>
                  <a:pt x="0" y="1666675"/>
                </a:lnTo>
                <a:lnTo>
                  <a:pt x="0" y="1660884"/>
                </a:lnTo>
                <a:close/>
                <a:moveTo>
                  <a:pt x="11288" y="1647983"/>
                </a:moveTo>
                <a:lnTo>
                  <a:pt x="0" y="1683787"/>
                </a:lnTo>
                <a:lnTo>
                  <a:pt x="0" y="1667737"/>
                </a:lnTo>
                <a:close/>
                <a:moveTo>
                  <a:pt x="11288" y="1647983"/>
                </a:moveTo>
                <a:cubicBezTo>
                  <a:pt x="11288" y="1718871"/>
                  <a:pt x="6853" y="1789769"/>
                  <a:pt x="6853" y="1865081"/>
                </a:cubicBezTo>
                <a:lnTo>
                  <a:pt x="0" y="1865081"/>
                </a:lnTo>
                <a:lnTo>
                  <a:pt x="0" y="1687491"/>
                </a:lnTo>
                <a:close/>
                <a:moveTo>
                  <a:pt x="11288" y="1647983"/>
                </a:moveTo>
                <a:cubicBezTo>
                  <a:pt x="33442" y="1718871"/>
                  <a:pt x="55597" y="1789769"/>
                  <a:pt x="73316" y="1865081"/>
                </a:cubicBezTo>
                <a:cubicBezTo>
                  <a:pt x="55597" y="1865081"/>
                  <a:pt x="33442" y="1865081"/>
                  <a:pt x="15713" y="1865081"/>
                </a:cubicBezTo>
                <a:cubicBezTo>
                  <a:pt x="15713" y="1789769"/>
                  <a:pt x="11288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54063" y="1718871"/>
                  <a:pt x="96838" y="1789769"/>
                  <a:pt x="135344" y="1865081"/>
                </a:cubicBezTo>
                <a:cubicBezTo>
                  <a:pt x="118230" y="1865081"/>
                  <a:pt x="96838" y="1865081"/>
                  <a:pt x="79734" y="1865081"/>
                </a:cubicBezTo>
                <a:cubicBezTo>
                  <a:pt x="58341" y="1789769"/>
                  <a:pt x="32680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74723" y="1718871"/>
                  <a:pt x="138167" y="1789769"/>
                  <a:pt x="197372" y="1860656"/>
                </a:cubicBezTo>
                <a:cubicBezTo>
                  <a:pt x="176224" y="1860656"/>
                  <a:pt x="159305" y="1865081"/>
                  <a:pt x="138167" y="1865081"/>
                </a:cubicBezTo>
                <a:cubicBezTo>
                  <a:pt x="100100" y="1789769"/>
                  <a:pt x="53575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95392" y="1715188"/>
                  <a:pt x="179496" y="1782384"/>
                  <a:pt x="259400" y="1849579"/>
                </a:cubicBezTo>
                <a:cubicBezTo>
                  <a:pt x="238369" y="1849579"/>
                  <a:pt x="221549" y="1849579"/>
                  <a:pt x="200527" y="1849579"/>
                </a:cubicBezTo>
                <a:cubicBezTo>
                  <a:pt x="141654" y="1782384"/>
                  <a:pt x="78571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16062" y="1715188"/>
                  <a:pt x="220845" y="1782384"/>
                  <a:pt x="321428" y="1849579"/>
                </a:cubicBezTo>
                <a:cubicBezTo>
                  <a:pt x="300476" y="1849579"/>
                  <a:pt x="283704" y="1849579"/>
                  <a:pt x="262751" y="1849579"/>
                </a:cubicBezTo>
                <a:cubicBezTo>
                  <a:pt x="183121" y="1782384"/>
                  <a:pt x="99300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40922" y="1715188"/>
                  <a:pt x="262184" y="1782384"/>
                  <a:pt x="383456" y="1845379"/>
                </a:cubicBezTo>
                <a:cubicBezTo>
                  <a:pt x="362543" y="1845379"/>
                  <a:pt x="345820" y="1849579"/>
                  <a:pt x="324916" y="1849579"/>
                </a:cubicBezTo>
                <a:cubicBezTo>
                  <a:pt x="224547" y="1782384"/>
                  <a:pt x="120008" y="1715188"/>
                  <a:pt x="11288" y="1647983"/>
                </a:cubicBezTo>
                <a:close/>
                <a:moveTo>
                  <a:pt x="1438744" y="1632471"/>
                </a:moveTo>
                <a:cubicBezTo>
                  <a:pt x="1508118" y="1699667"/>
                  <a:pt x="1581575" y="1762672"/>
                  <a:pt x="1655031" y="1825667"/>
                </a:cubicBezTo>
                <a:cubicBezTo>
                  <a:pt x="1646875" y="1897062"/>
                  <a:pt x="1638709" y="1968458"/>
                  <a:pt x="1626469" y="2035654"/>
                </a:cubicBezTo>
                <a:cubicBezTo>
                  <a:pt x="1561169" y="1964258"/>
                  <a:pt x="1491795" y="1884461"/>
                  <a:pt x="1422421" y="1804665"/>
                </a:cubicBezTo>
                <a:cubicBezTo>
                  <a:pt x="1430588" y="1745870"/>
                  <a:pt x="1434661" y="1691276"/>
                  <a:pt x="1438744" y="1632471"/>
                </a:cubicBezTo>
                <a:close/>
                <a:moveTo>
                  <a:pt x="2585833" y="1585955"/>
                </a:moveTo>
                <a:cubicBezTo>
                  <a:pt x="2683915" y="1607181"/>
                  <a:pt x="2777739" y="1624159"/>
                  <a:pt x="2880080" y="1641126"/>
                </a:cubicBezTo>
                <a:cubicBezTo>
                  <a:pt x="2863025" y="1755717"/>
                  <a:pt x="2841701" y="1874547"/>
                  <a:pt x="2816118" y="1989137"/>
                </a:cubicBezTo>
                <a:cubicBezTo>
                  <a:pt x="2722295" y="1967921"/>
                  <a:pt x="2628481" y="1942455"/>
                  <a:pt x="2538926" y="1912750"/>
                </a:cubicBezTo>
                <a:cubicBezTo>
                  <a:pt x="2555981" y="1802399"/>
                  <a:pt x="2573046" y="1696306"/>
                  <a:pt x="2585833" y="1585955"/>
                </a:cubicBezTo>
                <a:close/>
                <a:moveTo>
                  <a:pt x="1707310" y="1585955"/>
                </a:moveTo>
                <a:cubicBezTo>
                  <a:pt x="1788094" y="1632823"/>
                  <a:pt x="1868886" y="1675422"/>
                  <a:pt x="1949669" y="1718021"/>
                </a:cubicBezTo>
                <a:cubicBezTo>
                  <a:pt x="1941171" y="1803229"/>
                  <a:pt x="1932663" y="1888437"/>
                  <a:pt x="1919906" y="1973635"/>
                </a:cubicBezTo>
                <a:cubicBezTo>
                  <a:pt x="1839122" y="1922518"/>
                  <a:pt x="1762579" y="1867133"/>
                  <a:pt x="1686045" y="1807488"/>
                </a:cubicBezTo>
                <a:cubicBezTo>
                  <a:pt x="1694553" y="1735067"/>
                  <a:pt x="1698803" y="1658377"/>
                  <a:pt x="1707310" y="1585955"/>
                </a:cubicBezTo>
                <a:close/>
                <a:moveTo>
                  <a:pt x="2277832" y="1523927"/>
                </a:moveTo>
                <a:cubicBezTo>
                  <a:pt x="2370034" y="1549217"/>
                  <a:pt x="2462236" y="1570287"/>
                  <a:pt x="2554438" y="1591357"/>
                </a:cubicBezTo>
                <a:cubicBezTo>
                  <a:pt x="2541866" y="1696697"/>
                  <a:pt x="2525104" y="1806257"/>
                  <a:pt x="2508342" y="1911607"/>
                </a:cubicBezTo>
                <a:cubicBezTo>
                  <a:pt x="2416130" y="1882117"/>
                  <a:pt x="2332309" y="1852617"/>
                  <a:pt x="2244298" y="1818907"/>
                </a:cubicBezTo>
                <a:cubicBezTo>
                  <a:pt x="2256869" y="1721987"/>
                  <a:pt x="2269441" y="1625067"/>
                  <a:pt x="2277832" y="1523927"/>
                </a:cubicBezTo>
                <a:close/>
                <a:moveTo>
                  <a:pt x="1182827" y="1508415"/>
                </a:moveTo>
                <a:cubicBezTo>
                  <a:pt x="1250931" y="1601154"/>
                  <a:pt x="1319044" y="1689684"/>
                  <a:pt x="1391407" y="1773993"/>
                </a:cubicBezTo>
                <a:cubicBezTo>
                  <a:pt x="1387148" y="1833012"/>
                  <a:pt x="1378640" y="1887812"/>
                  <a:pt x="1374381" y="1942611"/>
                </a:cubicBezTo>
                <a:cubicBezTo>
                  <a:pt x="1306268" y="1841442"/>
                  <a:pt x="1242423" y="1736053"/>
                  <a:pt x="1174309" y="1626454"/>
                </a:cubicBezTo>
                <a:cubicBezTo>
                  <a:pt x="1178568" y="1584295"/>
                  <a:pt x="1178568" y="1546355"/>
                  <a:pt x="1182827" y="1508415"/>
                </a:cubicBezTo>
                <a:close/>
                <a:moveTo>
                  <a:pt x="2005299" y="1430885"/>
                </a:moveTo>
                <a:cubicBezTo>
                  <a:pt x="2087401" y="1456556"/>
                  <a:pt x="2173596" y="1482217"/>
                  <a:pt x="2259800" y="1507888"/>
                </a:cubicBezTo>
                <a:cubicBezTo>
                  <a:pt x="2251595" y="1606273"/>
                  <a:pt x="2239277" y="1704668"/>
                  <a:pt x="2226959" y="1803053"/>
                </a:cubicBezTo>
                <a:cubicBezTo>
                  <a:pt x="2144867" y="1768835"/>
                  <a:pt x="2062775" y="1730329"/>
                  <a:pt x="1980674" y="1691833"/>
                </a:cubicBezTo>
                <a:cubicBezTo>
                  <a:pt x="1988889" y="1606273"/>
                  <a:pt x="1997094" y="1516445"/>
                  <a:pt x="2005299" y="1430885"/>
                </a:cubicBezTo>
                <a:close/>
                <a:moveTo>
                  <a:pt x="1450768" y="1430885"/>
                </a:moveTo>
                <a:cubicBezTo>
                  <a:pt x="1527771" y="1481240"/>
                  <a:pt x="1604764" y="1527395"/>
                  <a:pt x="1686045" y="1573550"/>
                </a:cubicBezTo>
                <a:cubicBezTo>
                  <a:pt x="1677488" y="1644887"/>
                  <a:pt x="1673210" y="1716224"/>
                  <a:pt x="1664653" y="1787551"/>
                </a:cubicBezTo>
                <a:cubicBezTo>
                  <a:pt x="1587660" y="1728805"/>
                  <a:pt x="1510657" y="1665869"/>
                  <a:pt x="1437933" y="1602923"/>
                </a:cubicBezTo>
                <a:cubicBezTo>
                  <a:pt x="1442212" y="1544177"/>
                  <a:pt x="1446490" y="1485440"/>
                  <a:pt x="1450768" y="1430885"/>
                </a:cubicBezTo>
                <a:close/>
                <a:moveTo>
                  <a:pt x="1198017" y="1384359"/>
                </a:moveTo>
                <a:cubicBezTo>
                  <a:pt x="1267654" y="1458793"/>
                  <a:pt x="1337282" y="1529094"/>
                  <a:pt x="1406919" y="1595254"/>
                </a:cubicBezTo>
                <a:cubicBezTo>
                  <a:pt x="1402826" y="1649019"/>
                  <a:pt x="1398724" y="1702773"/>
                  <a:pt x="1390538" y="1756527"/>
                </a:cubicBezTo>
                <a:cubicBezTo>
                  <a:pt x="1324993" y="1677962"/>
                  <a:pt x="1255366" y="1591123"/>
                  <a:pt x="1189821" y="1500151"/>
                </a:cubicBezTo>
                <a:cubicBezTo>
                  <a:pt x="1193914" y="1462935"/>
                  <a:pt x="1193914" y="1425718"/>
                  <a:pt x="1198017" y="1384359"/>
                </a:cubicBezTo>
                <a:close/>
                <a:moveTo>
                  <a:pt x="1729612" y="1353345"/>
                </a:moveTo>
                <a:cubicBezTo>
                  <a:pt x="1813305" y="1381487"/>
                  <a:pt x="1896999" y="1409629"/>
                  <a:pt x="1980683" y="1433757"/>
                </a:cubicBezTo>
                <a:cubicBezTo>
                  <a:pt x="1972312" y="1514159"/>
                  <a:pt x="1968131" y="1598595"/>
                  <a:pt x="1955579" y="1678997"/>
                </a:cubicBezTo>
                <a:cubicBezTo>
                  <a:pt x="1876076" y="1642816"/>
                  <a:pt x="1792381" y="1602610"/>
                  <a:pt x="1717059" y="1558389"/>
                </a:cubicBezTo>
                <a:cubicBezTo>
                  <a:pt x="1721250" y="1490041"/>
                  <a:pt x="1725431" y="1421693"/>
                  <a:pt x="1729612" y="1353345"/>
                </a:cubicBezTo>
                <a:close/>
                <a:moveTo>
                  <a:pt x="3652823" y="1306829"/>
                </a:moveTo>
                <a:cubicBezTo>
                  <a:pt x="3767414" y="1311029"/>
                  <a:pt x="3877755" y="1315230"/>
                  <a:pt x="3996585" y="1319430"/>
                </a:cubicBezTo>
                <a:cubicBezTo>
                  <a:pt x="3979608" y="1449620"/>
                  <a:pt x="3954142" y="1579821"/>
                  <a:pt x="3924437" y="1710011"/>
                </a:cubicBezTo>
                <a:cubicBezTo>
                  <a:pt x="3814096" y="1705811"/>
                  <a:pt x="3703744" y="1701611"/>
                  <a:pt x="3593403" y="1693210"/>
                </a:cubicBezTo>
                <a:cubicBezTo>
                  <a:pt x="3618869" y="1563019"/>
                  <a:pt x="3640085" y="1437029"/>
                  <a:pt x="3652823" y="1306829"/>
                </a:cubicBezTo>
                <a:close/>
                <a:moveTo>
                  <a:pt x="3302428" y="1275815"/>
                </a:moveTo>
                <a:cubicBezTo>
                  <a:pt x="3406967" y="1280064"/>
                  <a:pt x="3515697" y="1288553"/>
                  <a:pt x="3624417" y="1292792"/>
                </a:cubicBezTo>
                <a:cubicBezTo>
                  <a:pt x="3611875" y="1420111"/>
                  <a:pt x="3590961" y="1551679"/>
                  <a:pt x="3565876" y="1678997"/>
                </a:cubicBezTo>
                <a:cubicBezTo>
                  <a:pt x="3461337" y="1670509"/>
                  <a:pt x="3356788" y="1662020"/>
                  <a:pt x="3252249" y="1649292"/>
                </a:cubicBezTo>
                <a:cubicBezTo>
                  <a:pt x="3273162" y="1526213"/>
                  <a:pt x="3289886" y="1398894"/>
                  <a:pt x="3302428" y="1275815"/>
                </a:cubicBezTo>
                <a:close/>
                <a:moveTo>
                  <a:pt x="2964819" y="1260303"/>
                </a:moveTo>
                <a:cubicBezTo>
                  <a:pt x="3070970" y="1268645"/>
                  <a:pt x="3172872" y="1276977"/>
                  <a:pt x="3283272" y="1281148"/>
                </a:cubicBezTo>
                <a:cubicBezTo>
                  <a:pt x="3270535" y="1406211"/>
                  <a:pt x="3253548" y="1527092"/>
                  <a:pt x="3232322" y="1647983"/>
                </a:cubicBezTo>
                <a:cubicBezTo>
                  <a:pt x="3130420" y="1635480"/>
                  <a:pt x="3028508" y="1622977"/>
                  <a:pt x="2926606" y="1610464"/>
                </a:cubicBezTo>
                <a:cubicBezTo>
                  <a:pt x="2943593" y="1493743"/>
                  <a:pt x="2956331" y="1377023"/>
                  <a:pt x="2964819" y="1260303"/>
                </a:cubicBezTo>
                <a:close/>
                <a:moveTo>
                  <a:pt x="1461846" y="1244801"/>
                </a:moveTo>
                <a:cubicBezTo>
                  <a:pt x="1541750" y="1278335"/>
                  <a:pt x="1621644" y="1307669"/>
                  <a:pt x="1701548" y="1341193"/>
                </a:cubicBezTo>
                <a:cubicBezTo>
                  <a:pt x="1697347" y="1412443"/>
                  <a:pt x="1693137" y="1483692"/>
                  <a:pt x="1684727" y="1554941"/>
                </a:cubicBezTo>
                <a:cubicBezTo>
                  <a:pt x="1604823" y="1508845"/>
                  <a:pt x="1529129" y="1462739"/>
                  <a:pt x="1453435" y="1416633"/>
                </a:cubicBezTo>
                <a:cubicBezTo>
                  <a:pt x="1457645" y="1357965"/>
                  <a:pt x="1457645" y="1299288"/>
                  <a:pt x="1461846" y="1244801"/>
                </a:cubicBezTo>
                <a:close/>
                <a:moveTo>
                  <a:pt x="1194129" y="1244801"/>
                </a:moveTo>
                <a:cubicBezTo>
                  <a:pt x="1271669" y="1299786"/>
                  <a:pt x="1344891" y="1354762"/>
                  <a:pt x="1422431" y="1405517"/>
                </a:cubicBezTo>
                <a:cubicBezTo>
                  <a:pt x="1418123" y="1460492"/>
                  <a:pt x="1413816" y="1515478"/>
                  <a:pt x="1409508" y="1570453"/>
                </a:cubicBezTo>
                <a:cubicBezTo>
                  <a:pt x="1336276" y="1502789"/>
                  <a:pt x="1263053" y="1435115"/>
                  <a:pt x="1189821" y="1363221"/>
                </a:cubicBezTo>
                <a:cubicBezTo>
                  <a:pt x="1194129" y="1320934"/>
                  <a:pt x="1194129" y="1282868"/>
                  <a:pt x="1194129" y="1244801"/>
                </a:cubicBezTo>
                <a:close/>
                <a:moveTo>
                  <a:pt x="2614679" y="1229289"/>
                </a:moveTo>
                <a:cubicBezTo>
                  <a:pt x="2710700" y="1237651"/>
                  <a:pt x="2810902" y="1246022"/>
                  <a:pt x="2911104" y="1254384"/>
                </a:cubicBezTo>
                <a:cubicBezTo>
                  <a:pt x="2902752" y="1371465"/>
                  <a:pt x="2890230" y="1484375"/>
                  <a:pt x="2873526" y="1601457"/>
                </a:cubicBezTo>
                <a:cubicBezTo>
                  <a:pt x="2777505" y="1584734"/>
                  <a:pt x="2681483" y="1568011"/>
                  <a:pt x="2585452" y="1551278"/>
                </a:cubicBezTo>
                <a:cubicBezTo>
                  <a:pt x="2597975" y="1442558"/>
                  <a:pt x="2606327" y="1333828"/>
                  <a:pt x="2614679" y="1229289"/>
                </a:cubicBezTo>
                <a:close/>
                <a:moveTo>
                  <a:pt x="2312060" y="1198275"/>
                </a:moveTo>
                <a:cubicBezTo>
                  <a:pt x="2405522" y="1210866"/>
                  <a:pt x="2503243" y="1223457"/>
                  <a:pt x="2600954" y="1231848"/>
                </a:cubicBezTo>
                <a:cubicBezTo>
                  <a:pt x="2592456" y="1340940"/>
                  <a:pt x="2583958" y="1445850"/>
                  <a:pt x="2571220" y="1554941"/>
                </a:cubicBezTo>
                <a:cubicBezTo>
                  <a:pt x="2477748" y="1533959"/>
                  <a:pt x="2384286" y="1512987"/>
                  <a:pt x="2290814" y="1492005"/>
                </a:cubicBezTo>
                <a:cubicBezTo>
                  <a:pt x="2299312" y="1395495"/>
                  <a:pt x="2307811" y="1294785"/>
                  <a:pt x="2312060" y="1198275"/>
                </a:cubicBezTo>
                <a:close/>
                <a:moveTo>
                  <a:pt x="961323" y="1198275"/>
                </a:moveTo>
                <a:cubicBezTo>
                  <a:pt x="1027151" y="1298038"/>
                  <a:pt x="1092979" y="1393629"/>
                  <a:pt x="1158807" y="1489230"/>
                </a:cubicBezTo>
                <a:cubicBezTo>
                  <a:pt x="1154695" y="1526643"/>
                  <a:pt x="1150582" y="1564055"/>
                  <a:pt x="1150582" y="1601457"/>
                </a:cubicBezTo>
                <a:cubicBezTo>
                  <a:pt x="1084754" y="1489230"/>
                  <a:pt x="1023039" y="1377004"/>
                  <a:pt x="957211" y="1256464"/>
                </a:cubicBezTo>
                <a:cubicBezTo>
                  <a:pt x="957211" y="1235687"/>
                  <a:pt x="961323" y="1219062"/>
                  <a:pt x="961323" y="1198275"/>
                </a:cubicBezTo>
                <a:close/>
                <a:moveTo>
                  <a:pt x="2013514" y="1151759"/>
                </a:moveTo>
                <a:cubicBezTo>
                  <a:pt x="2104505" y="1164125"/>
                  <a:pt x="2195506" y="1180614"/>
                  <a:pt x="2290824" y="1188858"/>
                </a:cubicBezTo>
                <a:cubicBezTo>
                  <a:pt x="2286496" y="1283669"/>
                  <a:pt x="2277822" y="1382601"/>
                  <a:pt x="2269158" y="1477411"/>
                </a:cubicBezTo>
                <a:cubicBezTo>
                  <a:pt x="2178167" y="1452678"/>
                  <a:pt x="2087176" y="1432067"/>
                  <a:pt x="1996186" y="1407334"/>
                </a:cubicBezTo>
                <a:cubicBezTo>
                  <a:pt x="2004850" y="1320768"/>
                  <a:pt x="2009187" y="1238325"/>
                  <a:pt x="2013514" y="1151759"/>
                </a:cubicBezTo>
                <a:close/>
                <a:moveTo>
                  <a:pt x="1205323" y="1120745"/>
                </a:moveTo>
                <a:cubicBezTo>
                  <a:pt x="1277686" y="1157249"/>
                  <a:pt x="1350059" y="1193752"/>
                  <a:pt x="1422421" y="1226193"/>
                </a:cubicBezTo>
                <a:cubicBezTo>
                  <a:pt x="1422421" y="1278921"/>
                  <a:pt x="1418407" y="1331650"/>
                  <a:pt x="1414382" y="1384369"/>
                </a:cubicBezTo>
                <a:cubicBezTo>
                  <a:pt x="1342019" y="1335704"/>
                  <a:pt x="1273671" y="1287029"/>
                  <a:pt x="1205323" y="1234310"/>
                </a:cubicBezTo>
                <a:cubicBezTo>
                  <a:pt x="1205323" y="1197806"/>
                  <a:pt x="1205323" y="1157249"/>
                  <a:pt x="1205323" y="1120745"/>
                </a:cubicBezTo>
                <a:close/>
                <a:moveTo>
                  <a:pt x="1740933" y="1105233"/>
                </a:moveTo>
                <a:cubicBezTo>
                  <a:pt x="1824627" y="1121839"/>
                  <a:pt x="1908311" y="1134284"/>
                  <a:pt x="1996186" y="1146738"/>
                </a:cubicBezTo>
                <a:cubicBezTo>
                  <a:pt x="1992005" y="1233880"/>
                  <a:pt x="1987814" y="1316880"/>
                  <a:pt x="1983633" y="1399871"/>
                </a:cubicBezTo>
                <a:cubicBezTo>
                  <a:pt x="1895759" y="1374972"/>
                  <a:pt x="1812064" y="1345921"/>
                  <a:pt x="1732562" y="1321022"/>
                </a:cubicBezTo>
                <a:cubicBezTo>
                  <a:pt x="1736752" y="1246335"/>
                  <a:pt x="1736752" y="1175779"/>
                  <a:pt x="1740933" y="1105233"/>
                </a:cubicBezTo>
                <a:close/>
                <a:moveTo>
                  <a:pt x="961470" y="1058717"/>
                </a:moveTo>
                <a:cubicBezTo>
                  <a:pt x="1029574" y="1118498"/>
                  <a:pt x="1101946" y="1178280"/>
                  <a:pt x="1174309" y="1238061"/>
                </a:cubicBezTo>
                <a:lnTo>
                  <a:pt x="1165889" y="1352065"/>
                </a:lnTo>
                <a:lnTo>
                  <a:pt x="1174309" y="1361394"/>
                </a:lnTo>
                <a:cubicBezTo>
                  <a:pt x="1174309" y="1400066"/>
                  <a:pt x="1169884" y="1438739"/>
                  <a:pt x="1169884" y="1477411"/>
                </a:cubicBezTo>
                <a:cubicBezTo>
                  <a:pt x="1098987" y="1382874"/>
                  <a:pt x="1028099" y="1288338"/>
                  <a:pt x="957211" y="1185205"/>
                </a:cubicBezTo>
                <a:cubicBezTo>
                  <a:pt x="957211" y="1163715"/>
                  <a:pt x="957211" y="1142235"/>
                  <a:pt x="957211" y="1120745"/>
                </a:cubicBezTo>
                <a:lnTo>
                  <a:pt x="1085643" y="1263107"/>
                </a:lnTo>
                <a:lnTo>
                  <a:pt x="957211" y="1118498"/>
                </a:lnTo>
                <a:cubicBezTo>
                  <a:pt x="957211" y="1097155"/>
                  <a:pt x="961470" y="1080070"/>
                  <a:pt x="961470" y="1058717"/>
                </a:cubicBezTo>
                <a:close/>
                <a:moveTo>
                  <a:pt x="1477357" y="1043204"/>
                </a:moveTo>
                <a:cubicBezTo>
                  <a:pt x="1553051" y="1059948"/>
                  <a:pt x="1637155" y="1076681"/>
                  <a:pt x="1717059" y="1093423"/>
                </a:cubicBezTo>
                <a:cubicBezTo>
                  <a:pt x="1717059" y="1164555"/>
                  <a:pt x="1712859" y="1235697"/>
                  <a:pt x="1708649" y="1306829"/>
                </a:cubicBezTo>
                <a:cubicBezTo>
                  <a:pt x="1628745" y="1277544"/>
                  <a:pt x="1548851" y="1244068"/>
                  <a:pt x="1468947" y="1214774"/>
                </a:cubicBezTo>
                <a:cubicBezTo>
                  <a:pt x="1473157" y="1156194"/>
                  <a:pt x="1473157" y="1101794"/>
                  <a:pt x="1477357" y="1043204"/>
                </a:cubicBezTo>
                <a:close/>
                <a:moveTo>
                  <a:pt x="1205323" y="981176"/>
                </a:moveTo>
                <a:cubicBezTo>
                  <a:pt x="1277686" y="997881"/>
                  <a:pt x="1350059" y="1018755"/>
                  <a:pt x="1422421" y="1035448"/>
                </a:cubicBezTo>
                <a:cubicBezTo>
                  <a:pt x="1422421" y="1089731"/>
                  <a:pt x="1422421" y="1144003"/>
                  <a:pt x="1418407" y="1198275"/>
                </a:cubicBezTo>
                <a:cubicBezTo>
                  <a:pt x="1346034" y="1164878"/>
                  <a:pt x="1273671" y="1131480"/>
                  <a:pt x="1205323" y="1098083"/>
                </a:cubicBezTo>
                <a:cubicBezTo>
                  <a:pt x="1205323" y="1056333"/>
                  <a:pt x="1205323" y="1018755"/>
                  <a:pt x="1205323" y="981176"/>
                </a:cubicBezTo>
                <a:close/>
                <a:moveTo>
                  <a:pt x="972723" y="981176"/>
                </a:moveTo>
                <a:cubicBezTo>
                  <a:pt x="1040836" y="1023473"/>
                  <a:pt x="1113199" y="1061540"/>
                  <a:pt x="1189821" y="1099597"/>
                </a:cubicBezTo>
                <a:cubicBezTo>
                  <a:pt x="1185562" y="1137663"/>
                  <a:pt x="1185562" y="1175730"/>
                  <a:pt x="1185562" y="1213787"/>
                </a:cubicBezTo>
                <a:cubicBezTo>
                  <a:pt x="1113199" y="1158812"/>
                  <a:pt x="1040836" y="1103826"/>
                  <a:pt x="972723" y="1044621"/>
                </a:cubicBezTo>
                <a:cubicBezTo>
                  <a:pt x="972723" y="1023473"/>
                  <a:pt x="972723" y="1002325"/>
                  <a:pt x="972723" y="981176"/>
                </a:cubicBezTo>
                <a:close/>
                <a:moveTo>
                  <a:pt x="972723" y="919149"/>
                </a:moveTo>
                <a:cubicBezTo>
                  <a:pt x="1045086" y="939955"/>
                  <a:pt x="1117458" y="960761"/>
                  <a:pt x="1189821" y="977397"/>
                </a:cubicBezTo>
                <a:cubicBezTo>
                  <a:pt x="1189821" y="1014848"/>
                  <a:pt x="1189821" y="1052289"/>
                  <a:pt x="1189821" y="1089731"/>
                </a:cubicBezTo>
                <a:cubicBezTo>
                  <a:pt x="1113199" y="1056451"/>
                  <a:pt x="1040836" y="1018999"/>
                  <a:pt x="972723" y="977397"/>
                </a:cubicBezTo>
                <a:cubicBezTo>
                  <a:pt x="972723" y="960761"/>
                  <a:pt x="972723" y="939955"/>
                  <a:pt x="972723" y="919149"/>
                </a:cubicBezTo>
                <a:close/>
                <a:moveTo>
                  <a:pt x="3676823" y="857121"/>
                </a:moveTo>
                <a:cubicBezTo>
                  <a:pt x="3792322" y="857121"/>
                  <a:pt x="3907822" y="861409"/>
                  <a:pt x="4027599" y="861409"/>
                </a:cubicBezTo>
                <a:cubicBezTo>
                  <a:pt x="4027599" y="994374"/>
                  <a:pt x="4019042" y="1127338"/>
                  <a:pt x="4001938" y="1260303"/>
                </a:cubicBezTo>
                <a:cubicBezTo>
                  <a:pt x="3886429" y="1260303"/>
                  <a:pt x="3770930" y="1256015"/>
                  <a:pt x="3655431" y="1251727"/>
                </a:cubicBezTo>
                <a:cubicBezTo>
                  <a:pt x="3668266" y="1123050"/>
                  <a:pt x="3676823" y="990085"/>
                  <a:pt x="3676823" y="857121"/>
                </a:cubicBezTo>
                <a:close/>
                <a:moveTo>
                  <a:pt x="3326760" y="857121"/>
                </a:moveTo>
                <a:cubicBezTo>
                  <a:pt x="3434933" y="857121"/>
                  <a:pt x="3543097" y="857121"/>
                  <a:pt x="3655431" y="857121"/>
                </a:cubicBezTo>
                <a:cubicBezTo>
                  <a:pt x="3651270" y="987751"/>
                  <a:pt x="3647108" y="1114171"/>
                  <a:pt x="3634634" y="1244801"/>
                </a:cubicBezTo>
                <a:cubicBezTo>
                  <a:pt x="3526461" y="1240591"/>
                  <a:pt x="3418288" y="1236371"/>
                  <a:pt x="3314277" y="1227951"/>
                </a:cubicBezTo>
                <a:cubicBezTo>
                  <a:pt x="3322599" y="1105741"/>
                  <a:pt x="3326760" y="983540"/>
                  <a:pt x="3326760" y="857121"/>
                </a:cubicBezTo>
                <a:close/>
                <a:moveTo>
                  <a:pt x="2985645" y="857121"/>
                </a:moveTo>
                <a:cubicBezTo>
                  <a:pt x="3090028" y="857121"/>
                  <a:pt x="3194401" y="857121"/>
                  <a:pt x="3298775" y="857121"/>
                </a:cubicBezTo>
                <a:cubicBezTo>
                  <a:pt x="3298775" y="979770"/>
                  <a:pt x="3294604" y="1106649"/>
                  <a:pt x="3282071" y="1229289"/>
                </a:cubicBezTo>
                <a:cubicBezTo>
                  <a:pt x="3177698" y="1225059"/>
                  <a:pt x="3073325" y="1216600"/>
                  <a:pt x="2973122" y="1208141"/>
                </a:cubicBezTo>
                <a:cubicBezTo>
                  <a:pt x="2981474" y="1093960"/>
                  <a:pt x="2985645" y="975541"/>
                  <a:pt x="2985645" y="857121"/>
                </a:cubicBezTo>
                <a:close/>
                <a:moveTo>
                  <a:pt x="2624964" y="857121"/>
                </a:moveTo>
                <a:cubicBezTo>
                  <a:pt x="2722676" y="857121"/>
                  <a:pt x="2824646" y="857121"/>
                  <a:pt x="2926606" y="857121"/>
                </a:cubicBezTo>
                <a:cubicBezTo>
                  <a:pt x="2926606" y="973147"/>
                  <a:pt x="2922357" y="1093472"/>
                  <a:pt x="2913859" y="1213787"/>
                </a:cubicBezTo>
                <a:cubicBezTo>
                  <a:pt x="2811898" y="1205191"/>
                  <a:pt x="2714187" y="1196605"/>
                  <a:pt x="2616466" y="1188009"/>
                </a:cubicBezTo>
                <a:cubicBezTo>
                  <a:pt x="2620715" y="1076280"/>
                  <a:pt x="2624964" y="964551"/>
                  <a:pt x="2624964" y="857121"/>
                </a:cubicBezTo>
                <a:close/>
                <a:moveTo>
                  <a:pt x="2310595" y="857121"/>
                </a:moveTo>
                <a:cubicBezTo>
                  <a:pt x="2404535" y="857121"/>
                  <a:pt x="2502755" y="861350"/>
                  <a:pt x="2600964" y="861350"/>
                </a:cubicBezTo>
                <a:cubicBezTo>
                  <a:pt x="2600964" y="967081"/>
                  <a:pt x="2600964" y="1077042"/>
                  <a:pt x="2592427" y="1182773"/>
                </a:cubicBezTo>
                <a:cubicBezTo>
                  <a:pt x="2494217" y="1174314"/>
                  <a:pt x="2400267" y="1165854"/>
                  <a:pt x="2306326" y="1153175"/>
                </a:cubicBezTo>
                <a:cubicBezTo>
                  <a:pt x="2310595" y="1055894"/>
                  <a:pt x="2310595" y="958622"/>
                  <a:pt x="2310595" y="857121"/>
                </a:cubicBezTo>
                <a:close/>
                <a:moveTo>
                  <a:pt x="2015917" y="857121"/>
                </a:moveTo>
                <a:cubicBezTo>
                  <a:pt x="2104730" y="857121"/>
                  <a:pt x="2197772" y="857121"/>
                  <a:pt x="2290814" y="857121"/>
                </a:cubicBezTo>
                <a:cubicBezTo>
                  <a:pt x="2290814" y="955340"/>
                  <a:pt x="2286584" y="1053549"/>
                  <a:pt x="2282355" y="1151759"/>
                </a:cubicBezTo>
                <a:cubicBezTo>
                  <a:pt x="2189313" y="1143221"/>
                  <a:pt x="2100500" y="1130415"/>
                  <a:pt x="2011688" y="1117600"/>
                </a:cubicBezTo>
                <a:cubicBezTo>
                  <a:pt x="2015917" y="1032196"/>
                  <a:pt x="2015917" y="942524"/>
                  <a:pt x="2015917" y="857121"/>
                </a:cubicBezTo>
                <a:close/>
                <a:moveTo>
                  <a:pt x="1736811" y="857121"/>
                </a:moveTo>
                <a:cubicBezTo>
                  <a:pt x="1821853" y="857121"/>
                  <a:pt x="1906895" y="861194"/>
                  <a:pt x="1996186" y="861194"/>
                </a:cubicBezTo>
                <a:cubicBezTo>
                  <a:pt x="1996186" y="942544"/>
                  <a:pt x="1996186" y="1023883"/>
                  <a:pt x="1991936" y="1105233"/>
                </a:cubicBezTo>
                <a:cubicBezTo>
                  <a:pt x="1902645" y="1093032"/>
                  <a:pt x="1817603" y="1080832"/>
                  <a:pt x="1732562" y="1068632"/>
                </a:cubicBezTo>
                <a:cubicBezTo>
                  <a:pt x="1736811" y="999482"/>
                  <a:pt x="1736811" y="930333"/>
                  <a:pt x="1736811" y="857121"/>
                </a:cubicBezTo>
                <a:close/>
                <a:moveTo>
                  <a:pt x="1468947" y="857121"/>
                </a:moveTo>
                <a:cubicBezTo>
                  <a:pt x="1550228" y="857121"/>
                  <a:pt x="1631510" y="857121"/>
                  <a:pt x="1717059" y="857121"/>
                </a:cubicBezTo>
                <a:cubicBezTo>
                  <a:pt x="1717059" y="929493"/>
                  <a:pt x="1717059" y="1001856"/>
                  <a:pt x="1717059" y="1074219"/>
                </a:cubicBezTo>
                <a:cubicBezTo>
                  <a:pt x="1631510" y="1061452"/>
                  <a:pt x="1545950" y="1044425"/>
                  <a:pt x="1468947" y="1031649"/>
                </a:cubicBezTo>
                <a:cubicBezTo>
                  <a:pt x="1468947" y="972053"/>
                  <a:pt x="1468947" y="912457"/>
                  <a:pt x="1468947" y="857121"/>
                </a:cubicBezTo>
                <a:close/>
                <a:moveTo>
                  <a:pt x="1205323" y="857121"/>
                </a:moveTo>
                <a:cubicBezTo>
                  <a:pt x="1281447" y="857121"/>
                  <a:pt x="1357580" y="857121"/>
                  <a:pt x="1437933" y="860999"/>
                </a:cubicBezTo>
                <a:cubicBezTo>
                  <a:pt x="1437933" y="911393"/>
                  <a:pt x="1437933" y="961797"/>
                  <a:pt x="1437933" y="1012191"/>
                </a:cubicBezTo>
                <a:cubicBezTo>
                  <a:pt x="1357580" y="996689"/>
                  <a:pt x="1281447" y="981176"/>
                  <a:pt x="1205323" y="965675"/>
                </a:cubicBezTo>
                <a:cubicBezTo>
                  <a:pt x="1205323" y="930783"/>
                  <a:pt x="1205323" y="892013"/>
                  <a:pt x="1205323" y="857121"/>
                </a:cubicBezTo>
                <a:close/>
                <a:moveTo>
                  <a:pt x="972723" y="841619"/>
                </a:moveTo>
                <a:cubicBezTo>
                  <a:pt x="1045086" y="846053"/>
                  <a:pt x="1117458" y="846053"/>
                  <a:pt x="1189821" y="846053"/>
                </a:cubicBezTo>
                <a:cubicBezTo>
                  <a:pt x="1189821" y="885927"/>
                  <a:pt x="1189821" y="925801"/>
                  <a:pt x="1189821" y="965675"/>
                </a:cubicBezTo>
                <a:cubicBezTo>
                  <a:pt x="1117458" y="947955"/>
                  <a:pt x="1045086" y="925801"/>
                  <a:pt x="972723" y="908081"/>
                </a:cubicBezTo>
                <a:cubicBezTo>
                  <a:pt x="972723" y="885927"/>
                  <a:pt x="972723" y="863773"/>
                  <a:pt x="972723" y="841619"/>
                </a:cubicBezTo>
                <a:close/>
                <a:moveTo>
                  <a:pt x="740113" y="841619"/>
                </a:moveTo>
                <a:cubicBezTo>
                  <a:pt x="808744" y="950348"/>
                  <a:pt x="877375" y="1054888"/>
                  <a:pt x="941709" y="1159427"/>
                </a:cubicBezTo>
                <a:cubicBezTo>
                  <a:pt x="941709" y="1176150"/>
                  <a:pt x="941709" y="1197064"/>
                  <a:pt x="941709" y="1213787"/>
                </a:cubicBezTo>
                <a:cubicBezTo>
                  <a:pt x="873077" y="1092525"/>
                  <a:pt x="808744" y="97125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29630"/>
                  <a:pt x="874513" y="1013451"/>
                  <a:pt x="941709" y="1097282"/>
                </a:cubicBezTo>
                <a:cubicBezTo>
                  <a:pt x="941709" y="1114044"/>
                  <a:pt x="941709" y="1134997"/>
                  <a:pt x="937509" y="1151759"/>
                </a:cubicBezTo>
                <a:cubicBezTo>
                  <a:pt x="874513" y="1051176"/>
                  <a:pt x="807308" y="94640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04701"/>
                  <a:pt x="874513" y="971985"/>
                  <a:pt x="941709" y="1035068"/>
                </a:cubicBezTo>
                <a:cubicBezTo>
                  <a:pt x="941709" y="1051889"/>
                  <a:pt x="941709" y="1072910"/>
                  <a:pt x="941709" y="1089731"/>
                </a:cubicBezTo>
                <a:cubicBezTo>
                  <a:pt x="874513" y="1009837"/>
                  <a:pt x="807308" y="92572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83915"/>
                  <a:pt x="874513" y="930431"/>
                  <a:pt x="941709" y="968498"/>
                </a:cubicBezTo>
                <a:cubicBezTo>
                  <a:pt x="941709" y="989645"/>
                  <a:pt x="941709" y="1006554"/>
                  <a:pt x="941709" y="1027703"/>
                </a:cubicBezTo>
                <a:cubicBezTo>
                  <a:pt x="874513" y="968498"/>
                  <a:pt x="807308" y="90506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63011"/>
                  <a:pt x="874513" y="884403"/>
                  <a:pt x="941709" y="905786"/>
                </a:cubicBezTo>
                <a:cubicBezTo>
                  <a:pt x="941709" y="927178"/>
                  <a:pt x="941709" y="944292"/>
                  <a:pt x="941709" y="965675"/>
                </a:cubicBezTo>
                <a:cubicBezTo>
                  <a:pt x="874513" y="922900"/>
                  <a:pt x="807308" y="88440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41619"/>
                  <a:pt x="874513" y="841619"/>
                  <a:pt x="941709" y="841619"/>
                </a:cubicBezTo>
                <a:cubicBezTo>
                  <a:pt x="941709" y="863773"/>
                  <a:pt x="941709" y="881492"/>
                  <a:pt x="941709" y="903647"/>
                </a:cubicBezTo>
                <a:cubicBezTo>
                  <a:pt x="874513" y="881492"/>
                  <a:pt x="807308" y="859348"/>
                  <a:pt x="740113" y="841619"/>
                </a:cubicBezTo>
                <a:close/>
                <a:moveTo>
                  <a:pt x="941709" y="779591"/>
                </a:moveTo>
                <a:cubicBezTo>
                  <a:pt x="941709" y="800260"/>
                  <a:pt x="941709" y="816807"/>
                  <a:pt x="941709" y="837477"/>
                </a:cubicBezTo>
                <a:cubicBezTo>
                  <a:pt x="874513" y="837477"/>
                  <a:pt x="807308" y="837477"/>
                  <a:pt x="740113" y="841619"/>
                </a:cubicBezTo>
                <a:cubicBezTo>
                  <a:pt x="807308" y="820939"/>
                  <a:pt x="874513" y="800260"/>
                  <a:pt x="941709" y="779591"/>
                </a:cubicBezTo>
                <a:close/>
                <a:moveTo>
                  <a:pt x="1189821" y="717562"/>
                </a:moveTo>
                <a:cubicBezTo>
                  <a:pt x="1189821" y="758911"/>
                  <a:pt x="1189821" y="800260"/>
                  <a:pt x="1189821" y="837018"/>
                </a:cubicBezTo>
                <a:cubicBezTo>
                  <a:pt x="1117458" y="841619"/>
                  <a:pt x="1045086" y="841619"/>
                  <a:pt x="972723" y="841619"/>
                </a:cubicBezTo>
                <a:cubicBezTo>
                  <a:pt x="972723" y="823235"/>
                  <a:pt x="972723" y="800260"/>
                  <a:pt x="972723" y="777295"/>
                </a:cubicBezTo>
                <a:cubicBezTo>
                  <a:pt x="1045086" y="754320"/>
                  <a:pt x="1117458" y="735936"/>
                  <a:pt x="1189821" y="717562"/>
                </a:cubicBezTo>
                <a:close/>
                <a:moveTo>
                  <a:pt x="941709" y="717562"/>
                </a:moveTo>
                <a:cubicBezTo>
                  <a:pt x="941709" y="734100"/>
                  <a:pt x="941709" y="754779"/>
                  <a:pt x="941709" y="771317"/>
                </a:cubicBezTo>
                <a:cubicBezTo>
                  <a:pt x="874513" y="796128"/>
                  <a:pt x="807308" y="816807"/>
                  <a:pt x="740113" y="841619"/>
                </a:cubicBezTo>
                <a:cubicBezTo>
                  <a:pt x="807308" y="796128"/>
                  <a:pt x="874513" y="754779"/>
                  <a:pt x="941709" y="717562"/>
                </a:cubicBezTo>
                <a:close/>
                <a:moveTo>
                  <a:pt x="1437933" y="671037"/>
                </a:moveTo>
                <a:cubicBezTo>
                  <a:pt x="1437933" y="726471"/>
                  <a:pt x="1437933" y="786174"/>
                  <a:pt x="1437933" y="841619"/>
                </a:cubicBezTo>
                <a:cubicBezTo>
                  <a:pt x="1357580" y="841619"/>
                  <a:pt x="1281447" y="841619"/>
                  <a:pt x="1205323" y="841619"/>
                </a:cubicBezTo>
                <a:cubicBezTo>
                  <a:pt x="1205323" y="803239"/>
                  <a:pt x="1205323" y="764850"/>
                  <a:pt x="1205323" y="722212"/>
                </a:cubicBezTo>
                <a:cubicBezTo>
                  <a:pt x="1281447" y="705147"/>
                  <a:pt x="1357580" y="688092"/>
                  <a:pt x="1437933" y="671037"/>
                </a:cubicBezTo>
                <a:close/>
                <a:moveTo>
                  <a:pt x="941709" y="655534"/>
                </a:moveTo>
                <a:cubicBezTo>
                  <a:pt x="941709" y="676204"/>
                  <a:pt x="941709" y="692751"/>
                  <a:pt x="941709" y="713421"/>
                </a:cubicBezTo>
                <a:cubicBezTo>
                  <a:pt x="874513" y="754779"/>
                  <a:pt x="807308" y="796128"/>
                  <a:pt x="740113" y="841619"/>
                </a:cubicBezTo>
                <a:cubicBezTo>
                  <a:pt x="807308" y="775449"/>
                  <a:pt x="874513" y="713421"/>
                  <a:pt x="941709" y="655534"/>
                </a:cubicBezTo>
                <a:close/>
                <a:moveTo>
                  <a:pt x="1717059" y="609009"/>
                </a:moveTo>
                <a:cubicBezTo>
                  <a:pt x="1717059" y="681371"/>
                  <a:pt x="1717059" y="753734"/>
                  <a:pt x="1717059" y="826107"/>
                </a:cubicBezTo>
                <a:cubicBezTo>
                  <a:pt x="1631510" y="826107"/>
                  <a:pt x="1550228" y="826107"/>
                  <a:pt x="1468947" y="826107"/>
                </a:cubicBezTo>
                <a:cubicBezTo>
                  <a:pt x="1468947" y="770770"/>
                  <a:pt x="1468947" y="711174"/>
                  <a:pt x="1468947" y="655827"/>
                </a:cubicBezTo>
                <a:cubicBezTo>
                  <a:pt x="1545950" y="638802"/>
                  <a:pt x="1631510" y="621776"/>
                  <a:pt x="1717059" y="609009"/>
                </a:cubicBezTo>
                <a:close/>
                <a:moveTo>
                  <a:pt x="1189821" y="593506"/>
                </a:moveTo>
                <a:cubicBezTo>
                  <a:pt x="1189821" y="630059"/>
                  <a:pt x="1189821" y="666611"/>
                  <a:pt x="1189821" y="703164"/>
                </a:cubicBezTo>
                <a:cubicBezTo>
                  <a:pt x="1117458" y="723472"/>
                  <a:pt x="1045086" y="743780"/>
                  <a:pt x="972723" y="764088"/>
                </a:cubicBezTo>
                <a:cubicBezTo>
                  <a:pt x="972723" y="743780"/>
                  <a:pt x="972723" y="723472"/>
                  <a:pt x="972723" y="703164"/>
                </a:cubicBezTo>
                <a:cubicBezTo>
                  <a:pt x="1040836" y="666611"/>
                  <a:pt x="1113199" y="630059"/>
                  <a:pt x="1189821" y="593506"/>
                </a:cubicBezTo>
                <a:close/>
                <a:moveTo>
                  <a:pt x="941709" y="593506"/>
                </a:moveTo>
                <a:cubicBezTo>
                  <a:pt x="941709" y="614176"/>
                  <a:pt x="941709" y="630723"/>
                  <a:pt x="941709" y="651392"/>
                </a:cubicBezTo>
                <a:cubicBezTo>
                  <a:pt x="874513" y="709289"/>
                  <a:pt x="807308" y="775449"/>
                  <a:pt x="740113" y="841619"/>
                </a:cubicBezTo>
                <a:cubicBezTo>
                  <a:pt x="807308" y="754779"/>
                  <a:pt x="874513" y="672072"/>
                  <a:pt x="941709" y="593506"/>
                </a:cubicBezTo>
                <a:close/>
                <a:moveTo>
                  <a:pt x="1991936" y="562492"/>
                </a:moveTo>
                <a:cubicBezTo>
                  <a:pt x="1996186" y="647534"/>
                  <a:pt x="1996186" y="736825"/>
                  <a:pt x="1996186" y="821858"/>
                </a:cubicBezTo>
                <a:cubicBezTo>
                  <a:pt x="1906895" y="821858"/>
                  <a:pt x="1821853" y="821858"/>
                  <a:pt x="1736811" y="826116"/>
                </a:cubicBezTo>
                <a:cubicBezTo>
                  <a:pt x="1736811" y="749582"/>
                  <a:pt x="1736811" y="677298"/>
                  <a:pt x="1732562" y="605013"/>
                </a:cubicBezTo>
                <a:cubicBezTo>
                  <a:pt x="1817603" y="587997"/>
                  <a:pt x="1902645" y="575250"/>
                  <a:pt x="1991936" y="562492"/>
                </a:cubicBezTo>
                <a:close/>
                <a:moveTo>
                  <a:pt x="2282355" y="531478"/>
                </a:moveTo>
                <a:cubicBezTo>
                  <a:pt x="2286584" y="628281"/>
                  <a:pt x="2290814" y="725094"/>
                  <a:pt x="2290814" y="821906"/>
                </a:cubicBezTo>
                <a:cubicBezTo>
                  <a:pt x="2197772" y="821906"/>
                  <a:pt x="2104730" y="826116"/>
                  <a:pt x="2015917" y="826116"/>
                </a:cubicBezTo>
                <a:cubicBezTo>
                  <a:pt x="2015917" y="737724"/>
                  <a:pt x="2015917" y="653542"/>
                  <a:pt x="2011688" y="565149"/>
                </a:cubicBezTo>
                <a:cubicBezTo>
                  <a:pt x="2100500" y="552519"/>
                  <a:pt x="2189313" y="544099"/>
                  <a:pt x="2282355" y="531478"/>
                </a:cubicBezTo>
                <a:close/>
                <a:moveTo>
                  <a:pt x="937509" y="531478"/>
                </a:moveTo>
                <a:cubicBezTo>
                  <a:pt x="941709" y="548016"/>
                  <a:pt x="941709" y="568695"/>
                  <a:pt x="941709" y="585233"/>
                </a:cubicBezTo>
                <a:cubicBezTo>
                  <a:pt x="874513" y="667940"/>
                  <a:pt x="807308" y="750638"/>
                  <a:pt x="740113" y="841619"/>
                </a:cubicBezTo>
                <a:cubicBezTo>
                  <a:pt x="807308" y="734100"/>
                  <a:pt x="874513" y="630723"/>
                  <a:pt x="937509" y="531478"/>
                </a:cubicBezTo>
                <a:close/>
                <a:moveTo>
                  <a:pt x="2592544" y="500464"/>
                </a:moveTo>
                <a:cubicBezTo>
                  <a:pt x="2600964" y="610425"/>
                  <a:pt x="2600964" y="716156"/>
                  <a:pt x="2600964" y="826116"/>
                </a:cubicBezTo>
                <a:cubicBezTo>
                  <a:pt x="2504151" y="826116"/>
                  <a:pt x="2407349" y="826116"/>
                  <a:pt x="2314746" y="826116"/>
                </a:cubicBezTo>
                <a:cubicBezTo>
                  <a:pt x="2314746" y="728845"/>
                  <a:pt x="2314746" y="631573"/>
                  <a:pt x="2306326" y="530062"/>
                </a:cubicBezTo>
                <a:cubicBezTo>
                  <a:pt x="2403138" y="521612"/>
                  <a:pt x="2495741" y="508924"/>
                  <a:pt x="2592544" y="500464"/>
                </a:cubicBezTo>
                <a:close/>
                <a:moveTo>
                  <a:pt x="1418407" y="484952"/>
                </a:moveTo>
                <a:cubicBezTo>
                  <a:pt x="1422421" y="538199"/>
                  <a:pt x="1422421" y="591455"/>
                  <a:pt x="1422421" y="644701"/>
                </a:cubicBezTo>
                <a:cubicBezTo>
                  <a:pt x="1350059" y="665185"/>
                  <a:pt x="1277686" y="681567"/>
                  <a:pt x="1205323" y="702051"/>
                </a:cubicBezTo>
                <a:cubicBezTo>
                  <a:pt x="1205323" y="661083"/>
                  <a:pt x="1205323" y="624218"/>
                  <a:pt x="1205323" y="587352"/>
                </a:cubicBezTo>
                <a:cubicBezTo>
                  <a:pt x="1273671" y="550487"/>
                  <a:pt x="1346034" y="517715"/>
                  <a:pt x="1418407" y="484952"/>
                </a:cubicBezTo>
                <a:close/>
                <a:moveTo>
                  <a:pt x="2914035" y="469450"/>
                </a:moveTo>
                <a:cubicBezTo>
                  <a:pt x="2922416" y="585467"/>
                  <a:pt x="2926606" y="705792"/>
                  <a:pt x="2926606" y="821818"/>
                </a:cubicBezTo>
                <a:cubicBezTo>
                  <a:pt x="2826023" y="821818"/>
                  <a:pt x="2725440" y="821818"/>
                  <a:pt x="2629038" y="826116"/>
                </a:cubicBezTo>
                <a:cubicBezTo>
                  <a:pt x="2629038" y="714388"/>
                  <a:pt x="2624847" y="602659"/>
                  <a:pt x="2616466" y="495229"/>
                </a:cubicBezTo>
                <a:cubicBezTo>
                  <a:pt x="2717049" y="482335"/>
                  <a:pt x="2813452" y="473748"/>
                  <a:pt x="2914035" y="469450"/>
                </a:cubicBezTo>
                <a:close/>
                <a:moveTo>
                  <a:pt x="1185562" y="469450"/>
                </a:moveTo>
                <a:cubicBezTo>
                  <a:pt x="1185562" y="507507"/>
                  <a:pt x="1185562" y="545574"/>
                  <a:pt x="1189821" y="583641"/>
                </a:cubicBezTo>
                <a:cubicBezTo>
                  <a:pt x="1113199" y="621697"/>
                  <a:pt x="1040836" y="659764"/>
                  <a:pt x="972723" y="702060"/>
                </a:cubicBezTo>
                <a:cubicBezTo>
                  <a:pt x="972723" y="680912"/>
                  <a:pt x="972723" y="659764"/>
                  <a:pt x="972723" y="638616"/>
                </a:cubicBezTo>
                <a:cubicBezTo>
                  <a:pt x="1040836" y="579411"/>
                  <a:pt x="1113199" y="524426"/>
                  <a:pt x="1185562" y="469450"/>
                </a:cubicBezTo>
                <a:close/>
                <a:moveTo>
                  <a:pt x="941709" y="469450"/>
                </a:moveTo>
                <a:cubicBezTo>
                  <a:pt x="941709" y="485988"/>
                  <a:pt x="941709" y="506667"/>
                  <a:pt x="941709" y="523205"/>
                </a:cubicBezTo>
                <a:cubicBezTo>
                  <a:pt x="877375" y="626582"/>
                  <a:pt x="808744" y="729968"/>
                  <a:pt x="740113" y="841619"/>
                </a:cubicBezTo>
                <a:cubicBezTo>
                  <a:pt x="808744" y="713421"/>
                  <a:pt x="873077" y="589365"/>
                  <a:pt x="941709" y="469450"/>
                </a:cubicBezTo>
                <a:close/>
                <a:moveTo>
                  <a:pt x="3282071" y="453938"/>
                </a:moveTo>
                <a:cubicBezTo>
                  <a:pt x="3294604" y="571469"/>
                  <a:pt x="3298775" y="693064"/>
                  <a:pt x="3298775" y="810605"/>
                </a:cubicBezTo>
                <a:cubicBezTo>
                  <a:pt x="3194401" y="810605"/>
                  <a:pt x="3090028" y="810605"/>
                  <a:pt x="2985645" y="810605"/>
                </a:cubicBezTo>
                <a:cubicBezTo>
                  <a:pt x="2985645" y="697118"/>
                  <a:pt x="2981474" y="587685"/>
                  <a:pt x="2973122" y="474198"/>
                </a:cubicBezTo>
                <a:cubicBezTo>
                  <a:pt x="3073325" y="466100"/>
                  <a:pt x="3177698" y="457992"/>
                  <a:pt x="3282071" y="453938"/>
                </a:cubicBezTo>
                <a:close/>
                <a:moveTo>
                  <a:pt x="3634879" y="438436"/>
                </a:moveTo>
                <a:cubicBezTo>
                  <a:pt x="3647216" y="563840"/>
                  <a:pt x="3651319" y="685200"/>
                  <a:pt x="3655431" y="810605"/>
                </a:cubicBezTo>
                <a:cubicBezTo>
                  <a:pt x="3544454" y="810605"/>
                  <a:pt x="3437590" y="810605"/>
                  <a:pt x="3330717" y="810605"/>
                </a:cubicBezTo>
                <a:cubicBezTo>
                  <a:pt x="3330717" y="689244"/>
                  <a:pt x="3326604" y="571928"/>
                  <a:pt x="3314277" y="454612"/>
                </a:cubicBezTo>
                <a:cubicBezTo>
                  <a:pt x="3421141" y="446524"/>
                  <a:pt x="3528015" y="442480"/>
                  <a:pt x="3634879" y="438436"/>
                </a:cubicBezTo>
                <a:close/>
                <a:moveTo>
                  <a:pt x="4001938" y="422924"/>
                </a:moveTo>
                <a:cubicBezTo>
                  <a:pt x="4019042" y="550771"/>
                  <a:pt x="4023321" y="678626"/>
                  <a:pt x="4027599" y="806482"/>
                </a:cubicBezTo>
                <a:cubicBezTo>
                  <a:pt x="3907822" y="806482"/>
                  <a:pt x="3792322" y="806482"/>
                  <a:pt x="3676823" y="810605"/>
                </a:cubicBezTo>
                <a:cubicBezTo>
                  <a:pt x="3676823" y="682749"/>
                  <a:pt x="3668266" y="554903"/>
                  <a:pt x="3655431" y="431169"/>
                </a:cubicBezTo>
                <a:cubicBezTo>
                  <a:pt x="3770930" y="427047"/>
                  <a:pt x="3886429" y="422924"/>
                  <a:pt x="4001938" y="422924"/>
                </a:cubicBezTo>
                <a:close/>
                <a:moveTo>
                  <a:pt x="1708649" y="376408"/>
                </a:moveTo>
                <a:cubicBezTo>
                  <a:pt x="1712859" y="447540"/>
                  <a:pt x="1717059" y="518682"/>
                  <a:pt x="1717059" y="589814"/>
                </a:cubicBezTo>
                <a:cubicBezTo>
                  <a:pt x="1637155" y="606557"/>
                  <a:pt x="1553051" y="623290"/>
                  <a:pt x="1477357" y="640032"/>
                </a:cubicBezTo>
                <a:cubicBezTo>
                  <a:pt x="1473157" y="585633"/>
                  <a:pt x="1473157" y="527044"/>
                  <a:pt x="1468947" y="468464"/>
                </a:cubicBezTo>
                <a:cubicBezTo>
                  <a:pt x="1548851" y="439169"/>
                  <a:pt x="1628745" y="405693"/>
                  <a:pt x="1708649" y="376408"/>
                </a:cubicBezTo>
                <a:close/>
                <a:moveTo>
                  <a:pt x="1165801" y="345394"/>
                </a:moveTo>
                <a:cubicBezTo>
                  <a:pt x="1170050" y="383822"/>
                  <a:pt x="1170050" y="422250"/>
                  <a:pt x="1174309" y="460688"/>
                </a:cubicBezTo>
                <a:cubicBezTo>
                  <a:pt x="1101946" y="520470"/>
                  <a:pt x="1029574" y="580251"/>
                  <a:pt x="961470" y="640032"/>
                </a:cubicBezTo>
                <a:cubicBezTo>
                  <a:pt x="961470" y="622948"/>
                  <a:pt x="957211" y="601594"/>
                  <a:pt x="957211" y="580251"/>
                </a:cubicBezTo>
                <a:cubicBezTo>
                  <a:pt x="1025325" y="499116"/>
                  <a:pt x="1097687" y="422250"/>
                  <a:pt x="1165801" y="345394"/>
                </a:cubicBezTo>
                <a:close/>
                <a:moveTo>
                  <a:pt x="1414382" y="298868"/>
                </a:moveTo>
                <a:cubicBezTo>
                  <a:pt x="1418407" y="354694"/>
                  <a:pt x="1422421" y="410519"/>
                  <a:pt x="1422421" y="466344"/>
                </a:cubicBezTo>
                <a:cubicBezTo>
                  <a:pt x="1350059" y="504987"/>
                  <a:pt x="1277686" y="539342"/>
                  <a:pt x="1205323" y="577995"/>
                </a:cubicBezTo>
                <a:cubicBezTo>
                  <a:pt x="1205323" y="539342"/>
                  <a:pt x="1205323" y="500699"/>
                  <a:pt x="1205323" y="457758"/>
                </a:cubicBezTo>
                <a:cubicBezTo>
                  <a:pt x="1273671" y="401933"/>
                  <a:pt x="1342019" y="350396"/>
                  <a:pt x="1414382" y="298868"/>
                </a:cubicBezTo>
                <a:close/>
                <a:moveTo>
                  <a:pt x="1979453" y="283366"/>
                </a:moveTo>
                <a:cubicBezTo>
                  <a:pt x="1987814" y="366357"/>
                  <a:pt x="1992005" y="449357"/>
                  <a:pt x="1996186" y="532358"/>
                </a:cubicBezTo>
                <a:cubicBezTo>
                  <a:pt x="1908311" y="548954"/>
                  <a:pt x="1824627" y="561398"/>
                  <a:pt x="1740933" y="578004"/>
                </a:cubicBezTo>
                <a:cubicBezTo>
                  <a:pt x="1736752" y="507458"/>
                  <a:pt x="1736752" y="436903"/>
                  <a:pt x="1732562" y="362215"/>
                </a:cubicBezTo>
                <a:cubicBezTo>
                  <a:pt x="1812064" y="333164"/>
                  <a:pt x="1895759" y="308265"/>
                  <a:pt x="1979453" y="283366"/>
                </a:cubicBezTo>
                <a:close/>
                <a:moveTo>
                  <a:pt x="2269158" y="205826"/>
                </a:moveTo>
                <a:cubicBezTo>
                  <a:pt x="2277822" y="301848"/>
                  <a:pt x="2286496" y="397879"/>
                  <a:pt x="2290824" y="493900"/>
                </a:cubicBezTo>
                <a:cubicBezTo>
                  <a:pt x="2195506" y="506423"/>
                  <a:pt x="2104505" y="518956"/>
                  <a:pt x="2013514" y="531478"/>
                </a:cubicBezTo>
                <a:cubicBezTo>
                  <a:pt x="2009187" y="447980"/>
                  <a:pt x="2004850" y="364472"/>
                  <a:pt x="1996186" y="276802"/>
                </a:cubicBezTo>
                <a:cubicBezTo>
                  <a:pt x="2087176" y="251747"/>
                  <a:pt x="2178167" y="226701"/>
                  <a:pt x="2269158" y="205826"/>
                </a:cubicBezTo>
                <a:close/>
                <a:moveTo>
                  <a:pt x="2560905" y="143798"/>
                </a:moveTo>
                <a:cubicBezTo>
                  <a:pt x="2573173" y="245329"/>
                  <a:pt x="2581359" y="350923"/>
                  <a:pt x="2585452" y="452463"/>
                </a:cubicBezTo>
                <a:cubicBezTo>
                  <a:pt x="2495428" y="464644"/>
                  <a:pt x="2401302" y="472762"/>
                  <a:pt x="2311278" y="484952"/>
                </a:cubicBezTo>
                <a:cubicBezTo>
                  <a:pt x="2307185" y="391539"/>
                  <a:pt x="2299000" y="298126"/>
                  <a:pt x="2290814" y="200659"/>
                </a:cubicBezTo>
                <a:cubicBezTo>
                  <a:pt x="2376755" y="180351"/>
                  <a:pt x="2466778" y="160043"/>
                  <a:pt x="2560905" y="143798"/>
                </a:cubicBezTo>
                <a:close/>
                <a:moveTo>
                  <a:pt x="1684727" y="143798"/>
                </a:moveTo>
                <a:cubicBezTo>
                  <a:pt x="1693137" y="216024"/>
                  <a:pt x="1697347" y="288241"/>
                  <a:pt x="1701548" y="356217"/>
                </a:cubicBezTo>
                <a:cubicBezTo>
                  <a:pt x="1621644" y="390211"/>
                  <a:pt x="1541750" y="419945"/>
                  <a:pt x="1461846" y="453938"/>
                </a:cubicBezTo>
                <a:cubicBezTo>
                  <a:pt x="1457645" y="398709"/>
                  <a:pt x="1457645" y="339231"/>
                  <a:pt x="1453435" y="283991"/>
                </a:cubicBezTo>
                <a:cubicBezTo>
                  <a:pt x="1529129" y="233011"/>
                  <a:pt x="1604823" y="186280"/>
                  <a:pt x="1684727" y="143798"/>
                </a:cubicBezTo>
                <a:close/>
                <a:moveTo>
                  <a:pt x="1150582" y="97282"/>
                </a:moveTo>
                <a:cubicBezTo>
                  <a:pt x="1150582" y="134685"/>
                  <a:pt x="1154695" y="172097"/>
                  <a:pt x="1158807" y="205348"/>
                </a:cubicBezTo>
                <a:lnTo>
                  <a:pt x="989260" y="458715"/>
                </a:lnTo>
                <a:lnTo>
                  <a:pt x="1169884" y="221338"/>
                </a:lnTo>
                <a:cubicBezTo>
                  <a:pt x="1169884" y="258330"/>
                  <a:pt x="1174309" y="295322"/>
                  <a:pt x="1174309" y="332315"/>
                </a:cubicBezTo>
                <a:cubicBezTo>
                  <a:pt x="1103421" y="406299"/>
                  <a:pt x="1028099" y="484396"/>
                  <a:pt x="957211" y="562492"/>
                </a:cubicBezTo>
                <a:cubicBezTo>
                  <a:pt x="957211" y="541940"/>
                  <a:pt x="957211" y="521388"/>
                  <a:pt x="957211" y="500836"/>
                </a:cubicBezTo>
                <a:lnTo>
                  <a:pt x="961021" y="495834"/>
                </a:lnTo>
                <a:lnTo>
                  <a:pt x="957211" y="438114"/>
                </a:lnTo>
                <a:cubicBezTo>
                  <a:pt x="1023039" y="317574"/>
                  <a:pt x="1084754" y="205348"/>
                  <a:pt x="1150582" y="97282"/>
                </a:cubicBezTo>
                <a:close/>
                <a:moveTo>
                  <a:pt x="2873526" y="81770"/>
                </a:moveTo>
                <a:cubicBezTo>
                  <a:pt x="2890230" y="197553"/>
                  <a:pt x="2902752" y="309203"/>
                  <a:pt x="2911104" y="424986"/>
                </a:cubicBezTo>
                <a:cubicBezTo>
                  <a:pt x="2810902" y="433259"/>
                  <a:pt x="2710700" y="441533"/>
                  <a:pt x="2614679" y="453938"/>
                </a:cubicBezTo>
                <a:cubicBezTo>
                  <a:pt x="2606327" y="346420"/>
                  <a:pt x="2597975" y="238901"/>
                  <a:pt x="2585452" y="131393"/>
                </a:cubicBezTo>
                <a:cubicBezTo>
                  <a:pt x="2677302" y="114845"/>
                  <a:pt x="2773334" y="98308"/>
                  <a:pt x="2873526" y="81770"/>
                </a:cubicBezTo>
                <a:close/>
                <a:moveTo>
                  <a:pt x="3222553" y="35254"/>
                </a:moveTo>
                <a:cubicBezTo>
                  <a:pt x="3243096" y="156145"/>
                  <a:pt x="3259546" y="277027"/>
                  <a:pt x="3267761" y="402089"/>
                </a:cubicBezTo>
                <a:cubicBezTo>
                  <a:pt x="3165009" y="406260"/>
                  <a:pt x="3062247" y="414592"/>
                  <a:pt x="2963598" y="422934"/>
                </a:cubicBezTo>
                <a:cubicBezTo>
                  <a:pt x="2955383" y="306214"/>
                  <a:pt x="2943046" y="189494"/>
                  <a:pt x="2926606" y="72774"/>
                </a:cubicBezTo>
                <a:cubicBezTo>
                  <a:pt x="3025255" y="60261"/>
                  <a:pt x="3123904" y="47757"/>
                  <a:pt x="3222553" y="35254"/>
                </a:cubicBezTo>
                <a:close/>
                <a:moveTo>
                  <a:pt x="0" y="28232"/>
                </a:moveTo>
                <a:lnTo>
                  <a:pt x="11288" y="35254"/>
                </a:lnTo>
                <a:lnTo>
                  <a:pt x="0" y="29321"/>
                </a:lnTo>
                <a:close/>
                <a:moveTo>
                  <a:pt x="0" y="26353"/>
                </a:moveTo>
                <a:lnTo>
                  <a:pt x="11288" y="35254"/>
                </a:lnTo>
                <a:lnTo>
                  <a:pt x="0" y="28062"/>
                </a:lnTo>
                <a:close/>
                <a:moveTo>
                  <a:pt x="0" y="23491"/>
                </a:moveTo>
                <a:lnTo>
                  <a:pt x="11288" y="35254"/>
                </a:lnTo>
                <a:lnTo>
                  <a:pt x="0" y="26082"/>
                </a:lnTo>
                <a:close/>
                <a:moveTo>
                  <a:pt x="0" y="17897"/>
                </a:moveTo>
                <a:lnTo>
                  <a:pt x="11288" y="35254"/>
                </a:lnTo>
                <a:lnTo>
                  <a:pt x="0" y="23025"/>
                </a:lnTo>
                <a:close/>
                <a:moveTo>
                  <a:pt x="3565876" y="4240"/>
                </a:moveTo>
                <a:cubicBezTo>
                  <a:pt x="3590961" y="126665"/>
                  <a:pt x="3607694" y="253173"/>
                  <a:pt x="3624417" y="375598"/>
                </a:cubicBezTo>
                <a:cubicBezTo>
                  <a:pt x="3511516" y="379671"/>
                  <a:pt x="3406967" y="387837"/>
                  <a:pt x="3298247" y="391920"/>
                </a:cubicBezTo>
                <a:cubicBezTo>
                  <a:pt x="3289886" y="273569"/>
                  <a:pt x="3273162" y="151144"/>
                  <a:pt x="3252249" y="32802"/>
                </a:cubicBezTo>
                <a:cubicBezTo>
                  <a:pt x="3352607" y="20563"/>
                  <a:pt x="3457156" y="12396"/>
                  <a:pt x="3565876" y="4240"/>
                </a:cubicBezTo>
                <a:close/>
                <a:moveTo>
                  <a:pt x="1955579" y="4240"/>
                </a:moveTo>
                <a:cubicBezTo>
                  <a:pt x="1968131" y="92681"/>
                  <a:pt x="1972312" y="176922"/>
                  <a:pt x="1980683" y="261153"/>
                </a:cubicBezTo>
                <a:cubicBezTo>
                  <a:pt x="1896999" y="286424"/>
                  <a:pt x="1813305" y="315914"/>
                  <a:pt x="1729612" y="345394"/>
                </a:cubicBezTo>
                <a:cubicBezTo>
                  <a:pt x="1725431" y="273793"/>
                  <a:pt x="1721250" y="202193"/>
                  <a:pt x="1717059" y="130592"/>
                </a:cubicBezTo>
                <a:cubicBezTo>
                  <a:pt x="1792381" y="84261"/>
                  <a:pt x="1876076" y="46351"/>
                  <a:pt x="1955579" y="4240"/>
                </a:cubicBezTo>
                <a:close/>
                <a:moveTo>
                  <a:pt x="0" y="2006"/>
                </a:moveTo>
                <a:lnTo>
                  <a:pt x="11288" y="35254"/>
                </a:lnTo>
                <a:lnTo>
                  <a:pt x="0" y="16911"/>
                </a:lnTo>
                <a:close/>
                <a:moveTo>
                  <a:pt x="3595183" y="0"/>
                </a:moveTo>
                <a:lnTo>
                  <a:pt x="3930037" y="0"/>
                </a:lnTo>
                <a:lnTo>
                  <a:pt x="3965284" y="168517"/>
                </a:lnTo>
                <a:cubicBezTo>
                  <a:pt x="3977486" y="233614"/>
                  <a:pt x="3988097" y="298712"/>
                  <a:pt x="3996585" y="363807"/>
                </a:cubicBezTo>
                <a:cubicBezTo>
                  <a:pt x="3877755" y="368008"/>
                  <a:pt x="3763164" y="372208"/>
                  <a:pt x="3652823" y="376408"/>
                </a:cubicBezTo>
                <a:cubicBezTo>
                  <a:pt x="3646454" y="311308"/>
                  <a:pt x="3637965" y="247261"/>
                  <a:pt x="3627886" y="183214"/>
                </a:cubicBezTo>
                <a:close/>
                <a:moveTo>
                  <a:pt x="2919796" y="0"/>
                </a:moveTo>
                <a:lnTo>
                  <a:pt x="3156008" y="0"/>
                </a:lnTo>
                <a:lnTo>
                  <a:pt x="2926069" y="35254"/>
                </a:lnTo>
                <a:close/>
                <a:moveTo>
                  <a:pt x="2571311" y="0"/>
                </a:moveTo>
                <a:lnTo>
                  <a:pt x="2871626" y="0"/>
                </a:lnTo>
                <a:lnTo>
                  <a:pt x="2880080" y="44231"/>
                </a:lnTo>
                <a:cubicBezTo>
                  <a:pt x="2777739" y="60554"/>
                  <a:pt x="2683915" y="76876"/>
                  <a:pt x="2585833" y="97282"/>
                </a:cubicBezTo>
                <a:close/>
                <a:moveTo>
                  <a:pt x="2257958" y="0"/>
                </a:moveTo>
                <a:lnTo>
                  <a:pt x="2538980" y="0"/>
                </a:lnTo>
                <a:lnTo>
                  <a:pt x="2554438" y="107392"/>
                </a:lnTo>
                <a:cubicBezTo>
                  <a:pt x="2462236" y="128462"/>
                  <a:pt x="2370034" y="149532"/>
                  <a:pt x="2277832" y="174822"/>
                </a:cubicBezTo>
                <a:close/>
                <a:moveTo>
                  <a:pt x="1981485" y="0"/>
                </a:moveTo>
                <a:lnTo>
                  <a:pt x="2240290" y="0"/>
                </a:lnTo>
                <a:lnTo>
                  <a:pt x="2259800" y="175350"/>
                </a:lnTo>
                <a:cubicBezTo>
                  <a:pt x="2173596" y="201020"/>
                  <a:pt x="2087401" y="226681"/>
                  <a:pt x="2005299" y="252352"/>
                </a:cubicBezTo>
                <a:close/>
                <a:moveTo>
                  <a:pt x="1697583" y="0"/>
                </a:moveTo>
                <a:lnTo>
                  <a:pt x="1893277" y="0"/>
                </a:lnTo>
                <a:lnTo>
                  <a:pt x="1707310" y="97282"/>
                </a:lnTo>
                <a:close/>
                <a:moveTo>
                  <a:pt x="1536558" y="0"/>
                </a:moveTo>
                <a:lnTo>
                  <a:pt x="1675080" y="0"/>
                </a:lnTo>
                <a:lnTo>
                  <a:pt x="1686045" y="109688"/>
                </a:lnTo>
                <a:cubicBezTo>
                  <a:pt x="1604764" y="155842"/>
                  <a:pt x="1527771" y="201997"/>
                  <a:pt x="1450768" y="252352"/>
                </a:cubicBezTo>
                <a:cubicBezTo>
                  <a:pt x="1446490" y="197797"/>
                  <a:pt x="1442212" y="139061"/>
                  <a:pt x="1437933" y="80315"/>
                </a:cubicBezTo>
                <a:close/>
                <a:moveTo>
                  <a:pt x="1432462" y="0"/>
                </a:moveTo>
                <a:lnTo>
                  <a:pt x="1514581" y="0"/>
                </a:lnTo>
                <a:lnTo>
                  <a:pt x="1438744" y="66268"/>
                </a:lnTo>
                <a:close/>
                <a:moveTo>
                  <a:pt x="1334082" y="0"/>
                </a:moveTo>
                <a:lnTo>
                  <a:pt x="1397685" y="0"/>
                </a:lnTo>
                <a:lnTo>
                  <a:pt x="1406919" y="94694"/>
                </a:lnTo>
                <a:lnTo>
                  <a:pt x="1204229" y="307845"/>
                </a:lnTo>
                <a:lnTo>
                  <a:pt x="1409508" y="112784"/>
                </a:lnTo>
                <a:cubicBezTo>
                  <a:pt x="1413816" y="167056"/>
                  <a:pt x="1418123" y="221328"/>
                  <a:pt x="1422431" y="275610"/>
                </a:cubicBezTo>
                <a:cubicBezTo>
                  <a:pt x="1344891" y="325711"/>
                  <a:pt x="1271669" y="379983"/>
                  <a:pt x="1194129" y="438436"/>
                </a:cubicBezTo>
                <a:cubicBezTo>
                  <a:pt x="1194129" y="396687"/>
                  <a:pt x="1194129" y="359109"/>
                  <a:pt x="1189821" y="321531"/>
                </a:cubicBezTo>
                <a:lnTo>
                  <a:pt x="1197977" y="313784"/>
                </a:lnTo>
                <a:lnTo>
                  <a:pt x="1189821" y="193763"/>
                </a:lnTo>
                <a:cubicBezTo>
                  <a:pt x="1222594" y="146382"/>
                  <a:pt x="1256387" y="101153"/>
                  <a:pt x="1290180" y="57001"/>
                </a:cubicBezTo>
                <a:close/>
                <a:moveTo>
                  <a:pt x="1210237" y="0"/>
                </a:moveTo>
                <a:lnTo>
                  <a:pt x="1320122" y="0"/>
                </a:lnTo>
                <a:lnTo>
                  <a:pt x="1182827" y="174812"/>
                </a:lnTo>
                <a:cubicBezTo>
                  <a:pt x="1178568" y="136873"/>
                  <a:pt x="1178568" y="98933"/>
                  <a:pt x="1174309" y="56773"/>
                </a:cubicBezTo>
                <a:close/>
                <a:moveTo>
                  <a:pt x="66865" y="0"/>
                </a:moveTo>
                <a:lnTo>
                  <a:pt x="77812" y="0"/>
                </a:lnTo>
                <a:lnTo>
                  <a:pt x="11288" y="35254"/>
                </a:lnTo>
                <a:close/>
                <a:moveTo>
                  <a:pt x="55995" y="0"/>
                </a:moveTo>
                <a:lnTo>
                  <a:pt x="65524" y="0"/>
                </a:lnTo>
                <a:lnTo>
                  <a:pt x="11288" y="35254"/>
                </a:lnTo>
                <a:close/>
                <a:moveTo>
                  <a:pt x="44381" y="0"/>
                </a:moveTo>
                <a:lnTo>
                  <a:pt x="54677" y="0"/>
                </a:lnTo>
                <a:lnTo>
                  <a:pt x="11288" y="35254"/>
                </a:lnTo>
                <a:close/>
                <a:moveTo>
                  <a:pt x="34029" y="0"/>
                </a:moveTo>
                <a:lnTo>
                  <a:pt x="43830" y="0"/>
                </a:lnTo>
                <a:lnTo>
                  <a:pt x="11288" y="35254"/>
                </a:lnTo>
                <a:close/>
                <a:moveTo>
                  <a:pt x="23258" y="0"/>
                </a:moveTo>
                <a:lnTo>
                  <a:pt x="32982" y="0"/>
                </a:lnTo>
                <a:lnTo>
                  <a:pt x="11288" y="35254"/>
                </a:lnTo>
                <a:close/>
                <a:moveTo>
                  <a:pt x="12062" y="0"/>
                </a:moveTo>
                <a:lnTo>
                  <a:pt x="22135" y="0"/>
                </a:lnTo>
                <a:lnTo>
                  <a:pt x="11288" y="35254"/>
                </a:lnTo>
                <a:close/>
                <a:moveTo>
                  <a:pt x="441" y="0"/>
                </a:moveTo>
                <a:lnTo>
                  <a:pt x="10513" y="0"/>
                </a:lnTo>
                <a:lnTo>
                  <a:pt x="11288" y="35254"/>
                </a:lnTo>
                <a:close/>
              </a:path>
            </a:pathLst>
          </a:custGeom>
          <a:solidFill>
            <a:schemeClr val="accent2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1407509-BC75-4B3D-B762-A0737B18EE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3748" y="3501008"/>
            <a:ext cx="2829931" cy="90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244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3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21">
            <a:extLst>
              <a:ext uri="{FF2B5EF4-FFF2-40B4-BE49-F238E27FC236}">
                <a16:creationId xmlns:a16="http://schemas.microsoft.com/office/drawing/2014/main" id="{1FB864E5-1554-47AD-8CA7-3FFC66E7A948}"/>
              </a:ext>
            </a:extLst>
          </p:cNvPr>
          <p:cNvSpPr>
            <a:spLocks/>
          </p:cNvSpPr>
          <p:nvPr userDrawn="1"/>
        </p:nvSpPr>
        <p:spPr bwMode="gray">
          <a:xfrm>
            <a:off x="3618200" y="-1"/>
            <a:ext cx="5525800" cy="6858002"/>
          </a:xfrm>
          <a:custGeom>
            <a:avLst/>
            <a:gdLst>
              <a:gd name="connsiteX0" fmla="*/ 4006597 w 5525800"/>
              <a:gd name="connsiteY0" fmla="*/ 6818565 h 6858002"/>
              <a:gd name="connsiteX1" fmla="*/ 4007546 w 5525800"/>
              <a:gd name="connsiteY1" fmla="*/ 6858002 h 6858002"/>
              <a:gd name="connsiteX2" fmla="*/ 3663257 w 5525800"/>
              <a:gd name="connsiteY2" fmla="*/ 6858002 h 6858002"/>
              <a:gd name="connsiteX3" fmla="*/ 3663257 w 5525800"/>
              <a:gd name="connsiteY3" fmla="*/ 6837927 h 6858002"/>
              <a:gd name="connsiteX4" fmla="*/ 4006597 w 5525800"/>
              <a:gd name="connsiteY4" fmla="*/ 6818565 h 6858002"/>
              <a:gd name="connsiteX5" fmla="*/ 3264084 w 5525800"/>
              <a:gd name="connsiteY5" fmla="*/ 6818565 h 6858002"/>
              <a:gd name="connsiteX6" fmla="*/ 3621155 w 5525800"/>
              <a:gd name="connsiteY6" fmla="*/ 6837927 h 6858002"/>
              <a:gd name="connsiteX7" fmla="*/ 3621155 w 5525800"/>
              <a:gd name="connsiteY7" fmla="*/ 6858002 h 6858002"/>
              <a:gd name="connsiteX8" fmla="*/ 3263109 w 5525800"/>
              <a:gd name="connsiteY8" fmla="*/ 6858002 h 6858002"/>
              <a:gd name="connsiteX9" fmla="*/ 4388131 w 5525800"/>
              <a:gd name="connsiteY9" fmla="*/ 6762423 h 6858002"/>
              <a:gd name="connsiteX10" fmla="*/ 4394181 w 5525800"/>
              <a:gd name="connsiteY10" fmla="*/ 6858002 h 6858002"/>
              <a:gd name="connsiteX11" fmla="*/ 4044038 w 5525800"/>
              <a:gd name="connsiteY11" fmla="*/ 6858002 h 6858002"/>
              <a:gd name="connsiteX12" fmla="*/ 4042219 w 5525800"/>
              <a:gd name="connsiteY12" fmla="*/ 6819440 h 6858002"/>
              <a:gd name="connsiteX13" fmla="*/ 4388131 w 5525800"/>
              <a:gd name="connsiteY13" fmla="*/ 6762423 h 6858002"/>
              <a:gd name="connsiteX14" fmla="*/ 2878607 w 5525800"/>
              <a:gd name="connsiteY14" fmla="*/ 6762423 h 6858002"/>
              <a:gd name="connsiteX15" fmla="*/ 3228162 w 5525800"/>
              <a:gd name="connsiteY15" fmla="*/ 6816204 h 6858002"/>
              <a:gd name="connsiteX16" fmla="*/ 3227130 w 5525800"/>
              <a:gd name="connsiteY16" fmla="*/ 6858002 h 6858002"/>
              <a:gd name="connsiteX17" fmla="*/ 2873705 w 5525800"/>
              <a:gd name="connsiteY17" fmla="*/ 6858002 h 6858002"/>
              <a:gd name="connsiteX18" fmla="*/ 2496303 w 5525800"/>
              <a:gd name="connsiteY18" fmla="*/ 6664179 h 6858002"/>
              <a:gd name="connsiteX19" fmla="*/ 2835161 w 5525800"/>
              <a:gd name="connsiteY19" fmla="*/ 6756649 h 6858002"/>
              <a:gd name="connsiteX20" fmla="*/ 2828881 w 5525800"/>
              <a:gd name="connsiteY20" fmla="*/ 6858002 h 6858002"/>
              <a:gd name="connsiteX21" fmla="*/ 2476731 w 5525800"/>
              <a:gd name="connsiteY21" fmla="*/ 6858002 h 6858002"/>
              <a:gd name="connsiteX22" fmla="*/ 2480480 w 5525800"/>
              <a:gd name="connsiteY22" fmla="*/ 6805293 h 6858002"/>
              <a:gd name="connsiteX23" fmla="*/ 2496303 w 5525800"/>
              <a:gd name="connsiteY23" fmla="*/ 6664179 h 6858002"/>
              <a:gd name="connsiteX24" fmla="*/ 4773061 w 5525800"/>
              <a:gd name="connsiteY24" fmla="*/ 6664170 h 6858002"/>
              <a:gd name="connsiteX25" fmla="*/ 4791466 w 5525800"/>
              <a:gd name="connsiteY25" fmla="*/ 6858002 h 6858002"/>
              <a:gd name="connsiteX26" fmla="*/ 4427693 w 5525800"/>
              <a:gd name="connsiteY26" fmla="*/ 6858002 h 6858002"/>
              <a:gd name="connsiteX27" fmla="*/ 4421171 w 5525800"/>
              <a:gd name="connsiteY27" fmla="*/ 6756641 h 6858002"/>
              <a:gd name="connsiteX28" fmla="*/ 4773061 w 5525800"/>
              <a:gd name="connsiteY28" fmla="*/ 6664170 h 6858002"/>
              <a:gd name="connsiteX29" fmla="*/ 2111356 w 5525800"/>
              <a:gd name="connsiteY29" fmla="*/ 6523825 h 6858002"/>
              <a:gd name="connsiteX30" fmla="*/ 2456208 w 5525800"/>
              <a:gd name="connsiteY30" fmla="*/ 6650546 h 6858002"/>
              <a:gd name="connsiteX31" fmla="*/ 2436579 w 5525800"/>
              <a:gd name="connsiteY31" fmla="*/ 6858002 h 6858002"/>
              <a:gd name="connsiteX32" fmla="*/ 2245288 w 5525800"/>
              <a:gd name="connsiteY32" fmla="*/ 6858002 h 6858002"/>
              <a:gd name="connsiteX33" fmla="*/ 2077247 w 5525800"/>
              <a:gd name="connsiteY33" fmla="*/ 6781104 h 6858002"/>
              <a:gd name="connsiteX34" fmla="*/ 2111356 w 5525800"/>
              <a:gd name="connsiteY34" fmla="*/ 6523825 h 6858002"/>
              <a:gd name="connsiteX35" fmla="*/ 5159016 w 5525800"/>
              <a:gd name="connsiteY35" fmla="*/ 6523816 h 6858002"/>
              <a:gd name="connsiteX36" fmla="*/ 5193125 w 5525800"/>
              <a:gd name="connsiteY36" fmla="*/ 6781095 h 6858002"/>
              <a:gd name="connsiteX37" fmla="*/ 5025066 w 5525800"/>
              <a:gd name="connsiteY37" fmla="*/ 6858002 h 6858002"/>
              <a:gd name="connsiteX38" fmla="*/ 4833801 w 5525800"/>
              <a:gd name="connsiteY38" fmla="*/ 6858002 h 6858002"/>
              <a:gd name="connsiteX39" fmla="*/ 4814163 w 5525800"/>
              <a:gd name="connsiteY39" fmla="*/ 6650537 h 6858002"/>
              <a:gd name="connsiteX40" fmla="*/ 5159016 w 5525800"/>
              <a:gd name="connsiteY40" fmla="*/ 6523816 h 6858002"/>
              <a:gd name="connsiteX41" fmla="*/ 3988879 w 5525800"/>
              <a:gd name="connsiteY41" fmla="*/ 6495745 h 6858002"/>
              <a:gd name="connsiteX42" fmla="*/ 4000107 w 5525800"/>
              <a:gd name="connsiteY42" fmla="*/ 6789645 h 6858002"/>
              <a:gd name="connsiteX43" fmla="*/ 3663257 w 5525800"/>
              <a:gd name="connsiteY43" fmla="*/ 6804525 h 6858002"/>
              <a:gd name="connsiteX44" fmla="*/ 3663257 w 5525800"/>
              <a:gd name="connsiteY44" fmla="*/ 6510625 h 6858002"/>
              <a:gd name="connsiteX45" fmla="*/ 3988879 w 5525800"/>
              <a:gd name="connsiteY45" fmla="*/ 6495745 h 6858002"/>
              <a:gd name="connsiteX46" fmla="*/ 3285683 w 5525800"/>
              <a:gd name="connsiteY46" fmla="*/ 6495745 h 6858002"/>
              <a:gd name="connsiteX47" fmla="*/ 3621155 w 5525800"/>
              <a:gd name="connsiteY47" fmla="*/ 6507044 h 6858002"/>
              <a:gd name="connsiteX48" fmla="*/ 3621155 w 5525800"/>
              <a:gd name="connsiteY48" fmla="*/ 6804525 h 6858002"/>
              <a:gd name="connsiteX49" fmla="*/ 3270264 w 5525800"/>
              <a:gd name="connsiteY49" fmla="*/ 6789468 h 6858002"/>
              <a:gd name="connsiteX50" fmla="*/ 3285683 w 5525800"/>
              <a:gd name="connsiteY50" fmla="*/ 6495745 h 6858002"/>
              <a:gd name="connsiteX51" fmla="*/ 4366214 w 5525800"/>
              <a:gd name="connsiteY51" fmla="*/ 6453643 h 6858002"/>
              <a:gd name="connsiteX52" fmla="*/ 4393100 w 5525800"/>
              <a:gd name="connsiteY52" fmla="*/ 6737508 h 6858002"/>
              <a:gd name="connsiteX53" fmla="*/ 4043545 w 5525800"/>
              <a:gd name="connsiteY53" fmla="*/ 6790494 h 6858002"/>
              <a:gd name="connsiteX54" fmla="*/ 4028179 w 5525800"/>
              <a:gd name="connsiteY54" fmla="*/ 6495276 h 6858002"/>
              <a:gd name="connsiteX55" fmla="*/ 4366214 w 5525800"/>
              <a:gd name="connsiteY55" fmla="*/ 6453643 h 6858002"/>
              <a:gd name="connsiteX56" fmla="*/ 2904449 w 5525800"/>
              <a:gd name="connsiteY56" fmla="*/ 6453643 h 6858002"/>
              <a:gd name="connsiteX57" fmla="*/ 3242193 w 5525800"/>
              <a:gd name="connsiteY57" fmla="*/ 6498556 h 6858002"/>
              <a:gd name="connsiteX58" fmla="*/ 3230549 w 5525800"/>
              <a:gd name="connsiteY58" fmla="*/ 6790494 h 6858002"/>
              <a:gd name="connsiteX59" fmla="*/ 2877272 w 5525800"/>
              <a:gd name="connsiteY59" fmla="*/ 6738101 h 6858002"/>
              <a:gd name="connsiteX60" fmla="*/ 2904449 w 5525800"/>
              <a:gd name="connsiteY60" fmla="*/ 6453643 h 6858002"/>
              <a:gd name="connsiteX61" fmla="*/ 4729527 w 5525800"/>
              <a:gd name="connsiteY61" fmla="*/ 6369430 h 6858002"/>
              <a:gd name="connsiteX62" fmla="*/ 4772062 w 5525800"/>
              <a:gd name="connsiteY62" fmla="*/ 6642164 h 6858002"/>
              <a:gd name="connsiteX63" fmla="*/ 4420172 w 5525800"/>
              <a:gd name="connsiteY63" fmla="*/ 6734352 h 6858002"/>
              <a:gd name="connsiteX64" fmla="*/ 4393100 w 5525800"/>
              <a:gd name="connsiteY64" fmla="*/ 6442415 h 6858002"/>
              <a:gd name="connsiteX65" fmla="*/ 4729527 w 5525800"/>
              <a:gd name="connsiteY65" fmla="*/ 6369430 h 6858002"/>
              <a:gd name="connsiteX66" fmla="*/ 2536981 w 5525800"/>
              <a:gd name="connsiteY66" fmla="*/ 6369430 h 6858002"/>
              <a:gd name="connsiteX67" fmla="*/ 2877272 w 5525800"/>
              <a:gd name="connsiteY67" fmla="*/ 6442415 h 6858002"/>
              <a:gd name="connsiteX68" fmla="*/ 2846336 w 5525800"/>
              <a:gd name="connsiteY68" fmla="*/ 6734352 h 6858002"/>
              <a:gd name="connsiteX69" fmla="*/ 2498310 w 5525800"/>
              <a:gd name="connsiteY69" fmla="*/ 6642164 h 6858002"/>
              <a:gd name="connsiteX70" fmla="*/ 2536981 w 5525800"/>
              <a:gd name="connsiteY70" fmla="*/ 6369430 h 6858002"/>
              <a:gd name="connsiteX71" fmla="*/ 5525800 w 5525800"/>
              <a:gd name="connsiteY71" fmla="*/ 6355992 h 6858002"/>
              <a:gd name="connsiteX72" fmla="*/ 5525800 w 5525800"/>
              <a:gd name="connsiteY72" fmla="*/ 6610174 h 6858002"/>
              <a:gd name="connsiteX73" fmla="*/ 5422732 w 5525800"/>
              <a:gd name="connsiteY73" fmla="*/ 6669344 h 6858002"/>
              <a:gd name="connsiteX74" fmla="*/ 5245315 w 5525800"/>
              <a:gd name="connsiteY74" fmla="*/ 6762423 h 6858002"/>
              <a:gd name="connsiteX75" fmla="*/ 5207157 w 5525800"/>
              <a:gd name="connsiteY75" fmla="*/ 6509007 h 6858002"/>
              <a:gd name="connsiteX76" fmla="*/ 5382191 w 5525800"/>
              <a:gd name="connsiteY76" fmla="*/ 6429569 h 6858002"/>
              <a:gd name="connsiteX77" fmla="*/ 1712608 w 5525800"/>
              <a:gd name="connsiteY77" fmla="*/ 6341359 h 6858002"/>
              <a:gd name="connsiteX78" fmla="*/ 2063215 w 5525800"/>
              <a:gd name="connsiteY78" fmla="*/ 6509007 h 6858002"/>
              <a:gd name="connsiteX79" fmla="*/ 2028540 w 5525800"/>
              <a:gd name="connsiteY79" fmla="*/ 6762423 h 6858002"/>
              <a:gd name="connsiteX80" fmla="*/ 1670223 w 5525800"/>
              <a:gd name="connsiteY80" fmla="*/ 6567491 h 6858002"/>
              <a:gd name="connsiteX81" fmla="*/ 1712608 w 5525800"/>
              <a:gd name="connsiteY81" fmla="*/ 6341359 h 6858002"/>
              <a:gd name="connsiteX82" fmla="*/ 5095297 w 5525800"/>
              <a:gd name="connsiteY82" fmla="*/ 6257147 h 6858002"/>
              <a:gd name="connsiteX83" fmla="*/ 5151023 w 5525800"/>
              <a:gd name="connsiteY83" fmla="*/ 6499193 h 6858002"/>
              <a:gd name="connsiteX84" fmla="*/ 4812935 w 5525800"/>
              <a:gd name="connsiteY84" fmla="*/ 6622068 h 6858002"/>
              <a:gd name="connsiteX85" fmla="*/ 4772062 w 5525800"/>
              <a:gd name="connsiteY85" fmla="*/ 6357689 h 6858002"/>
              <a:gd name="connsiteX86" fmla="*/ 5095297 w 5525800"/>
              <a:gd name="connsiteY86" fmla="*/ 6257147 h 6858002"/>
              <a:gd name="connsiteX87" fmla="*/ 2159258 w 5525800"/>
              <a:gd name="connsiteY87" fmla="*/ 6257147 h 6858002"/>
              <a:gd name="connsiteX88" fmla="*/ 2498310 w 5525800"/>
              <a:gd name="connsiteY88" fmla="*/ 6357689 h 6858002"/>
              <a:gd name="connsiteX89" fmla="*/ 2455925 w 5525800"/>
              <a:gd name="connsiteY89" fmla="*/ 6622068 h 6858002"/>
              <a:gd name="connsiteX90" fmla="*/ 2105317 w 5525800"/>
              <a:gd name="connsiteY90" fmla="*/ 6499193 h 6858002"/>
              <a:gd name="connsiteX91" fmla="*/ 2159258 w 5525800"/>
              <a:gd name="connsiteY91" fmla="*/ 6257147 h 6858002"/>
              <a:gd name="connsiteX92" fmla="*/ 3966935 w 5525800"/>
              <a:gd name="connsiteY92" fmla="*/ 6186965 h 6858002"/>
              <a:gd name="connsiteX93" fmla="*/ 3986077 w 5525800"/>
              <a:gd name="connsiteY93" fmla="*/ 6466790 h 6858002"/>
              <a:gd name="connsiteX94" fmla="*/ 3649226 w 5525800"/>
              <a:gd name="connsiteY94" fmla="*/ 6481714 h 6858002"/>
              <a:gd name="connsiteX95" fmla="*/ 3649226 w 5525800"/>
              <a:gd name="connsiteY95" fmla="*/ 6201890 h 6858002"/>
              <a:gd name="connsiteX96" fmla="*/ 3966935 w 5525800"/>
              <a:gd name="connsiteY96" fmla="*/ 6186965 h 6858002"/>
              <a:gd name="connsiteX97" fmla="*/ 3303667 w 5525800"/>
              <a:gd name="connsiteY97" fmla="*/ 6186965 h 6858002"/>
              <a:gd name="connsiteX98" fmla="*/ 3621155 w 5525800"/>
              <a:gd name="connsiteY98" fmla="*/ 6198300 h 6858002"/>
              <a:gd name="connsiteX99" fmla="*/ 3621155 w 5525800"/>
              <a:gd name="connsiteY99" fmla="*/ 6481714 h 6858002"/>
              <a:gd name="connsiteX100" fmla="*/ 3284304 w 5525800"/>
              <a:gd name="connsiteY100" fmla="*/ 6466604 h 6858002"/>
              <a:gd name="connsiteX101" fmla="*/ 3303667 w 5525800"/>
              <a:gd name="connsiteY101" fmla="*/ 6186965 h 6858002"/>
              <a:gd name="connsiteX102" fmla="*/ 4326897 w 5525800"/>
              <a:gd name="connsiteY102" fmla="*/ 6144863 h 6858002"/>
              <a:gd name="connsiteX103" fmla="*/ 4365038 w 5525800"/>
              <a:gd name="connsiteY103" fmla="*/ 6425413 h 6858002"/>
              <a:gd name="connsiteX104" fmla="*/ 4033218 w 5525800"/>
              <a:gd name="connsiteY104" fmla="*/ 6467683 h 6858002"/>
              <a:gd name="connsiteX105" fmla="*/ 4014147 w 5525800"/>
              <a:gd name="connsiteY105" fmla="*/ 6183297 h 6858002"/>
              <a:gd name="connsiteX106" fmla="*/ 4326897 w 5525800"/>
              <a:gd name="connsiteY106" fmla="*/ 6144863 h 6858002"/>
              <a:gd name="connsiteX107" fmla="*/ 2952334 w 5525800"/>
              <a:gd name="connsiteY107" fmla="*/ 6144863 h 6858002"/>
              <a:gd name="connsiteX108" fmla="*/ 3256233 w 5525800"/>
              <a:gd name="connsiteY108" fmla="*/ 6179450 h 6858002"/>
              <a:gd name="connsiteX109" fmla="*/ 3237923 w 5525800"/>
              <a:gd name="connsiteY109" fmla="*/ 6467683 h 6858002"/>
              <a:gd name="connsiteX110" fmla="*/ 2919383 w 5525800"/>
              <a:gd name="connsiteY110" fmla="*/ 6421567 h 6858002"/>
              <a:gd name="connsiteX111" fmla="*/ 2952334 w 5525800"/>
              <a:gd name="connsiteY111" fmla="*/ 6144863 h 6858002"/>
              <a:gd name="connsiteX112" fmla="*/ 1332842 w 5525800"/>
              <a:gd name="connsiteY112" fmla="*/ 6130832 h 6858002"/>
              <a:gd name="connsiteX113" fmla="*/ 1670223 w 5525800"/>
              <a:gd name="connsiteY113" fmla="*/ 6325012 h 6858002"/>
              <a:gd name="connsiteX114" fmla="*/ 1625734 w 5525800"/>
              <a:gd name="connsiteY114" fmla="*/ 6537864 h 6858002"/>
              <a:gd name="connsiteX115" fmla="*/ 1277231 w 5525800"/>
              <a:gd name="connsiteY115" fmla="*/ 6306339 h 6858002"/>
              <a:gd name="connsiteX116" fmla="*/ 1332842 w 5525800"/>
              <a:gd name="connsiteY116" fmla="*/ 6130832 h 6858002"/>
              <a:gd name="connsiteX117" fmla="*/ 5476637 w 5525800"/>
              <a:gd name="connsiteY117" fmla="*/ 6116792 h 6858002"/>
              <a:gd name="connsiteX118" fmla="*/ 5525800 w 5525800"/>
              <a:gd name="connsiteY118" fmla="*/ 6270120 h 6858002"/>
              <a:gd name="connsiteX119" fmla="*/ 5525800 w 5525800"/>
              <a:gd name="connsiteY119" fmla="*/ 6335179 h 6858002"/>
              <a:gd name="connsiteX120" fmla="*/ 5203417 w 5525800"/>
              <a:gd name="connsiteY120" fmla="*/ 6481714 h 6858002"/>
              <a:gd name="connsiteX121" fmla="*/ 5151015 w 5525800"/>
              <a:gd name="connsiteY121" fmla="*/ 6242125 h 6858002"/>
              <a:gd name="connsiteX122" fmla="*/ 5476637 w 5525800"/>
              <a:gd name="connsiteY122" fmla="*/ 6116792 h 6858002"/>
              <a:gd name="connsiteX123" fmla="*/ 1793735 w 5525800"/>
              <a:gd name="connsiteY123" fmla="*/ 6116792 h 6858002"/>
              <a:gd name="connsiteX124" fmla="*/ 2119357 w 5525800"/>
              <a:gd name="connsiteY124" fmla="*/ 6242125 h 6858002"/>
              <a:gd name="connsiteX125" fmla="*/ 2063215 w 5525800"/>
              <a:gd name="connsiteY125" fmla="*/ 6481714 h 6858002"/>
              <a:gd name="connsiteX126" fmla="*/ 1726365 w 5525800"/>
              <a:gd name="connsiteY126" fmla="*/ 6326904 h 6858002"/>
              <a:gd name="connsiteX127" fmla="*/ 1793735 w 5525800"/>
              <a:gd name="connsiteY127" fmla="*/ 6116792 h 6858002"/>
              <a:gd name="connsiteX128" fmla="*/ 4663253 w 5525800"/>
              <a:gd name="connsiteY128" fmla="*/ 6088721 h 6858002"/>
              <a:gd name="connsiteX129" fmla="*/ 4715920 w 5525800"/>
              <a:gd name="connsiteY129" fmla="*/ 6344754 h 6858002"/>
              <a:gd name="connsiteX130" fmla="*/ 4388617 w 5525800"/>
              <a:gd name="connsiteY130" fmla="*/ 6411541 h 6858002"/>
              <a:gd name="connsiteX131" fmla="*/ 4350999 w 5525800"/>
              <a:gd name="connsiteY131" fmla="*/ 6144386 h 6858002"/>
              <a:gd name="connsiteX132" fmla="*/ 4663253 w 5525800"/>
              <a:gd name="connsiteY132" fmla="*/ 6088721 h 6858002"/>
              <a:gd name="connsiteX133" fmla="*/ 2596855 w 5525800"/>
              <a:gd name="connsiteY133" fmla="*/ 6088721 h 6858002"/>
              <a:gd name="connsiteX134" fmla="*/ 2905343 w 5525800"/>
              <a:gd name="connsiteY134" fmla="*/ 6144386 h 6858002"/>
              <a:gd name="connsiteX135" fmla="*/ 2867723 w 5525800"/>
              <a:gd name="connsiteY135" fmla="*/ 6411541 h 6858002"/>
              <a:gd name="connsiteX136" fmla="*/ 2540421 w 5525800"/>
              <a:gd name="connsiteY136" fmla="*/ 6344754 h 6858002"/>
              <a:gd name="connsiteX137" fmla="*/ 2596855 w 5525800"/>
              <a:gd name="connsiteY137" fmla="*/ 6088721 h 6858002"/>
              <a:gd name="connsiteX138" fmla="*/ 5525800 w 5525800"/>
              <a:gd name="connsiteY138" fmla="*/ 6086190 h 6858002"/>
              <a:gd name="connsiteX139" fmla="*/ 5525800 w 5525800"/>
              <a:gd name="connsiteY139" fmla="*/ 6116352 h 6858002"/>
              <a:gd name="connsiteX140" fmla="*/ 5515936 w 5525800"/>
              <a:gd name="connsiteY140" fmla="*/ 6090728 h 6858002"/>
              <a:gd name="connsiteX141" fmla="*/ 2246087 w 5525800"/>
              <a:gd name="connsiteY141" fmla="*/ 5990478 h 6858002"/>
              <a:gd name="connsiteX142" fmla="*/ 2554461 w 5525800"/>
              <a:gd name="connsiteY142" fmla="*/ 6076255 h 6858002"/>
              <a:gd name="connsiteX143" fmla="*/ 2498725 w 5525800"/>
              <a:gd name="connsiteY143" fmla="*/ 6341368 h 6858002"/>
              <a:gd name="connsiteX144" fmla="*/ 2175499 w 5525800"/>
              <a:gd name="connsiteY144" fmla="*/ 6240003 h 6858002"/>
              <a:gd name="connsiteX145" fmla="*/ 2246087 w 5525800"/>
              <a:gd name="connsiteY145" fmla="*/ 5990478 h 6858002"/>
              <a:gd name="connsiteX146" fmla="*/ 5020580 w 5525800"/>
              <a:gd name="connsiteY146" fmla="*/ 5990469 h 6858002"/>
              <a:gd name="connsiteX147" fmla="*/ 5094881 w 5525800"/>
              <a:gd name="connsiteY147" fmla="*/ 6239995 h 6858002"/>
              <a:gd name="connsiteX148" fmla="*/ 4771655 w 5525800"/>
              <a:gd name="connsiteY148" fmla="*/ 6341359 h 6858002"/>
              <a:gd name="connsiteX149" fmla="*/ 4715920 w 5525800"/>
              <a:gd name="connsiteY149" fmla="*/ 6076247 h 6858002"/>
              <a:gd name="connsiteX150" fmla="*/ 5020580 w 5525800"/>
              <a:gd name="connsiteY150" fmla="*/ 5990469 h 6858002"/>
              <a:gd name="connsiteX151" fmla="*/ 1415525 w 5525800"/>
              <a:gd name="connsiteY151" fmla="*/ 5934337 h 6858002"/>
              <a:gd name="connsiteX152" fmla="*/ 1740405 w 5525800"/>
              <a:gd name="connsiteY152" fmla="*/ 6090737 h 6858002"/>
              <a:gd name="connsiteX153" fmla="*/ 1673185 w 5525800"/>
              <a:gd name="connsiteY153" fmla="*/ 6299257 h 6858002"/>
              <a:gd name="connsiteX154" fmla="*/ 1333372 w 5525800"/>
              <a:gd name="connsiteY154" fmla="*/ 6109348 h 6858002"/>
              <a:gd name="connsiteX155" fmla="*/ 1415525 w 5525800"/>
              <a:gd name="connsiteY155" fmla="*/ 5934337 h 6858002"/>
              <a:gd name="connsiteX156" fmla="*/ 1888699 w 5525800"/>
              <a:gd name="connsiteY156" fmla="*/ 5878194 h 6858002"/>
              <a:gd name="connsiteX157" fmla="*/ 2203570 w 5525800"/>
              <a:gd name="connsiteY157" fmla="*/ 5979249 h 6858002"/>
              <a:gd name="connsiteX158" fmla="*/ 2130612 w 5525800"/>
              <a:gd name="connsiteY158" fmla="*/ 6215045 h 6858002"/>
              <a:gd name="connsiteX159" fmla="*/ 1796538 w 5525800"/>
              <a:gd name="connsiteY159" fmla="*/ 6087793 h 6858002"/>
              <a:gd name="connsiteX160" fmla="*/ 1888699 w 5525800"/>
              <a:gd name="connsiteY160" fmla="*/ 5878194 h 6858002"/>
              <a:gd name="connsiteX161" fmla="*/ 5382539 w 5525800"/>
              <a:gd name="connsiteY161" fmla="*/ 5878185 h 6858002"/>
              <a:gd name="connsiteX162" fmla="*/ 5473835 w 5525800"/>
              <a:gd name="connsiteY162" fmla="*/ 6087784 h 6858002"/>
              <a:gd name="connsiteX163" fmla="*/ 5142881 w 5525800"/>
              <a:gd name="connsiteY163" fmla="*/ 6215036 h 6858002"/>
              <a:gd name="connsiteX164" fmla="*/ 5066802 w 5525800"/>
              <a:gd name="connsiteY164" fmla="*/ 5979240 h 6858002"/>
              <a:gd name="connsiteX165" fmla="*/ 5382539 w 5525800"/>
              <a:gd name="connsiteY165" fmla="*/ 5878185 h 6858002"/>
              <a:gd name="connsiteX166" fmla="*/ 3948422 w 5525800"/>
              <a:gd name="connsiteY166" fmla="*/ 5864154 h 6858002"/>
              <a:gd name="connsiteX167" fmla="*/ 3972045 w 5525800"/>
              <a:gd name="connsiteY167" fmla="*/ 6147118 h 6858002"/>
              <a:gd name="connsiteX168" fmla="*/ 3649226 w 5525800"/>
              <a:gd name="connsiteY168" fmla="*/ 6158903 h 6858002"/>
              <a:gd name="connsiteX169" fmla="*/ 3649226 w 5525800"/>
              <a:gd name="connsiteY169" fmla="*/ 5875948 h 6858002"/>
              <a:gd name="connsiteX170" fmla="*/ 3948422 w 5525800"/>
              <a:gd name="connsiteY170" fmla="*/ 5864154 h 6858002"/>
              <a:gd name="connsiteX171" fmla="*/ 3331198 w 5525800"/>
              <a:gd name="connsiteY171" fmla="*/ 5864154 h 6858002"/>
              <a:gd name="connsiteX172" fmla="*/ 3621155 w 5525800"/>
              <a:gd name="connsiteY172" fmla="*/ 5875948 h 6858002"/>
              <a:gd name="connsiteX173" fmla="*/ 3617389 w 5525800"/>
              <a:gd name="connsiteY173" fmla="*/ 6158903 h 6858002"/>
              <a:gd name="connsiteX174" fmla="*/ 3312375 w 5525800"/>
              <a:gd name="connsiteY174" fmla="*/ 6147118 h 6858002"/>
              <a:gd name="connsiteX175" fmla="*/ 3331198 w 5525800"/>
              <a:gd name="connsiteY175" fmla="*/ 5864154 h 6858002"/>
              <a:gd name="connsiteX176" fmla="*/ 4277510 w 5525800"/>
              <a:gd name="connsiteY176" fmla="*/ 5836083 h 6858002"/>
              <a:gd name="connsiteX177" fmla="*/ 4322927 w 5525800"/>
              <a:gd name="connsiteY177" fmla="*/ 6096829 h 6858002"/>
              <a:gd name="connsiteX178" fmla="*/ 4012574 w 5525800"/>
              <a:gd name="connsiteY178" fmla="*/ 6130832 h 6858002"/>
              <a:gd name="connsiteX179" fmla="*/ 3986077 w 5525800"/>
              <a:gd name="connsiteY179" fmla="*/ 5862537 h 6858002"/>
              <a:gd name="connsiteX180" fmla="*/ 4277510 w 5525800"/>
              <a:gd name="connsiteY180" fmla="*/ 5836083 h 6858002"/>
              <a:gd name="connsiteX181" fmla="*/ 3005505 w 5525800"/>
              <a:gd name="connsiteY181" fmla="*/ 5836083 h 6858002"/>
              <a:gd name="connsiteX182" fmla="*/ 3284304 w 5525800"/>
              <a:gd name="connsiteY182" fmla="*/ 5862537 h 6858002"/>
              <a:gd name="connsiteX183" fmla="*/ 3262289 w 5525800"/>
              <a:gd name="connsiteY183" fmla="*/ 6130832 h 6858002"/>
              <a:gd name="connsiteX184" fmla="*/ 2961484 w 5525800"/>
              <a:gd name="connsiteY184" fmla="*/ 6096829 h 6858002"/>
              <a:gd name="connsiteX185" fmla="*/ 3005505 w 5525800"/>
              <a:gd name="connsiteY185" fmla="*/ 5836083 h 6858002"/>
              <a:gd name="connsiteX186" fmla="*/ 5525800 w 5525800"/>
              <a:gd name="connsiteY186" fmla="*/ 5820251 h 6858002"/>
              <a:gd name="connsiteX187" fmla="*/ 5525800 w 5525800"/>
              <a:gd name="connsiteY187" fmla="*/ 6066366 h 6858002"/>
              <a:gd name="connsiteX188" fmla="*/ 5508731 w 5525800"/>
              <a:gd name="connsiteY188" fmla="*/ 6074682 h 6858002"/>
              <a:gd name="connsiteX189" fmla="*/ 5417693 w 5525800"/>
              <a:gd name="connsiteY189" fmla="*/ 5864154 h 6858002"/>
              <a:gd name="connsiteX190" fmla="*/ 2677080 w 5525800"/>
              <a:gd name="connsiteY190" fmla="*/ 5793981 h 6858002"/>
              <a:gd name="connsiteX191" fmla="*/ 2961484 w 5525800"/>
              <a:gd name="connsiteY191" fmla="*/ 5839726 h 6858002"/>
              <a:gd name="connsiteX192" fmla="*/ 2913467 w 5525800"/>
              <a:gd name="connsiteY192" fmla="*/ 6102761 h 6858002"/>
              <a:gd name="connsiteX193" fmla="*/ 2610594 w 5525800"/>
              <a:gd name="connsiteY193" fmla="*/ 6045585 h 6858002"/>
              <a:gd name="connsiteX194" fmla="*/ 2677080 w 5525800"/>
              <a:gd name="connsiteY194" fmla="*/ 5793981 h 6858002"/>
              <a:gd name="connsiteX195" fmla="*/ 4589897 w 5525800"/>
              <a:gd name="connsiteY195" fmla="*/ 5793972 h 6858002"/>
              <a:gd name="connsiteX196" fmla="*/ 4659778 w 5525800"/>
              <a:gd name="connsiteY196" fmla="*/ 6045576 h 6858002"/>
              <a:gd name="connsiteX197" fmla="*/ 4341441 w 5525800"/>
              <a:gd name="connsiteY197" fmla="*/ 6102752 h 6858002"/>
              <a:gd name="connsiteX198" fmla="*/ 4294857 w 5525800"/>
              <a:gd name="connsiteY198" fmla="*/ 5839717 h 6858002"/>
              <a:gd name="connsiteX199" fmla="*/ 4589897 w 5525800"/>
              <a:gd name="connsiteY199" fmla="*/ 5793972 h 6858002"/>
              <a:gd name="connsiteX200" fmla="*/ 1530249 w 5525800"/>
              <a:gd name="connsiteY200" fmla="*/ 5737839 h 6858002"/>
              <a:gd name="connsiteX201" fmla="*/ 1852688 w 5525800"/>
              <a:gd name="connsiteY201" fmla="*/ 5864163 h 6858002"/>
              <a:gd name="connsiteX202" fmla="*/ 1755567 w 5525800"/>
              <a:gd name="connsiteY202" fmla="*/ 6074691 h 6858002"/>
              <a:gd name="connsiteX203" fmla="*/ 1417585 w 5525800"/>
              <a:gd name="connsiteY203" fmla="*/ 5913921 h 6858002"/>
              <a:gd name="connsiteX204" fmla="*/ 1530249 w 5525800"/>
              <a:gd name="connsiteY204" fmla="*/ 5737839 h 6858002"/>
              <a:gd name="connsiteX205" fmla="*/ 4920612 w 5525800"/>
              <a:gd name="connsiteY205" fmla="*/ 5723800 h 6858002"/>
              <a:gd name="connsiteX206" fmla="*/ 5010660 w 5525800"/>
              <a:gd name="connsiteY206" fmla="*/ 5957270 h 6858002"/>
              <a:gd name="connsiteX207" fmla="*/ 4702985 w 5525800"/>
              <a:gd name="connsiteY207" fmla="*/ 6032579 h 6858002"/>
              <a:gd name="connsiteX208" fmla="*/ 4631699 w 5525800"/>
              <a:gd name="connsiteY208" fmla="*/ 5784053 h 6858002"/>
              <a:gd name="connsiteX209" fmla="*/ 4920612 w 5525800"/>
              <a:gd name="connsiteY209" fmla="*/ 5723800 h 6858002"/>
              <a:gd name="connsiteX210" fmla="*/ 2349760 w 5525800"/>
              <a:gd name="connsiteY210" fmla="*/ 5723800 h 6858002"/>
              <a:gd name="connsiteX211" fmla="*/ 2638673 w 5525800"/>
              <a:gd name="connsiteY211" fmla="*/ 5784053 h 6858002"/>
              <a:gd name="connsiteX212" fmla="*/ 2567387 w 5525800"/>
              <a:gd name="connsiteY212" fmla="*/ 6032579 h 6858002"/>
              <a:gd name="connsiteX213" fmla="*/ 2259712 w 5525800"/>
              <a:gd name="connsiteY213" fmla="*/ 5957270 h 6858002"/>
              <a:gd name="connsiteX214" fmla="*/ 2349760 w 5525800"/>
              <a:gd name="connsiteY214" fmla="*/ 5723800 h 6858002"/>
              <a:gd name="connsiteX215" fmla="*/ 5243627 w 5525800"/>
              <a:gd name="connsiteY215" fmla="*/ 5639587 h 6858002"/>
              <a:gd name="connsiteX216" fmla="*/ 5361551 w 5525800"/>
              <a:gd name="connsiteY216" fmla="*/ 5849257 h 6858002"/>
              <a:gd name="connsiteX217" fmla="*/ 5049623 w 5525800"/>
              <a:gd name="connsiteY217" fmla="*/ 5948367 h 6858002"/>
              <a:gd name="connsiteX218" fmla="*/ 4954518 w 5525800"/>
              <a:gd name="connsiteY218" fmla="*/ 5719644 h 6858002"/>
              <a:gd name="connsiteX219" fmla="*/ 5243627 w 5525800"/>
              <a:gd name="connsiteY219" fmla="*/ 5639587 h 6858002"/>
              <a:gd name="connsiteX220" fmla="*/ 2026745 w 5525800"/>
              <a:gd name="connsiteY220" fmla="*/ 5639587 h 6858002"/>
              <a:gd name="connsiteX221" fmla="*/ 2315854 w 5525800"/>
              <a:gd name="connsiteY221" fmla="*/ 5719644 h 6858002"/>
              <a:gd name="connsiteX222" fmla="*/ 2220749 w 5525800"/>
              <a:gd name="connsiteY222" fmla="*/ 5948367 h 6858002"/>
              <a:gd name="connsiteX223" fmla="*/ 1908821 w 5525800"/>
              <a:gd name="connsiteY223" fmla="*/ 5849257 h 6858002"/>
              <a:gd name="connsiteX224" fmla="*/ 2026745 w 5525800"/>
              <a:gd name="connsiteY224" fmla="*/ 5639587 h 6858002"/>
              <a:gd name="connsiteX225" fmla="*/ 3913349 w 5525800"/>
              <a:gd name="connsiteY225" fmla="*/ 5583445 h 6858002"/>
              <a:gd name="connsiteX226" fmla="*/ 3943975 w 5525800"/>
              <a:gd name="connsiteY226" fmla="*/ 5842617 h 6858002"/>
              <a:gd name="connsiteX227" fmla="*/ 3653054 w 5525800"/>
              <a:gd name="connsiteY227" fmla="*/ 5850123 h 6858002"/>
              <a:gd name="connsiteX228" fmla="*/ 3649226 w 5525800"/>
              <a:gd name="connsiteY228" fmla="*/ 5590960 h 6858002"/>
              <a:gd name="connsiteX229" fmla="*/ 3913349 w 5525800"/>
              <a:gd name="connsiteY229" fmla="*/ 5583445 h 6858002"/>
              <a:gd name="connsiteX230" fmla="*/ 3353549 w 5525800"/>
              <a:gd name="connsiteY230" fmla="*/ 5583445 h 6858002"/>
              <a:gd name="connsiteX231" fmla="*/ 3621155 w 5525800"/>
              <a:gd name="connsiteY231" fmla="*/ 5587256 h 6858002"/>
              <a:gd name="connsiteX232" fmla="*/ 3621155 w 5525800"/>
              <a:gd name="connsiteY232" fmla="*/ 5850123 h 6858002"/>
              <a:gd name="connsiteX233" fmla="*/ 3326406 w 5525800"/>
              <a:gd name="connsiteY233" fmla="*/ 5842503 h 6858002"/>
              <a:gd name="connsiteX234" fmla="*/ 3353549 w 5525800"/>
              <a:gd name="connsiteY234" fmla="*/ 5583445 h 6858002"/>
              <a:gd name="connsiteX235" fmla="*/ 4212978 w 5525800"/>
              <a:gd name="connsiteY235" fmla="*/ 5569406 h 6858002"/>
              <a:gd name="connsiteX236" fmla="*/ 4266785 w 5525800"/>
              <a:gd name="connsiteY236" fmla="*/ 5810515 h 6858002"/>
              <a:gd name="connsiteX237" fmla="*/ 3974707 w 5525800"/>
              <a:gd name="connsiteY237" fmla="*/ 5836083 h 6858002"/>
              <a:gd name="connsiteX238" fmla="*/ 3943966 w 5525800"/>
              <a:gd name="connsiteY238" fmla="*/ 5587671 h 6858002"/>
              <a:gd name="connsiteX239" fmla="*/ 4212978 w 5525800"/>
              <a:gd name="connsiteY239" fmla="*/ 5569406 h 6858002"/>
              <a:gd name="connsiteX240" fmla="*/ 3061240 w 5525800"/>
              <a:gd name="connsiteY240" fmla="*/ 5569406 h 6858002"/>
              <a:gd name="connsiteX241" fmla="*/ 3326415 w 5525800"/>
              <a:gd name="connsiteY241" fmla="*/ 5587671 h 6858002"/>
              <a:gd name="connsiteX242" fmla="*/ 3295665 w 5525800"/>
              <a:gd name="connsiteY242" fmla="*/ 5836083 h 6858002"/>
              <a:gd name="connsiteX243" fmla="*/ 3003595 w 5525800"/>
              <a:gd name="connsiteY243" fmla="*/ 5810515 h 6858002"/>
              <a:gd name="connsiteX244" fmla="*/ 3061240 w 5525800"/>
              <a:gd name="connsiteY244" fmla="*/ 5569406 h 6858002"/>
              <a:gd name="connsiteX245" fmla="*/ 5525800 w 5525800"/>
              <a:gd name="connsiteY245" fmla="*/ 5542936 h 6858002"/>
              <a:gd name="connsiteX246" fmla="*/ 5525800 w 5525800"/>
              <a:gd name="connsiteY246" fmla="*/ 5787779 h 6858002"/>
              <a:gd name="connsiteX247" fmla="*/ 5396695 w 5525800"/>
              <a:gd name="connsiteY247" fmla="*/ 5836083 h 6858002"/>
              <a:gd name="connsiteX248" fmla="*/ 5277329 w 5525800"/>
              <a:gd name="connsiteY248" fmla="*/ 5625017 h 6858002"/>
              <a:gd name="connsiteX249" fmla="*/ 5423647 w 5525800"/>
              <a:gd name="connsiteY249" fmla="*/ 5579094 h 6858002"/>
              <a:gd name="connsiteX250" fmla="*/ 4497833 w 5525800"/>
              <a:gd name="connsiteY250" fmla="*/ 5527303 h 6858002"/>
              <a:gd name="connsiteX251" fmla="*/ 4575565 w 5525800"/>
              <a:gd name="connsiteY251" fmla="*/ 5766291 h 6858002"/>
              <a:gd name="connsiteX252" fmla="*/ 4294237 w 5525800"/>
              <a:gd name="connsiteY252" fmla="*/ 5808012 h 6858002"/>
              <a:gd name="connsiteX253" fmla="*/ 4238715 w 5525800"/>
              <a:gd name="connsiteY253" fmla="*/ 5557655 h 6858002"/>
              <a:gd name="connsiteX254" fmla="*/ 4497833 w 5525800"/>
              <a:gd name="connsiteY254" fmla="*/ 5527303 h 6858002"/>
              <a:gd name="connsiteX255" fmla="*/ 2765607 w 5525800"/>
              <a:gd name="connsiteY255" fmla="*/ 5527303 h 6858002"/>
              <a:gd name="connsiteX256" fmla="*/ 3031666 w 5525800"/>
              <a:gd name="connsiteY256" fmla="*/ 5557655 h 6858002"/>
              <a:gd name="connsiteX257" fmla="*/ 2973827 w 5525800"/>
              <a:gd name="connsiteY257" fmla="*/ 5808012 h 6858002"/>
              <a:gd name="connsiteX258" fmla="*/ 2680775 w 5525800"/>
              <a:gd name="connsiteY258" fmla="*/ 5766291 h 6858002"/>
              <a:gd name="connsiteX259" fmla="*/ 2765607 w 5525800"/>
              <a:gd name="connsiteY259" fmla="*/ 5527303 h 6858002"/>
              <a:gd name="connsiteX260" fmla="*/ 1692087 w 5525800"/>
              <a:gd name="connsiteY260" fmla="*/ 5527303 h 6858002"/>
              <a:gd name="connsiteX261" fmla="*/ 1979003 w 5525800"/>
              <a:gd name="connsiteY261" fmla="*/ 5625017 h 6858002"/>
              <a:gd name="connsiteX262" fmla="*/ 1863492 w 5525800"/>
              <a:gd name="connsiteY262" fmla="*/ 5836083 h 6858002"/>
              <a:gd name="connsiteX263" fmla="*/ 1557940 w 5525800"/>
              <a:gd name="connsiteY263" fmla="*/ 5711006 h 6858002"/>
              <a:gd name="connsiteX264" fmla="*/ 1692087 w 5525800"/>
              <a:gd name="connsiteY264" fmla="*/ 5527303 h 6858002"/>
              <a:gd name="connsiteX265" fmla="*/ 4800274 w 5525800"/>
              <a:gd name="connsiteY265" fmla="*/ 5485201 h 6858002"/>
              <a:gd name="connsiteX266" fmla="*/ 4912417 w 5525800"/>
              <a:gd name="connsiteY266" fmla="*/ 5706029 h 6858002"/>
              <a:gd name="connsiteX267" fmla="*/ 4618525 w 5525800"/>
              <a:gd name="connsiteY267" fmla="*/ 5765910 h 6858002"/>
              <a:gd name="connsiteX268" fmla="*/ 4533455 w 5525800"/>
              <a:gd name="connsiteY268" fmla="*/ 5530115 h 6858002"/>
              <a:gd name="connsiteX269" fmla="*/ 4800274 w 5525800"/>
              <a:gd name="connsiteY269" fmla="*/ 5485201 h 6858002"/>
              <a:gd name="connsiteX270" fmla="*/ 2470098 w 5525800"/>
              <a:gd name="connsiteY270" fmla="*/ 5485201 h 6858002"/>
              <a:gd name="connsiteX271" fmla="*/ 2736917 w 5525800"/>
              <a:gd name="connsiteY271" fmla="*/ 5530115 h 6858002"/>
              <a:gd name="connsiteX272" fmla="*/ 2647975 w 5525800"/>
              <a:gd name="connsiteY272" fmla="*/ 5765910 h 6858002"/>
              <a:gd name="connsiteX273" fmla="*/ 2357955 w 5525800"/>
              <a:gd name="connsiteY273" fmla="*/ 5706029 h 6858002"/>
              <a:gd name="connsiteX274" fmla="*/ 2470098 w 5525800"/>
              <a:gd name="connsiteY274" fmla="*/ 5485201 h 6858002"/>
              <a:gd name="connsiteX275" fmla="*/ 5093149 w 5525800"/>
              <a:gd name="connsiteY275" fmla="*/ 5415020 h 6858002"/>
              <a:gd name="connsiteX276" fmla="*/ 5235227 w 5525800"/>
              <a:gd name="connsiteY276" fmla="*/ 5616069 h 6858002"/>
              <a:gd name="connsiteX277" fmla="*/ 4943396 w 5525800"/>
              <a:gd name="connsiteY277" fmla="*/ 5695729 h 6858002"/>
              <a:gd name="connsiteX278" fmla="*/ 4828195 w 5525800"/>
              <a:gd name="connsiteY278" fmla="*/ 5471922 h 6858002"/>
              <a:gd name="connsiteX279" fmla="*/ 5093149 w 5525800"/>
              <a:gd name="connsiteY279" fmla="*/ 5415020 h 6858002"/>
              <a:gd name="connsiteX280" fmla="*/ 2172325 w 5525800"/>
              <a:gd name="connsiteY280" fmla="*/ 5415020 h 6858002"/>
              <a:gd name="connsiteX281" fmla="*/ 2428137 w 5525800"/>
              <a:gd name="connsiteY281" fmla="*/ 5471922 h 6858002"/>
              <a:gd name="connsiteX282" fmla="*/ 2316915 w 5525800"/>
              <a:gd name="connsiteY282" fmla="*/ 5695729 h 6858002"/>
              <a:gd name="connsiteX283" fmla="*/ 2035145 w 5525800"/>
              <a:gd name="connsiteY283" fmla="*/ 5616069 h 6858002"/>
              <a:gd name="connsiteX284" fmla="*/ 2172325 w 5525800"/>
              <a:gd name="connsiteY284" fmla="*/ 5415020 h 6858002"/>
              <a:gd name="connsiteX285" fmla="*/ 814578 w 5525800"/>
              <a:gd name="connsiteY285" fmla="*/ 5400989 h 6858002"/>
              <a:gd name="connsiteX286" fmla="*/ 1010561 w 5525800"/>
              <a:gd name="connsiteY286" fmla="*/ 5754266 h 6858002"/>
              <a:gd name="connsiteX287" fmla="*/ 833428 w 5525800"/>
              <a:gd name="connsiteY287" fmla="*/ 5808021 h 6858002"/>
              <a:gd name="connsiteX288" fmla="*/ 603529 w 5525800"/>
              <a:gd name="connsiteY288" fmla="*/ 5447069 h 6858002"/>
              <a:gd name="connsiteX289" fmla="*/ 814578 w 5525800"/>
              <a:gd name="connsiteY289" fmla="*/ 5400989 h 6858002"/>
              <a:gd name="connsiteX290" fmla="*/ 5386297 w 5525800"/>
              <a:gd name="connsiteY290" fmla="*/ 5330808 h 6858002"/>
              <a:gd name="connsiteX291" fmla="*/ 5525800 w 5525800"/>
              <a:gd name="connsiteY291" fmla="*/ 5481742 h 6858002"/>
              <a:gd name="connsiteX292" fmla="*/ 5525800 w 5525800"/>
              <a:gd name="connsiteY292" fmla="*/ 5527180 h 6858002"/>
              <a:gd name="connsiteX293" fmla="*/ 5267975 w 5525800"/>
              <a:gd name="connsiteY293" fmla="*/ 5611516 h 6858002"/>
              <a:gd name="connsiteX294" fmla="*/ 5122943 w 5525800"/>
              <a:gd name="connsiteY294" fmla="*/ 5405931 h 6858002"/>
              <a:gd name="connsiteX295" fmla="*/ 5386297 w 5525800"/>
              <a:gd name="connsiteY295" fmla="*/ 5330808 h 6858002"/>
              <a:gd name="connsiteX296" fmla="*/ 1874844 w 5525800"/>
              <a:gd name="connsiteY296" fmla="*/ 5330808 h 6858002"/>
              <a:gd name="connsiteX297" fmla="*/ 2133388 w 5525800"/>
              <a:gd name="connsiteY297" fmla="*/ 5405931 h 6858002"/>
              <a:gd name="connsiteX298" fmla="*/ 1993034 w 5525800"/>
              <a:gd name="connsiteY298" fmla="*/ 5611516 h 6858002"/>
              <a:gd name="connsiteX299" fmla="*/ 1712325 w 5525800"/>
              <a:gd name="connsiteY299" fmla="*/ 5516632 h 6858002"/>
              <a:gd name="connsiteX300" fmla="*/ 1874844 w 5525800"/>
              <a:gd name="connsiteY300" fmla="*/ 5330808 h 6858002"/>
              <a:gd name="connsiteX301" fmla="*/ 1049039 w 5525800"/>
              <a:gd name="connsiteY301" fmla="*/ 5330808 h 6858002"/>
              <a:gd name="connsiteX302" fmla="*/ 1207049 w 5525800"/>
              <a:gd name="connsiteY302" fmla="*/ 5667658 h 6858002"/>
              <a:gd name="connsiteX303" fmla="*/ 1030234 w 5525800"/>
              <a:gd name="connsiteY303" fmla="*/ 5751871 h 6858002"/>
              <a:gd name="connsiteX304" fmla="*/ 842127 w 5525800"/>
              <a:gd name="connsiteY304" fmla="*/ 5403535 h 6858002"/>
              <a:gd name="connsiteX305" fmla="*/ 1049039 w 5525800"/>
              <a:gd name="connsiteY305" fmla="*/ 5330808 h 6858002"/>
              <a:gd name="connsiteX306" fmla="*/ 3881617 w 5525800"/>
              <a:gd name="connsiteY306" fmla="*/ 5316768 h 6858002"/>
              <a:gd name="connsiteX307" fmla="*/ 3915904 w 5525800"/>
              <a:gd name="connsiteY307" fmla="*/ 5561865 h 6858002"/>
              <a:gd name="connsiteX308" fmla="*/ 3653036 w 5525800"/>
              <a:gd name="connsiteY308" fmla="*/ 5569406 h 6858002"/>
              <a:gd name="connsiteX309" fmla="*/ 3649226 w 5525800"/>
              <a:gd name="connsiteY309" fmla="*/ 5324309 h 6858002"/>
              <a:gd name="connsiteX310" fmla="*/ 3881617 w 5525800"/>
              <a:gd name="connsiteY310" fmla="*/ 5316768 h 6858002"/>
              <a:gd name="connsiteX311" fmla="*/ 3385395 w 5525800"/>
              <a:gd name="connsiteY311" fmla="*/ 5316768 h 6858002"/>
              <a:gd name="connsiteX312" fmla="*/ 3621155 w 5525800"/>
              <a:gd name="connsiteY312" fmla="*/ 5324309 h 6858002"/>
              <a:gd name="connsiteX313" fmla="*/ 3617291 w 5525800"/>
              <a:gd name="connsiteY313" fmla="*/ 5569406 h 6858002"/>
              <a:gd name="connsiteX314" fmla="*/ 3354477 w 5525800"/>
              <a:gd name="connsiteY314" fmla="*/ 5561865 h 6858002"/>
              <a:gd name="connsiteX315" fmla="*/ 3385395 w 5525800"/>
              <a:gd name="connsiteY315" fmla="*/ 5316768 h 6858002"/>
              <a:gd name="connsiteX316" fmla="*/ 4146403 w 5525800"/>
              <a:gd name="connsiteY316" fmla="*/ 5302736 h 6858002"/>
              <a:gd name="connsiteX317" fmla="*/ 4210644 w 5525800"/>
              <a:gd name="connsiteY317" fmla="*/ 5536799 h 6858002"/>
              <a:gd name="connsiteX318" fmla="*/ 3953682 w 5525800"/>
              <a:gd name="connsiteY318" fmla="*/ 5555374 h 6858002"/>
              <a:gd name="connsiteX319" fmla="*/ 3915895 w 5525800"/>
              <a:gd name="connsiteY319" fmla="*/ 5313885 h 6858002"/>
              <a:gd name="connsiteX320" fmla="*/ 4146403 w 5525800"/>
              <a:gd name="connsiteY320" fmla="*/ 5302736 h 6858002"/>
              <a:gd name="connsiteX321" fmla="*/ 3123977 w 5525800"/>
              <a:gd name="connsiteY321" fmla="*/ 5302736 h 6858002"/>
              <a:gd name="connsiteX322" fmla="*/ 3354486 w 5525800"/>
              <a:gd name="connsiteY322" fmla="*/ 5313885 h 6858002"/>
              <a:gd name="connsiteX323" fmla="*/ 3320473 w 5525800"/>
              <a:gd name="connsiteY323" fmla="*/ 5555374 h 6858002"/>
              <a:gd name="connsiteX324" fmla="*/ 3059737 w 5525800"/>
              <a:gd name="connsiteY324" fmla="*/ 5536799 h 6858002"/>
              <a:gd name="connsiteX325" fmla="*/ 3123977 w 5525800"/>
              <a:gd name="connsiteY325" fmla="*/ 5302736 h 6858002"/>
              <a:gd name="connsiteX326" fmla="*/ 4397512 w 5525800"/>
              <a:gd name="connsiteY326" fmla="*/ 5274665 h 6858002"/>
              <a:gd name="connsiteX327" fmla="*/ 4491353 w 5525800"/>
              <a:gd name="connsiteY327" fmla="*/ 5510425 h 6858002"/>
              <a:gd name="connsiteX328" fmla="*/ 4236097 w 5525800"/>
              <a:gd name="connsiteY328" fmla="*/ 5541343 h 6858002"/>
              <a:gd name="connsiteX329" fmla="*/ 4168533 w 5525800"/>
              <a:gd name="connsiteY329" fmla="*/ 5297856 h 6858002"/>
              <a:gd name="connsiteX330" fmla="*/ 4397512 w 5525800"/>
              <a:gd name="connsiteY330" fmla="*/ 5274665 h 6858002"/>
              <a:gd name="connsiteX331" fmla="*/ 2875495 w 5525800"/>
              <a:gd name="connsiteY331" fmla="*/ 5274665 h 6858002"/>
              <a:gd name="connsiteX332" fmla="*/ 3101839 w 5525800"/>
              <a:gd name="connsiteY332" fmla="*/ 5297856 h 6858002"/>
              <a:gd name="connsiteX333" fmla="*/ 3035043 w 5525800"/>
              <a:gd name="connsiteY333" fmla="*/ 5541343 h 6858002"/>
              <a:gd name="connsiteX334" fmla="*/ 2779019 w 5525800"/>
              <a:gd name="connsiteY334" fmla="*/ 5510425 h 6858002"/>
              <a:gd name="connsiteX335" fmla="*/ 2875495 w 5525800"/>
              <a:gd name="connsiteY335" fmla="*/ 5274665 h 6858002"/>
              <a:gd name="connsiteX336" fmla="*/ 4655490 w 5525800"/>
              <a:gd name="connsiteY336" fmla="*/ 5246594 h 6858002"/>
              <a:gd name="connsiteX337" fmla="*/ 4786093 w 5525800"/>
              <a:gd name="connsiteY337" fmla="*/ 5455300 h 6858002"/>
              <a:gd name="connsiteX338" fmla="*/ 4521041 w 5525800"/>
              <a:gd name="connsiteY338" fmla="*/ 5499232 h 6858002"/>
              <a:gd name="connsiteX339" fmla="*/ 4421171 w 5525800"/>
              <a:gd name="connsiteY339" fmla="*/ 5275885 h 6858002"/>
              <a:gd name="connsiteX340" fmla="*/ 4655490 w 5525800"/>
              <a:gd name="connsiteY340" fmla="*/ 5246594 h 6858002"/>
              <a:gd name="connsiteX341" fmla="*/ 2609860 w 5525800"/>
              <a:gd name="connsiteY341" fmla="*/ 5246594 h 6858002"/>
              <a:gd name="connsiteX342" fmla="*/ 2835170 w 5525800"/>
              <a:gd name="connsiteY342" fmla="*/ 5275885 h 6858002"/>
              <a:gd name="connsiteX343" fmla="*/ 2735441 w 5525800"/>
              <a:gd name="connsiteY343" fmla="*/ 5499232 h 6858002"/>
              <a:gd name="connsiteX344" fmla="*/ 2484279 w 5525800"/>
              <a:gd name="connsiteY344" fmla="*/ 5455300 h 6858002"/>
              <a:gd name="connsiteX345" fmla="*/ 2609860 w 5525800"/>
              <a:gd name="connsiteY345" fmla="*/ 5246594 h 6858002"/>
              <a:gd name="connsiteX346" fmla="*/ 1273393 w 5525800"/>
              <a:gd name="connsiteY346" fmla="*/ 5232563 h 6858002"/>
              <a:gd name="connsiteX347" fmla="*/ 1403545 w 5525800"/>
              <a:gd name="connsiteY347" fmla="*/ 5545570 h 6858002"/>
              <a:gd name="connsiteX348" fmla="*/ 1223636 w 5525800"/>
              <a:gd name="connsiteY348" fmla="*/ 5653627 h 6858002"/>
              <a:gd name="connsiteX349" fmla="*/ 1066695 w 5525800"/>
              <a:gd name="connsiteY349" fmla="*/ 5325723 h 6858002"/>
              <a:gd name="connsiteX350" fmla="*/ 1273393 w 5525800"/>
              <a:gd name="connsiteY350" fmla="*/ 5232563 h 6858002"/>
              <a:gd name="connsiteX351" fmla="*/ 4916766 w 5525800"/>
              <a:gd name="connsiteY351" fmla="*/ 5190454 h 6858002"/>
              <a:gd name="connsiteX352" fmla="*/ 5080833 w 5525800"/>
              <a:gd name="connsiteY352" fmla="*/ 5398310 h 6858002"/>
              <a:gd name="connsiteX353" fmla="*/ 4821378 w 5525800"/>
              <a:gd name="connsiteY353" fmla="*/ 5457131 h 6858002"/>
              <a:gd name="connsiteX354" fmla="*/ 4687840 w 5525800"/>
              <a:gd name="connsiteY354" fmla="*/ 5233598 h 6858002"/>
              <a:gd name="connsiteX355" fmla="*/ 4916766 w 5525800"/>
              <a:gd name="connsiteY355" fmla="*/ 5190454 h 6858002"/>
              <a:gd name="connsiteX356" fmla="*/ 2352014 w 5525800"/>
              <a:gd name="connsiteY356" fmla="*/ 5190454 h 6858002"/>
              <a:gd name="connsiteX357" fmla="*/ 2582523 w 5525800"/>
              <a:gd name="connsiteY357" fmla="*/ 5233598 h 6858002"/>
              <a:gd name="connsiteX358" fmla="*/ 2450267 w 5525800"/>
              <a:gd name="connsiteY358" fmla="*/ 5457131 h 6858002"/>
              <a:gd name="connsiteX359" fmla="*/ 2189530 w 5525800"/>
              <a:gd name="connsiteY359" fmla="*/ 5398310 h 6858002"/>
              <a:gd name="connsiteX360" fmla="*/ 2352014 w 5525800"/>
              <a:gd name="connsiteY360" fmla="*/ 5190454 h 6858002"/>
              <a:gd name="connsiteX361" fmla="*/ 5175355 w 5525800"/>
              <a:gd name="connsiteY361" fmla="*/ 5148351 h 6858002"/>
              <a:gd name="connsiteX362" fmla="*/ 5375581 w 5525800"/>
              <a:gd name="connsiteY362" fmla="*/ 5320887 h 6858002"/>
              <a:gd name="connsiteX363" fmla="*/ 5109903 w 5525800"/>
              <a:gd name="connsiteY363" fmla="*/ 5386958 h 6858002"/>
              <a:gd name="connsiteX364" fmla="*/ 4940479 w 5525800"/>
              <a:gd name="connsiteY364" fmla="*/ 5196077 h 6858002"/>
              <a:gd name="connsiteX365" fmla="*/ 5175355 w 5525800"/>
              <a:gd name="connsiteY365" fmla="*/ 5148351 h 6858002"/>
              <a:gd name="connsiteX366" fmla="*/ 2086521 w 5525800"/>
              <a:gd name="connsiteY366" fmla="*/ 5148351 h 6858002"/>
              <a:gd name="connsiteX367" fmla="*/ 2315854 w 5525800"/>
              <a:gd name="connsiteY367" fmla="*/ 5196077 h 6858002"/>
              <a:gd name="connsiteX368" fmla="*/ 2150434 w 5525800"/>
              <a:gd name="connsiteY368" fmla="*/ 5386958 h 6858002"/>
              <a:gd name="connsiteX369" fmla="*/ 1894790 w 5525800"/>
              <a:gd name="connsiteY369" fmla="*/ 5320887 h 6858002"/>
              <a:gd name="connsiteX370" fmla="*/ 2086521 w 5525800"/>
              <a:gd name="connsiteY370" fmla="*/ 5148351 h 6858002"/>
              <a:gd name="connsiteX371" fmla="*/ 1505582 w 5525800"/>
              <a:gd name="connsiteY371" fmla="*/ 5092209 h 6858002"/>
              <a:gd name="connsiteX372" fmla="*/ 1600050 w 5525800"/>
              <a:gd name="connsiteY372" fmla="*/ 5386100 h 6858002"/>
              <a:gd name="connsiteX373" fmla="*/ 1426223 w 5525800"/>
              <a:gd name="connsiteY373" fmla="*/ 5527312 h 6858002"/>
              <a:gd name="connsiteX374" fmla="*/ 1305301 w 5525800"/>
              <a:gd name="connsiteY374" fmla="*/ 5214342 h 6858002"/>
              <a:gd name="connsiteX375" fmla="*/ 1505582 w 5525800"/>
              <a:gd name="connsiteY375" fmla="*/ 5092209 h 6858002"/>
              <a:gd name="connsiteX376" fmla="*/ 3836978 w 5525800"/>
              <a:gd name="connsiteY376" fmla="*/ 5064129 h 6858002"/>
              <a:gd name="connsiteX377" fmla="*/ 3873793 w 5525800"/>
              <a:gd name="connsiteY377" fmla="*/ 5298952 h 6858002"/>
              <a:gd name="connsiteX378" fmla="*/ 3649226 w 5525800"/>
              <a:gd name="connsiteY378" fmla="*/ 5302736 h 6858002"/>
              <a:gd name="connsiteX379" fmla="*/ 3649226 w 5525800"/>
              <a:gd name="connsiteY379" fmla="*/ 5067922 h 6858002"/>
              <a:gd name="connsiteX380" fmla="*/ 3836978 w 5525800"/>
              <a:gd name="connsiteY380" fmla="*/ 5064129 h 6858002"/>
              <a:gd name="connsiteX381" fmla="*/ 3430273 w 5525800"/>
              <a:gd name="connsiteY381" fmla="*/ 5064129 h 6858002"/>
              <a:gd name="connsiteX382" fmla="*/ 3621155 w 5525800"/>
              <a:gd name="connsiteY382" fmla="*/ 5067922 h 6858002"/>
              <a:gd name="connsiteX383" fmla="*/ 3621155 w 5525800"/>
              <a:gd name="connsiteY383" fmla="*/ 5302736 h 6858002"/>
              <a:gd name="connsiteX384" fmla="*/ 3396588 w 5525800"/>
              <a:gd name="connsiteY384" fmla="*/ 5298952 h 6858002"/>
              <a:gd name="connsiteX385" fmla="*/ 3430273 w 5525800"/>
              <a:gd name="connsiteY385" fmla="*/ 5064129 h 6858002"/>
              <a:gd name="connsiteX386" fmla="*/ 4065347 w 5525800"/>
              <a:gd name="connsiteY386" fmla="*/ 5050098 h 6858002"/>
              <a:gd name="connsiteX387" fmla="*/ 4140471 w 5525800"/>
              <a:gd name="connsiteY387" fmla="*/ 5277521 h 6858002"/>
              <a:gd name="connsiteX388" fmla="*/ 3911351 w 5525800"/>
              <a:gd name="connsiteY388" fmla="*/ 5288705 h 6858002"/>
              <a:gd name="connsiteX389" fmla="*/ 3873793 w 5525800"/>
              <a:gd name="connsiteY389" fmla="*/ 5061282 h 6858002"/>
              <a:gd name="connsiteX390" fmla="*/ 4065347 w 5525800"/>
              <a:gd name="connsiteY390" fmla="*/ 5050098 h 6858002"/>
              <a:gd name="connsiteX391" fmla="*/ 3202293 w 5525800"/>
              <a:gd name="connsiteY391" fmla="*/ 5050098 h 6858002"/>
              <a:gd name="connsiteX392" fmla="*/ 3396588 w 5525800"/>
              <a:gd name="connsiteY392" fmla="*/ 5061282 h 6858002"/>
              <a:gd name="connsiteX393" fmla="*/ 3358491 w 5525800"/>
              <a:gd name="connsiteY393" fmla="*/ 5288705 h 6858002"/>
              <a:gd name="connsiteX394" fmla="*/ 3129910 w 5525800"/>
              <a:gd name="connsiteY394" fmla="*/ 5277521 h 6858002"/>
              <a:gd name="connsiteX395" fmla="*/ 3202293 w 5525800"/>
              <a:gd name="connsiteY395" fmla="*/ 5050098 h 6858002"/>
              <a:gd name="connsiteX396" fmla="*/ 4272223 w 5525800"/>
              <a:gd name="connsiteY396" fmla="*/ 5036067 h 6858002"/>
              <a:gd name="connsiteX397" fmla="*/ 4379069 w 5525800"/>
              <a:gd name="connsiteY397" fmla="*/ 5256038 h 6858002"/>
              <a:gd name="connsiteX398" fmla="*/ 4158003 w 5525800"/>
              <a:gd name="connsiteY398" fmla="*/ 5274674 h 6858002"/>
              <a:gd name="connsiteX399" fmla="*/ 4084320 w 5525800"/>
              <a:gd name="connsiteY399" fmla="*/ 5050982 h 6858002"/>
              <a:gd name="connsiteX400" fmla="*/ 4272223 w 5525800"/>
              <a:gd name="connsiteY400" fmla="*/ 5036067 h 6858002"/>
              <a:gd name="connsiteX401" fmla="*/ 2987822 w 5525800"/>
              <a:gd name="connsiteY401" fmla="*/ 5036067 h 6858002"/>
              <a:gd name="connsiteX402" fmla="*/ 3186051 w 5525800"/>
              <a:gd name="connsiteY402" fmla="*/ 5050982 h 6858002"/>
              <a:gd name="connsiteX403" fmla="*/ 3105994 w 5525800"/>
              <a:gd name="connsiteY403" fmla="*/ 5274674 h 6858002"/>
              <a:gd name="connsiteX404" fmla="*/ 2877272 w 5525800"/>
              <a:gd name="connsiteY404" fmla="*/ 5256038 h 6858002"/>
              <a:gd name="connsiteX405" fmla="*/ 2987822 w 5525800"/>
              <a:gd name="connsiteY405" fmla="*/ 5036067 h 6858002"/>
              <a:gd name="connsiteX406" fmla="*/ 5525800 w 5525800"/>
              <a:gd name="connsiteY406" fmla="*/ 5009780 h 6858002"/>
              <a:gd name="connsiteX407" fmla="*/ 5525800 w 5525800"/>
              <a:gd name="connsiteY407" fmla="*/ 5252789 h 6858002"/>
              <a:gd name="connsiteX408" fmla="*/ 5473825 w 5525800"/>
              <a:gd name="connsiteY408" fmla="*/ 5202662 h 6858002"/>
              <a:gd name="connsiteX409" fmla="*/ 4493687 w 5525800"/>
              <a:gd name="connsiteY409" fmla="*/ 5007996 h 6858002"/>
              <a:gd name="connsiteX410" fmla="*/ 4645739 w 5525800"/>
              <a:gd name="connsiteY410" fmla="*/ 5216782 h 6858002"/>
              <a:gd name="connsiteX411" fmla="*/ 4411808 w 5525800"/>
              <a:gd name="connsiteY411" fmla="*/ 5246603 h 6858002"/>
              <a:gd name="connsiteX412" fmla="*/ 4294847 w 5525800"/>
              <a:gd name="connsiteY412" fmla="*/ 5030365 h 6858002"/>
              <a:gd name="connsiteX413" fmla="*/ 4493687 w 5525800"/>
              <a:gd name="connsiteY413" fmla="*/ 5007996 h 6858002"/>
              <a:gd name="connsiteX414" fmla="*/ 2768993 w 5525800"/>
              <a:gd name="connsiteY414" fmla="*/ 5007996 h 6858002"/>
              <a:gd name="connsiteX415" fmla="*/ 2961484 w 5525800"/>
              <a:gd name="connsiteY415" fmla="*/ 5030365 h 6858002"/>
              <a:gd name="connsiteX416" fmla="*/ 2850430 w 5525800"/>
              <a:gd name="connsiteY416" fmla="*/ 5246603 h 6858002"/>
              <a:gd name="connsiteX417" fmla="*/ 2624633 w 5525800"/>
              <a:gd name="connsiteY417" fmla="*/ 5216782 h 6858002"/>
              <a:gd name="connsiteX418" fmla="*/ 2768993 w 5525800"/>
              <a:gd name="connsiteY418" fmla="*/ 5007996 h 6858002"/>
              <a:gd name="connsiteX419" fmla="*/ 640255 w 5525800"/>
              <a:gd name="connsiteY419" fmla="*/ 5007996 h 6858002"/>
              <a:gd name="connsiteX420" fmla="*/ 800025 w 5525800"/>
              <a:gd name="connsiteY420" fmla="*/ 5355209 h 6858002"/>
              <a:gd name="connsiteX421" fmla="*/ 583194 w 5525800"/>
              <a:gd name="connsiteY421" fmla="*/ 5400989 h 6858002"/>
              <a:gd name="connsiteX422" fmla="*/ 392993 w 5525800"/>
              <a:gd name="connsiteY422" fmla="*/ 5042337 h 6858002"/>
              <a:gd name="connsiteX423" fmla="*/ 640255 w 5525800"/>
              <a:gd name="connsiteY423" fmla="*/ 5007996 h 6858002"/>
              <a:gd name="connsiteX424" fmla="*/ 4712684 w 5525800"/>
              <a:gd name="connsiteY424" fmla="*/ 4979926 h 6858002"/>
              <a:gd name="connsiteX425" fmla="*/ 4898377 w 5525800"/>
              <a:gd name="connsiteY425" fmla="*/ 5176201 h 6858002"/>
              <a:gd name="connsiteX426" fmla="*/ 4670997 w 5525800"/>
              <a:gd name="connsiteY426" fmla="*/ 5218533 h 6858002"/>
              <a:gd name="connsiteX427" fmla="*/ 4519415 w 5525800"/>
              <a:gd name="connsiteY427" fmla="*/ 5006865 h 6858002"/>
              <a:gd name="connsiteX428" fmla="*/ 4712684 w 5525800"/>
              <a:gd name="connsiteY428" fmla="*/ 4979926 h 6858002"/>
              <a:gd name="connsiteX429" fmla="*/ 2548617 w 5525800"/>
              <a:gd name="connsiteY429" fmla="*/ 4979926 h 6858002"/>
              <a:gd name="connsiteX430" fmla="*/ 2750948 w 5525800"/>
              <a:gd name="connsiteY430" fmla="*/ 5006865 h 6858002"/>
              <a:gd name="connsiteX431" fmla="*/ 2595307 w 5525800"/>
              <a:gd name="connsiteY431" fmla="*/ 5218533 h 6858002"/>
              <a:gd name="connsiteX432" fmla="*/ 2357955 w 5525800"/>
              <a:gd name="connsiteY432" fmla="*/ 5176201 h 6858002"/>
              <a:gd name="connsiteX433" fmla="*/ 2548617 w 5525800"/>
              <a:gd name="connsiteY433" fmla="*/ 4979926 h 6858002"/>
              <a:gd name="connsiteX434" fmla="*/ 4932698 w 5525800"/>
              <a:gd name="connsiteY434" fmla="*/ 4951854 h 6858002"/>
              <a:gd name="connsiteX435" fmla="*/ 5151015 w 5525800"/>
              <a:gd name="connsiteY435" fmla="*/ 5127769 h 6858002"/>
              <a:gd name="connsiteX436" fmla="*/ 4928993 w 5525800"/>
              <a:gd name="connsiteY436" fmla="*/ 5176423 h 6858002"/>
              <a:gd name="connsiteX437" fmla="*/ 4743982 w 5525800"/>
              <a:gd name="connsiteY437" fmla="*/ 4985540 h 6858002"/>
              <a:gd name="connsiteX438" fmla="*/ 4932698 w 5525800"/>
              <a:gd name="connsiteY438" fmla="*/ 4951854 h 6858002"/>
              <a:gd name="connsiteX439" fmla="*/ 2329124 w 5525800"/>
              <a:gd name="connsiteY439" fmla="*/ 4951854 h 6858002"/>
              <a:gd name="connsiteX440" fmla="*/ 2526381 w 5525800"/>
              <a:gd name="connsiteY440" fmla="*/ 4985540 h 6858002"/>
              <a:gd name="connsiteX441" fmla="*/ 2336710 w 5525800"/>
              <a:gd name="connsiteY441" fmla="*/ 5176423 h 6858002"/>
              <a:gd name="connsiteX442" fmla="*/ 2105317 w 5525800"/>
              <a:gd name="connsiteY442" fmla="*/ 5127769 h 6858002"/>
              <a:gd name="connsiteX443" fmla="*/ 2329124 w 5525800"/>
              <a:gd name="connsiteY443" fmla="*/ 4951854 h 6858002"/>
              <a:gd name="connsiteX444" fmla="*/ 897987 w 5525800"/>
              <a:gd name="connsiteY444" fmla="*/ 4951854 h 6858002"/>
              <a:gd name="connsiteX445" fmla="*/ 1024593 w 5525800"/>
              <a:gd name="connsiteY445" fmla="*/ 5289766 h 6858002"/>
              <a:gd name="connsiteX446" fmla="*/ 816063 w 5525800"/>
              <a:gd name="connsiteY446" fmla="*/ 5358887 h 6858002"/>
              <a:gd name="connsiteX447" fmla="*/ 659671 w 5525800"/>
              <a:gd name="connsiteY447" fmla="*/ 5005619 h 6858002"/>
              <a:gd name="connsiteX448" fmla="*/ 897987 w 5525800"/>
              <a:gd name="connsiteY448" fmla="*/ 4951854 h 6858002"/>
              <a:gd name="connsiteX449" fmla="*/ 1728937 w 5525800"/>
              <a:gd name="connsiteY449" fmla="*/ 4937816 h 6858002"/>
              <a:gd name="connsiteX450" fmla="*/ 1796546 w 5525800"/>
              <a:gd name="connsiteY450" fmla="*/ 5202662 h 6858002"/>
              <a:gd name="connsiteX451" fmla="*/ 1623771 w 5525800"/>
              <a:gd name="connsiteY451" fmla="*/ 5372918 h 6858002"/>
              <a:gd name="connsiteX452" fmla="*/ 1529869 w 5525800"/>
              <a:gd name="connsiteY452" fmla="*/ 5081591 h 6858002"/>
              <a:gd name="connsiteX453" fmla="*/ 1728937 w 5525800"/>
              <a:gd name="connsiteY453" fmla="*/ 4937816 h 6858002"/>
              <a:gd name="connsiteX454" fmla="*/ 1150112 w 5525800"/>
              <a:gd name="connsiteY454" fmla="*/ 4867642 h 6858002"/>
              <a:gd name="connsiteX455" fmla="*/ 1249160 w 5525800"/>
              <a:gd name="connsiteY455" fmla="*/ 5184229 h 6858002"/>
              <a:gd name="connsiteX456" fmla="*/ 1047394 w 5525800"/>
              <a:gd name="connsiteY456" fmla="*/ 5274674 h 6858002"/>
              <a:gd name="connsiteX457" fmla="*/ 926341 w 5525800"/>
              <a:gd name="connsiteY457" fmla="*/ 4943022 h 6858002"/>
              <a:gd name="connsiteX458" fmla="*/ 1150112 w 5525800"/>
              <a:gd name="connsiteY458" fmla="*/ 4867642 h 6858002"/>
              <a:gd name="connsiteX459" fmla="*/ 3971586 w 5525800"/>
              <a:gd name="connsiteY459" fmla="*/ 4811491 h 6858002"/>
              <a:gd name="connsiteX460" fmla="*/ 4056258 w 5525800"/>
              <a:gd name="connsiteY460" fmla="*/ 5028446 h 6858002"/>
              <a:gd name="connsiteX461" fmla="*/ 3863829 w 5525800"/>
              <a:gd name="connsiteY461" fmla="*/ 5036058 h 6858002"/>
              <a:gd name="connsiteX462" fmla="*/ 3817651 w 5525800"/>
              <a:gd name="connsiteY462" fmla="*/ 4815302 h 6858002"/>
              <a:gd name="connsiteX463" fmla="*/ 3971586 w 5525800"/>
              <a:gd name="connsiteY463" fmla="*/ 4811491 h 6858002"/>
              <a:gd name="connsiteX464" fmla="*/ 3649226 w 5525800"/>
              <a:gd name="connsiteY464" fmla="*/ 4811491 h 6858002"/>
              <a:gd name="connsiteX465" fmla="*/ 3792339 w 5525800"/>
              <a:gd name="connsiteY465" fmla="*/ 4811491 h 6858002"/>
              <a:gd name="connsiteX466" fmla="*/ 3831691 w 5525800"/>
              <a:gd name="connsiteY466" fmla="*/ 5032257 h 6858002"/>
              <a:gd name="connsiteX467" fmla="*/ 3652807 w 5525800"/>
              <a:gd name="connsiteY467" fmla="*/ 5036058 h 6858002"/>
              <a:gd name="connsiteX468" fmla="*/ 3649226 w 5525800"/>
              <a:gd name="connsiteY468" fmla="*/ 4811491 h 6858002"/>
              <a:gd name="connsiteX469" fmla="*/ 3474470 w 5525800"/>
              <a:gd name="connsiteY469" fmla="*/ 4811491 h 6858002"/>
              <a:gd name="connsiteX470" fmla="*/ 3621155 w 5525800"/>
              <a:gd name="connsiteY470" fmla="*/ 4811491 h 6858002"/>
              <a:gd name="connsiteX471" fmla="*/ 3617574 w 5525800"/>
              <a:gd name="connsiteY471" fmla="*/ 5036058 h 6858002"/>
              <a:gd name="connsiteX472" fmla="*/ 3438689 w 5525800"/>
              <a:gd name="connsiteY472" fmla="*/ 5032257 h 6858002"/>
              <a:gd name="connsiteX473" fmla="*/ 3474470 w 5525800"/>
              <a:gd name="connsiteY473" fmla="*/ 4811491 h 6858002"/>
              <a:gd name="connsiteX474" fmla="*/ 3294940 w 5525800"/>
              <a:gd name="connsiteY474" fmla="*/ 4811491 h 6858002"/>
              <a:gd name="connsiteX475" fmla="*/ 3452729 w 5525800"/>
              <a:gd name="connsiteY475" fmla="*/ 4815302 h 6858002"/>
              <a:gd name="connsiteX476" fmla="*/ 3406543 w 5525800"/>
              <a:gd name="connsiteY476" fmla="*/ 5036058 h 6858002"/>
              <a:gd name="connsiteX477" fmla="*/ 3214123 w 5525800"/>
              <a:gd name="connsiteY477" fmla="*/ 5028446 h 6858002"/>
              <a:gd name="connsiteX478" fmla="*/ 3294940 w 5525800"/>
              <a:gd name="connsiteY478" fmla="*/ 4811491 h 6858002"/>
              <a:gd name="connsiteX479" fmla="*/ 4143725 w 5525800"/>
              <a:gd name="connsiteY479" fmla="*/ 4797460 h 6858002"/>
              <a:gd name="connsiteX480" fmla="*/ 4266777 w 5525800"/>
              <a:gd name="connsiteY480" fmla="*/ 5007060 h 6858002"/>
              <a:gd name="connsiteX481" fmla="*/ 4074507 w 5525800"/>
              <a:gd name="connsiteY481" fmla="*/ 5022027 h 6858002"/>
              <a:gd name="connsiteX482" fmla="*/ 3986068 w 5525800"/>
              <a:gd name="connsiteY482" fmla="*/ 4804949 h 6858002"/>
              <a:gd name="connsiteX483" fmla="*/ 4143725 w 5525800"/>
              <a:gd name="connsiteY483" fmla="*/ 4797460 h 6858002"/>
              <a:gd name="connsiteX484" fmla="*/ 3128769 w 5525800"/>
              <a:gd name="connsiteY484" fmla="*/ 4797460 h 6858002"/>
              <a:gd name="connsiteX485" fmla="*/ 3284295 w 5525800"/>
              <a:gd name="connsiteY485" fmla="*/ 4804949 h 6858002"/>
              <a:gd name="connsiteX486" fmla="*/ 3197050 w 5525800"/>
              <a:gd name="connsiteY486" fmla="*/ 5022027 h 6858002"/>
              <a:gd name="connsiteX487" fmla="*/ 3003586 w 5525800"/>
              <a:gd name="connsiteY487" fmla="*/ 5007060 h 6858002"/>
              <a:gd name="connsiteX488" fmla="*/ 3128769 w 5525800"/>
              <a:gd name="connsiteY488" fmla="*/ 4797460 h 6858002"/>
              <a:gd name="connsiteX489" fmla="*/ 4308215 w 5525800"/>
              <a:gd name="connsiteY489" fmla="*/ 4783429 h 6858002"/>
              <a:gd name="connsiteX490" fmla="*/ 4477313 w 5525800"/>
              <a:gd name="connsiteY490" fmla="*/ 4988643 h 6858002"/>
              <a:gd name="connsiteX491" fmla="*/ 4285157 w 5525800"/>
              <a:gd name="connsiteY491" fmla="*/ 5007996 h 6858002"/>
              <a:gd name="connsiteX492" fmla="*/ 4154493 w 5525800"/>
              <a:gd name="connsiteY492" fmla="*/ 4795046 h 6858002"/>
              <a:gd name="connsiteX493" fmla="*/ 4308215 w 5525800"/>
              <a:gd name="connsiteY493" fmla="*/ 4783429 h 6858002"/>
              <a:gd name="connsiteX494" fmla="*/ 2946127 w 5525800"/>
              <a:gd name="connsiteY494" fmla="*/ 4783429 h 6858002"/>
              <a:gd name="connsiteX495" fmla="*/ 3101839 w 5525800"/>
              <a:gd name="connsiteY495" fmla="*/ 4795046 h 6858002"/>
              <a:gd name="connsiteX496" fmla="*/ 2972713 w 5525800"/>
              <a:gd name="connsiteY496" fmla="*/ 5007996 h 6858002"/>
              <a:gd name="connsiteX497" fmla="*/ 2779019 w 5525800"/>
              <a:gd name="connsiteY497" fmla="*/ 4988643 h 6858002"/>
              <a:gd name="connsiteX498" fmla="*/ 2946127 w 5525800"/>
              <a:gd name="connsiteY498" fmla="*/ 4783429 h 6858002"/>
              <a:gd name="connsiteX499" fmla="*/ 4490610 w 5525800"/>
              <a:gd name="connsiteY499" fmla="*/ 4769389 h 6858002"/>
              <a:gd name="connsiteX500" fmla="*/ 4701880 w 5525800"/>
              <a:gd name="connsiteY500" fmla="*/ 4966381 h 6858002"/>
              <a:gd name="connsiteX501" fmla="*/ 4509813 w 5525800"/>
              <a:gd name="connsiteY501" fmla="*/ 4993956 h 6858002"/>
              <a:gd name="connsiteX502" fmla="*/ 4336959 w 5525800"/>
              <a:gd name="connsiteY502" fmla="*/ 4781210 h 6858002"/>
              <a:gd name="connsiteX503" fmla="*/ 4490610 w 5525800"/>
              <a:gd name="connsiteY503" fmla="*/ 4769389 h 6858002"/>
              <a:gd name="connsiteX504" fmla="*/ 2777560 w 5525800"/>
              <a:gd name="connsiteY504" fmla="*/ 4769389 h 6858002"/>
              <a:gd name="connsiteX505" fmla="*/ 2933413 w 5525800"/>
              <a:gd name="connsiteY505" fmla="*/ 4781210 h 6858002"/>
              <a:gd name="connsiteX506" fmla="*/ 2762353 w 5525800"/>
              <a:gd name="connsiteY506" fmla="*/ 4993956 h 6858002"/>
              <a:gd name="connsiteX507" fmla="*/ 2568492 w 5525800"/>
              <a:gd name="connsiteY507" fmla="*/ 4966381 h 6858002"/>
              <a:gd name="connsiteX508" fmla="*/ 2777560 w 5525800"/>
              <a:gd name="connsiteY508" fmla="*/ 4769389 h 6858002"/>
              <a:gd name="connsiteX509" fmla="*/ 4658983 w 5525800"/>
              <a:gd name="connsiteY509" fmla="*/ 4755358 h 6858002"/>
              <a:gd name="connsiteX510" fmla="*/ 4912417 w 5525800"/>
              <a:gd name="connsiteY510" fmla="*/ 4935278 h 6858002"/>
              <a:gd name="connsiteX511" fmla="*/ 4720420 w 5525800"/>
              <a:gd name="connsiteY511" fmla="*/ 4965895 h 6858002"/>
              <a:gd name="connsiteX512" fmla="*/ 4505384 w 5525800"/>
              <a:gd name="connsiteY512" fmla="*/ 4774499 h 6858002"/>
              <a:gd name="connsiteX513" fmla="*/ 4658983 w 5525800"/>
              <a:gd name="connsiteY513" fmla="*/ 4755358 h 6858002"/>
              <a:gd name="connsiteX514" fmla="*/ 2604033 w 5525800"/>
              <a:gd name="connsiteY514" fmla="*/ 4755358 h 6858002"/>
              <a:gd name="connsiteX515" fmla="*/ 2750948 w 5525800"/>
              <a:gd name="connsiteY515" fmla="*/ 4774499 h 6858002"/>
              <a:gd name="connsiteX516" fmla="*/ 2545266 w 5525800"/>
              <a:gd name="connsiteY516" fmla="*/ 4965895 h 6858002"/>
              <a:gd name="connsiteX517" fmla="*/ 2357955 w 5525800"/>
              <a:gd name="connsiteY517" fmla="*/ 4935278 h 6858002"/>
              <a:gd name="connsiteX518" fmla="*/ 2604033 w 5525800"/>
              <a:gd name="connsiteY518" fmla="*/ 4755358 h 6858002"/>
              <a:gd name="connsiteX519" fmla="*/ 1941719 w 5525800"/>
              <a:gd name="connsiteY519" fmla="*/ 4755358 h 6858002"/>
              <a:gd name="connsiteX520" fmla="*/ 1993034 w 5525800"/>
              <a:gd name="connsiteY520" fmla="*/ 4982657 h 6858002"/>
              <a:gd name="connsiteX521" fmla="*/ 1811453 w 5525800"/>
              <a:gd name="connsiteY521" fmla="*/ 5176423 h 6858002"/>
              <a:gd name="connsiteX522" fmla="*/ 1740396 w 5525800"/>
              <a:gd name="connsiteY522" fmla="*/ 4919311 h 6858002"/>
              <a:gd name="connsiteX523" fmla="*/ 1941719 w 5525800"/>
              <a:gd name="connsiteY523" fmla="*/ 4755358 h 6858002"/>
              <a:gd name="connsiteX524" fmla="*/ 1414075 w 5525800"/>
              <a:gd name="connsiteY524" fmla="*/ 4755358 h 6858002"/>
              <a:gd name="connsiteX525" fmla="*/ 1487767 w 5525800"/>
              <a:gd name="connsiteY525" fmla="*/ 5045563 h 6858002"/>
              <a:gd name="connsiteX526" fmla="*/ 1288813 w 5525800"/>
              <a:gd name="connsiteY526" fmla="*/ 5162391 h 6858002"/>
              <a:gd name="connsiteX527" fmla="*/ 1193018 w 5525800"/>
              <a:gd name="connsiteY527" fmla="*/ 4849579 h 6858002"/>
              <a:gd name="connsiteX528" fmla="*/ 1414075 w 5525800"/>
              <a:gd name="connsiteY528" fmla="*/ 4755358 h 6858002"/>
              <a:gd name="connsiteX529" fmla="*/ 5322065 w 5525800"/>
              <a:gd name="connsiteY529" fmla="*/ 4755349 h 6858002"/>
              <a:gd name="connsiteX530" fmla="*/ 5515936 w 5525800"/>
              <a:gd name="connsiteY530" fmla="*/ 4919302 h 6858002"/>
              <a:gd name="connsiteX531" fmla="*/ 5448831 w 5525800"/>
              <a:gd name="connsiteY531" fmla="*/ 5176414 h 6858002"/>
              <a:gd name="connsiteX532" fmla="*/ 5277329 w 5525800"/>
              <a:gd name="connsiteY532" fmla="*/ 4982649 h 6858002"/>
              <a:gd name="connsiteX533" fmla="*/ 5322065 w 5525800"/>
              <a:gd name="connsiteY533" fmla="*/ 4755349 h 6858002"/>
              <a:gd name="connsiteX534" fmla="*/ 1655423 w 5525800"/>
              <a:gd name="connsiteY534" fmla="*/ 4629035 h 6858002"/>
              <a:gd name="connsiteX535" fmla="*/ 1712325 w 5525800"/>
              <a:gd name="connsiteY535" fmla="*/ 4895324 h 6858002"/>
              <a:gd name="connsiteX536" fmla="*/ 1507483 w 5525800"/>
              <a:gd name="connsiteY536" fmla="*/ 5036067 h 6858002"/>
              <a:gd name="connsiteX537" fmla="*/ 1431616 w 5525800"/>
              <a:gd name="connsiteY537" fmla="*/ 4746960 h 6858002"/>
              <a:gd name="connsiteX538" fmla="*/ 1655423 w 5525800"/>
              <a:gd name="connsiteY538" fmla="*/ 4629035 h 6858002"/>
              <a:gd name="connsiteX539" fmla="*/ 493518 w 5525800"/>
              <a:gd name="connsiteY539" fmla="*/ 4615004 h 6858002"/>
              <a:gd name="connsiteX540" fmla="*/ 617570 w 5525800"/>
              <a:gd name="connsiteY540" fmla="*/ 4972976 h 6858002"/>
              <a:gd name="connsiteX541" fmla="*/ 361721 w 5525800"/>
              <a:gd name="connsiteY541" fmla="*/ 5007996 h 6858002"/>
              <a:gd name="connsiteX542" fmla="*/ 210536 w 5525800"/>
              <a:gd name="connsiteY542" fmla="*/ 4642244 h 6858002"/>
              <a:gd name="connsiteX543" fmla="*/ 493518 w 5525800"/>
              <a:gd name="connsiteY543" fmla="*/ 4615004 h 6858002"/>
              <a:gd name="connsiteX544" fmla="*/ 3865314 w 5525800"/>
              <a:gd name="connsiteY544" fmla="*/ 4572894 h 6858002"/>
              <a:gd name="connsiteX545" fmla="*/ 3958006 w 5525800"/>
              <a:gd name="connsiteY545" fmla="*/ 4779672 h 6858002"/>
              <a:gd name="connsiteX546" fmla="*/ 3813416 w 5525800"/>
              <a:gd name="connsiteY546" fmla="*/ 4783429 h 6858002"/>
              <a:gd name="connsiteX547" fmla="*/ 3761509 w 5525800"/>
              <a:gd name="connsiteY547" fmla="*/ 4576651 h 6858002"/>
              <a:gd name="connsiteX548" fmla="*/ 3865314 w 5525800"/>
              <a:gd name="connsiteY548" fmla="*/ 4572894 h 6858002"/>
              <a:gd name="connsiteX549" fmla="*/ 3635186 w 5525800"/>
              <a:gd name="connsiteY549" fmla="*/ 4572894 h 6858002"/>
              <a:gd name="connsiteX550" fmla="*/ 3743261 w 5525800"/>
              <a:gd name="connsiteY550" fmla="*/ 4572894 h 6858002"/>
              <a:gd name="connsiteX551" fmla="*/ 3789580 w 5525800"/>
              <a:gd name="connsiteY551" fmla="*/ 4783429 h 6858002"/>
              <a:gd name="connsiteX552" fmla="*/ 3639041 w 5525800"/>
              <a:gd name="connsiteY552" fmla="*/ 4783429 h 6858002"/>
              <a:gd name="connsiteX553" fmla="*/ 3635186 w 5525800"/>
              <a:gd name="connsiteY553" fmla="*/ 4572894 h 6858002"/>
              <a:gd name="connsiteX554" fmla="*/ 3523981 w 5525800"/>
              <a:gd name="connsiteY554" fmla="*/ 4572894 h 6858002"/>
              <a:gd name="connsiteX555" fmla="*/ 3621155 w 5525800"/>
              <a:gd name="connsiteY555" fmla="*/ 4572894 h 6858002"/>
              <a:gd name="connsiteX556" fmla="*/ 3621155 w 5525800"/>
              <a:gd name="connsiteY556" fmla="*/ 4783429 h 6858002"/>
              <a:gd name="connsiteX557" fmla="*/ 3480801 w 5525800"/>
              <a:gd name="connsiteY557" fmla="*/ 4783429 h 6858002"/>
              <a:gd name="connsiteX558" fmla="*/ 3523981 w 5525800"/>
              <a:gd name="connsiteY558" fmla="*/ 4572894 h 6858002"/>
              <a:gd name="connsiteX559" fmla="*/ 3403068 w 5525800"/>
              <a:gd name="connsiteY559" fmla="*/ 4572894 h 6858002"/>
              <a:gd name="connsiteX560" fmla="*/ 3508871 w 5525800"/>
              <a:gd name="connsiteY560" fmla="*/ 4576651 h 6858002"/>
              <a:gd name="connsiteX561" fmla="*/ 3459749 w 5525800"/>
              <a:gd name="connsiteY561" fmla="*/ 4783429 h 6858002"/>
              <a:gd name="connsiteX562" fmla="*/ 3312375 w 5525800"/>
              <a:gd name="connsiteY562" fmla="*/ 4779672 h 6858002"/>
              <a:gd name="connsiteX563" fmla="*/ 3403068 w 5525800"/>
              <a:gd name="connsiteY563" fmla="*/ 4572894 h 6858002"/>
              <a:gd name="connsiteX564" fmla="*/ 782661 w 5525800"/>
              <a:gd name="connsiteY564" fmla="*/ 4572894 h 6858002"/>
              <a:gd name="connsiteX565" fmla="*/ 884239 w 5525800"/>
              <a:gd name="connsiteY565" fmla="*/ 4908656 h 6858002"/>
              <a:gd name="connsiteX566" fmla="*/ 639699 w 5525800"/>
              <a:gd name="connsiteY566" fmla="*/ 4965886 h 6858002"/>
              <a:gd name="connsiteX567" fmla="*/ 519317 w 5525800"/>
              <a:gd name="connsiteY567" fmla="*/ 4614862 h 6858002"/>
              <a:gd name="connsiteX568" fmla="*/ 782661 w 5525800"/>
              <a:gd name="connsiteY568" fmla="*/ 4572894 h 6858002"/>
              <a:gd name="connsiteX569" fmla="*/ 4217187 w 5525800"/>
              <a:gd name="connsiteY569" fmla="*/ 4558862 h 6858002"/>
              <a:gd name="connsiteX570" fmla="*/ 4449242 w 5525800"/>
              <a:gd name="connsiteY570" fmla="*/ 4744236 h 6858002"/>
              <a:gd name="connsiteX571" fmla="*/ 4303273 w 5525800"/>
              <a:gd name="connsiteY571" fmla="*/ 4755358 h 6858002"/>
              <a:gd name="connsiteX572" fmla="*/ 4112391 w 5525800"/>
              <a:gd name="connsiteY572" fmla="*/ 4566280 h 6858002"/>
              <a:gd name="connsiteX573" fmla="*/ 4217187 w 5525800"/>
              <a:gd name="connsiteY573" fmla="*/ 4558862 h 6858002"/>
              <a:gd name="connsiteX574" fmla="*/ 4102179 w 5525800"/>
              <a:gd name="connsiteY574" fmla="*/ 4558862 h 6858002"/>
              <a:gd name="connsiteX575" fmla="*/ 4280817 w 5525800"/>
              <a:gd name="connsiteY575" fmla="*/ 4757701 h 6858002"/>
              <a:gd name="connsiteX576" fmla="*/ 4138641 w 5525800"/>
              <a:gd name="connsiteY576" fmla="*/ 4769398 h 6858002"/>
              <a:gd name="connsiteX577" fmla="*/ 4000107 w 5525800"/>
              <a:gd name="connsiteY577" fmla="*/ 4562761 h 6858002"/>
              <a:gd name="connsiteX578" fmla="*/ 4102179 w 5525800"/>
              <a:gd name="connsiteY578" fmla="*/ 4558862 h 6858002"/>
              <a:gd name="connsiteX579" fmla="*/ 3974441 w 5525800"/>
              <a:gd name="connsiteY579" fmla="*/ 4558862 h 6858002"/>
              <a:gd name="connsiteX580" fmla="*/ 4112391 w 5525800"/>
              <a:gd name="connsiteY580" fmla="*/ 4761742 h 6858002"/>
              <a:gd name="connsiteX581" fmla="*/ 3966988 w 5525800"/>
              <a:gd name="connsiteY581" fmla="*/ 4769398 h 6858002"/>
              <a:gd name="connsiteX582" fmla="*/ 3873784 w 5525800"/>
              <a:gd name="connsiteY582" fmla="*/ 4562690 h 6858002"/>
              <a:gd name="connsiteX583" fmla="*/ 3974441 w 5525800"/>
              <a:gd name="connsiteY583" fmla="*/ 4558862 h 6858002"/>
              <a:gd name="connsiteX584" fmla="*/ 3286046 w 5525800"/>
              <a:gd name="connsiteY584" fmla="*/ 4558862 h 6858002"/>
              <a:gd name="connsiteX585" fmla="*/ 3396579 w 5525800"/>
              <a:gd name="connsiteY585" fmla="*/ 4562690 h 6858002"/>
              <a:gd name="connsiteX586" fmla="*/ 3293941 w 5525800"/>
              <a:gd name="connsiteY586" fmla="*/ 4769398 h 6858002"/>
              <a:gd name="connsiteX587" fmla="*/ 3143941 w 5525800"/>
              <a:gd name="connsiteY587" fmla="*/ 4761742 h 6858002"/>
              <a:gd name="connsiteX588" fmla="*/ 3286046 w 5525800"/>
              <a:gd name="connsiteY588" fmla="*/ 4558862 h 6858002"/>
              <a:gd name="connsiteX589" fmla="*/ 3055785 w 5525800"/>
              <a:gd name="connsiteY589" fmla="*/ 4558862 h 6858002"/>
              <a:gd name="connsiteX590" fmla="*/ 3156213 w 5525800"/>
              <a:gd name="connsiteY590" fmla="*/ 4566147 h 6858002"/>
              <a:gd name="connsiteX591" fmla="*/ 3163082 w 5525800"/>
              <a:gd name="connsiteY591" fmla="*/ 4558862 h 6858002"/>
              <a:gd name="connsiteX592" fmla="*/ 3270264 w 5525800"/>
              <a:gd name="connsiteY592" fmla="*/ 4562761 h 6858002"/>
              <a:gd name="connsiteX593" fmla="*/ 3124799 w 5525800"/>
              <a:gd name="connsiteY593" fmla="*/ 4769398 h 6858002"/>
              <a:gd name="connsiteX594" fmla="*/ 2975515 w 5525800"/>
              <a:gd name="connsiteY594" fmla="*/ 4757701 h 6858002"/>
              <a:gd name="connsiteX595" fmla="*/ 3125073 w 5525800"/>
              <a:gd name="connsiteY595" fmla="*/ 4599160 h 6858002"/>
              <a:gd name="connsiteX596" fmla="*/ 2968734 w 5525800"/>
              <a:gd name="connsiteY596" fmla="*/ 4755358 h 6858002"/>
              <a:gd name="connsiteX597" fmla="*/ 2821130 w 5525800"/>
              <a:gd name="connsiteY597" fmla="*/ 4744236 h 6858002"/>
              <a:gd name="connsiteX598" fmla="*/ 3055785 w 5525800"/>
              <a:gd name="connsiteY598" fmla="*/ 4558862 h 6858002"/>
              <a:gd name="connsiteX599" fmla="*/ 5111282 w 5525800"/>
              <a:gd name="connsiteY599" fmla="*/ 4544822 h 6858002"/>
              <a:gd name="connsiteX600" fmla="*/ 5305400 w 5525800"/>
              <a:gd name="connsiteY600" fmla="*/ 4738286 h 6858002"/>
              <a:gd name="connsiteX601" fmla="*/ 5255925 w 5525800"/>
              <a:gd name="connsiteY601" fmla="*/ 4965886 h 6858002"/>
              <a:gd name="connsiteX602" fmla="*/ 5080833 w 5525800"/>
              <a:gd name="connsiteY602" fmla="*/ 4742079 h 6858002"/>
              <a:gd name="connsiteX603" fmla="*/ 5111282 w 5525800"/>
              <a:gd name="connsiteY603" fmla="*/ 4544822 h 6858002"/>
              <a:gd name="connsiteX604" fmla="*/ 4339019 w 5525800"/>
              <a:gd name="connsiteY604" fmla="*/ 4544822 h 6858002"/>
              <a:gd name="connsiteX605" fmla="*/ 4617667 w 5525800"/>
              <a:gd name="connsiteY605" fmla="*/ 4725908 h 6858002"/>
              <a:gd name="connsiteX606" fmla="*/ 4472769 w 5525800"/>
              <a:gd name="connsiteY606" fmla="*/ 4741318 h 6858002"/>
              <a:gd name="connsiteX607" fmla="*/ 4238706 w 5525800"/>
              <a:gd name="connsiteY607" fmla="*/ 4552532 h 6858002"/>
              <a:gd name="connsiteX608" fmla="*/ 4339019 w 5525800"/>
              <a:gd name="connsiteY608" fmla="*/ 4544822 h 6858002"/>
              <a:gd name="connsiteX609" fmla="*/ 2927640 w 5525800"/>
              <a:gd name="connsiteY609" fmla="*/ 4544822 h 6858002"/>
              <a:gd name="connsiteX610" fmla="*/ 3031666 w 5525800"/>
              <a:gd name="connsiteY610" fmla="*/ 4552532 h 6858002"/>
              <a:gd name="connsiteX611" fmla="*/ 2797603 w 5525800"/>
              <a:gd name="connsiteY611" fmla="*/ 4741318 h 6858002"/>
              <a:gd name="connsiteX612" fmla="*/ 2652705 w 5525800"/>
              <a:gd name="connsiteY612" fmla="*/ 4725908 h 6858002"/>
              <a:gd name="connsiteX613" fmla="*/ 2927640 w 5525800"/>
              <a:gd name="connsiteY613" fmla="*/ 4544822 h 6858002"/>
              <a:gd name="connsiteX614" fmla="*/ 2145050 w 5525800"/>
              <a:gd name="connsiteY614" fmla="*/ 4544822 h 6858002"/>
              <a:gd name="connsiteX615" fmla="*/ 2175499 w 5525800"/>
              <a:gd name="connsiteY615" fmla="*/ 4742079 h 6858002"/>
              <a:gd name="connsiteX616" fmla="*/ 1996606 w 5525800"/>
              <a:gd name="connsiteY616" fmla="*/ 4965886 h 6858002"/>
              <a:gd name="connsiteX617" fmla="*/ 1950932 w 5525800"/>
              <a:gd name="connsiteY617" fmla="*/ 4738286 h 6858002"/>
              <a:gd name="connsiteX618" fmla="*/ 2145050 w 5525800"/>
              <a:gd name="connsiteY618" fmla="*/ 4544822 h 6858002"/>
              <a:gd name="connsiteX619" fmla="*/ 1059842 w 5525800"/>
              <a:gd name="connsiteY619" fmla="*/ 4516751 h 6858002"/>
              <a:gd name="connsiteX620" fmla="*/ 1136876 w 5525800"/>
              <a:gd name="connsiteY620" fmla="*/ 4833435 h 6858002"/>
              <a:gd name="connsiteX621" fmla="*/ 909435 w 5525800"/>
              <a:gd name="connsiteY621" fmla="*/ 4909744 h 6858002"/>
              <a:gd name="connsiteX622" fmla="*/ 814056 w 5525800"/>
              <a:gd name="connsiteY622" fmla="*/ 4573989 h 6858002"/>
              <a:gd name="connsiteX623" fmla="*/ 1059842 w 5525800"/>
              <a:gd name="connsiteY623" fmla="*/ 4516751 h 6858002"/>
              <a:gd name="connsiteX624" fmla="*/ 5374954 w 5525800"/>
              <a:gd name="connsiteY624" fmla="*/ 4488680 h 6858002"/>
              <a:gd name="connsiteX625" fmla="*/ 5525800 w 5525800"/>
              <a:gd name="connsiteY625" fmla="*/ 4583162 h 6858002"/>
              <a:gd name="connsiteX626" fmla="*/ 5525800 w 5525800"/>
              <a:gd name="connsiteY626" fmla="*/ 4878673 h 6858002"/>
              <a:gd name="connsiteX627" fmla="*/ 5431508 w 5525800"/>
              <a:gd name="connsiteY627" fmla="*/ 4803265 h 6858002"/>
              <a:gd name="connsiteX628" fmla="*/ 5333471 w 5525800"/>
              <a:gd name="connsiteY628" fmla="*/ 4719189 h 6858002"/>
              <a:gd name="connsiteX629" fmla="*/ 5374954 w 5525800"/>
              <a:gd name="connsiteY629" fmla="*/ 4488680 h 6858002"/>
              <a:gd name="connsiteX630" fmla="*/ 1895418 w 5525800"/>
              <a:gd name="connsiteY630" fmla="*/ 4488680 h 6858002"/>
              <a:gd name="connsiteX631" fmla="*/ 1936892 w 5525800"/>
              <a:gd name="connsiteY631" fmla="*/ 4719189 h 6858002"/>
              <a:gd name="connsiteX632" fmla="*/ 1740811 w 5525800"/>
              <a:gd name="connsiteY632" fmla="*/ 4881673 h 6858002"/>
              <a:gd name="connsiteX633" fmla="*/ 1684254 w 5525800"/>
              <a:gd name="connsiteY633" fmla="*/ 4620937 h 6858002"/>
              <a:gd name="connsiteX634" fmla="*/ 1895418 w 5525800"/>
              <a:gd name="connsiteY634" fmla="*/ 4488680 h 6858002"/>
              <a:gd name="connsiteX635" fmla="*/ 1356589 w 5525800"/>
              <a:gd name="connsiteY635" fmla="*/ 4432538 h 6858002"/>
              <a:gd name="connsiteX636" fmla="*/ 1417585 w 5525800"/>
              <a:gd name="connsiteY636" fmla="*/ 4718623 h 6858002"/>
              <a:gd name="connsiteX637" fmla="*/ 1185044 w 5525800"/>
              <a:gd name="connsiteY637" fmla="*/ 4811500 h 6858002"/>
              <a:gd name="connsiteX638" fmla="*/ 1108805 w 5525800"/>
              <a:gd name="connsiteY638" fmla="*/ 4503136 h 6858002"/>
              <a:gd name="connsiteX639" fmla="*/ 1356589 w 5525800"/>
              <a:gd name="connsiteY639" fmla="*/ 4432538 h 6858002"/>
              <a:gd name="connsiteX640" fmla="*/ 3761501 w 5525800"/>
              <a:gd name="connsiteY640" fmla="*/ 4362366 h 6858002"/>
              <a:gd name="connsiteX641" fmla="*/ 3817642 w 5525800"/>
              <a:gd name="connsiteY641" fmla="*/ 4362366 h 6858002"/>
              <a:gd name="connsiteX642" fmla="*/ 3818915 w 5525800"/>
              <a:gd name="connsiteY642" fmla="*/ 4362366 h 6858002"/>
              <a:gd name="connsiteX643" fmla="*/ 3875614 w 5525800"/>
              <a:gd name="connsiteY643" fmla="*/ 4362366 h 6858002"/>
              <a:gd name="connsiteX644" fmla="*/ 4084320 w 5525800"/>
              <a:gd name="connsiteY644" fmla="*/ 4541179 h 6858002"/>
              <a:gd name="connsiteX645" fmla="*/ 3979967 w 5525800"/>
              <a:gd name="connsiteY645" fmla="*/ 4544831 h 6858002"/>
              <a:gd name="connsiteX646" fmla="*/ 3840161 w 5525800"/>
              <a:gd name="connsiteY646" fmla="*/ 4387687 h 6858002"/>
              <a:gd name="connsiteX647" fmla="*/ 3972037 w 5525800"/>
              <a:gd name="connsiteY647" fmla="*/ 4544831 h 6858002"/>
              <a:gd name="connsiteX648" fmla="*/ 3868683 w 5525800"/>
              <a:gd name="connsiteY648" fmla="*/ 4544831 h 6858002"/>
              <a:gd name="connsiteX649" fmla="*/ 3761501 w 5525800"/>
              <a:gd name="connsiteY649" fmla="*/ 4362366 h 6858002"/>
              <a:gd name="connsiteX650" fmla="*/ 3386677 w 5525800"/>
              <a:gd name="connsiteY650" fmla="*/ 4362366 h 6858002"/>
              <a:gd name="connsiteX651" fmla="*/ 3438689 w 5525800"/>
              <a:gd name="connsiteY651" fmla="*/ 4362366 h 6858002"/>
              <a:gd name="connsiteX652" fmla="*/ 3282651 w 5525800"/>
              <a:gd name="connsiteY652" fmla="*/ 4544831 h 6858002"/>
              <a:gd name="connsiteX653" fmla="*/ 3186051 w 5525800"/>
              <a:gd name="connsiteY653" fmla="*/ 4541179 h 6858002"/>
              <a:gd name="connsiteX654" fmla="*/ 3386677 w 5525800"/>
              <a:gd name="connsiteY654" fmla="*/ 4362366 h 6858002"/>
              <a:gd name="connsiteX655" fmla="*/ 3691328 w 5525800"/>
              <a:gd name="connsiteY655" fmla="*/ 4362357 h 6858002"/>
              <a:gd name="connsiteX656" fmla="*/ 3751475 w 5525800"/>
              <a:gd name="connsiteY656" fmla="*/ 4362357 h 6858002"/>
              <a:gd name="connsiteX657" fmla="*/ 3859753 w 5525800"/>
              <a:gd name="connsiteY657" fmla="*/ 4555078 h 6858002"/>
              <a:gd name="connsiteX658" fmla="*/ 3751475 w 5525800"/>
              <a:gd name="connsiteY658" fmla="*/ 4558853 h 6858002"/>
              <a:gd name="connsiteX659" fmla="*/ 3691328 w 5525800"/>
              <a:gd name="connsiteY659" fmla="*/ 4362357 h 6858002"/>
              <a:gd name="connsiteX660" fmla="*/ 3635186 w 5525800"/>
              <a:gd name="connsiteY660" fmla="*/ 4362357 h 6858002"/>
              <a:gd name="connsiteX661" fmla="*/ 3691328 w 5525800"/>
              <a:gd name="connsiteY661" fmla="*/ 4362357 h 6858002"/>
              <a:gd name="connsiteX662" fmla="*/ 3747469 w 5525800"/>
              <a:gd name="connsiteY662" fmla="*/ 4558853 h 6858002"/>
              <a:gd name="connsiteX663" fmla="*/ 3639191 w 5525800"/>
              <a:gd name="connsiteY663" fmla="*/ 4558853 h 6858002"/>
              <a:gd name="connsiteX664" fmla="*/ 3635186 w 5525800"/>
              <a:gd name="connsiteY664" fmla="*/ 4362357 h 6858002"/>
              <a:gd name="connsiteX665" fmla="*/ 3576967 w 5525800"/>
              <a:gd name="connsiteY665" fmla="*/ 4362357 h 6858002"/>
              <a:gd name="connsiteX666" fmla="*/ 3635186 w 5525800"/>
              <a:gd name="connsiteY666" fmla="*/ 4362357 h 6858002"/>
              <a:gd name="connsiteX667" fmla="*/ 3631031 w 5525800"/>
              <a:gd name="connsiteY667" fmla="*/ 4558853 h 6858002"/>
              <a:gd name="connsiteX668" fmla="*/ 3522902 w 5525800"/>
              <a:gd name="connsiteY668" fmla="*/ 4558853 h 6858002"/>
              <a:gd name="connsiteX669" fmla="*/ 3576967 w 5525800"/>
              <a:gd name="connsiteY669" fmla="*/ 4362357 h 6858002"/>
              <a:gd name="connsiteX670" fmla="*/ 3508527 w 5525800"/>
              <a:gd name="connsiteY670" fmla="*/ 4362357 h 6858002"/>
              <a:gd name="connsiteX671" fmla="*/ 3565013 w 5525800"/>
              <a:gd name="connsiteY671" fmla="*/ 4362357 h 6858002"/>
              <a:gd name="connsiteX672" fmla="*/ 3508527 w 5525800"/>
              <a:gd name="connsiteY672" fmla="*/ 4558853 h 6858002"/>
              <a:gd name="connsiteX673" fmla="*/ 3410619 w 5525800"/>
              <a:gd name="connsiteY673" fmla="*/ 4555078 h 6858002"/>
              <a:gd name="connsiteX674" fmla="*/ 3506749 w 5525800"/>
              <a:gd name="connsiteY674" fmla="*/ 4365849 h 6858002"/>
              <a:gd name="connsiteX675" fmla="*/ 3397861 w 5525800"/>
              <a:gd name="connsiteY675" fmla="*/ 4544831 h 6858002"/>
              <a:gd name="connsiteX676" fmla="*/ 3298335 w 5525800"/>
              <a:gd name="connsiteY676" fmla="*/ 4544831 h 6858002"/>
              <a:gd name="connsiteX677" fmla="*/ 3451447 w 5525800"/>
              <a:gd name="connsiteY677" fmla="*/ 4362366 h 6858002"/>
              <a:gd name="connsiteX678" fmla="*/ 3508518 w 5525800"/>
              <a:gd name="connsiteY678" fmla="*/ 4362366 h 6858002"/>
              <a:gd name="connsiteX679" fmla="*/ 3943966 w 5525800"/>
              <a:gd name="connsiteY679" fmla="*/ 4348326 h 6858002"/>
              <a:gd name="connsiteX680" fmla="*/ 4000983 w 5525800"/>
              <a:gd name="connsiteY680" fmla="*/ 4348326 h 6858002"/>
              <a:gd name="connsiteX681" fmla="*/ 4308887 w 5525800"/>
              <a:gd name="connsiteY681" fmla="*/ 4523188 h 6858002"/>
              <a:gd name="connsiteX682" fmla="*/ 4210051 w 5525800"/>
              <a:gd name="connsiteY682" fmla="*/ 4530791 h 6858002"/>
              <a:gd name="connsiteX683" fmla="*/ 3943966 w 5525800"/>
              <a:gd name="connsiteY683" fmla="*/ 4348326 h 6858002"/>
              <a:gd name="connsiteX684" fmla="*/ 3940544 w 5525800"/>
              <a:gd name="connsiteY684" fmla="*/ 4348326 h 6858002"/>
              <a:gd name="connsiteX685" fmla="*/ 4196604 w 5525800"/>
              <a:gd name="connsiteY685" fmla="*/ 4540897 h 6858002"/>
              <a:gd name="connsiteX686" fmla="*/ 4094930 w 5525800"/>
              <a:gd name="connsiteY686" fmla="*/ 4544822 h 6858002"/>
              <a:gd name="connsiteX687" fmla="*/ 3887824 w 5525800"/>
              <a:gd name="connsiteY687" fmla="*/ 4352260 h 6858002"/>
              <a:gd name="connsiteX688" fmla="*/ 3940544 w 5525800"/>
              <a:gd name="connsiteY688" fmla="*/ 4348326 h 6858002"/>
              <a:gd name="connsiteX689" fmla="*/ 3326061 w 5525800"/>
              <a:gd name="connsiteY689" fmla="*/ 4348326 h 6858002"/>
              <a:gd name="connsiteX690" fmla="*/ 3382548 w 5525800"/>
              <a:gd name="connsiteY690" fmla="*/ 4352260 h 6858002"/>
              <a:gd name="connsiteX691" fmla="*/ 3171676 w 5525800"/>
              <a:gd name="connsiteY691" fmla="*/ 4544822 h 6858002"/>
              <a:gd name="connsiteX692" fmla="*/ 3073768 w 5525800"/>
              <a:gd name="connsiteY692" fmla="*/ 4540897 h 6858002"/>
              <a:gd name="connsiteX693" fmla="*/ 3326061 w 5525800"/>
              <a:gd name="connsiteY693" fmla="*/ 4348326 h 6858002"/>
              <a:gd name="connsiteX694" fmla="*/ 3261202 w 5525800"/>
              <a:gd name="connsiteY694" fmla="*/ 4348326 h 6858002"/>
              <a:gd name="connsiteX695" fmla="*/ 3312375 w 5525800"/>
              <a:gd name="connsiteY695" fmla="*/ 4348326 h 6858002"/>
              <a:gd name="connsiteX696" fmla="*/ 3060170 w 5525800"/>
              <a:gd name="connsiteY696" fmla="*/ 4530791 h 6858002"/>
              <a:gd name="connsiteX697" fmla="*/ 2961484 w 5525800"/>
              <a:gd name="connsiteY697" fmla="*/ 4523188 h 6858002"/>
              <a:gd name="connsiteX698" fmla="*/ 3261202 w 5525800"/>
              <a:gd name="connsiteY698" fmla="*/ 4348326 h 6858002"/>
              <a:gd name="connsiteX699" fmla="*/ 1610660 w 5525800"/>
              <a:gd name="connsiteY699" fmla="*/ 4334296 h 6858002"/>
              <a:gd name="connsiteX700" fmla="*/ 1656183 w 5525800"/>
              <a:gd name="connsiteY700" fmla="*/ 4599567 h 6858002"/>
              <a:gd name="connsiteX701" fmla="*/ 1432376 w 5525800"/>
              <a:gd name="connsiteY701" fmla="*/ 4713256 h 6858002"/>
              <a:gd name="connsiteX702" fmla="*/ 1375474 w 5525800"/>
              <a:gd name="connsiteY702" fmla="*/ 4421461 h 6858002"/>
              <a:gd name="connsiteX703" fmla="*/ 1610660 w 5525800"/>
              <a:gd name="connsiteY703" fmla="*/ 4334296 h 6858002"/>
              <a:gd name="connsiteX704" fmla="*/ 5148716 w 5525800"/>
              <a:gd name="connsiteY704" fmla="*/ 4320255 h 6858002"/>
              <a:gd name="connsiteX705" fmla="*/ 5347511 w 5525800"/>
              <a:gd name="connsiteY705" fmla="*/ 4470344 h 6858002"/>
              <a:gd name="connsiteX706" fmla="*/ 5310696 w 5525800"/>
              <a:gd name="connsiteY706" fmla="*/ 4699216 h 6858002"/>
              <a:gd name="connsiteX707" fmla="*/ 5122943 w 5525800"/>
              <a:gd name="connsiteY707" fmla="*/ 4511614 h 6858002"/>
              <a:gd name="connsiteX708" fmla="*/ 5148716 w 5525800"/>
              <a:gd name="connsiteY708" fmla="*/ 4320255 h 6858002"/>
              <a:gd name="connsiteX709" fmla="*/ 2120489 w 5525800"/>
              <a:gd name="connsiteY709" fmla="*/ 4320255 h 6858002"/>
              <a:gd name="connsiteX710" fmla="*/ 2147428 w 5525800"/>
              <a:gd name="connsiteY710" fmla="*/ 4511614 h 6858002"/>
              <a:gd name="connsiteX711" fmla="*/ 1947307 w 5525800"/>
              <a:gd name="connsiteY711" fmla="*/ 4699216 h 6858002"/>
              <a:gd name="connsiteX712" fmla="*/ 1908821 w 5525800"/>
              <a:gd name="connsiteY712" fmla="*/ 4470344 h 6858002"/>
              <a:gd name="connsiteX713" fmla="*/ 2120489 w 5525800"/>
              <a:gd name="connsiteY713" fmla="*/ 4320255 h 6858002"/>
              <a:gd name="connsiteX714" fmla="*/ 2352854 w 5525800"/>
              <a:gd name="connsiteY714" fmla="*/ 4306224 h 6858002"/>
              <a:gd name="connsiteX715" fmla="*/ 2371995 w 5525800"/>
              <a:gd name="connsiteY715" fmla="*/ 4460751 h 6858002"/>
              <a:gd name="connsiteX716" fmla="*/ 2192085 w 5525800"/>
              <a:gd name="connsiteY716" fmla="*/ 4713256 h 6858002"/>
              <a:gd name="connsiteX717" fmla="*/ 2161459 w 5525800"/>
              <a:gd name="connsiteY717" fmla="*/ 4521048 h 6858002"/>
              <a:gd name="connsiteX718" fmla="*/ 2352854 w 5525800"/>
              <a:gd name="connsiteY718" fmla="*/ 4306224 h 6858002"/>
              <a:gd name="connsiteX719" fmla="*/ 4916571 w 5525800"/>
              <a:gd name="connsiteY719" fmla="*/ 4306215 h 6858002"/>
              <a:gd name="connsiteX720" fmla="*/ 5094873 w 5525800"/>
              <a:gd name="connsiteY720" fmla="*/ 4521039 h 6858002"/>
              <a:gd name="connsiteX721" fmla="*/ 5069401 w 5525800"/>
              <a:gd name="connsiteY721" fmla="*/ 4713248 h 6858002"/>
              <a:gd name="connsiteX722" fmla="*/ 4898377 w 5525800"/>
              <a:gd name="connsiteY722" fmla="*/ 4460742 h 6858002"/>
              <a:gd name="connsiteX723" fmla="*/ 4916571 w 5525800"/>
              <a:gd name="connsiteY723" fmla="*/ 4306215 h 6858002"/>
              <a:gd name="connsiteX724" fmla="*/ 1863413 w 5525800"/>
              <a:gd name="connsiteY724" fmla="*/ 4222012 h 6858002"/>
              <a:gd name="connsiteX725" fmla="*/ 1894790 w 5525800"/>
              <a:gd name="connsiteY725" fmla="*/ 4457692 h 6858002"/>
              <a:gd name="connsiteX726" fmla="*/ 1671249 w 5525800"/>
              <a:gd name="connsiteY726" fmla="*/ 4586934 h 6858002"/>
              <a:gd name="connsiteX727" fmla="*/ 1628112 w 5525800"/>
              <a:gd name="connsiteY727" fmla="*/ 4324649 h 6858002"/>
              <a:gd name="connsiteX728" fmla="*/ 1863413 w 5525800"/>
              <a:gd name="connsiteY728" fmla="*/ 4222012 h 6858002"/>
              <a:gd name="connsiteX729" fmla="*/ 390915 w 5525800"/>
              <a:gd name="connsiteY729" fmla="*/ 4222012 h 6858002"/>
              <a:gd name="connsiteX730" fmla="*/ 477214 w 5525800"/>
              <a:gd name="connsiteY730" fmla="*/ 4574184 h 6858002"/>
              <a:gd name="connsiteX731" fmla="*/ 203314 w 5525800"/>
              <a:gd name="connsiteY731" fmla="*/ 4600973 h 6858002"/>
              <a:gd name="connsiteX732" fmla="*/ 98253 w 5525800"/>
              <a:gd name="connsiteY732" fmla="*/ 4241152 h 6858002"/>
              <a:gd name="connsiteX733" fmla="*/ 390915 w 5525800"/>
              <a:gd name="connsiteY733" fmla="*/ 4222012 h 6858002"/>
              <a:gd name="connsiteX734" fmla="*/ 5406959 w 5525800"/>
              <a:gd name="connsiteY734" fmla="*/ 4222003 h 6858002"/>
              <a:gd name="connsiteX735" fmla="*/ 5525800 w 5525800"/>
              <a:gd name="connsiteY735" fmla="*/ 4273841 h 6858002"/>
              <a:gd name="connsiteX736" fmla="*/ 5525800 w 5525800"/>
              <a:gd name="connsiteY736" fmla="*/ 4544532 h 6858002"/>
              <a:gd name="connsiteX737" fmla="*/ 5375581 w 5525800"/>
              <a:gd name="connsiteY737" fmla="*/ 4457683 h 6858002"/>
              <a:gd name="connsiteX738" fmla="*/ 5406959 w 5525800"/>
              <a:gd name="connsiteY738" fmla="*/ 4222003 h 6858002"/>
              <a:gd name="connsiteX739" fmla="*/ 700270 w 5525800"/>
              <a:gd name="connsiteY739" fmla="*/ 4193940 h 6858002"/>
              <a:gd name="connsiteX740" fmla="*/ 771954 w 5525800"/>
              <a:gd name="connsiteY740" fmla="*/ 4534628 h 6858002"/>
              <a:gd name="connsiteX741" fmla="*/ 507840 w 5525800"/>
              <a:gd name="connsiteY741" fmla="*/ 4572902 h 6858002"/>
              <a:gd name="connsiteX742" fmla="*/ 421065 w 5525800"/>
              <a:gd name="connsiteY742" fmla="*/ 4224566 h 6858002"/>
              <a:gd name="connsiteX743" fmla="*/ 700270 w 5525800"/>
              <a:gd name="connsiteY743" fmla="*/ 4193940 h 6858002"/>
              <a:gd name="connsiteX744" fmla="*/ 3635186 w 5525800"/>
              <a:gd name="connsiteY744" fmla="*/ 4151830 h 6858002"/>
              <a:gd name="connsiteX745" fmla="*/ 3347537 w 5525800"/>
              <a:gd name="connsiteY745" fmla="*/ 4334296 h 6858002"/>
              <a:gd name="connsiteX746" fmla="*/ 3298335 w 5525800"/>
              <a:gd name="connsiteY746" fmla="*/ 4330493 h 6858002"/>
              <a:gd name="connsiteX747" fmla="*/ 3635186 w 5525800"/>
              <a:gd name="connsiteY747" fmla="*/ 4151830 h 6858002"/>
              <a:gd name="connsiteX748" fmla="*/ 3635186 w 5525800"/>
              <a:gd name="connsiteY748" fmla="*/ 4151830 h 6858002"/>
              <a:gd name="connsiteX749" fmla="*/ 3403793 w 5525800"/>
              <a:gd name="connsiteY749" fmla="*/ 4334296 h 6858002"/>
              <a:gd name="connsiteX750" fmla="*/ 3354477 w 5525800"/>
              <a:gd name="connsiteY750" fmla="*/ 4334296 h 6858002"/>
              <a:gd name="connsiteX751" fmla="*/ 3635186 w 5525800"/>
              <a:gd name="connsiteY751" fmla="*/ 4151830 h 6858002"/>
              <a:gd name="connsiteX752" fmla="*/ 3635186 w 5525800"/>
              <a:gd name="connsiteY752" fmla="*/ 4151830 h 6858002"/>
              <a:gd name="connsiteX753" fmla="*/ 3460094 w 5525800"/>
              <a:gd name="connsiteY753" fmla="*/ 4334296 h 6858002"/>
              <a:gd name="connsiteX754" fmla="*/ 3410619 w 5525800"/>
              <a:gd name="connsiteY754" fmla="*/ 4334296 h 6858002"/>
              <a:gd name="connsiteX755" fmla="*/ 3635186 w 5525800"/>
              <a:gd name="connsiteY755" fmla="*/ 4151830 h 6858002"/>
              <a:gd name="connsiteX756" fmla="*/ 3635186 w 5525800"/>
              <a:gd name="connsiteY756" fmla="*/ 4151830 h 6858002"/>
              <a:gd name="connsiteX757" fmla="*/ 3516519 w 5525800"/>
              <a:gd name="connsiteY757" fmla="*/ 4348326 h 6858002"/>
              <a:gd name="connsiteX758" fmla="*/ 3466761 w 5525800"/>
              <a:gd name="connsiteY758" fmla="*/ 4344321 h 6858002"/>
              <a:gd name="connsiteX759" fmla="*/ 3635186 w 5525800"/>
              <a:gd name="connsiteY759" fmla="*/ 4151830 h 6858002"/>
              <a:gd name="connsiteX760" fmla="*/ 3635186 w 5525800"/>
              <a:gd name="connsiteY760" fmla="*/ 4151830 h 6858002"/>
              <a:gd name="connsiteX761" fmla="*/ 3573235 w 5525800"/>
              <a:gd name="connsiteY761" fmla="*/ 4348326 h 6858002"/>
              <a:gd name="connsiteX762" fmla="*/ 3522902 w 5525800"/>
              <a:gd name="connsiteY762" fmla="*/ 4348326 h 6858002"/>
              <a:gd name="connsiteX763" fmla="*/ 3635186 w 5525800"/>
              <a:gd name="connsiteY763" fmla="*/ 4151830 h 6858002"/>
              <a:gd name="connsiteX764" fmla="*/ 3635186 w 5525800"/>
              <a:gd name="connsiteY764" fmla="*/ 4151830 h 6858002"/>
              <a:gd name="connsiteX765" fmla="*/ 3631172 w 5525800"/>
              <a:gd name="connsiteY765" fmla="*/ 4348326 h 6858002"/>
              <a:gd name="connsiteX766" fmla="*/ 3579044 w 5525800"/>
              <a:gd name="connsiteY766" fmla="*/ 4348326 h 6858002"/>
              <a:gd name="connsiteX767" fmla="*/ 3635186 w 5525800"/>
              <a:gd name="connsiteY767" fmla="*/ 4151830 h 6858002"/>
              <a:gd name="connsiteX768" fmla="*/ 3635186 w 5525800"/>
              <a:gd name="connsiteY768" fmla="*/ 4151830 h 6858002"/>
              <a:gd name="connsiteX769" fmla="*/ 3691328 w 5525800"/>
              <a:gd name="connsiteY769" fmla="*/ 4348326 h 6858002"/>
              <a:gd name="connsiteX770" fmla="*/ 3639191 w 5525800"/>
              <a:gd name="connsiteY770" fmla="*/ 4348326 h 6858002"/>
              <a:gd name="connsiteX771" fmla="*/ 3635186 w 5525800"/>
              <a:gd name="connsiteY771" fmla="*/ 4151830 h 6858002"/>
              <a:gd name="connsiteX772" fmla="*/ 3635186 w 5525800"/>
              <a:gd name="connsiteY772" fmla="*/ 4151830 h 6858002"/>
              <a:gd name="connsiteX773" fmla="*/ 3747469 w 5525800"/>
              <a:gd name="connsiteY773" fmla="*/ 4348326 h 6858002"/>
              <a:gd name="connsiteX774" fmla="*/ 3697137 w 5525800"/>
              <a:gd name="connsiteY774" fmla="*/ 4348326 h 6858002"/>
              <a:gd name="connsiteX775" fmla="*/ 3635186 w 5525800"/>
              <a:gd name="connsiteY775" fmla="*/ 4151830 h 6858002"/>
              <a:gd name="connsiteX776" fmla="*/ 3635186 w 5525800"/>
              <a:gd name="connsiteY776" fmla="*/ 4151830 h 6858002"/>
              <a:gd name="connsiteX777" fmla="*/ 3803611 w 5525800"/>
              <a:gd name="connsiteY777" fmla="*/ 4344321 h 6858002"/>
              <a:gd name="connsiteX778" fmla="*/ 3750025 w 5525800"/>
              <a:gd name="connsiteY778" fmla="*/ 4348326 h 6858002"/>
              <a:gd name="connsiteX779" fmla="*/ 3635186 w 5525800"/>
              <a:gd name="connsiteY779" fmla="*/ 4151830 h 6858002"/>
              <a:gd name="connsiteX780" fmla="*/ 3635186 w 5525800"/>
              <a:gd name="connsiteY780" fmla="*/ 4151830 h 6858002"/>
              <a:gd name="connsiteX781" fmla="*/ 3859753 w 5525800"/>
              <a:gd name="connsiteY781" fmla="*/ 4334296 h 6858002"/>
              <a:gd name="connsiteX782" fmla="*/ 3806467 w 5525800"/>
              <a:gd name="connsiteY782" fmla="*/ 4334296 h 6858002"/>
              <a:gd name="connsiteX783" fmla="*/ 3635186 w 5525800"/>
              <a:gd name="connsiteY783" fmla="*/ 4151830 h 6858002"/>
              <a:gd name="connsiteX784" fmla="*/ 3635186 w 5525800"/>
              <a:gd name="connsiteY784" fmla="*/ 4151830 h 6858002"/>
              <a:gd name="connsiteX785" fmla="*/ 3915895 w 5525800"/>
              <a:gd name="connsiteY785" fmla="*/ 4334296 h 6858002"/>
              <a:gd name="connsiteX786" fmla="*/ 3862786 w 5525800"/>
              <a:gd name="connsiteY786" fmla="*/ 4334296 h 6858002"/>
              <a:gd name="connsiteX787" fmla="*/ 3635186 w 5525800"/>
              <a:gd name="connsiteY787" fmla="*/ 4151830 h 6858002"/>
              <a:gd name="connsiteX788" fmla="*/ 3635186 w 5525800"/>
              <a:gd name="connsiteY788" fmla="*/ 4151830 h 6858002"/>
              <a:gd name="connsiteX789" fmla="*/ 3972037 w 5525800"/>
              <a:gd name="connsiteY789" fmla="*/ 4330493 h 6858002"/>
              <a:gd name="connsiteX790" fmla="*/ 3919051 w 5525800"/>
              <a:gd name="connsiteY790" fmla="*/ 4334296 h 6858002"/>
              <a:gd name="connsiteX791" fmla="*/ 3635186 w 5525800"/>
              <a:gd name="connsiteY791" fmla="*/ 4151830 h 6858002"/>
              <a:gd name="connsiteX792" fmla="*/ 997009 w 5525800"/>
              <a:gd name="connsiteY792" fmla="*/ 4151830 h 6858002"/>
              <a:gd name="connsiteX793" fmla="*/ 1052663 w 5525800"/>
              <a:gd name="connsiteY793" fmla="*/ 4476100 h 6858002"/>
              <a:gd name="connsiteX794" fmla="*/ 800344 w 5525800"/>
              <a:gd name="connsiteY794" fmla="*/ 4530791 h 6858002"/>
              <a:gd name="connsiteX795" fmla="*/ 729844 w 5525800"/>
              <a:gd name="connsiteY795" fmla="*/ 4190899 h 6858002"/>
              <a:gd name="connsiteX796" fmla="*/ 997009 w 5525800"/>
              <a:gd name="connsiteY796" fmla="*/ 4151830 h 6858002"/>
              <a:gd name="connsiteX797" fmla="*/ 2345923 w 5525800"/>
              <a:gd name="connsiteY797" fmla="*/ 4137798 h 6858002"/>
              <a:gd name="connsiteX798" fmla="*/ 2357955 w 5525800"/>
              <a:gd name="connsiteY798" fmla="*/ 4293652 h 6858002"/>
              <a:gd name="connsiteX799" fmla="*/ 2157445 w 5525800"/>
              <a:gd name="connsiteY799" fmla="*/ 4502720 h 6858002"/>
              <a:gd name="connsiteX800" fmla="*/ 2133388 w 5525800"/>
              <a:gd name="connsiteY800" fmla="*/ 4312660 h 6858002"/>
              <a:gd name="connsiteX801" fmla="*/ 2345923 w 5525800"/>
              <a:gd name="connsiteY801" fmla="*/ 4137798 h 6858002"/>
              <a:gd name="connsiteX802" fmla="*/ 4927181 w 5525800"/>
              <a:gd name="connsiteY802" fmla="*/ 4137790 h 6858002"/>
              <a:gd name="connsiteX803" fmla="*/ 5122943 w 5525800"/>
              <a:gd name="connsiteY803" fmla="*/ 4312651 h 6858002"/>
              <a:gd name="connsiteX804" fmla="*/ 5097092 w 5525800"/>
              <a:gd name="connsiteY804" fmla="*/ 4502711 h 6858002"/>
              <a:gd name="connsiteX805" fmla="*/ 4912407 w 5525800"/>
              <a:gd name="connsiteY805" fmla="*/ 4293643 h 6858002"/>
              <a:gd name="connsiteX806" fmla="*/ 4927181 w 5525800"/>
              <a:gd name="connsiteY806" fmla="*/ 4137790 h 6858002"/>
              <a:gd name="connsiteX807" fmla="*/ 5170262 w 5525800"/>
              <a:gd name="connsiteY807" fmla="*/ 4095688 h 6858002"/>
              <a:gd name="connsiteX808" fmla="*/ 5389621 w 5525800"/>
              <a:gd name="connsiteY808" fmla="*/ 4215222 h 6858002"/>
              <a:gd name="connsiteX809" fmla="*/ 5362683 w 5525800"/>
              <a:gd name="connsiteY809" fmla="*/ 4446578 h 6858002"/>
              <a:gd name="connsiteX810" fmla="*/ 5151015 w 5525800"/>
              <a:gd name="connsiteY810" fmla="*/ 4296198 h 6858002"/>
              <a:gd name="connsiteX811" fmla="*/ 5170262 w 5525800"/>
              <a:gd name="connsiteY811" fmla="*/ 4095688 h 6858002"/>
              <a:gd name="connsiteX812" fmla="*/ 2100419 w 5525800"/>
              <a:gd name="connsiteY812" fmla="*/ 4095688 h 6858002"/>
              <a:gd name="connsiteX813" fmla="*/ 2119357 w 5525800"/>
              <a:gd name="connsiteY813" fmla="*/ 4296198 h 6858002"/>
              <a:gd name="connsiteX814" fmla="*/ 1911049 w 5525800"/>
              <a:gd name="connsiteY814" fmla="*/ 4446578 h 6858002"/>
              <a:gd name="connsiteX815" fmla="*/ 1880750 w 5525800"/>
              <a:gd name="connsiteY815" fmla="*/ 4215222 h 6858002"/>
              <a:gd name="connsiteX816" fmla="*/ 2100419 w 5525800"/>
              <a:gd name="connsiteY816" fmla="*/ 4095688 h 6858002"/>
              <a:gd name="connsiteX817" fmla="*/ 1304948 w 5525800"/>
              <a:gd name="connsiteY817" fmla="*/ 4095688 h 6858002"/>
              <a:gd name="connsiteX818" fmla="*/ 1347403 w 5525800"/>
              <a:gd name="connsiteY818" fmla="*/ 4391471 h 6858002"/>
              <a:gd name="connsiteX819" fmla="*/ 1096516 w 5525800"/>
              <a:gd name="connsiteY819" fmla="*/ 4460609 h 6858002"/>
              <a:gd name="connsiteX820" fmla="*/ 1038624 w 5525800"/>
              <a:gd name="connsiteY820" fmla="*/ 4145623 h 6858002"/>
              <a:gd name="connsiteX821" fmla="*/ 1304948 w 5525800"/>
              <a:gd name="connsiteY821" fmla="*/ 4095688 h 6858002"/>
              <a:gd name="connsiteX822" fmla="*/ 1565897 w 5525800"/>
              <a:gd name="connsiteY822" fmla="*/ 4039546 h 6858002"/>
              <a:gd name="connsiteX823" fmla="*/ 1600041 w 5525800"/>
              <a:gd name="connsiteY823" fmla="*/ 4306533 h 6858002"/>
              <a:gd name="connsiteX824" fmla="*/ 1361063 w 5525800"/>
              <a:gd name="connsiteY824" fmla="*/ 4390437 h 6858002"/>
              <a:gd name="connsiteX825" fmla="*/ 1319332 w 5525800"/>
              <a:gd name="connsiteY825" fmla="*/ 4100577 h 6858002"/>
              <a:gd name="connsiteX826" fmla="*/ 1565897 w 5525800"/>
              <a:gd name="connsiteY826" fmla="*/ 4039546 h 6858002"/>
              <a:gd name="connsiteX827" fmla="*/ 2574813 w 5525800"/>
              <a:gd name="connsiteY827" fmla="*/ 4025515 h 6858002"/>
              <a:gd name="connsiteX828" fmla="*/ 2582523 w 5525800"/>
              <a:gd name="connsiteY828" fmla="*/ 4132352 h 6858002"/>
              <a:gd name="connsiteX829" fmla="*/ 2401437 w 5525800"/>
              <a:gd name="connsiteY829" fmla="*/ 4418507 h 6858002"/>
              <a:gd name="connsiteX830" fmla="*/ 2386027 w 5525800"/>
              <a:gd name="connsiteY830" fmla="*/ 4265891 h 6858002"/>
              <a:gd name="connsiteX831" fmla="*/ 2574813 w 5525800"/>
              <a:gd name="connsiteY831" fmla="*/ 4025515 h 6858002"/>
              <a:gd name="connsiteX832" fmla="*/ 4695550 w 5525800"/>
              <a:gd name="connsiteY832" fmla="*/ 4025506 h 6858002"/>
              <a:gd name="connsiteX833" fmla="*/ 4884337 w 5525800"/>
              <a:gd name="connsiteY833" fmla="*/ 4265882 h 6858002"/>
              <a:gd name="connsiteX834" fmla="*/ 4868927 w 5525800"/>
              <a:gd name="connsiteY834" fmla="*/ 4418499 h 6858002"/>
              <a:gd name="connsiteX835" fmla="*/ 4687840 w 5525800"/>
              <a:gd name="connsiteY835" fmla="*/ 4132343 h 6858002"/>
              <a:gd name="connsiteX836" fmla="*/ 4695550 w 5525800"/>
              <a:gd name="connsiteY836" fmla="*/ 4025506 h 6858002"/>
              <a:gd name="connsiteX837" fmla="*/ 5439973 w 5525800"/>
              <a:gd name="connsiteY837" fmla="*/ 3955333 h 6858002"/>
              <a:gd name="connsiteX838" fmla="*/ 5525800 w 5525800"/>
              <a:gd name="connsiteY838" fmla="*/ 3981302 h 6858002"/>
              <a:gd name="connsiteX839" fmla="*/ 5525800 w 5525800"/>
              <a:gd name="connsiteY839" fmla="*/ 4240342 h 6858002"/>
              <a:gd name="connsiteX840" fmla="*/ 5417683 w 5525800"/>
              <a:gd name="connsiteY840" fmla="*/ 4191518 h 6858002"/>
              <a:gd name="connsiteX841" fmla="*/ 5439973 w 5525800"/>
              <a:gd name="connsiteY841" fmla="*/ 3955333 h 6858002"/>
              <a:gd name="connsiteX842" fmla="*/ 4938065 w 5525800"/>
              <a:gd name="connsiteY842" fmla="*/ 3955333 h 6858002"/>
              <a:gd name="connsiteX843" fmla="*/ 5151015 w 5525800"/>
              <a:gd name="connsiteY843" fmla="*/ 4084459 h 6858002"/>
              <a:gd name="connsiteX844" fmla="*/ 5131652 w 5525800"/>
              <a:gd name="connsiteY844" fmla="*/ 4278153 h 6858002"/>
              <a:gd name="connsiteX845" fmla="*/ 4926447 w 5525800"/>
              <a:gd name="connsiteY845" fmla="*/ 4111045 h 6858002"/>
              <a:gd name="connsiteX846" fmla="*/ 4938065 w 5525800"/>
              <a:gd name="connsiteY846" fmla="*/ 3955333 h 6858002"/>
              <a:gd name="connsiteX847" fmla="*/ 2319001 w 5525800"/>
              <a:gd name="connsiteY847" fmla="*/ 3955333 h 6858002"/>
              <a:gd name="connsiteX848" fmla="*/ 2329893 w 5525800"/>
              <a:gd name="connsiteY848" fmla="*/ 4111045 h 6858002"/>
              <a:gd name="connsiteX849" fmla="*/ 2137509 w 5525800"/>
              <a:gd name="connsiteY849" fmla="*/ 4278153 h 6858002"/>
              <a:gd name="connsiteX850" fmla="*/ 2119357 w 5525800"/>
              <a:gd name="connsiteY850" fmla="*/ 4084459 h 6858002"/>
              <a:gd name="connsiteX851" fmla="*/ 2319001 w 5525800"/>
              <a:gd name="connsiteY851" fmla="*/ 3955333 h 6858002"/>
              <a:gd name="connsiteX852" fmla="*/ 1830709 w 5525800"/>
              <a:gd name="connsiteY852" fmla="*/ 3955333 h 6858002"/>
              <a:gd name="connsiteX853" fmla="*/ 1852679 w 5525800"/>
              <a:gd name="connsiteY853" fmla="*/ 4191518 h 6858002"/>
              <a:gd name="connsiteX854" fmla="*/ 1632993 w 5525800"/>
              <a:gd name="connsiteY854" fmla="*/ 4292184 h 6858002"/>
              <a:gd name="connsiteX855" fmla="*/ 1600041 w 5525800"/>
              <a:gd name="connsiteY855" fmla="*/ 4025029 h 6858002"/>
              <a:gd name="connsiteX856" fmla="*/ 1830709 w 5525800"/>
              <a:gd name="connsiteY856" fmla="*/ 3955333 h 6858002"/>
              <a:gd name="connsiteX857" fmla="*/ 2564708 w 5525800"/>
              <a:gd name="connsiteY857" fmla="*/ 3913231 h 6858002"/>
              <a:gd name="connsiteX858" fmla="*/ 2568492 w 5525800"/>
              <a:gd name="connsiteY858" fmla="*/ 4018035 h 6858002"/>
              <a:gd name="connsiteX859" fmla="*/ 2383330 w 5525800"/>
              <a:gd name="connsiteY859" fmla="*/ 4250082 h 6858002"/>
              <a:gd name="connsiteX860" fmla="*/ 2371995 w 5525800"/>
              <a:gd name="connsiteY860" fmla="*/ 4104113 h 6858002"/>
              <a:gd name="connsiteX861" fmla="*/ 2564708 w 5525800"/>
              <a:gd name="connsiteY861" fmla="*/ 3913231 h 6858002"/>
              <a:gd name="connsiteX862" fmla="*/ 4709298 w 5525800"/>
              <a:gd name="connsiteY862" fmla="*/ 3913222 h 6858002"/>
              <a:gd name="connsiteX863" fmla="*/ 4898377 w 5525800"/>
              <a:gd name="connsiteY863" fmla="*/ 4104105 h 6858002"/>
              <a:gd name="connsiteX864" fmla="*/ 4883549 w 5525800"/>
              <a:gd name="connsiteY864" fmla="*/ 4250073 h 6858002"/>
              <a:gd name="connsiteX865" fmla="*/ 4701880 w 5525800"/>
              <a:gd name="connsiteY865" fmla="*/ 4018026 h 6858002"/>
              <a:gd name="connsiteX866" fmla="*/ 4709298 w 5525800"/>
              <a:gd name="connsiteY866" fmla="*/ 3913222 h 6858002"/>
              <a:gd name="connsiteX867" fmla="*/ 2076133 w 5525800"/>
              <a:gd name="connsiteY867" fmla="*/ 3885161 h 6858002"/>
              <a:gd name="connsiteX868" fmla="*/ 2091287 w 5525800"/>
              <a:gd name="connsiteY868" fmla="*/ 4070747 h 6858002"/>
              <a:gd name="connsiteX869" fmla="*/ 1871617 w 5525800"/>
              <a:gd name="connsiteY869" fmla="*/ 4179909 h 6858002"/>
              <a:gd name="connsiteX870" fmla="*/ 1852679 w 5525800"/>
              <a:gd name="connsiteY870" fmla="*/ 3957941 h 6858002"/>
              <a:gd name="connsiteX871" fmla="*/ 2076133 w 5525800"/>
              <a:gd name="connsiteY871" fmla="*/ 3885161 h 6858002"/>
              <a:gd name="connsiteX872" fmla="*/ 5190447 w 5525800"/>
              <a:gd name="connsiteY872" fmla="*/ 3885152 h 6858002"/>
              <a:gd name="connsiteX873" fmla="*/ 5417693 w 5525800"/>
              <a:gd name="connsiteY873" fmla="*/ 3957933 h 6858002"/>
              <a:gd name="connsiteX874" fmla="*/ 5394971 w 5525800"/>
              <a:gd name="connsiteY874" fmla="*/ 4179900 h 6858002"/>
              <a:gd name="connsiteX875" fmla="*/ 5179085 w 5525800"/>
              <a:gd name="connsiteY875" fmla="*/ 4070738 h 6858002"/>
              <a:gd name="connsiteX876" fmla="*/ 5190447 w 5525800"/>
              <a:gd name="connsiteY876" fmla="*/ 3885152 h 6858002"/>
              <a:gd name="connsiteX877" fmla="*/ 327249 w 5525800"/>
              <a:gd name="connsiteY877" fmla="*/ 3843050 h 6858002"/>
              <a:gd name="connsiteX878" fmla="*/ 378963 w 5525800"/>
              <a:gd name="connsiteY878" fmla="*/ 4189166 h 6858002"/>
              <a:gd name="connsiteX879" fmla="*/ 90862 w 5525800"/>
              <a:gd name="connsiteY879" fmla="*/ 4207971 h 6858002"/>
              <a:gd name="connsiteX880" fmla="*/ 28072 w 5525800"/>
              <a:gd name="connsiteY880" fmla="*/ 3854340 h 6858002"/>
              <a:gd name="connsiteX881" fmla="*/ 327249 w 5525800"/>
              <a:gd name="connsiteY881" fmla="*/ 3843050 h 6858002"/>
              <a:gd name="connsiteX882" fmla="*/ 642325 w 5525800"/>
              <a:gd name="connsiteY882" fmla="*/ 3829019 h 6858002"/>
              <a:gd name="connsiteX883" fmla="*/ 687742 w 5525800"/>
              <a:gd name="connsiteY883" fmla="*/ 4167054 h 6858002"/>
              <a:gd name="connsiteX884" fmla="*/ 403877 w 5525800"/>
              <a:gd name="connsiteY884" fmla="*/ 4193940 h 6858002"/>
              <a:gd name="connsiteX885" fmla="*/ 350892 w 5525800"/>
              <a:gd name="connsiteY885" fmla="*/ 3844385 h 6858002"/>
              <a:gd name="connsiteX886" fmla="*/ 642325 w 5525800"/>
              <a:gd name="connsiteY886" fmla="*/ 3829019 h 6858002"/>
              <a:gd name="connsiteX887" fmla="*/ 958090 w 5525800"/>
              <a:gd name="connsiteY887" fmla="*/ 3800948 h 6858002"/>
              <a:gd name="connsiteX888" fmla="*/ 996522 w 5525800"/>
              <a:gd name="connsiteY888" fmla="*/ 4130558 h 6858002"/>
              <a:gd name="connsiteX889" fmla="*/ 719819 w 5525800"/>
              <a:gd name="connsiteY889" fmla="*/ 4165869 h 6858002"/>
              <a:gd name="connsiteX890" fmla="*/ 673702 w 5525800"/>
              <a:gd name="connsiteY890" fmla="*/ 3820567 h 6858002"/>
              <a:gd name="connsiteX891" fmla="*/ 958090 w 5525800"/>
              <a:gd name="connsiteY891" fmla="*/ 3800948 h 6858002"/>
              <a:gd name="connsiteX892" fmla="*/ 4948091 w 5525800"/>
              <a:gd name="connsiteY892" fmla="*/ 3786908 h 6858002"/>
              <a:gd name="connsiteX893" fmla="*/ 5165045 w 5525800"/>
              <a:gd name="connsiteY893" fmla="*/ 3874153 h 6858002"/>
              <a:gd name="connsiteX894" fmla="*/ 5149821 w 5525800"/>
              <a:gd name="connsiteY894" fmla="*/ 4067617 h 6858002"/>
              <a:gd name="connsiteX895" fmla="*/ 4940479 w 5525800"/>
              <a:gd name="connsiteY895" fmla="*/ 3942434 h 6858002"/>
              <a:gd name="connsiteX896" fmla="*/ 4948091 w 5525800"/>
              <a:gd name="connsiteY896" fmla="*/ 3786908 h 6858002"/>
              <a:gd name="connsiteX897" fmla="*/ 4705779 w 5525800"/>
              <a:gd name="connsiteY897" fmla="*/ 3786908 h 6858002"/>
              <a:gd name="connsiteX898" fmla="*/ 4912417 w 5525800"/>
              <a:gd name="connsiteY898" fmla="*/ 3932373 h 6858002"/>
              <a:gd name="connsiteX899" fmla="*/ 4900719 w 5525800"/>
              <a:gd name="connsiteY899" fmla="*/ 4081657 h 6858002"/>
              <a:gd name="connsiteX900" fmla="*/ 4701880 w 5525800"/>
              <a:gd name="connsiteY900" fmla="*/ 3894090 h 6858002"/>
              <a:gd name="connsiteX901" fmla="*/ 4705779 w 5525800"/>
              <a:gd name="connsiteY901" fmla="*/ 3786908 h 6858002"/>
              <a:gd name="connsiteX902" fmla="*/ 2560694 w 5525800"/>
              <a:gd name="connsiteY902" fmla="*/ 3786908 h 6858002"/>
              <a:gd name="connsiteX903" fmla="*/ 2568492 w 5525800"/>
              <a:gd name="connsiteY903" fmla="*/ 3894090 h 6858002"/>
              <a:gd name="connsiteX904" fmla="*/ 2369653 w 5525800"/>
              <a:gd name="connsiteY904" fmla="*/ 4081657 h 6858002"/>
              <a:gd name="connsiteX905" fmla="*/ 2357955 w 5525800"/>
              <a:gd name="connsiteY905" fmla="*/ 3932373 h 6858002"/>
              <a:gd name="connsiteX906" fmla="*/ 2560694 w 5525800"/>
              <a:gd name="connsiteY906" fmla="*/ 3786908 h 6858002"/>
              <a:gd name="connsiteX907" fmla="*/ 2322272 w 5525800"/>
              <a:gd name="connsiteY907" fmla="*/ 3786908 h 6858002"/>
              <a:gd name="connsiteX908" fmla="*/ 2329885 w 5525800"/>
              <a:gd name="connsiteY908" fmla="*/ 3940728 h 6858002"/>
              <a:gd name="connsiteX909" fmla="*/ 2116731 w 5525800"/>
              <a:gd name="connsiteY909" fmla="*/ 4067617 h 6858002"/>
              <a:gd name="connsiteX910" fmla="*/ 2105317 w 5525800"/>
              <a:gd name="connsiteY910" fmla="*/ 3875356 h 6858002"/>
              <a:gd name="connsiteX911" fmla="*/ 2322272 w 5525800"/>
              <a:gd name="connsiteY911" fmla="*/ 3786908 h 6858002"/>
              <a:gd name="connsiteX912" fmla="*/ 1264817 w 5525800"/>
              <a:gd name="connsiteY912" fmla="*/ 3772877 h 6858002"/>
              <a:gd name="connsiteX913" fmla="*/ 1291270 w 5525800"/>
              <a:gd name="connsiteY913" fmla="*/ 4076458 h 6858002"/>
              <a:gd name="connsiteX914" fmla="*/ 1030535 w 5525800"/>
              <a:gd name="connsiteY914" fmla="*/ 4123767 h 6858002"/>
              <a:gd name="connsiteX915" fmla="*/ 996522 w 5525800"/>
              <a:gd name="connsiteY915" fmla="*/ 3796536 h 6858002"/>
              <a:gd name="connsiteX916" fmla="*/ 1264817 w 5525800"/>
              <a:gd name="connsiteY916" fmla="*/ 3772877 h 6858002"/>
              <a:gd name="connsiteX917" fmla="*/ 2764988 w 5525800"/>
              <a:gd name="connsiteY917" fmla="*/ 3744806 h 6858002"/>
              <a:gd name="connsiteX918" fmla="*/ 2764988 w 5525800"/>
              <a:gd name="connsiteY918" fmla="*/ 3797473 h 6858002"/>
              <a:gd name="connsiteX919" fmla="*/ 2590126 w 5525800"/>
              <a:gd name="connsiteY919" fmla="*/ 4109728 h 6858002"/>
              <a:gd name="connsiteX920" fmla="*/ 2582523 w 5525800"/>
              <a:gd name="connsiteY920" fmla="*/ 4008151 h 6858002"/>
              <a:gd name="connsiteX921" fmla="*/ 2764988 w 5525800"/>
              <a:gd name="connsiteY921" fmla="*/ 3744806 h 6858002"/>
              <a:gd name="connsiteX922" fmla="*/ 1552741 w 5525800"/>
              <a:gd name="connsiteY922" fmla="*/ 3744806 h 6858002"/>
              <a:gd name="connsiteX923" fmla="*/ 1571971 w 5525800"/>
              <a:gd name="connsiteY923" fmla="*/ 4013827 h 6858002"/>
              <a:gd name="connsiteX924" fmla="*/ 1318174 w 5525800"/>
              <a:gd name="connsiteY924" fmla="*/ 4067626 h 6858002"/>
              <a:gd name="connsiteX925" fmla="*/ 1291262 w 5525800"/>
              <a:gd name="connsiteY925" fmla="*/ 3775556 h 6858002"/>
              <a:gd name="connsiteX926" fmla="*/ 1552741 w 5525800"/>
              <a:gd name="connsiteY926" fmla="*/ 3744806 h 6858002"/>
              <a:gd name="connsiteX927" fmla="*/ 4495066 w 5525800"/>
              <a:gd name="connsiteY927" fmla="*/ 3744797 h 6858002"/>
              <a:gd name="connsiteX928" fmla="*/ 4673809 w 5525800"/>
              <a:gd name="connsiteY928" fmla="*/ 4008142 h 6858002"/>
              <a:gd name="connsiteX929" fmla="*/ 4666365 w 5525800"/>
              <a:gd name="connsiteY929" fmla="*/ 4109719 h 6858002"/>
              <a:gd name="connsiteX930" fmla="*/ 4491344 w 5525800"/>
              <a:gd name="connsiteY930" fmla="*/ 3797464 h 6858002"/>
              <a:gd name="connsiteX931" fmla="*/ 4495066 w 5525800"/>
              <a:gd name="connsiteY931" fmla="*/ 3744797 h 6858002"/>
              <a:gd name="connsiteX932" fmla="*/ 5447408 w 5525800"/>
              <a:gd name="connsiteY932" fmla="*/ 3702695 h 6858002"/>
              <a:gd name="connsiteX933" fmla="*/ 5525800 w 5525800"/>
              <a:gd name="connsiteY933" fmla="*/ 3714191 h 6858002"/>
              <a:gd name="connsiteX934" fmla="*/ 5525800 w 5525800"/>
              <a:gd name="connsiteY934" fmla="*/ 3958169 h 6858002"/>
              <a:gd name="connsiteX935" fmla="*/ 5431723 w 5525800"/>
              <a:gd name="connsiteY935" fmla="*/ 3934017 h 6858002"/>
              <a:gd name="connsiteX936" fmla="*/ 5447408 w 5525800"/>
              <a:gd name="connsiteY936" fmla="*/ 3702695 h 6858002"/>
              <a:gd name="connsiteX937" fmla="*/ 1822964 w 5525800"/>
              <a:gd name="connsiteY937" fmla="*/ 3702695 h 6858002"/>
              <a:gd name="connsiteX938" fmla="*/ 1838648 w 5525800"/>
              <a:gd name="connsiteY938" fmla="*/ 3933204 h 6858002"/>
              <a:gd name="connsiteX939" fmla="*/ 1591580 w 5525800"/>
              <a:gd name="connsiteY939" fmla="*/ 3997444 h 6858002"/>
              <a:gd name="connsiteX940" fmla="*/ 1571971 w 5525800"/>
              <a:gd name="connsiteY940" fmla="*/ 3736708 h 6858002"/>
              <a:gd name="connsiteX941" fmla="*/ 1822964 w 5525800"/>
              <a:gd name="connsiteY941" fmla="*/ 3702695 h 6858002"/>
              <a:gd name="connsiteX942" fmla="*/ 4715911 w 5525800"/>
              <a:gd name="connsiteY942" fmla="*/ 3674624 h 6858002"/>
              <a:gd name="connsiteX943" fmla="*/ 4912407 w 5525800"/>
              <a:gd name="connsiteY943" fmla="*/ 3770065 h 6858002"/>
              <a:gd name="connsiteX944" fmla="*/ 4905131 w 5525800"/>
              <a:gd name="connsiteY944" fmla="*/ 3913231 h 6858002"/>
              <a:gd name="connsiteX945" fmla="*/ 4715911 w 5525800"/>
              <a:gd name="connsiteY945" fmla="*/ 3777413 h 6858002"/>
              <a:gd name="connsiteX946" fmla="*/ 4715911 w 5525800"/>
              <a:gd name="connsiteY946" fmla="*/ 3674624 h 6858002"/>
              <a:gd name="connsiteX947" fmla="*/ 2550809 w 5525800"/>
              <a:gd name="connsiteY947" fmla="*/ 3674624 h 6858002"/>
              <a:gd name="connsiteX948" fmla="*/ 2554452 w 5525800"/>
              <a:gd name="connsiteY948" fmla="*/ 3777413 h 6858002"/>
              <a:gd name="connsiteX949" fmla="*/ 2361598 w 5525800"/>
              <a:gd name="connsiteY949" fmla="*/ 3913231 h 6858002"/>
              <a:gd name="connsiteX950" fmla="*/ 2357955 w 5525800"/>
              <a:gd name="connsiteY950" fmla="*/ 3770065 h 6858002"/>
              <a:gd name="connsiteX951" fmla="*/ 2550809 w 5525800"/>
              <a:gd name="connsiteY951" fmla="*/ 3674624 h 6858002"/>
              <a:gd name="connsiteX952" fmla="*/ 2069679 w 5525800"/>
              <a:gd name="connsiteY952" fmla="*/ 3660593 h 6858002"/>
              <a:gd name="connsiteX953" fmla="*/ 2077255 w 5525800"/>
              <a:gd name="connsiteY953" fmla="*/ 3855905 h 6858002"/>
              <a:gd name="connsiteX954" fmla="*/ 1850009 w 5525800"/>
              <a:gd name="connsiteY954" fmla="*/ 3927271 h 6858002"/>
              <a:gd name="connsiteX955" fmla="*/ 1838648 w 5525800"/>
              <a:gd name="connsiteY955" fmla="*/ 3701908 h 6858002"/>
              <a:gd name="connsiteX956" fmla="*/ 2069679 w 5525800"/>
              <a:gd name="connsiteY956" fmla="*/ 3660593 h 6858002"/>
              <a:gd name="connsiteX957" fmla="*/ 5200693 w 5525800"/>
              <a:gd name="connsiteY957" fmla="*/ 3660585 h 6858002"/>
              <a:gd name="connsiteX958" fmla="*/ 5431723 w 5525800"/>
              <a:gd name="connsiteY958" fmla="*/ 3698151 h 6858002"/>
              <a:gd name="connsiteX959" fmla="*/ 5420363 w 5525800"/>
              <a:gd name="connsiteY959" fmla="*/ 3927262 h 6858002"/>
              <a:gd name="connsiteX960" fmla="*/ 5193117 w 5525800"/>
              <a:gd name="connsiteY960" fmla="*/ 3855896 h 6858002"/>
              <a:gd name="connsiteX961" fmla="*/ 5200693 w 5525800"/>
              <a:gd name="connsiteY961" fmla="*/ 3660585 h 6858002"/>
              <a:gd name="connsiteX962" fmla="*/ 4495199 w 5525800"/>
              <a:gd name="connsiteY962" fmla="*/ 3618483 h 6858002"/>
              <a:gd name="connsiteX963" fmla="*/ 4687840 w 5525800"/>
              <a:gd name="connsiteY963" fmla="*/ 3780808 h 6858002"/>
              <a:gd name="connsiteX964" fmla="*/ 4680219 w 5525800"/>
              <a:gd name="connsiteY964" fmla="*/ 3883994 h 6858002"/>
              <a:gd name="connsiteX965" fmla="*/ 4687840 w 5525800"/>
              <a:gd name="connsiteY965" fmla="*/ 3892437 h 6858002"/>
              <a:gd name="connsiteX966" fmla="*/ 4683835 w 5525800"/>
              <a:gd name="connsiteY966" fmla="*/ 3997444 h 6858002"/>
              <a:gd name="connsiteX967" fmla="*/ 4491344 w 5525800"/>
              <a:gd name="connsiteY967" fmla="*/ 3732968 h 6858002"/>
              <a:gd name="connsiteX968" fmla="*/ 4491344 w 5525800"/>
              <a:gd name="connsiteY968" fmla="*/ 3674624 h 6858002"/>
              <a:gd name="connsiteX969" fmla="*/ 4607589 w 5525800"/>
              <a:gd name="connsiteY969" fmla="*/ 3803476 h 6858002"/>
              <a:gd name="connsiteX970" fmla="*/ 4491344 w 5525800"/>
              <a:gd name="connsiteY970" fmla="*/ 3672591 h 6858002"/>
              <a:gd name="connsiteX971" fmla="*/ 4495199 w 5525800"/>
              <a:gd name="connsiteY971" fmla="*/ 3618483 h 6858002"/>
              <a:gd name="connsiteX972" fmla="*/ 2764988 w 5525800"/>
              <a:gd name="connsiteY972" fmla="*/ 3618483 h 6858002"/>
              <a:gd name="connsiteX973" fmla="*/ 2764988 w 5525800"/>
              <a:gd name="connsiteY973" fmla="*/ 3672591 h 6858002"/>
              <a:gd name="connsiteX974" fmla="*/ 2761451 w 5525800"/>
              <a:gd name="connsiteY974" fmla="*/ 3676490 h 6858002"/>
              <a:gd name="connsiteX975" fmla="*/ 2764988 w 5525800"/>
              <a:gd name="connsiteY975" fmla="*/ 3732968 h 6858002"/>
              <a:gd name="connsiteX976" fmla="*/ 2589817 w 5525800"/>
              <a:gd name="connsiteY976" fmla="*/ 3997444 h 6858002"/>
              <a:gd name="connsiteX977" fmla="*/ 2582523 w 5525800"/>
              <a:gd name="connsiteY977" fmla="*/ 3892437 h 6858002"/>
              <a:gd name="connsiteX978" fmla="*/ 2743866 w 5525800"/>
              <a:gd name="connsiteY978" fmla="*/ 3695905 h 6858002"/>
              <a:gd name="connsiteX979" fmla="*/ 2572417 w 5525800"/>
              <a:gd name="connsiteY979" fmla="*/ 3885161 h 6858002"/>
              <a:gd name="connsiteX980" fmla="*/ 2568492 w 5525800"/>
              <a:gd name="connsiteY980" fmla="*/ 3780808 h 6858002"/>
              <a:gd name="connsiteX981" fmla="*/ 2764988 w 5525800"/>
              <a:gd name="connsiteY981" fmla="*/ 3618483 h 6858002"/>
              <a:gd name="connsiteX982" fmla="*/ 2312043 w 5525800"/>
              <a:gd name="connsiteY982" fmla="*/ 3618483 h 6858002"/>
              <a:gd name="connsiteX983" fmla="*/ 2315854 w 5525800"/>
              <a:gd name="connsiteY983" fmla="*/ 3773770 h 6858002"/>
              <a:gd name="connsiteX984" fmla="*/ 2102701 w 5525800"/>
              <a:gd name="connsiteY984" fmla="*/ 3857090 h 6858002"/>
              <a:gd name="connsiteX985" fmla="*/ 2091287 w 5525800"/>
              <a:gd name="connsiteY985" fmla="*/ 3663935 h 6858002"/>
              <a:gd name="connsiteX986" fmla="*/ 2312043 w 5525800"/>
              <a:gd name="connsiteY986" fmla="*/ 3618483 h 6858002"/>
              <a:gd name="connsiteX987" fmla="*/ 4962131 w 5525800"/>
              <a:gd name="connsiteY987" fmla="*/ 3604443 h 6858002"/>
              <a:gd name="connsiteX988" fmla="*/ 5179085 w 5525800"/>
              <a:gd name="connsiteY988" fmla="*/ 3649896 h 6858002"/>
              <a:gd name="connsiteX989" fmla="*/ 5171473 w 5525800"/>
              <a:gd name="connsiteY989" fmla="*/ 3843050 h 6858002"/>
              <a:gd name="connsiteX990" fmla="*/ 4954518 w 5525800"/>
              <a:gd name="connsiteY990" fmla="*/ 3759730 h 6858002"/>
              <a:gd name="connsiteX991" fmla="*/ 4962131 w 5525800"/>
              <a:gd name="connsiteY991" fmla="*/ 3604443 h 6858002"/>
              <a:gd name="connsiteX992" fmla="*/ 2764988 w 5525800"/>
              <a:gd name="connsiteY992" fmla="*/ 3548310 h 6858002"/>
              <a:gd name="connsiteX993" fmla="*/ 2764988 w 5525800"/>
              <a:gd name="connsiteY993" fmla="*/ 3605734 h 6858002"/>
              <a:gd name="connsiteX994" fmla="*/ 2572347 w 5525800"/>
              <a:gd name="connsiteY994" fmla="*/ 3758846 h 6858002"/>
              <a:gd name="connsiteX995" fmla="*/ 2568492 w 5525800"/>
              <a:gd name="connsiteY995" fmla="*/ 3655492 h 6858002"/>
              <a:gd name="connsiteX996" fmla="*/ 2764988 w 5525800"/>
              <a:gd name="connsiteY996" fmla="*/ 3548310 h 6858002"/>
              <a:gd name="connsiteX997" fmla="*/ 2554461 w 5525800"/>
              <a:gd name="connsiteY997" fmla="*/ 3548310 h 6858002"/>
              <a:gd name="connsiteX998" fmla="*/ 2554461 w 5525800"/>
              <a:gd name="connsiteY998" fmla="*/ 3659541 h 6858002"/>
              <a:gd name="connsiteX999" fmla="*/ 2347753 w 5525800"/>
              <a:gd name="connsiteY999" fmla="*/ 3758846 h 6858002"/>
              <a:gd name="connsiteX1000" fmla="*/ 2343925 w 5525800"/>
              <a:gd name="connsiteY1000" fmla="*/ 3603921 h 6858002"/>
              <a:gd name="connsiteX1001" fmla="*/ 2554461 w 5525800"/>
              <a:gd name="connsiteY1001" fmla="*/ 3548310 h 6858002"/>
              <a:gd name="connsiteX1002" fmla="*/ 4715911 w 5525800"/>
              <a:gd name="connsiteY1002" fmla="*/ 3548301 h 6858002"/>
              <a:gd name="connsiteX1003" fmla="*/ 4912407 w 5525800"/>
              <a:gd name="connsiteY1003" fmla="*/ 3597423 h 6858002"/>
              <a:gd name="connsiteX1004" fmla="*/ 4908773 w 5525800"/>
              <a:gd name="connsiteY1004" fmla="*/ 3744797 h 6858002"/>
              <a:gd name="connsiteX1005" fmla="*/ 4715911 w 5525800"/>
              <a:gd name="connsiteY1005" fmla="*/ 3654113 h 6858002"/>
              <a:gd name="connsiteX1006" fmla="*/ 4715911 w 5525800"/>
              <a:gd name="connsiteY1006" fmla="*/ 3548301 h 6858002"/>
              <a:gd name="connsiteX1007" fmla="*/ 4505384 w 5525800"/>
              <a:gd name="connsiteY1007" fmla="*/ 3548301 h 6858002"/>
              <a:gd name="connsiteX1008" fmla="*/ 4701880 w 5525800"/>
              <a:gd name="connsiteY1008" fmla="*/ 3655483 h 6858002"/>
              <a:gd name="connsiteX1009" fmla="*/ 4698025 w 5525800"/>
              <a:gd name="connsiteY1009" fmla="*/ 3758837 h 6858002"/>
              <a:gd name="connsiteX1010" fmla="*/ 4505384 w 5525800"/>
              <a:gd name="connsiteY1010" fmla="*/ 3605725 h 6858002"/>
              <a:gd name="connsiteX1011" fmla="*/ 4505384 w 5525800"/>
              <a:gd name="connsiteY1011" fmla="*/ 3548301 h 6858002"/>
              <a:gd name="connsiteX1012" fmla="*/ 2764988 w 5525800"/>
              <a:gd name="connsiteY1012" fmla="*/ 3492168 h 6858002"/>
              <a:gd name="connsiteX1013" fmla="*/ 2764988 w 5525800"/>
              <a:gd name="connsiteY1013" fmla="*/ 3547311 h 6858002"/>
              <a:gd name="connsiteX1014" fmla="*/ 2572267 w 5525800"/>
              <a:gd name="connsiteY1014" fmla="*/ 3646562 h 6858002"/>
              <a:gd name="connsiteX1015" fmla="*/ 2568492 w 5525800"/>
              <a:gd name="connsiteY1015" fmla="*/ 3547311 h 6858002"/>
              <a:gd name="connsiteX1016" fmla="*/ 2764988 w 5525800"/>
              <a:gd name="connsiteY1016" fmla="*/ 3492168 h 6858002"/>
              <a:gd name="connsiteX1017" fmla="*/ 4505384 w 5525800"/>
              <a:gd name="connsiteY1017" fmla="*/ 3492159 h 6858002"/>
              <a:gd name="connsiteX1018" fmla="*/ 4701880 w 5525800"/>
              <a:gd name="connsiteY1018" fmla="*/ 3544879 h 6858002"/>
              <a:gd name="connsiteX1019" fmla="*/ 4701880 w 5525800"/>
              <a:gd name="connsiteY1019" fmla="*/ 3646554 h 6858002"/>
              <a:gd name="connsiteX1020" fmla="*/ 4505384 w 5525800"/>
              <a:gd name="connsiteY1020" fmla="*/ 3544879 h 6858002"/>
              <a:gd name="connsiteX1021" fmla="*/ 4505384 w 5525800"/>
              <a:gd name="connsiteY1021" fmla="*/ 3492159 h 6858002"/>
              <a:gd name="connsiteX1022" fmla="*/ 1277231 w 5525800"/>
              <a:gd name="connsiteY1022" fmla="*/ 3450057 h 6858002"/>
              <a:gd name="connsiteX1023" fmla="*/ 1540098 w 5525800"/>
              <a:gd name="connsiteY1023" fmla="*/ 3450057 h 6858002"/>
              <a:gd name="connsiteX1024" fmla="*/ 1543909 w 5525800"/>
              <a:gd name="connsiteY1024" fmla="*/ 3718017 h 6858002"/>
              <a:gd name="connsiteX1025" fmla="*/ 1288662 w 5525800"/>
              <a:gd name="connsiteY1025" fmla="*/ 3744806 h 6858002"/>
              <a:gd name="connsiteX1026" fmla="*/ 1277231 w 5525800"/>
              <a:gd name="connsiteY1026" fmla="*/ 3450057 h 6858002"/>
              <a:gd name="connsiteX1027" fmla="*/ 1255605 w 5525800"/>
              <a:gd name="connsiteY1027" fmla="*/ 3450057 h 6858002"/>
              <a:gd name="connsiteX1028" fmla="*/ 1263191 w 5525800"/>
              <a:gd name="connsiteY1028" fmla="*/ 3740235 h 6858002"/>
              <a:gd name="connsiteX1029" fmla="*/ 993860 w 5525800"/>
              <a:gd name="connsiteY1029" fmla="*/ 3758837 h 6858002"/>
              <a:gd name="connsiteX1030" fmla="*/ 982483 w 5525800"/>
              <a:gd name="connsiteY1030" fmla="*/ 3453779 h 6858002"/>
              <a:gd name="connsiteX1031" fmla="*/ 1255605 w 5525800"/>
              <a:gd name="connsiteY1031" fmla="*/ 3450057 h 6858002"/>
              <a:gd name="connsiteX1032" fmla="*/ 659671 w 5525800"/>
              <a:gd name="connsiteY1032" fmla="*/ 3450057 h 6858002"/>
              <a:gd name="connsiteX1033" fmla="*/ 943086 w 5525800"/>
              <a:gd name="connsiteY1033" fmla="*/ 3450057 h 6858002"/>
              <a:gd name="connsiteX1034" fmla="*/ 954420 w 5525800"/>
              <a:gd name="connsiteY1034" fmla="*/ 3767766 h 6858002"/>
              <a:gd name="connsiteX1035" fmla="*/ 671006 w 5525800"/>
              <a:gd name="connsiteY1035" fmla="*/ 3786908 h 6858002"/>
              <a:gd name="connsiteX1036" fmla="*/ 659671 w 5525800"/>
              <a:gd name="connsiteY1036" fmla="*/ 3450057 h 6858002"/>
              <a:gd name="connsiteX1037" fmla="*/ 630565 w 5525800"/>
              <a:gd name="connsiteY1037" fmla="*/ 3450057 h 6858002"/>
              <a:gd name="connsiteX1038" fmla="*/ 645631 w 5525800"/>
              <a:gd name="connsiteY1038" fmla="*/ 3785696 h 6858002"/>
              <a:gd name="connsiteX1039" fmla="*/ 355683 w 5525800"/>
              <a:gd name="connsiteY1039" fmla="*/ 3800948 h 6858002"/>
              <a:gd name="connsiteX1040" fmla="*/ 336851 w 5525800"/>
              <a:gd name="connsiteY1040" fmla="*/ 3453876 h 6858002"/>
              <a:gd name="connsiteX1041" fmla="*/ 630565 w 5525800"/>
              <a:gd name="connsiteY1041" fmla="*/ 3450057 h 6858002"/>
              <a:gd name="connsiteX1042" fmla="*/ 0 w 5525800"/>
              <a:gd name="connsiteY1042" fmla="*/ 3450057 h 6858002"/>
              <a:gd name="connsiteX1043" fmla="*/ 307808 w 5525800"/>
              <a:gd name="connsiteY1043" fmla="*/ 3450057 h 6858002"/>
              <a:gd name="connsiteX1044" fmla="*/ 322821 w 5525800"/>
              <a:gd name="connsiteY1044" fmla="*/ 3803335 h 6858002"/>
              <a:gd name="connsiteX1045" fmla="*/ 22519 w 5525800"/>
              <a:gd name="connsiteY1045" fmla="*/ 3814979 h 6858002"/>
              <a:gd name="connsiteX1046" fmla="*/ 0 w 5525800"/>
              <a:gd name="connsiteY1046" fmla="*/ 3450057 h 6858002"/>
              <a:gd name="connsiteX1047" fmla="*/ 2764988 w 5525800"/>
              <a:gd name="connsiteY1047" fmla="*/ 3436026 h 6858002"/>
              <a:gd name="connsiteX1048" fmla="*/ 2764988 w 5525800"/>
              <a:gd name="connsiteY1048" fmla="*/ 3485157 h 6858002"/>
              <a:gd name="connsiteX1049" fmla="*/ 2568492 w 5525800"/>
              <a:gd name="connsiteY1049" fmla="*/ 3534279 h 6858002"/>
              <a:gd name="connsiteX1050" fmla="*/ 2568492 w 5525800"/>
              <a:gd name="connsiteY1050" fmla="*/ 3439536 h 6858002"/>
              <a:gd name="connsiteX1051" fmla="*/ 2764988 w 5525800"/>
              <a:gd name="connsiteY1051" fmla="*/ 3436026 h 6858002"/>
              <a:gd name="connsiteX1052" fmla="*/ 2550633 w 5525800"/>
              <a:gd name="connsiteY1052" fmla="*/ 3436026 h 6858002"/>
              <a:gd name="connsiteX1053" fmla="*/ 2554461 w 5525800"/>
              <a:gd name="connsiteY1053" fmla="*/ 3544101 h 6858002"/>
              <a:gd name="connsiteX1054" fmla="*/ 2343925 w 5525800"/>
              <a:gd name="connsiteY1054" fmla="*/ 3590421 h 6858002"/>
              <a:gd name="connsiteX1055" fmla="*/ 2343925 w 5525800"/>
              <a:gd name="connsiteY1055" fmla="*/ 3439890 h 6858002"/>
              <a:gd name="connsiteX1056" fmla="*/ 2550633 w 5525800"/>
              <a:gd name="connsiteY1056" fmla="*/ 3436026 h 6858002"/>
              <a:gd name="connsiteX1057" fmla="*/ 2091287 w 5525800"/>
              <a:gd name="connsiteY1057" fmla="*/ 3436026 h 6858002"/>
              <a:gd name="connsiteX1058" fmla="*/ 2315854 w 5525800"/>
              <a:gd name="connsiteY1058" fmla="*/ 3436026 h 6858002"/>
              <a:gd name="connsiteX1059" fmla="*/ 2315854 w 5525800"/>
              <a:gd name="connsiteY1059" fmla="*/ 3593992 h 6858002"/>
              <a:gd name="connsiteX1060" fmla="*/ 2095088 w 5525800"/>
              <a:gd name="connsiteY1060" fmla="*/ 3632522 h 6858002"/>
              <a:gd name="connsiteX1061" fmla="*/ 2091287 w 5525800"/>
              <a:gd name="connsiteY1061" fmla="*/ 3436026 h 6858002"/>
              <a:gd name="connsiteX1062" fmla="*/ 2073471 w 5525800"/>
              <a:gd name="connsiteY1062" fmla="*/ 3436026 h 6858002"/>
              <a:gd name="connsiteX1063" fmla="*/ 2077255 w 5525800"/>
              <a:gd name="connsiteY1063" fmla="*/ 3636147 h 6858002"/>
              <a:gd name="connsiteX1064" fmla="*/ 1846225 w 5525800"/>
              <a:gd name="connsiteY1064" fmla="*/ 3674633 h 6858002"/>
              <a:gd name="connsiteX1065" fmla="*/ 1838648 w 5525800"/>
              <a:gd name="connsiteY1065" fmla="*/ 3439881 h 6858002"/>
              <a:gd name="connsiteX1066" fmla="*/ 2073471 w 5525800"/>
              <a:gd name="connsiteY1066" fmla="*/ 3436026 h 6858002"/>
              <a:gd name="connsiteX1067" fmla="*/ 1806961 w 5525800"/>
              <a:gd name="connsiteY1067" fmla="*/ 3436026 h 6858002"/>
              <a:gd name="connsiteX1068" fmla="*/ 1810577 w 5525800"/>
              <a:gd name="connsiteY1068" fmla="*/ 3672228 h 6858002"/>
              <a:gd name="connsiteX1069" fmla="*/ 1575587 w 5525800"/>
              <a:gd name="connsiteY1069" fmla="*/ 3702704 h 6858002"/>
              <a:gd name="connsiteX1070" fmla="*/ 1571971 w 5525800"/>
              <a:gd name="connsiteY1070" fmla="*/ 3439837 h 6858002"/>
              <a:gd name="connsiteX1071" fmla="*/ 1806961 w 5525800"/>
              <a:gd name="connsiteY1071" fmla="*/ 3436026 h 6858002"/>
              <a:gd name="connsiteX1072" fmla="*/ 5449583 w 5525800"/>
              <a:gd name="connsiteY1072" fmla="*/ 3436017 h 6858002"/>
              <a:gd name="connsiteX1073" fmla="*/ 5525800 w 5525800"/>
              <a:gd name="connsiteY1073" fmla="*/ 3436017 h 6858002"/>
              <a:gd name="connsiteX1074" fmla="*/ 5525800 w 5525800"/>
              <a:gd name="connsiteY1074" fmla="*/ 3681880 h 6858002"/>
              <a:gd name="connsiteX1075" fmla="*/ 5445755 w 5525800"/>
              <a:gd name="connsiteY1075" fmla="*/ 3671778 h 6858002"/>
              <a:gd name="connsiteX1076" fmla="*/ 5449583 w 5525800"/>
              <a:gd name="connsiteY1076" fmla="*/ 3436017 h 6858002"/>
              <a:gd name="connsiteX1077" fmla="*/ 5196963 w 5525800"/>
              <a:gd name="connsiteY1077" fmla="*/ 3436017 h 6858002"/>
              <a:gd name="connsiteX1078" fmla="*/ 5431723 w 5525800"/>
              <a:gd name="connsiteY1078" fmla="*/ 3439704 h 6858002"/>
              <a:gd name="connsiteX1079" fmla="*/ 5427877 w 5525800"/>
              <a:gd name="connsiteY1079" fmla="*/ 3660585 h 6858002"/>
              <a:gd name="connsiteX1080" fmla="*/ 5193117 w 5525800"/>
              <a:gd name="connsiteY1080" fmla="*/ 3627456 h 6858002"/>
              <a:gd name="connsiteX1081" fmla="*/ 5196963 w 5525800"/>
              <a:gd name="connsiteY1081" fmla="*/ 3436017 h 6858002"/>
              <a:gd name="connsiteX1082" fmla="*/ 4954518 w 5525800"/>
              <a:gd name="connsiteY1082" fmla="*/ 3436017 h 6858002"/>
              <a:gd name="connsiteX1083" fmla="*/ 5179085 w 5525800"/>
              <a:gd name="connsiteY1083" fmla="*/ 3436017 h 6858002"/>
              <a:gd name="connsiteX1084" fmla="*/ 5179085 w 5525800"/>
              <a:gd name="connsiteY1084" fmla="*/ 3632514 h 6858002"/>
              <a:gd name="connsiteX1085" fmla="*/ 4954518 w 5525800"/>
              <a:gd name="connsiteY1085" fmla="*/ 3593984 h 6858002"/>
              <a:gd name="connsiteX1086" fmla="*/ 4954518 w 5525800"/>
              <a:gd name="connsiteY1086" fmla="*/ 3436017 h 6858002"/>
              <a:gd name="connsiteX1087" fmla="*/ 4715911 w 5525800"/>
              <a:gd name="connsiteY1087" fmla="*/ 3436017 h 6858002"/>
              <a:gd name="connsiteX1088" fmla="*/ 4926447 w 5525800"/>
              <a:gd name="connsiteY1088" fmla="*/ 3439527 h 6858002"/>
              <a:gd name="connsiteX1089" fmla="*/ 4926447 w 5525800"/>
              <a:gd name="connsiteY1089" fmla="*/ 3576372 h 6858002"/>
              <a:gd name="connsiteX1090" fmla="*/ 4715911 w 5525800"/>
              <a:gd name="connsiteY1090" fmla="*/ 3534270 h 6858002"/>
              <a:gd name="connsiteX1091" fmla="*/ 4715911 w 5525800"/>
              <a:gd name="connsiteY1091" fmla="*/ 3436017 h 6858002"/>
              <a:gd name="connsiteX1092" fmla="*/ 4505384 w 5525800"/>
              <a:gd name="connsiteY1092" fmla="*/ 3421986 h 6858002"/>
              <a:gd name="connsiteX1093" fmla="*/ 4701880 w 5525800"/>
              <a:gd name="connsiteY1093" fmla="*/ 3426000 h 6858002"/>
              <a:gd name="connsiteX1094" fmla="*/ 4701880 w 5525800"/>
              <a:gd name="connsiteY1094" fmla="*/ 3534270 h 6858002"/>
              <a:gd name="connsiteX1095" fmla="*/ 4505384 w 5525800"/>
              <a:gd name="connsiteY1095" fmla="*/ 3482142 h 6858002"/>
              <a:gd name="connsiteX1096" fmla="*/ 4505384 w 5525800"/>
              <a:gd name="connsiteY1096" fmla="*/ 3421986 h 6858002"/>
              <a:gd name="connsiteX1097" fmla="*/ 4294847 w 5525800"/>
              <a:gd name="connsiteY1097" fmla="*/ 3421986 h 6858002"/>
              <a:gd name="connsiteX1098" fmla="*/ 4477313 w 5525800"/>
              <a:gd name="connsiteY1098" fmla="*/ 3709635 h 6858002"/>
              <a:gd name="connsiteX1099" fmla="*/ 4477313 w 5525800"/>
              <a:gd name="connsiteY1099" fmla="*/ 3758837 h 6858002"/>
              <a:gd name="connsiteX1100" fmla="*/ 4294847 w 5525800"/>
              <a:gd name="connsiteY1100" fmla="*/ 3421986 h 6858002"/>
              <a:gd name="connsiteX1101" fmla="*/ 4294847 w 5525800"/>
              <a:gd name="connsiteY1101" fmla="*/ 3421986 h 6858002"/>
              <a:gd name="connsiteX1102" fmla="*/ 4477313 w 5525800"/>
              <a:gd name="connsiteY1102" fmla="*/ 3653388 h 6858002"/>
              <a:gd name="connsiteX1103" fmla="*/ 4473511 w 5525800"/>
              <a:gd name="connsiteY1103" fmla="*/ 3702695 h 6858002"/>
              <a:gd name="connsiteX1104" fmla="*/ 4294847 w 5525800"/>
              <a:gd name="connsiteY1104" fmla="*/ 3421986 h 6858002"/>
              <a:gd name="connsiteX1105" fmla="*/ 4294847 w 5525800"/>
              <a:gd name="connsiteY1105" fmla="*/ 3421986 h 6858002"/>
              <a:gd name="connsiteX1106" fmla="*/ 4477313 w 5525800"/>
              <a:gd name="connsiteY1106" fmla="*/ 3597078 h 6858002"/>
              <a:gd name="connsiteX1107" fmla="*/ 4477313 w 5525800"/>
              <a:gd name="connsiteY1107" fmla="*/ 3646554 h 6858002"/>
              <a:gd name="connsiteX1108" fmla="*/ 4294847 w 5525800"/>
              <a:gd name="connsiteY1108" fmla="*/ 3421986 h 6858002"/>
              <a:gd name="connsiteX1109" fmla="*/ 4294847 w 5525800"/>
              <a:gd name="connsiteY1109" fmla="*/ 3421986 h 6858002"/>
              <a:gd name="connsiteX1110" fmla="*/ 4477313 w 5525800"/>
              <a:gd name="connsiteY1110" fmla="*/ 3536825 h 6858002"/>
              <a:gd name="connsiteX1111" fmla="*/ 4477313 w 5525800"/>
              <a:gd name="connsiteY1111" fmla="*/ 3590412 h 6858002"/>
              <a:gd name="connsiteX1112" fmla="*/ 4294847 w 5525800"/>
              <a:gd name="connsiteY1112" fmla="*/ 3421986 h 6858002"/>
              <a:gd name="connsiteX1113" fmla="*/ 4294847 w 5525800"/>
              <a:gd name="connsiteY1113" fmla="*/ 3421986 h 6858002"/>
              <a:gd name="connsiteX1114" fmla="*/ 4477313 w 5525800"/>
              <a:gd name="connsiteY1114" fmla="*/ 3480064 h 6858002"/>
              <a:gd name="connsiteX1115" fmla="*/ 4477313 w 5525800"/>
              <a:gd name="connsiteY1115" fmla="*/ 3534270 h 6858002"/>
              <a:gd name="connsiteX1116" fmla="*/ 4294847 w 5525800"/>
              <a:gd name="connsiteY1116" fmla="*/ 3421986 h 6858002"/>
              <a:gd name="connsiteX1117" fmla="*/ 4294847 w 5525800"/>
              <a:gd name="connsiteY1117" fmla="*/ 3421986 h 6858002"/>
              <a:gd name="connsiteX1118" fmla="*/ 4477313 w 5525800"/>
              <a:gd name="connsiteY1118" fmla="*/ 3421986 h 6858002"/>
              <a:gd name="connsiteX1119" fmla="*/ 4477313 w 5525800"/>
              <a:gd name="connsiteY1119" fmla="*/ 3478128 h 6858002"/>
              <a:gd name="connsiteX1120" fmla="*/ 4294847 w 5525800"/>
              <a:gd name="connsiteY1120" fmla="*/ 3421986 h 6858002"/>
              <a:gd name="connsiteX1121" fmla="*/ 2961484 w 5525800"/>
              <a:gd name="connsiteY1121" fmla="*/ 3421986 h 6858002"/>
              <a:gd name="connsiteX1122" fmla="*/ 2779019 w 5525800"/>
              <a:gd name="connsiteY1122" fmla="*/ 3478128 h 6858002"/>
              <a:gd name="connsiteX1123" fmla="*/ 2779019 w 5525800"/>
              <a:gd name="connsiteY1123" fmla="*/ 3426000 h 6858002"/>
              <a:gd name="connsiteX1124" fmla="*/ 2961484 w 5525800"/>
              <a:gd name="connsiteY1124" fmla="*/ 3421986 h 6858002"/>
              <a:gd name="connsiteX1125" fmla="*/ 2961484 w 5525800"/>
              <a:gd name="connsiteY1125" fmla="*/ 3421986 h 6858002"/>
              <a:gd name="connsiteX1126" fmla="*/ 2779019 w 5525800"/>
              <a:gd name="connsiteY1126" fmla="*/ 3534270 h 6858002"/>
              <a:gd name="connsiteX1127" fmla="*/ 2779019 w 5525800"/>
              <a:gd name="connsiteY1127" fmla="*/ 3483937 h 6858002"/>
              <a:gd name="connsiteX1128" fmla="*/ 2961484 w 5525800"/>
              <a:gd name="connsiteY1128" fmla="*/ 3421986 h 6858002"/>
              <a:gd name="connsiteX1129" fmla="*/ 2961484 w 5525800"/>
              <a:gd name="connsiteY1129" fmla="*/ 3421986 h 6858002"/>
              <a:gd name="connsiteX1130" fmla="*/ 2782821 w 5525800"/>
              <a:gd name="connsiteY1130" fmla="*/ 3590412 h 6858002"/>
              <a:gd name="connsiteX1131" fmla="*/ 2779019 w 5525800"/>
              <a:gd name="connsiteY1131" fmla="*/ 3536825 h 6858002"/>
              <a:gd name="connsiteX1132" fmla="*/ 2961484 w 5525800"/>
              <a:gd name="connsiteY1132" fmla="*/ 3421986 h 6858002"/>
              <a:gd name="connsiteX1133" fmla="*/ 2961484 w 5525800"/>
              <a:gd name="connsiteY1133" fmla="*/ 3421986 h 6858002"/>
              <a:gd name="connsiteX1134" fmla="*/ 2779019 w 5525800"/>
              <a:gd name="connsiteY1134" fmla="*/ 3646554 h 6858002"/>
              <a:gd name="connsiteX1135" fmla="*/ 2779019 w 5525800"/>
              <a:gd name="connsiteY1135" fmla="*/ 3597078 h 6858002"/>
              <a:gd name="connsiteX1136" fmla="*/ 2961484 w 5525800"/>
              <a:gd name="connsiteY1136" fmla="*/ 3421986 h 6858002"/>
              <a:gd name="connsiteX1137" fmla="*/ 2961484 w 5525800"/>
              <a:gd name="connsiteY1137" fmla="*/ 3421986 h 6858002"/>
              <a:gd name="connsiteX1138" fmla="*/ 2779019 w 5525800"/>
              <a:gd name="connsiteY1138" fmla="*/ 3702695 h 6858002"/>
              <a:gd name="connsiteX1139" fmla="*/ 2779019 w 5525800"/>
              <a:gd name="connsiteY1139" fmla="*/ 3653388 h 6858002"/>
              <a:gd name="connsiteX1140" fmla="*/ 2961484 w 5525800"/>
              <a:gd name="connsiteY1140" fmla="*/ 3421986 h 6858002"/>
              <a:gd name="connsiteX1141" fmla="*/ 2961484 w 5525800"/>
              <a:gd name="connsiteY1141" fmla="*/ 3421986 h 6858002"/>
              <a:gd name="connsiteX1142" fmla="*/ 2782900 w 5525800"/>
              <a:gd name="connsiteY1142" fmla="*/ 3758837 h 6858002"/>
              <a:gd name="connsiteX1143" fmla="*/ 2779019 w 5525800"/>
              <a:gd name="connsiteY1143" fmla="*/ 3709635 h 6858002"/>
              <a:gd name="connsiteX1144" fmla="*/ 2961484 w 5525800"/>
              <a:gd name="connsiteY1144" fmla="*/ 3421986 h 6858002"/>
              <a:gd name="connsiteX1145" fmla="*/ 4477313 w 5525800"/>
              <a:gd name="connsiteY1145" fmla="*/ 3365845 h 6858002"/>
              <a:gd name="connsiteX1146" fmla="*/ 4477313 w 5525800"/>
              <a:gd name="connsiteY1146" fmla="*/ 3418238 h 6858002"/>
              <a:gd name="connsiteX1147" fmla="*/ 4294847 w 5525800"/>
              <a:gd name="connsiteY1147" fmla="*/ 3421986 h 6858002"/>
              <a:gd name="connsiteX1148" fmla="*/ 4477313 w 5525800"/>
              <a:gd name="connsiteY1148" fmla="*/ 3365845 h 6858002"/>
              <a:gd name="connsiteX1149" fmla="*/ 2779019 w 5525800"/>
              <a:gd name="connsiteY1149" fmla="*/ 3365845 h 6858002"/>
              <a:gd name="connsiteX1150" fmla="*/ 2961484 w 5525800"/>
              <a:gd name="connsiteY1150" fmla="*/ 3421986 h 6858002"/>
              <a:gd name="connsiteX1151" fmla="*/ 2779019 w 5525800"/>
              <a:gd name="connsiteY1151" fmla="*/ 3418238 h 6858002"/>
              <a:gd name="connsiteX1152" fmla="*/ 2779019 w 5525800"/>
              <a:gd name="connsiteY1152" fmla="*/ 3365845 h 6858002"/>
              <a:gd name="connsiteX1153" fmla="*/ 4701880 w 5525800"/>
              <a:gd name="connsiteY1153" fmla="*/ 3309703 h 6858002"/>
              <a:gd name="connsiteX1154" fmla="*/ 4701880 w 5525800"/>
              <a:gd name="connsiteY1154" fmla="*/ 3417822 h 6858002"/>
              <a:gd name="connsiteX1155" fmla="*/ 4505384 w 5525800"/>
              <a:gd name="connsiteY1155" fmla="*/ 3421986 h 6858002"/>
              <a:gd name="connsiteX1156" fmla="*/ 4505384 w 5525800"/>
              <a:gd name="connsiteY1156" fmla="*/ 3363767 h 6858002"/>
              <a:gd name="connsiteX1157" fmla="*/ 4701880 w 5525800"/>
              <a:gd name="connsiteY1157" fmla="*/ 3309703 h 6858002"/>
              <a:gd name="connsiteX1158" fmla="*/ 4477313 w 5525800"/>
              <a:gd name="connsiteY1158" fmla="*/ 3309703 h 6858002"/>
              <a:gd name="connsiteX1159" fmla="*/ 4477313 w 5525800"/>
              <a:gd name="connsiteY1159" fmla="*/ 3358356 h 6858002"/>
              <a:gd name="connsiteX1160" fmla="*/ 4294847 w 5525800"/>
              <a:gd name="connsiteY1160" fmla="*/ 3421986 h 6858002"/>
              <a:gd name="connsiteX1161" fmla="*/ 4477313 w 5525800"/>
              <a:gd name="connsiteY1161" fmla="*/ 3309703 h 6858002"/>
              <a:gd name="connsiteX1162" fmla="*/ 2779019 w 5525800"/>
              <a:gd name="connsiteY1162" fmla="*/ 3309703 h 6858002"/>
              <a:gd name="connsiteX1163" fmla="*/ 2848290 w 5525800"/>
              <a:gd name="connsiteY1163" fmla="*/ 3350005 h 6858002"/>
              <a:gd name="connsiteX1164" fmla="*/ 2961484 w 5525800"/>
              <a:gd name="connsiteY1164" fmla="*/ 3421986 h 6858002"/>
              <a:gd name="connsiteX1165" fmla="*/ 2779019 w 5525800"/>
              <a:gd name="connsiteY1165" fmla="*/ 3362096 h 6858002"/>
              <a:gd name="connsiteX1166" fmla="*/ 2779019 w 5525800"/>
              <a:gd name="connsiteY1166" fmla="*/ 3309703 h 6858002"/>
              <a:gd name="connsiteX1167" fmla="*/ 2568492 w 5525800"/>
              <a:gd name="connsiteY1167" fmla="*/ 3309703 h 6858002"/>
              <a:gd name="connsiteX1168" fmla="*/ 2764988 w 5525800"/>
              <a:gd name="connsiteY1168" fmla="*/ 3361831 h 6858002"/>
              <a:gd name="connsiteX1169" fmla="*/ 2764988 w 5525800"/>
              <a:gd name="connsiteY1169" fmla="*/ 3421986 h 6858002"/>
              <a:gd name="connsiteX1170" fmla="*/ 2568492 w 5525800"/>
              <a:gd name="connsiteY1170" fmla="*/ 3417972 h 6858002"/>
              <a:gd name="connsiteX1171" fmla="*/ 2568492 w 5525800"/>
              <a:gd name="connsiteY1171" fmla="*/ 3309703 h 6858002"/>
              <a:gd name="connsiteX1172" fmla="*/ 2343925 w 5525800"/>
              <a:gd name="connsiteY1172" fmla="*/ 3267601 h 6858002"/>
              <a:gd name="connsiteX1173" fmla="*/ 2554461 w 5525800"/>
              <a:gd name="connsiteY1173" fmla="*/ 3313920 h 6858002"/>
              <a:gd name="connsiteX1174" fmla="*/ 2550633 w 5525800"/>
              <a:gd name="connsiteY1174" fmla="*/ 3421995 h 6858002"/>
              <a:gd name="connsiteX1175" fmla="*/ 2343925 w 5525800"/>
              <a:gd name="connsiteY1175" fmla="*/ 3418132 h 6858002"/>
              <a:gd name="connsiteX1176" fmla="*/ 2343925 w 5525800"/>
              <a:gd name="connsiteY1176" fmla="*/ 3267601 h 6858002"/>
              <a:gd name="connsiteX1177" fmla="*/ 4926447 w 5525800"/>
              <a:gd name="connsiteY1177" fmla="*/ 3267592 h 6858002"/>
              <a:gd name="connsiteX1178" fmla="*/ 4926447 w 5525800"/>
              <a:gd name="connsiteY1178" fmla="*/ 3421986 h 6858002"/>
              <a:gd name="connsiteX1179" fmla="*/ 4715911 w 5525800"/>
              <a:gd name="connsiteY1179" fmla="*/ 3421986 h 6858002"/>
              <a:gd name="connsiteX1180" fmla="*/ 4715911 w 5525800"/>
              <a:gd name="connsiteY1180" fmla="*/ 3313911 h 6858002"/>
              <a:gd name="connsiteX1181" fmla="*/ 4926447 w 5525800"/>
              <a:gd name="connsiteY1181" fmla="*/ 3267592 h 6858002"/>
              <a:gd name="connsiteX1182" fmla="*/ 4477313 w 5525800"/>
              <a:gd name="connsiteY1182" fmla="*/ 3253561 h 6858002"/>
              <a:gd name="connsiteX1183" fmla="*/ 4477313 w 5525800"/>
              <a:gd name="connsiteY1183" fmla="*/ 3305954 h 6858002"/>
              <a:gd name="connsiteX1184" fmla="*/ 4294847 w 5525800"/>
              <a:gd name="connsiteY1184" fmla="*/ 3421986 h 6858002"/>
              <a:gd name="connsiteX1185" fmla="*/ 4477313 w 5525800"/>
              <a:gd name="connsiteY1185" fmla="*/ 3253561 h 6858002"/>
              <a:gd name="connsiteX1186" fmla="*/ 2782821 w 5525800"/>
              <a:gd name="connsiteY1186" fmla="*/ 3253561 h 6858002"/>
              <a:gd name="connsiteX1187" fmla="*/ 2961484 w 5525800"/>
              <a:gd name="connsiteY1187" fmla="*/ 3421986 h 6858002"/>
              <a:gd name="connsiteX1188" fmla="*/ 2873100 w 5525800"/>
              <a:gd name="connsiteY1188" fmla="*/ 3364439 h 6858002"/>
              <a:gd name="connsiteX1189" fmla="*/ 2848290 w 5525800"/>
              <a:gd name="connsiteY1189" fmla="*/ 3350005 h 6858002"/>
              <a:gd name="connsiteX1190" fmla="*/ 2779019 w 5525800"/>
              <a:gd name="connsiteY1190" fmla="*/ 3305954 h 6858002"/>
              <a:gd name="connsiteX1191" fmla="*/ 2782821 w 5525800"/>
              <a:gd name="connsiteY1191" fmla="*/ 3253561 h 6858002"/>
              <a:gd name="connsiteX1192" fmla="*/ 2095088 w 5525800"/>
              <a:gd name="connsiteY1192" fmla="*/ 3225490 h 6858002"/>
              <a:gd name="connsiteX1193" fmla="*/ 2315854 w 5525800"/>
              <a:gd name="connsiteY1193" fmla="*/ 3264020 h 6858002"/>
              <a:gd name="connsiteX1194" fmla="*/ 2315854 w 5525800"/>
              <a:gd name="connsiteY1194" fmla="*/ 3421986 h 6858002"/>
              <a:gd name="connsiteX1195" fmla="*/ 2091287 w 5525800"/>
              <a:gd name="connsiteY1195" fmla="*/ 3421986 h 6858002"/>
              <a:gd name="connsiteX1196" fmla="*/ 2095088 w 5525800"/>
              <a:gd name="connsiteY1196" fmla="*/ 3225490 h 6858002"/>
              <a:gd name="connsiteX1197" fmla="*/ 5179085 w 5525800"/>
              <a:gd name="connsiteY1197" fmla="*/ 3211450 h 6858002"/>
              <a:gd name="connsiteX1198" fmla="*/ 5179085 w 5525800"/>
              <a:gd name="connsiteY1198" fmla="*/ 3407946 h 6858002"/>
              <a:gd name="connsiteX1199" fmla="*/ 4954518 w 5525800"/>
              <a:gd name="connsiteY1199" fmla="*/ 3407946 h 6858002"/>
              <a:gd name="connsiteX1200" fmla="*/ 4954518 w 5525800"/>
              <a:gd name="connsiteY1200" fmla="*/ 3253826 h 6858002"/>
              <a:gd name="connsiteX1201" fmla="*/ 5179085 w 5525800"/>
              <a:gd name="connsiteY1201" fmla="*/ 3211450 h 6858002"/>
              <a:gd name="connsiteX1202" fmla="*/ 4701880 w 5525800"/>
              <a:gd name="connsiteY1202" fmla="*/ 3197419 h 6858002"/>
              <a:gd name="connsiteX1203" fmla="*/ 4701880 w 5525800"/>
              <a:gd name="connsiteY1203" fmla="*/ 3296671 h 6858002"/>
              <a:gd name="connsiteX1204" fmla="*/ 4505384 w 5525800"/>
              <a:gd name="connsiteY1204" fmla="*/ 3351814 h 6858002"/>
              <a:gd name="connsiteX1205" fmla="*/ 4505384 w 5525800"/>
              <a:gd name="connsiteY1205" fmla="*/ 3296671 h 6858002"/>
              <a:gd name="connsiteX1206" fmla="*/ 4701880 w 5525800"/>
              <a:gd name="connsiteY1206" fmla="*/ 3197419 h 6858002"/>
              <a:gd name="connsiteX1207" fmla="*/ 4477313 w 5525800"/>
              <a:gd name="connsiteY1207" fmla="*/ 3197419 h 6858002"/>
              <a:gd name="connsiteX1208" fmla="*/ 4477313 w 5525800"/>
              <a:gd name="connsiteY1208" fmla="*/ 3249812 h 6858002"/>
              <a:gd name="connsiteX1209" fmla="*/ 4294847 w 5525800"/>
              <a:gd name="connsiteY1209" fmla="*/ 3421986 h 6858002"/>
              <a:gd name="connsiteX1210" fmla="*/ 4477313 w 5525800"/>
              <a:gd name="connsiteY1210" fmla="*/ 3197419 h 6858002"/>
              <a:gd name="connsiteX1211" fmla="*/ 2779019 w 5525800"/>
              <a:gd name="connsiteY1211" fmla="*/ 3197419 h 6858002"/>
              <a:gd name="connsiteX1212" fmla="*/ 2961484 w 5525800"/>
              <a:gd name="connsiteY1212" fmla="*/ 3421986 h 6858002"/>
              <a:gd name="connsiteX1213" fmla="*/ 2779019 w 5525800"/>
              <a:gd name="connsiteY1213" fmla="*/ 3246072 h 6858002"/>
              <a:gd name="connsiteX1214" fmla="*/ 2779019 w 5525800"/>
              <a:gd name="connsiteY1214" fmla="*/ 3197419 h 6858002"/>
              <a:gd name="connsiteX1215" fmla="*/ 2572267 w 5525800"/>
              <a:gd name="connsiteY1215" fmla="*/ 3197419 h 6858002"/>
              <a:gd name="connsiteX1216" fmla="*/ 2764988 w 5525800"/>
              <a:gd name="connsiteY1216" fmla="*/ 3299093 h 6858002"/>
              <a:gd name="connsiteX1217" fmla="*/ 2764988 w 5525800"/>
              <a:gd name="connsiteY1217" fmla="*/ 3351814 h 6858002"/>
              <a:gd name="connsiteX1218" fmla="*/ 2568492 w 5525800"/>
              <a:gd name="connsiteY1218" fmla="*/ 3299093 h 6858002"/>
              <a:gd name="connsiteX1219" fmla="*/ 2572267 w 5525800"/>
              <a:gd name="connsiteY1219" fmla="*/ 3197419 h 6858002"/>
              <a:gd name="connsiteX1220" fmla="*/ 1842432 w 5525800"/>
              <a:gd name="connsiteY1220" fmla="*/ 3183388 h 6858002"/>
              <a:gd name="connsiteX1221" fmla="*/ 2077255 w 5525800"/>
              <a:gd name="connsiteY1221" fmla="*/ 3218594 h 6858002"/>
              <a:gd name="connsiteX1222" fmla="*/ 2073471 w 5525800"/>
              <a:gd name="connsiteY1222" fmla="*/ 3421995 h 6858002"/>
              <a:gd name="connsiteX1223" fmla="*/ 1838648 w 5525800"/>
              <a:gd name="connsiteY1223" fmla="*/ 3418079 h 6858002"/>
              <a:gd name="connsiteX1224" fmla="*/ 1842432 w 5525800"/>
              <a:gd name="connsiteY1224" fmla="*/ 3183388 h 6858002"/>
              <a:gd name="connsiteX1225" fmla="*/ 5427877 w 5525800"/>
              <a:gd name="connsiteY1225" fmla="*/ 3169348 h 6858002"/>
              <a:gd name="connsiteX1226" fmla="*/ 5431723 w 5525800"/>
              <a:gd name="connsiteY1226" fmla="*/ 3404101 h 6858002"/>
              <a:gd name="connsiteX1227" fmla="*/ 5196963 w 5525800"/>
              <a:gd name="connsiteY1227" fmla="*/ 3407955 h 6858002"/>
              <a:gd name="connsiteX1228" fmla="*/ 5193117 w 5525800"/>
              <a:gd name="connsiteY1228" fmla="*/ 3207834 h 6858002"/>
              <a:gd name="connsiteX1229" fmla="*/ 5427877 w 5525800"/>
              <a:gd name="connsiteY1229" fmla="*/ 3169348 h 6858002"/>
              <a:gd name="connsiteX1230" fmla="*/ 5525800 w 5525800"/>
              <a:gd name="connsiteY1230" fmla="*/ 3161795 h 6858002"/>
              <a:gd name="connsiteX1231" fmla="*/ 5525800 w 5525800"/>
              <a:gd name="connsiteY1231" fmla="*/ 3406788 h 6858002"/>
              <a:gd name="connsiteX1232" fmla="*/ 5449583 w 5525800"/>
              <a:gd name="connsiteY1232" fmla="*/ 3407955 h 6858002"/>
              <a:gd name="connsiteX1233" fmla="*/ 5445755 w 5525800"/>
              <a:gd name="connsiteY1233" fmla="*/ 3171753 h 6858002"/>
              <a:gd name="connsiteX1234" fmla="*/ 1575587 w 5525800"/>
              <a:gd name="connsiteY1234" fmla="*/ 3155317 h 6858002"/>
              <a:gd name="connsiteX1235" fmla="*/ 1810577 w 5525800"/>
              <a:gd name="connsiteY1235" fmla="*/ 3184608 h 6858002"/>
              <a:gd name="connsiteX1236" fmla="*/ 1806961 w 5525800"/>
              <a:gd name="connsiteY1236" fmla="*/ 3407955 h 6858002"/>
              <a:gd name="connsiteX1237" fmla="*/ 1571971 w 5525800"/>
              <a:gd name="connsiteY1237" fmla="*/ 3407955 h 6858002"/>
              <a:gd name="connsiteX1238" fmla="*/ 1575587 w 5525800"/>
              <a:gd name="connsiteY1238" fmla="*/ 3155317 h 6858002"/>
              <a:gd name="connsiteX1239" fmla="*/ 4473511 w 5525800"/>
              <a:gd name="connsiteY1239" fmla="*/ 3141277 h 6858002"/>
              <a:gd name="connsiteX1240" fmla="*/ 4477313 w 5525800"/>
              <a:gd name="connsiteY1240" fmla="*/ 3189930 h 6858002"/>
              <a:gd name="connsiteX1241" fmla="*/ 4294847 w 5525800"/>
              <a:gd name="connsiteY1241" fmla="*/ 3421986 h 6858002"/>
              <a:gd name="connsiteX1242" fmla="*/ 4473511 w 5525800"/>
              <a:gd name="connsiteY1242" fmla="*/ 3141277 h 6858002"/>
              <a:gd name="connsiteX1243" fmla="*/ 2779019 w 5525800"/>
              <a:gd name="connsiteY1243" fmla="*/ 3141277 h 6858002"/>
              <a:gd name="connsiteX1244" fmla="*/ 2961484 w 5525800"/>
              <a:gd name="connsiteY1244" fmla="*/ 3421986 h 6858002"/>
              <a:gd name="connsiteX1245" fmla="*/ 2779019 w 5525800"/>
              <a:gd name="connsiteY1245" fmla="*/ 3189930 h 6858002"/>
              <a:gd name="connsiteX1246" fmla="*/ 2779019 w 5525800"/>
              <a:gd name="connsiteY1246" fmla="*/ 3141277 h 6858002"/>
              <a:gd name="connsiteX1247" fmla="*/ 1288662 w 5525800"/>
              <a:gd name="connsiteY1247" fmla="*/ 3113207 h 6858002"/>
              <a:gd name="connsiteX1248" fmla="*/ 1543909 w 5525800"/>
              <a:gd name="connsiteY1248" fmla="*/ 3139995 h 6858002"/>
              <a:gd name="connsiteX1249" fmla="*/ 1540098 w 5525800"/>
              <a:gd name="connsiteY1249" fmla="*/ 3407955 h 6858002"/>
              <a:gd name="connsiteX1250" fmla="*/ 1277231 w 5525800"/>
              <a:gd name="connsiteY1250" fmla="*/ 3404127 h 6858002"/>
              <a:gd name="connsiteX1251" fmla="*/ 1288662 w 5525800"/>
              <a:gd name="connsiteY1251" fmla="*/ 3113207 h 6858002"/>
              <a:gd name="connsiteX1252" fmla="*/ 2347753 w 5525800"/>
              <a:gd name="connsiteY1252" fmla="*/ 3099175 h 6858002"/>
              <a:gd name="connsiteX1253" fmla="*/ 2554461 w 5525800"/>
              <a:gd name="connsiteY1253" fmla="*/ 3189860 h 6858002"/>
              <a:gd name="connsiteX1254" fmla="*/ 2554461 w 5525800"/>
              <a:gd name="connsiteY1254" fmla="*/ 3295672 h 6858002"/>
              <a:gd name="connsiteX1255" fmla="*/ 2343925 w 5525800"/>
              <a:gd name="connsiteY1255" fmla="*/ 3246550 h 6858002"/>
              <a:gd name="connsiteX1256" fmla="*/ 2347753 w 5525800"/>
              <a:gd name="connsiteY1256" fmla="*/ 3099175 h 6858002"/>
              <a:gd name="connsiteX1257" fmla="*/ 993860 w 5525800"/>
              <a:gd name="connsiteY1257" fmla="*/ 3099175 h 6858002"/>
              <a:gd name="connsiteX1258" fmla="*/ 1263191 w 5525800"/>
              <a:gd name="connsiteY1258" fmla="*/ 3121491 h 6858002"/>
              <a:gd name="connsiteX1259" fmla="*/ 1255605 w 5525800"/>
              <a:gd name="connsiteY1259" fmla="*/ 3407955 h 6858002"/>
              <a:gd name="connsiteX1260" fmla="*/ 982483 w 5525800"/>
              <a:gd name="connsiteY1260" fmla="*/ 3407955 h 6858002"/>
              <a:gd name="connsiteX1261" fmla="*/ 993860 w 5525800"/>
              <a:gd name="connsiteY1261" fmla="*/ 3099175 h 6858002"/>
              <a:gd name="connsiteX1262" fmla="*/ 4908773 w 5525800"/>
              <a:gd name="connsiteY1262" fmla="*/ 3099167 h 6858002"/>
              <a:gd name="connsiteX1263" fmla="*/ 4912407 w 5525800"/>
              <a:gd name="connsiteY1263" fmla="*/ 3243756 h 6858002"/>
              <a:gd name="connsiteX1264" fmla="*/ 4715911 w 5525800"/>
              <a:gd name="connsiteY1264" fmla="*/ 3295663 h 6858002"/>
              <a:gd name="connsiteX1265" fmla="*/ 4715911 w 5525800"/>
              <a:gd name="connsiteY1265" fmla="*/ 3191849 h 6858002"/>
              <a:gd name="connsiteX1266" fmla="*/ 4908773 w 5525800"/>
              <a:gd name="connsiteY1266" fmla="*/ 3099167 h 6858002"/>
              <a:gd name="connsiteX1267" fmla="*/ 4698025 w 5525800"/>
              <a:gd name="connsiteY1267" fmla="*/ 3085136 h 6858002"/>
              <a:gd name="connsiteX1268" fmla="*/ 4701880 w 5525800"/>
              <a:gd name="connsiteY1268" fmla="*/ 3188490 h 6858002"/>
              <a:gd name="connsiteX1269" fmla="*/ 4505384 w 5525800"/>
              <a:gd name="connsiteY1269" fmla="*/ 3295672 h 6858002"/>
              <a:gd name="connsiteX1270" fmla="*/ 4505384 w 5525800"/>
              <a:gd name="connsiteY1270" fmla="*/ 3238248 h 6858002"/>
              <a:gd name="connsiteX1271" fmla="*/ 4698025 w 5525800"/>
              <a:gd name="connsiteY1271" fmla="*/ 3085136 h 6858002"/>
              <a:gd name="connsiteX1272" fmla="*/ 4477313 w 5525800"/>
              <a:gd name="connsiteY1272" fmla="*/ 3085136 h 6858002"/>
              <a:gd name="connsiteX1273" fmla="*/ 4477313 w 5525800"/>
              <a:gd name="connsiteY1273" fmla="*/ 3133789 h 6858002"/>
              <a:gd name="connsiteX1274" fmla="*/ 4294847 w 5525800"/>
              <a:gd name="connsiteY1274" fmla="*/ 3421986 h 6858002"/>
              <a:gd name="connsiteX1275" fmla="*/ 4477313 w 5525800"/>
              <a:gd name="connsiteY1275" fmla="*/ 3085136 h 6858002"/>
              <a:gd name="connsiteX1276" fmla="*/ 2782900 w 5525800"/>
              <a:gd name="connsiteY1276" fmla="*/ 3085136 h 6858002"/>
              <a:gd name="connsiteX1277" fmla="*/ 2961484 w 5525800"/>
              <a:gd name="connsiteY1277" fmla="*/ 3421986 h 6858002"/>
              <a:gd name="connsiteX1278" fmla="*/ 2779019 w 5525800"/>
              <a:gd name="connsiteY1278" fmla="*/ 3133789 h 6858002"/>
              <a:gd name="connsiteX1279" fmla="*/ 2782900 w 5525800"/>
              <a:gd name="connsiteY1279" fmla="*/ 3085136 h 6858002"/>
              <a:gd name="connsiteX1280" fmla="*/ 671006 w 5525800"/>
              <a:gd name="connsiteY1280" fmla="*/ 3071105 h 6858002"/>
              <a:gd name="connsiteX1281" fmla="*/ 954420 w 5525800"/>
              <a:gd name="connsiteY1281" fmla="*/ 3090246 h 6858002"/>
              <a:gd name="connsiteX1282" fmla="*/ 943086 w 5525800"/>
              <a:gd name="connsiteY1282" fmla="*/ 3407955 h 6858002"/>
              <a:gd name="connsiteX1283" fmla="*/ 659671 w 5525800"/>
              <a:gd name="connsiteY1283" fmla="*/ 3407955 h 6858002"/>
              <a:gd name="connsiteX1284" fmla="*/ 671006 w 5525800"/>
              <a:gd name="connsiteY1284" fmla="*/ 3071105 h 6858002"/>
              <a:gd name="connsiteX1285" fmla="*/ 355683 w 5525800"/>
              <a:gd name="connsiteY1285" fmla="*/ 3057065 h 6858002"/>
              <a:gd name="connsiteX1286" fmla="*/ 645631 w 5525800"/>
              <a:gd name="connsiteY1286" fmla="*/ 3072316 h 6858002"/>
              <a:gd name="connsiteX1287" fmla="*/ 630565 w 5525800"/>
              <a:gd name="connsiteY1287" fmla="*/ 3407955 h 6858002"/>
              <a:gd name="connsiteX1288" fmla="*/ 336851 w 5525800"/>
              <a:gd name="connsiteY1288" fmla="*/ 3407955 h 6858002"/>
              <a:gd name="connsiteX1289" fmla="*/ 355683 w 5525800"/>
              <a:gd name="connsiteY1289" fmla="*/ 3057065 h 6858002"/>
              <a:gd name="connsiteX1290" fmla="*/ 18770 w 5525800"/>
              <a:gd name="connsiteY1290" fmla="*/ 3057065 h 6858002"/>
              <a:gd name="connsiteX1291" fmla="*/ 322821 w 5525800"/>
              <a:gd name="connsiteY1291" fmla="*/ 3064527 h 6858002"/>
              <a:gd name="connsiteX1292" fmla="*/ 307808 w 5525800"/>
              <a:gd name="connsiteY1292" fmla="*/ 3407955 h 6858002"/>
              <a:gd name="connsiteX1293" fmla="*/ 0 w 5525800"/>
              <a:gd name="connsiteY1293" fmla="*/ 3407955 h 6858002"/>
              <a:gd name="connsiteX1294" fmla="*/ 18770 w 5525800"/>
              <a:gd name="connsiteY1294" fmla="*/ 3057065 h 6858002"/>
              <a:gd name="connsiteX1295" fmla="*/ 5171473 w 5525800"/>
              <a:gd name="connsiteY1295" fmla="*/ 3000923 h 6858002"/>
              <a:gd name="connsiteX1296" fmla="*/ 5179085 w 5525800"/>
              <a:gd name="connsiteY1296" fmla="*/ 3194077 h 6858002"/>
              <a:gd name="connsiteX1297" fmla="*/ 4962131 w 5525800"/>
              <a:gd name="connsiteY1297" fmla="*/ 3239530 h 6858002"/>
              <a:gd name="connsiteX1298" fmla="*/ 4954518 w 5525800"/>
              <a:gd name="connsiteY1298" fmla="*/ 3084243 h 6858002"/>
              <a:gd name="connsiteX1299" fmla="*/ 5171473 w 5525800"/>
              <a:gd name="connsiteY1299" fmla="*/ 3000923 h 6858002"/>
              <a:gd name="connsiteX1300" fmla="*/ 2102701 w 5525800"/>
              <a:gd name="connsiteY1300" fmla="*/ 3000923 h 6858002"/>
              <a:gd name="connsiteX1301" fmla="*/ 2315854 w 5525800"/>
              <a:gd name="connsiteY1301" fmla="*/ 3084243 h 6858002"/>
              <a:gd name="connsiteX1302" fmla="*/ 2312043 w 5525800"/>
              <a:gd name="connsiteY1302" fmla="*/ 3239530 h 6858002"/>
              <a:gd name="connsiteX1303" fmla="*/ 2091287 w 5525800"/>
              <a:gd name="connsiteY1303" fmla="*/ 3194077 h 6858002"/>
              <a:gd name="connsiteX1304" fmla="*/ 2102701 w 5525800"/>
              <a:gd name="connsiteY1304" fmla="*/ 3000923 h 6858002"/>
              <a:gd name="connsiteX1305" fmla="*/ 4680139 w 5525800"/>
              <a:gd name="connsiteY1305" fmla="*/ 2972852 h 6858002"/>
              <a:gd name="connsiteX1306" fmla="*/ 4687840 w 5525800"/>
              <a:gd name="connsiteY1306" fmla="*/ 3077205 h 6858002"/>
              <a:gd name="connsiteX1307" fmla="*/ 4495199 w 5525800"/>
              <a:gd name="connsiteY1307" fmla="*/ 3239530 h 6858002"/>
              <a:gd name="connsiteX1308" fmla="*/ 4491344 w 5525800"/>
              <a:gd name="connsiteY1308" fmla="*/ 3185422 h 6858002"/>
              <a:gd name="connsiteX1309" fmla="*/ 4680139 w 5525800"/>
              <a:gd name="connsiteY1309" fmla="*/ 2972852 h 6858002"/>
              <a:gd name="connsiteX1310" fmla="*/ 2572417 w 5525800"/>
              <a:gd name="connsiteY1310" fmla="*/ 2972852 h 6858002"/>
              <a:gd name="connsiteX1311" fmla="*/ 2764988 w 5525800"/>
              <a:gd name="connsiteY1311" fmla="*/ 3185422 h 6858002"/>
              <a:gd name="connsiteX1312" fmla="*/ 2764988 w 5525800"/>
              <a:gd name="connsiteY1312" fmla="*/ 3238248 h 6858002"/>
              <a:gd name="connsiteX1313" fmla="*/ 2764988 w 5525800"/>
              <a:gd name="connsiteY1313" fmla="*/ 3239530 h 6858002"/>
              <a:gd name="connsiteX1314" fmla="*/ 2764988 w 5525800"/>
              <a:gd name="connsiteY1314" fmla="*/ 3295672 h 6858002"/>
              <a:gd name="connsiteX1315" fmla="*/ 2568492 w 5525800"/>
              <a:gd name="connsiteY1315" fmla="*/ 3188490 h 6858002"/>
              <a:gd name="connsiteX1316" fmla="*/ 2572347 w 5525800"/>
              <a:gd name="connsiteY1316" fmla="*/ 3085136 h 6858002"/>
              <a:gd name="connsiteX1317" fmla="*/ 2724141 w 5525800"/>
              <a:gd name="connsiteY1317" fmla="*/ 3205783 h 6858002"/>
              <a:gd name="connsiteX1318" fmla="*/ 2568492 w 5525800"/>
              <a:gd name="connsiteY1318" fmla="*/ 3077205 h 6858002"/>
              <a:gd name="connsiteX1319" fmla="*/ 2572417 w 5525800"/>
              <a:gd name="connsiteY1319" fmla="*/ 2972852 h 6858002"/>
              <a:gd name="connsiteX1320" fmla="*/ 4905131 w 5525800"/>
              <a:gd name="connsiteY1320" fmla="*/ 2930741 h 6858002"/>
              <a:gd name="connsiteX1321" fmla="*/ 4912407 w 5525800"/>
              <a:gd name="connsiteY1321" fmla="*/ 3082324 h 6858002"/>
              <a:gd name="connsiteX1322" fmla="*/ 4715911 w 5525800"/>
              <a:gd name="connsiteY1322" fmla="*/ 3183379 h 6858002"/>
              <a:gd name="connsiteX1323" fmla="*/ 4715911 w 5525800"/>
              <a:gd name="connsiteY1323" fmla="*/ 3074553 h 6858002"/>
              <a:gd name="connsiteX1324" fmla="*/ 4905131 w 5525800"/>
              <a:gd name="connsiteY1324" fmla="*/ 2930741 h 6858002"/>
              <a:gd name="connsiteX1325" fmla="*/ 2361598 w 5525800"/>
              <a:gd name="connsiteY1325" fmla="*/ 2930741 h 6858002"/>
              <a:gd name="connsiteX1326" fmla="*/ 2554452 w 5525800"/>
              <a:gd name="connsiteY1326" fmla="*/ 3074553 h 6858002"/>
              <a:gd name="connsiteX1327" fmla="*/ 2550809 w 5525800"/>
              <a:gd name="connsiteY1327" fmla="*/ 3183379 h 6858002"/>
              <a:gd name="connsiteX1328" fmla="*/ 2357955 w 5525800"/>
              <a:gd name="connsiteY1328" fmla="*/ 3082324 h 6858002"/>
              <a:gd name="connsiteX1329" fmla="*/ 2361598 w 5525800"/>
              <a:gd name="connsiteY1329" fmla="*/ 2930741 h 6858002"/>
              <a:gd name="connsiteX1330" fmla="*/ 5416579 w 5525800"/>
              <a:gd name="connsiteY1330" fmla="*/ 2916710 h 6858002"/>
              <a:gd name="connsiteX1331" fmla="*/ 5431723 w 5525800"/>
              <a:gd name="connsiteY1331" fmla="*/ 3142073 h 6858002"/>
              <a:gd name="connsiteX1332" fmla="*/ 5200693 w 5525800"/>
              <a:gd name="connsiteY1332" fmla="*/ 3183388 h 6858002"/>
              <a:gd name="connsiteX1333" fmla="*/ 5193117 w 5525800"/>
              <a:gd name="connsiteY1333" fmla="*/ 2988077 h 6858002"/>
              <a:gd name="connsiteX1334" fmla="*/ 5416579 w 5525800"/>
              <a:gd name="connsiteY1334" fmla="*/ 2916710 h 6858002"/>
              <a:gd name="connsiteX1335" fmla="*/ 1850009 w 5525800"/>
              <a:gd name="connsiteY1335" fmla="*/ 2916710 h 6858002"/>
              <a:gd name="connsiteX1336" fmla="*/ 2077255 w 5525800"/>
              <a:gd name="connsiteY1336" fmla="*/ 2995777 h 6858002"/>
              <a:gd name="connsiteX1337" fmla="*/ 2069679 w 5525800"/>
              <a:gd name="connsiteY1337" fmla="*/ 3197419 h 6858002"/>
              <a:gd name="connsiteX1338" fmla="*/ 1838648 w 5525800"/>
              <a:gd name="connsiteY1338" fmla="*/ 3157881 h 6858002"/>
              <a:gd name="connsiteX1339" fmla="*/ 1850009 w 5525800"/>
              <a:gd name="connsiteY1339" fmla="*/ 2916710 h 6858002"/>
              <a:gd name="connsiteX1340" fmla="*/ 5525800 w 5525800"/>
              <a:gd name="connsiteY1340" fmla="*/ 2886308 h 6858002"/>
              <a:gd name="connsiteX1341" fmla="*/ 5525800 w 5525800"/>
              <a:gd name="connsiteY1341" fmla="*/ 3130654 h 6858002"/>
              <a:gd name="connsiteX1342" fmla="*/ 5447408 w 5525800"/>
              <a:gd name="connsiteY1342" fmla="*/ 3141277 h 6858002"/>
              <a:gd name="connsiteX1343" fmla="*/ 5431723 w 5525800"/>
              <a:gd name="connsiteY1343" fmla="*/ 2910769 h 6858002"/>
              <a:gd name="connsiteX1344" fmla="*/ 2589817 w 5525800"/>
              <a:gd name="connsiteY1344" fmla="*/ 2860568 h 6858002"/>
              <a:gd name="connsiteX1345" fmla="*/ 2764988 w 5525800"/>
              <a:gd name="connsiteY1345" fmla="*/ 3113542 h 6858002"/>
              <a:gd name="connsiteX1346" fmla="*/ 2761337 w 5525800"/>
              <a:gd name="connsiteY1346" fmla="*/ 3169348 h 6858002"/>
              <a:gd name="connsiteX1347" fmla="*/ 2582523 w 5525800"/>
              <a:gd name="connsiteY1347" fmla="*/ 2961014 h 6858002"/>
              <a:gd name="connsiteX1348" fmla="*/ 2589817 w 5525800"/>
              <a:gd name="connsiteY1348" fmla="*/ 2860568 h 6858002"/>
              <a:gd name="connsiteX1349" fmla="*/ 1590820 w 5525800"/>
              <a:gd name="connsiteY1349" fmla="*/ 2846537 h 6858002"/>
              <a:gd name="connsiteX1350" fmla="*/ 1824609 w 5525800"/>
              <a:gd name="connsiteY1350" fmla="*/ 2912979 h 6858002"/>
              <a:gd name="connsiteX1351" fmla="*/ 1813292 w 5525800"/>
              <a:gd name="connsiteY1351" fmla="*/ 3155317 h 6858002"/>
              <a:gd name="connsiteX1352" fmla="*/ 1571971 w 5525800"/>
              <a:gd name="connsiteY1352" fmla="*/ 3120138 h 6858002"/>
              <a:gd name="connsiteX1353" fmla="*/ 1590820 w 5525800"/>
              <a:gd name="connsiteY1353" fmla="*/ 2846537 h 6858002"/>
              <a:gd name="connsiteX1354" fmla="*/ 2116731 w 5525800"/>
              <a:gd name="connsiteY1354" fmla="*/ 2790396 h 6858002"/>
              <a:gd name="connsiteX1355" fmla="*/ 2329885 w 5525800"/>
              <a:gd name="connsiteY1355" fmla="*/ 2917285 h 6858002"/>
              <a:gd name="connsiteX1356" fmla="*/ 2322272 w 5525800"/>
              <a:gd name="connsiteY1356" fmla="*/ 3071105 h 6858002"/>
              <a:gd name="connsiteX1357" fmla="*/ 2105317 w 5525800"/>
              <a:gd name="connsiteY1357" fmla="*/ 2982657 h 6858002"/>
              <a:gd name="connsiteX1358" fmla="*/ 2116731 w 5525800"/>
              <a:gd name="connsiteY1358" fmla="*/ 2790396 h 6858002"/>
              <a:gd name="connsiteX1359" fmla="*/ 1318174 w 5525800"/>
              <a:gd name="connsiteY1359" fmla="*/ 2790396 h 6858002"/>
              <a:gd name="connsiteX1360" fmla="*/ 1571971 w 5525800"/>
              <a:gd name="connsiteY1360" fmla="*/ 2847360 h 6858002"/>
              <a:gd name="connsiteX1361" fmla="*/ 1552741 w 5525800"/>
              <a:gd name="connsiteY1361" fmla="*/ 3113215 h 6858002"/>
              <a:gd name="connsiteX1362" fmla="*/ 1291262 w 5525800"/>
              <a:gd name="connsiteY1362" fmla="*/ 3082828 h 6858002"/>
              <a:gd name="connsiteX1363" fmla="*/ 1318174 w 5525800"/>
              <a:gd name="connsiteY1363" fmla="*/ 2790396 h 6858002"/>
              <a:gd name="connsiteX1364" fmla="*/ 5149821 w 5525800"/>
              <a:gd name="connsiteY1364" fmla="*/ 2790387 h 6858002"/>
              <a:gd name="connsiteX1365" fmla="*/ 5165045 w 5525800"/>
              <a:gd name="connsiteY1365" fmla="*/ 2982648 h 6858002"/>
              <a:gd name="connsiteX1366" fmla="*/ 4948091 w 5525800"/>
              <a:gd name="connsiteY1366" fmla="*/ 3071096 h 6858002"/>
              <a:gd name="connsiteX1367" fmla="*/ 4940479 w 5525800"/>
              <a:gd name="connsiteY1367" fmla="*/ 2917276 h 6858002"/>
              <a:gd name="connsiteX1368" fmla="*/ 5149821 w 5525800"/>
              <a:gd name="connsiteY1368" fmla="*/ 2790387 h 6858002"/>
              <a:gd name="connsiteX1369" fmla="*/ 2369653 w 5525800"/>
              <a:gd name="connsiteY1369" fmla="*/ 2762325 h 6858002"/>
              <a:gd name="connsiteX1370" fmla="*/ 2568492 w 5525800"/>
              <a:gd name="connsiteY1370" fmla="*/ 2953720 h 6858002"/>
              <a:gd name="connsiteX1371" fmla="*/ 2560694 w 5525800"/>
              <a:gd name="connsiteY1371" fmla="*/ 3057074 h 6858002"/>
              <a:gd name="connsiteX1372" fmla="*/ 2357955 w 5525800"/>
              <a:gd name="connsiteY1372" fmla="*/ 2911609 h 6858002"/>
              <a:gd name="connsiteX1373" fmla="*/ 2369653 w 5525800"/>
              <a:gd name="connsiteY1373" fmla="*/ 2762325 h 6858002"/>
              <a:gd name="connsiteX1374" fmla="*/ 4666365 w 5525800"/>
              <a:gd name="connsiteY1374" fmla="*/ 2748285 h 6858002"/>
              <a:gd name="connsiteX1375" fmla="*/ 4673809 w 5525800"/>
              <a:gd name="connsiteY1375" fmla="*/ 2846095 h 6858002"/>
              <a:gd name="connsiteX1376" fmla="*/ 4520352 w 5525800"/>
              <a:gd name="connsiteY1376" fmla="*/ 3075419 h 6858002"/>
              <a:gd name="connsiteX1377" fmla="*/ 4683835 w 5525800"/>
              <a:gd name="connsiteY1377" fmla="*/ 2860568 h 6858002"/>
              <a:gd name="connsiteX1378" fmla="*/ 4687840 w 5525800"/>
              <a:gd name="connsiteY1378" fmla="*/ 2961014 h 6858002"/>
              <a:gd name="connsiteX1379" fmla="*/ 4491344 w 5525800"/>
              <a:gd name="connsiteY1379" fmla="*/ 3169348 h 6858002"/>
              <a:gd name="connsiteX1380" fmla="*/ 4491344 w 5525800"/>
              <a:gd name="connsiteY1380" fmla="*/ 3113542 h 6858002"/>
              <a:gd name="connsiteX1381" fmla="*/ 4494792 w 5525800"/>
              <a:gd name="connsiteY1381" fmla="*/ 3109016 h 6858002"/>
              <a:gd name="connsiteX1382" fmla="*/ 4491344 w 5525800"/>
              <a:gd name="connsiteY1382" fmla="*/ 3056773 h 6858002"/>
              <a:gd name="connsiteX1383" fmla="*/ 4666365 w 5525800"/>
              <a:gd name="connsiteY1383" fmla="*/ 2748285 h 6858002"/>
              <a:gd name="connsiteX1384" fmla="*/ 2590126 w 5525800"/>
              <a:gd name="connsiteY1384" fmla="*/ 2748285 h 6858002"/>
              <a:gd name="connsiteX1385" fmla="*/ 2764988 w 5525800"/>
              <a:gd name="connsiteY1385" fmla="*/ 3059982 h 6858002"/>
              <a:gd name="connsiteX1386" fmla="*/ 2764988 w 5525800"/>
              <a:gd name="connsiteY1386" fmla="*/ 3113207 h 6858002"/>
              <a:gd name="connsiteX1387" fmla="*/ 2582523 w 5525800"/>
              <a:gd name="connsiteY1387" fmla="*/ 2847112 h 6858002"/>
              <a:gd name="connsiteX1388" fmla="*/ 2590126 w 5525800"/>
              <a:gd name="connsiteY1388" fmla="*/ 2748285 h 6858002"/>
              <a:gd name="connsiteX1389" fmla="*/ 1030535 w 5525800"/>
              <a:gd name="connsiteY1389" fmla="*/ 2734254 h 6858002"/>
              <a:gd name="connsiteX1390" fmla="*/ 1291270 w 5525800"/>
              <a:gd name="connsiteY1390" fmla="*/ 2779671 h 6858002"/>
              <a:gd name="connsiteX1391" fmla="*/ 1264817 w 5525800"/>
              <a:gd name="connsiteY1391" fmla="*/ 3071105 h 6858002"/>
              <a:gd name="connsiteX1392" fmla="*/ 996522 w 5525800"/>
              <a:gd name="connsiteY1392" fmla="*/ 3048391 h 6858002"/>
              <a:gd name="connsiteX1393" fmla="*/ 1030535 w 5525800"/>
              <a:gd name="connsiteY1393" fmla="*/ 2734254 h 6858002"/>
              <a:gd name="connsiteX1394" fmla="*/ 716486 w 5525800"/>
              <a:gd name="connsiteY1394" fmla="*/ 2692143 h 6858002"/>
              <a:gd name="connsiteX1395" fmla="*/ 996522 w 5525800"/>
              <a:gd name="connsiteY1395" fmla="*/ 2727455 h 6858002"/>
              <a:gd name="connsiteX1396" fmla="*/ 961520 w 5525800"/>
              <a:gd name="connsiteY1396" fmla="*/ 3057065 h 6858002"/>
              <a:gd name="connsiteX1397" fmla="*/ 673702 w 5525800"/>
              <a:gd name="connsiteY1397" fmla="*/ 3037446 h 6858002"/>
              <a:gd name="connsiteX1398" fmla="*/ 716486 w 5525800"/>
              <a:gd name="connsiteY1398" fmla="*/ 2692143 h 6858002"/>
              <a:gd name="connsiteX1399" fmla="*/ 5394971 w 5525800"/>
              <a:gd name="connsiteY1399" fmla="*/ 2664072 h 6858002"/>
              <a:gd name="connsiteX1400" fmla="*/ 5417693 w 5525800"/>
              <a:gd name="connsiteY1400" fmla="*/ 2896605 h 6858002"/>
              <a:gd name="connsiteX1401" fmla="*/ 5190447 w 5525800"/>
              <a:gd name="connsiteY1401" fmla="*/ 2972852 h 6858002"/>
              <a:gd name="connsiteX1402" fmla="*/ 5179085 w 5525800"/>
              <a:gd name="connsiteY1402" fmla="*/ 2778433 h 6858002"/>
              <a:gd name="connsiteX1403" fmla="*/ 5394971 w 5525800"/>
              <a:gd name="connsiteY1403" fmla="*/ 2664072 h 6858002"/>
              <a:gd name="connsiteX1404" fmla="*/ 1871617 w 5525800"/>
              <a:gd name="connsiteY1404" fmla="*/ 2664072 h 6858002"/>
              <a:gd name="connsiteX1405" fmla="*/ 2091287 w 5525800"/>
              <a:gd name="connsiteY1405" fmla="*/ 2778433 h 6858002"/>
              <a:gd name="connsiteX1406" fmla="*/ 2076133 w 5525800"/>
              <a:gd name="connsiteY1406" fmla="*/ 2972852 h 6858002"/>
              <a:gd name="connsiteX1407" fmla="*/ 1852679 w 5525800"/>
              <a:gd name="connsiteY1407" fmla="*/ 2896605 h 6858002"/>
              <a:gd name="connsiteX1408" fmla="*/ 1871617 w 5525800"/>
              <a:gd name="connsiteY1408" fmla="*/ 2664072 h 6858002"/>
              <a:gd name="connsiteX1409" fmla="*/ 403877 w 5525800"/>
              <a:gd name="connsiteY1409" fmla="*/ 2664072 h 6858002"/>
              <a:gd name="connsiteX1410" fmla="*/ 687742 w 5525800"/>
              <a:gd name="connsiteY1410" fmla="*/ 2690958 h 6858002"/>
              <a:gd name="connsiteX1411" fmla="*/ 642325 w 5525800"/>
              <a:gd name="connsiteY1411" fmla="*/ 3028994 h 6858002"/>
              <a:gd name="connsiteX1412" fmla="*/ 350892 w 5525800"/>
              <a:gd name="connsiteY1412" fmla="*/ 3013628 h 6858002"/>
              <a:gd name="connsiteX1413" fmla="*/ 403877 w 5525800"/>
              <a:gd name="connsiteY1413" fmla="*/ 2664072 h 6858002"/>
              <a:gd name="connsiteX1414" fmla="*/ 91533 w 5525800"/>
              <a:gd name="connsiteY1414" fmla="*/ 2650041 h 6858002"/>
              <a:gd name="connsiteX1415" fmla="*/ 378963 w 5525800"/>
              <a:gd name="connsiteY1415" fmla="*/ 2665248 h 6858002"/>
              <a:gd name="connsiteX1416" fmla="*/ 326701 w 5525800"/>
              <a:gd name="connsiteY1416" fmla="*/ 3014963 h 6858002"/>
              <a:gd name="connsiteX1417" fmla="*/ 28072 w 5525800"/>
              <a:gd name="connsiteY1417" fmla="*/ 3007359 h 6858002"/>
              <a:gd name="connsiteX1418" fmla="*/ 91533 w 5525800"/>
              <a:gd name="connsiteY1418" fmla="*/ 2650041 h 6858002"/>
              <a:gd name="connsiteX1419" fmla="*/ 5525800 w 5525800"/>
              <a:gd name="connsiteY1419" fmla="*/ 2603630 h 6858002"/>
              <a:gd name="connsiteX1420" fmla="*/ 5525800 w 5525800"/>
              <a:gd name="connsiteY1420" fmla="*/ 2862671 h 6858002"/>
              <a:gd name="connsiteX1421" fmla="*/ 5439973 w 5525800"/>
              <a:gd name="connsiteY1421" fmla="*/ 2888639 h 6858002"/>
              <a:gd name="connsiteX1422" fmla="*/ 5417683 w 5525800"/>
              <a:gd name="connsiteY1422" fmla="*/ 2652455 h 6858002"/>
              <a:gd name="connsiteX1423" fmla="*/ 2383330 w 5525800"/>
              <a:gd name="connsiteY1423" fmla="*/ 2593899 h 6858002"/>
              <a:gd name="connsiteX1424" fmla="*/ 2568492 w 5525800"/>
              <a:gd name="connsiteY1424" fmla="*/ 2835619 h 6858002"/>
              <a:gd name="connsiteX1425" fmla="*/ 2564708 w 5525800"/>
              <a:gd name="connsiteY1425" fmla="*/ 2944790 h 6858002"/>
              <a:gd name="connsiteX1426" fmla="*/ 2371995 w 5525800"/>
              <a:gd name="connsiteY1426" fmla="*/ 2745951 h 6858002"/>
              <a:gd name="connsiteX1427" fmla="*/ 2383330 w 5525800"/>
              <a:gd name="connsiteY1427" fmla="*/ 2593899 h 6858002"/>
              <a:gd name="connsiteX1428" fmla="*/ 4883549 w 5525800"/>
              <a:gd name="connsiteY1428" fmla="*/ 2593891 h 6858002"/>
              <a:gd name="connsiteX1429" fmla="*/ 4898377 w 5525800"/>
              <a:gd name="connsiteY1429" fmla="*/ 2745942 h 6858002"/>
              <a:gd name="connsiteX1430" fmla="*/ 4714921 w 5525800"/>
              <a:gd name="connsiteY1430" fmla="*/ 2938866 h 6858002"/>
              <a:gd name="connsiteX1431" fmla="*/ 4900719 w 5525800"/>
              <a:gd name="connsiteY1431" fmla="*/ 2762316 h 6858002"/>
              <a:gd name="connsiteX1432" fmla="*/ 4912417 w 5525800"/>
              <a:gd name="connsiteY1432" fmla="*/ 2909690 h 6858002"/>
              <a:gd name="connsiteX1433" fmla="*/ 4705779 w 5525800"/>
              <a:gd name="connsiteY1433" fmla="*/ 3057065 h 6858002"/>
              <a:gd name="connsiteX1434" fmla="*/ 4701880 w 5525800"/>
              <a:gd name="connsiteY1434" fmla="*/ 2951253 h 6858002"/>
              <a:gd name="connsiteX1435" fmla="*/ 4709263 w 5525800"/>
              <a:gd name="connsiteY1435" fmla="*/ 2944242 h 6858002"/>
              <a:gd name="connsiteX1436" fmla="*/ 4701880 w 5525800"/>
              <a:gd name="connsiteY1436" fmla="*/ 2835610 h 6858002"/>
              <a:gd name="connsiteX1437" fmla="*/ 4883549 w 5525800"/>
              <a:gd name="connsiteY1437" fmla="*/ 2593891 h 6858002"/>
              <a:gd name="connsiteX1438" fmla="*/ 2137509 w 5525800"/>
              <a:gd name="connsiteY1438" fmla="*/ 2565828 h 6858002"/>
              <a:gd name="connsiteX1439" fmla="*/ 2329893 w 5525800"/>
              <a:gd name="connsiteY1439" fmla="*/ 2732937 h 6858002"/>
              <a:gd name="connsiteX1440" fmla="*/ 2319001 w 5525800"/>
              <a:gd name="connsiteY1440" fmla="*/ 2888648 h 6858002"/>
              <a:gd name="connsiteX1441" fmla="*/ 2119357 w 5525800"/>
              <a:gd name="connsiteY1441" fmla="*/ 2759522 h 6858002"/>
              <a:gd name="connsiteX1442" fmla="*/ 2137509 w 5525800"/>
              <a:gd name="connsiteY1442" fmla="*/ 2565828 h 6858002"/>
              <a:gd name="connsiteX1443" fmla="*/ 5131652 w 5525800"/>
              <a:gd name="connsiteY1443" fmla="*/ 2565820 h 6858002"/>
              <a:gd name="connsiteX1444" fmla="*/ 5151015 w 5525800"/>
              <a:gd name="connsiteY1444" fmla="*/ 2759513 h 6858002"/>
              <a:gd name="connsiteX1445" fmla="*/ 4938065 w 5525800"/>
              <a:gd name="connsiteY1445" fmla="*/ 2888639 h 6858002"/>
              <a:gd name="connsiteX1446" fmla="*/ 4926447 w 5525800"/>
              <a:gd name="connsiteY1446" fmla="*/ 2732928 h 6858002"/>
              <a:gd name="connsiteX1447" fmla="*/ 5131652 w 5525800"/>
              <a:gd name="connsiteY1447" fmla="*/ 2565820 h 6858002"/>
              <a:gd name="connsiteX1448" fmla="*/ 1632993 w 5525800"/>
              <a:gd name="connsiteY1448" fmla="*/ 2551789 h 6858002"/>
              <a:gd name="connsiteX1449" fmla="*/ 1852679 w 5525800"/>
              <a:gd name="connsiteY1449" fmla="*/ 2652455 h 6858002"/>
              <a:gd name="connsiteX1450" fmla="*/ 1830709 w 5525800"/>
              <a:gd name="connsiteY1450" fmla="*/ 2888639 h 6858002"/>
              <a:gd name="connsiteX1451" fmla="*/ 1600041 w 5525800"/>
              <a:gd name="connsiteY1451" fmla="*/ 2818944 h 6858002"/>
              <a:gd name="connsiteX1452" fmla="*/ 1632993 w 5525800"/>
              <a:gd name="connsiteY1452" fmla="*/ 2551789 h 6858002"/>
              <a:gd name="connsiteX1453" fmla="*/ 3922835 w 5525800"/>
              <a:gd name="connsiteY1453" fmla="*/ 2509678 h 6858002"/>
              <a:gd name="connsiteX1454" fmla="*/ 3972037 w 5525800"/>
              <a:gd name="connsiteY1454" fmla="*/ 2513480 h 6858002"/>
              <a:gd name="connsiteX1455" fmla="*/ 3635186 w 5525800"/>
              <a:gd name="connsiteY1455" fmla="*/ 2692143 h 6858002"/>
              <a:gd name="connsiteX1456" fmla="*/ 3922835 w 5525800"/>
              <a:gd name="connsiteY1456" fmla="*/ 2509678 h 6858002"/>
              <a:gd name="connsiteX1457" fmla="*/ 3866579 w 5525800"/>
              <a:gd name="connsiteY1457" fmla="*/ 2509678 h 6858002"/>
              <a:gd name="connsiteX1458" fmla="*/ 3915895 w 5525800"/>
              <a:gd name="connsiteY1458" fmla="*/ 2509678 h 6858002"/>
              <a:gd name="connsiteX1459" fmla="*/ 3635186 w 5525800"/>
              <a:gd name="connsiteY1459" fmla="*/ 2692143 h 6858002"/>
              <a:gd name="connsiteX1460" fmla="*/ 3866579 w 5525800"/>
              <a:gd name="connsiteY1460" fmla="*/ 2509678 h 6858002"/>
              <a:gd name="connsiteX1461" fmla="*/ 3806467 w 5525800"/>
              <a:gd name="connsiteY1461" fmla="*/ 2509678 h 6858002"/>
              <a:gd name="connsiteX1462" fmla="*/ 3859753 w 5525800"/>
              <a:gd name="connsiteY1462" fmla="*/ 2509678 h 6858002"/>
              <a:gd name="connsiteX1463" fmla="*/ 3635186 w 5525800"/>
              <a:gd name="connsiteY1463" fmla="*/ 2692143 h 6858002"/>
              <a:gd name="connsiteX1464" fmla="*/ 3806467 w 5525800"/>
              <a:gd name="connsiteY1464" fmla="*/ 2509678 h 6858002"/>
              <a:gd name="connsiteX1465" fmla="*/ 3750025 w 5525800"/>
              <a:gd name="connsiteY1465" fmla="*/ 2509678 h 6858002"/>
              <a:gd name="connsiteX1466" fmla="*/ 3803611 w 5525800"/>
              <a:gd name="connsiteY1466" fmla="*/ 2509678 h 6858002"/>
              <a:gd name="connsiteX1467" fmla="*/ 3635186 w 5525800"/>
              <a:gd name="connsiteY1467" fmla="*/ 2692143 h 6858002"/>
              <a:gd name="connsiteX1468" fmla="*/ 3750025 w 5525800"/>
              <a:gd name="connsiteY1468" fmla="*/ 2509678 h 6858002"/>
              <a:gd name="connsiteX1469" fmla="*/ 3697137 w 5525800"/>
              <a:gd name="connsiteY1469" fmla="*/ 2509678 h 6858002"/>
              <a:gd name="connsiteX1470" fmla="*/ 3747469 w 5525800"/>
              <a:gd name="connsiteY1470" fmla="*/ 2509678 h 6858002"/>
              <a:gd name="connsiteX1471" fmla="*/ 3635186 w 5525800"/>
              <a:gd name="connsiteY1471" fmla="*/ 2692143 h 6858002"/>
              <a:gd name="connsiteX1472" fmla="*/ 3697137 w 5525800"/>
              <a:gd name="connsiteY1472" fmla="*/ 2509678 h 6858002"/>
              <a:gd name="connsiteX1473" fmla="*/ 3639191 w 5525800"/>
              <a:gd name="connsiteY1473" fmla="*/ 2509678 h 6858002"/>
              <a:gd name="connsiteX1474" fmla="*/ 3691328 w 5525800"/>
              <a:gd name="connsiteY1474" fmla="*/ 2509678 h 6858002"/>
              <a:gd name="connsiteX1475" fmla="*/ 3635186 w 5525800"/>
              <a:gd name="connsiteY1475" fmla="*/ 2692143 h 6858002"/>
              <a:gd name="connsiteX1476" fmla="*/ 3639191 w 5525800"/>
              <a:gd name="connsiteY1476" fmla="*/ 2509678 h 6858002"/>
              <a:gd name="connsiteX1477" fmla="*/ 3579044 w 5525800"/>
              <a:gd name="connsiteY1477" fmla="*/ 2509678 h 6858002"/>
              <a:gd name="connsiteX1478" fmla="*/ 3631172 w 5525800"/>
              <a:gd name="connsiteY1478" fmla="*/ 2509678 h 6858002"/>
              <a:gd name="connsiteX1479" fmla="*/ 3635186 w 5525800"/>
              <a:gd name="connsiteY1479" fmla="*/ 2692143 h 6858002"/>
              <a:gd name="connsiteX1480" fmla="*/ 3579044 w 5525800"/>
              <a:gd name="connsiteY1480" fmla="*/ 2509678 h 6858002"/>
              <a:gd name="connsiteX1481" fmla="*/ 3522902 w 5525800"/>
              <a:gd name="connsiteY1481" fmla="*/ 2509678 h 6858002"/>
              <a:gd name="connsiteX1482" fmla="*/ 3573235 w 5525800"/>
              <a:gd name="connsiteY1482" fmla="*/ 2509678 h 6858002"/>
              <a:gd name="connsiteX1483" fmla="*/ 3635186 w 5525800"/>
              <a:gd name="connsiteY1483" fmla="*/ 2692143 h 6858002"/>
              <a:gd name="connsiteX1484" fmla="*/ 3522902 w 5525800"/>
              <a:gd name="connsiteY1484" fmla="*/ 2509678 h 6858002"/>
              <a:gd name="connsiteX1485" fmla="*/ 3466761 w 5525800"/>
              <a:gd name="connsiteY1485" fmla="*/ 2509678 h 6858002"/>
              <a:gd name="connsiteX1486" fmla="*/ 3516519 w 5525800"/>
              <a:gd name="connsiteY1486" fmla="*/ 2509678 h 6858002"/>
              <a:gd name="connsiteX1487" fmla="*/ 3635186 w 5525800"/>
              <a:gd name="connsiteY1487" fmla="*/ 2692143 h 6858002"/>
              <a:gd name="connsiteX1488" fmla="*/ 3466761 w 5525800"/>
              <a:gd name="connsiteY1488" fmla="*/ 2509678 h 6858002"/>
              <a:gd name="connsiteX1489" fmla="*/ 3410619 w 5525800"/>
              <a:gd name="connsiteY1489" fmla="*/ 2509678 h 6858002"/>
              <a:gd name="connsiteX1490" fmla="*/ 3460094 w 5525800"/>
              <a:gd name="connsiteY1490" fmla="*/ 2509678 h 6858002"/>
              <a:gd name="connsiteX1491" fmla="*/ 3635186 w 5525800"/>
              <a:gd name="connsiteY1491" fmla="*/ 2692143 h 6858002"/>
              <a:gd name="connsiteX1492" fmla="*/ 3410619 w 5525800"/>
              <a:gd name="connsiteY1492" fmla="*/ 2509678 h 6858002"/>
              <a:gd name="connsiteX1493" fmla="*/ 3354477 w 5525800"/>
              <a:gd name="connsiteY1493" fmla="*/ 2509678 h 6858002"/>
              <a:gd name="connsiteX1494" fmla="*/ 3403793 w 5525800"/>
              <a:gd name="connsiteY1494" fmla="*/ 2509678 h 6858002"/>
              <a:gd name="connsiteX1495" fmla="*/ 3635186 w 5525800"/>
              <a:gd name="connsiteY1495" fmla="*/ 2692143 h 6858002"/>
              <a:gd name="connsiteX1496" fmla="*/ 3354477 w 5525800"/>
              <a:gd name="connsiteY1496" fmla="*/ 2509678 h 6858002"/>
              <a:gd name="connsiteX1497" fmla="*/ 3347537 w 5525800"/>
              <a:gd name="connsiteY1497" fmla="*/ 2509678 h 6858002"/>
              <a:gd name="connsiteX1498" fmla="*/ 3635186 w 5525800"/>
              <a:gd name="connsiteY1498" fmla="*/ 2692143 h 6858002"/>
              <a:gd name="connsiteX1499" fmla="*/ 3298335 w 5525800"/>
              <a:gd name="connsiteY1499" fmla="*/ 2513480 h 6858002"/>
              <a:gd name="connsiteX1500" fmla="*/ 3347537 w 5525800"/>
              <a:gd name="connsiteY1500" fmla="*/ 2509678 h 6858002"/>
              <a:gd name="connsiteX1501" fmla="*/ 1361063 w 5525800"/>
              <a:gd name="connsiteY1501" fmla="*/ 2467576 h 6858002"/>
              <a:gd name="connsiteX1502" fmla="*/ 1600041 w 5525800"/>
              <a:gd name="connsiteY1502" fmla="*/ 2551479 h 6858002"/>
              <a:gd name="connsiteX1503" fmla="*/ 1565897 w 5525800"/>
              <a:gd name="connsiteY1503" fmla="*/ 2818467 h 6858002"/>
              <a:gd name="connsiteX1504" fmla="*/ 1319332 w 5525800"/>
              <a:gd name="connsiteY1504" fmla="*/ 2757436 h 6858002"/>
              <a:gd name="connsiteX1505" fmla="*/ 1361063 w 5525800"/>
              <a:gd name="connsiteY1505" fmla="*/ 2467576 h 6858002"/>
              <a:gd name="connsiteX1506" fmla="*/ 2401437 w 5525800"/>
              <a:gd name="connsiteY1506" fmla="*/ 2425474 h 6858002"/>
              <a:gd name="connsiteX1507" fmla="*/ 2582523 w 5525800"/>
              <a:gd name="connsiteY1507" fmla="*/ 2711629 h 6858002"/>
              <a:gd name="connsiteX1508" fmla="*/ 2574813 w 5525800"/>
              <a:gd name="connsiteY1508" fmla="*/ 2818467 h 6858002"/>
              <a:gd name="connsiteX1509" fmla="*/ 2386027 w 5525800"/>
              <a:gd name="connsiteY1509" fmla="*/ 2578091 h 6858002"/>
              <a:gd name="connsiteX1510" fmla="*/ 2401437 w 5525800"/>
              <a:gd name="connsiteY1510" fmla="*/ 2425474 h 6858002"/>
              <a:gd name="connsiteX1511" fmla="*/ 4868927 w 5525800"/>
              <a:gd name="connsiteY1511" fmla="*/ 2425465 h 6858002"/>
              <a:gd name="connsiteX1512" fmla="*/ 4884337 w 5525800"/>
              <a:gd name="connsiteY1512" fmla="*/ 2578082 h 6858002"/>
              <a:gd name="connsiteX1513" fmla="*/ 4695550 w 5525800"/>
              <a:gd name="connsiteY1513" fmla="*/ 2818458 h 6858002"/>
              <a:gd name="connsiteX1514" fmla="*/ 4687840 w 5525800"/>
              <a:gd name="connsiteY1514" fmla="*/ 2711620 h 6858002"/>
              <a:gd name="connsiteX1515" fmla="*/ 4868927 w 5525800"/>
              <a:gd name="connsiteY1515" fmla="*/ 2425465 h 6858002"/>
              <a:gd name="connsiteX1516" fmla="*/ 5362683 w 5525800"/>
              <a:gd name="connsiteY1516" fmla="*/ 2411434 h 6858002"/>
              <a:gd name="connsiteX1517" fmla="*/ 5389621 w 5525800"/>
              <a:gd name="connsiteY1517" fmla="*/ 2633535 h 6858002"/>
              <a:gd name="connsiteX1518" fmla="*/ 5170262 w 5525800"/>
              <a:gd name="connsiteY1518" fmla="*/ 2748285 h 6858002"/>
              <a:gd name="connsiteX1519" fmla="*/ 5151015 w 5525800"/>
              <a:gd name="connsiteY1519" fmla="*/ 2555794 h 6858002"/>
              <a:gd name="connsiteX1520" fmla="*/ 5362683 w 5525800"/>
              <a:gd name="connsiteY1520" fmla="*/ 2411434 h 6858002"/>
              <a:gd name="connsiteX1521" fmla="*/ 1911049 w 5525800"/>
              <a:gd name="connsiteY1521" fmla="*/ 2411434 h 6858002"/>
              <a:gd name="connsiteX1522" fmla="*/ 2119357 w 5525800"/>
              <a:gd name="connsiteY1522" fmla="*/ 2555794 h 6858002"/>
              <a:gd name="connsiteX1523" fmla="*/ 2100419 w 5525800"/>
              <a:gd name="connsiteY1523" fmla="*/ 2748285 h 6858002"/>
              <a:gd name="connsiteX1524" fmla="*/ 1880750 w 5525800"/>
              <a:gd name="connsiteY1524" fmla="*/ 2633535 h 6858002"/>
              <a:gd name="connsiteX1525" fmla="*/ 1911049 w 5525800"/>
              <a:gd name="connsiteY1525" fmla="*/ 2411434 h 6858002"/>
              <a:gd name="connsiteX1526" fmla="*/ 1096516 w 5525800"/>
              <a:gd name="connsiteY1526" fmla="*/ 2397403 h 6858002"/>
              <a:gd name="connsiteX1527" fmla="*/ 1347403 w 5525800"/>
              <a:gd name="connsiteY1527" fmla="*/ 2463889 h 6858002"/>
              <a:gd name="connsiteX1528" fmla="*/ 1304948 w 5525800"/>
              <a:gd name="connsiteY1528" fmla="*/ 2748294 h 6858002"/>
              <a:gd name="connsiteX1529" fmla="*/ 1038624 w 5525800"/>
              <a:gd name="connsiteY1529" fmla="*/ 2700277 h 6858002"/>
              <a:gd name="connsiteX1530" fmla="*/ 1096516 w 5525800"/>
              <a:gd name="connsiteY1530" fmla="*/ 2397403 h 6858002"/>
              <a:gd name="connsiteX1531" fmla="*/ 5097092 w 5525800"/>
              <a:gd name="connsiteY1531" fmla="*/ 2355292 h 6858002"/>
              <a:gd name="connsiteX1532" fmla="*/ 5122943 w 5525800"/>
              <a:gd name="connsiteY1532" fmla="*/ 2549154 h 6858002"/>
              <a:gd name="connsiteX1533" fmla="*/ 4927181 w 5525800"/>
              <a:gd name="connsiteY1533" fmla="*/ 2720214 h 6858002"/>
              <a:gd name="connsiteX1534" fmla="*/ 4912407 w 5525800"/>
              <a:gd name="connsiteY1534" fmla="*/ 2564361 h 6858002"/>
              <a:gd name="connsiteX1535" fmla="*/ 5097092 w 5525800"/>
              <a:gd name="connsiteY1535" fmla="*/ 2355292 h 6858002"/>
              <a:gd name="connsiteX1536" fmla="*/ 2157445 w 5525800"/>
              <a:gd name="connsiteY1536" fmla="*/ 2355292 h 6858002"/>
              <a:gd name="connsiteX1537" fmla="*/ 2357955 w 5525800"/>
              <a:gd name="connsiteY1537" fmla="*/ 2564361 h 6858002"/>
              <a:gd name="connsiteX1538" fmla="*/ 2345923 w 5525800"/>
              <a:gd name="connsiteY1538" fmla="*/ 2720214 h 6858002"/>
              <a:gd name="connsiteX1539" fmla="*/ 2133388 w 5525800"/>
              <a:gd name="connsiteY1539" fmla="*/ 2545352 h 6858002"/>
              <a:gd name="connsiteX1540" fmla="*/ 2157445 w 5525800"/>
              <a:gd name="connsiteY1540" fmla="*/ 2355292 h 6858002"/>
              <a:gd name="connsiteX1541" fmla="*/ 800344 w 5525800"/>
              <a:gd name="connsiteY1541" fmla="*/ 2327221 h 6858002"/>
              <a:gd name="connsiteX1542" fmla="*/ 1052663 w 5525800"/>
              <a:gd name="connsiteY1542" fmla="*/ 2379349 h 6858002"/>
              <a:gd name="connsiteX1543" fmla="*/ 997009 w 5525800"/>
              <a:gd name="connsiteY1543" fmla="*/ 2692143 h 6858002"/>
              <a:gd name="connsiteX1544" fmla="*/ 729844 w 5525800"/>
              <a:gd name="connsiteY1544" fmla="*/ 2651182 h 6858002"/>
              <a:gd name="connsiteX1545" fmla="*/ 800344 w 5525800"/>
              <a:gd name="connsiteY1545" fmla="*/ 2327221 h 6858002"/>
              <a:gd name="connsiteX1546" fmla="*/ 4210051 w 5525800"/>
              <a:gd name="connsiteY1546" fmla="*/ 2313182 h 6858002"/>
              <a:gd name="connsiteX1547" fmla="*/ 4308887 w 5525800"/>
              <a:gd name="connsiteY1547" fmla="*/ 2320785 h 6858002"/>
              <a:gd name="connsiteX1548" fmla="*/ 4000983 w 5525800"/>
              <a:gd name="connsiteY1548" fmla="*/ 2495647 h 6858002"/>
              <a:gd name="connsiteX1549" fmla="*/ 3943966 w 5525800"/>
              <a:gd name="connsiteY1549" fmla="*/ 2495647 h 6858002"/>
              <a:gd name="connsiteX1550" fmla="*/ 4210051 w 5525800"/>
              <a:gd name="connsiteY1550" fmla="*/ 2313182 h 6858002"/>
              <a:gd name="connsiteX1551" fmla="*/ 4098696 w 5525800"/>
              <a:gd name="connsiteY1551" fmla="*/ 2313182 h 6858002"/>
              <a:gd name="connsiteX1552" fmla="*/ 4196604 w 5525800"/>
              <a:gd name="connsiteY1552" fmla="*/ 2320475 h 6858002"/>
              <a:gd name="connsiteX1553" fmla="*/ 3940544 w 5525800"/>
              <a:gd name="connsiteY1553" fmla="*/ 2495647 h 6858002"/>
              <a:gd name="connsiteX1554" fmla="*/ 3887824 w 5525800"/>
              <a:gd name="connsiteY1554" fmla="*/ 2495647 h 6858002"/>
              <a:gd name="connsiteX1555" fmla="*/ 4098696 w 5525800"/>
              <a:gd name="connsiteY1555" fmla="*/ 2313182 h 6858002"/>
              <a:gd name="connsiteX1556" fmla="*/ 3063061 w 5525800"/>
              <a:gd name="connsiteY1556" fmla="*/ 2313182 h 6858002"/>
              <a:gd name="connsiteX1557" fmla="*/ 3158493 w 5525800"/>
              <a:gd name="connsiteY1557" fmla="*/ 2379296 h 6858002"/>
              <a:gd name="connsiteX1558" fmla="*/ 3073768 w 5525800"/>
              <a:gd name="connsiteY1558" fmla="*/ 2320475 h 6858002"/>
              <a:gd name="connsiteX1559" fmla="*/ 3171676 w 5525800"/>
              <a:gd name="connsiteY1559" fmla="*/ 2313182 h 6858002"/>
              <a:gd name="connsiteX1560" fmla="*/ 3382548 w 5525800"/>
              <a:gd name="connsiteY1560" fmla="*/ 2495647 h 6858002"/>
              <a:gd name="connsiteX1561" fmla="*/ 3326406 w 5525800"/>
              <a:gd name="connsiteY1561" fmla="*/ 2495647 h 6858002"/>
              <a:gd name="connsiteX1562" fmla="*/ 3326061 w 5525800"/>
              <a:gd name="connsiteY1562" fmla="*/ 2495647 h 6858002"/>
              <a:gd name="connsiteX1563" fmla="*/ 3269973 w 5525800"/>
              <a:gd name="connsiteY1563" fmla="*/ 2495647 h 6858002"/>
              <a:gd name="connsiteX1564" fmla="*/ 2961484 w 5525800"/>
              <a:gd name="connsiteY1564" fmla="*/ 2320785 h 6858002"/>
              <a:gd name="connsiteX1565" fmla="*/ 3063061 w 5525800"/>
              <a:gd name="connsiteY1565" fmla="*/ 2313182 h 6858002"/>
              <a:gd name="connsiteX1566" fmla="*/ 5525800 w 5525800"/>
              <a:gd name="connsiteY1566" fmla="*/ 2299432 h 6858002"/>
              <a:gd name="connsiteX1567" fmla="*/ 5525800 w 5525800"/>
              <a:gd name="connsiteY1567" fmla="*/ 2570123 h 6858002"/>
              <a:gd name="connsiteX1568" fmla="*/ 5406959 w 5525800"/>
              <a:gd name="connsiteY1568" fmla="*/ 2621961 h 6858002"/>
              <a:gd name="connsiteX1569" fmla="*/ 5375581 w 5525800"/>
              <a:gd name="connsiteY1569" fmla="*/ 2386281 h 6858002"/>
              <a:gd name="connsiteX1570" fmla="*/ 3868691 w 5525800"/>
              <a:gd name="connsiteY1570" fmla="*/ 2299151 h 6858002"/>
              <a:gd name="connsiteX1571" fmla="*/ 3972045 w 5525800"/>
              <a:gd name="connsiteY1571" fmla="*/ 2303005 h 6858002"/>
              <a:gd name="connsiteX1572" fmla="*/ 3862211 w 5525800"/>
              <a:gd name="connsiteY1572" fmla="*/ 2441194 h 6858002"/>
              <a:gd name="connsiteX1573" fmla="*/ 3978438 w 5525800"/>
              <a:gd name="connsiteY1573" fmla="*/ 2299151 h 6858002"/>
              <a:gd name="connsiteX1574" fmla="*/ 4084329 w 5525800"/>
              <a:gd name="connsiteY1574" fmla="*/ 2303076 h 6858002"/>
              <a:gd name="connsiteX1575" fmla="*/ 3872555 w 5525800"/>
              <a:gd name="connsiteY1575" fmla="*/ 2495647 h 6858002"/>
              <a:gd name="connsiteX1576" fmla="*/ 3818924 w 5525800"/>
              <a:gd name="connsiteY1576" fmla="*/ 2495647 h 6858002"/>
              <a:gd name="connsiteX1577" fmla="*/ 3817651 w 5525800"/>
              <a:gd name="connsiteY1577" fmla="*/ 2495647 h 6858002"/>
              <a:gd name="connsiteX1578" fmla="*/ 3761509 w 5525800"/>
              <a:gd name="connsiteY1578" fmla="*/ 2495647 h 6858002"/>
              <a:gd name="connsiteX1579" fmla="*/ 3868691 w 5525800"/>
              <a:gd name="connsiteY1579" fmla="*/ 2299151 h 6858002"/>
              <a:gd name="connsiteX1580" fmla="*/ 3748840 w 5525800"/>
              <a:gd name="connsiteY1580" fmla="*/ 2299151 h 6858002"/>
              <a:gd name="connsiteX1581" fmla="*/ 3859753 w 5525800"/>
              <a:gd name="connsiteY1581" fmla="*/ 2302926 h 6858002"/>
              <a:gd name="connsiteX1582" fmla="*/ 3748840 w 5525800"/>
              <a:gd name="connsiteY1582" fmla="*/ 2495647 h 6858002"/>
              <a:gd name="connsiteX1583" fmla="*/ 3691328 w 5525800"/>
              <a:gd name="connsiteY1583" fmla="*/ 2495647 h 6858002"/>
              <a:gd name="connsiteX1584" fmla="*/ 3748840 w 5525800"/>
              <a:gd name="connsiteY1584" fmla="*/ 2299151 h 6858002"/>
              <a:gd name="connsiteX1585" fmla="*/ 3635186 w 5525800"/>
              <a:gd name="connsiteY1585" fmla="*/ 2299151 h 6858002"/>
              <a:gd name="connsiteX1586" fmla="*/ 3733439 w 5525800"/>
              <a:gd name="connsiteY1586" fmla="*/ 2299151 h 6858002"/>
              <a:gd name="connsiteX1587" fmla="*/ 3686129 w 5525800"/>
              <a:gd name="connsiteY1587" fmla="*/ 2495647 h 6858002"/>
              <a:gd name="connsiteX1588" fmla="*/ 3635186 w 5525800"/>
              <a:gd name="connsiteY1588" fmla="*/ 2495647 h 6858002"/>
              <a:gd name="connsiteX1589" fmla="*/ 3635186 w 5525800"/>
              <a:gd name="connsiteY1589" fmla="*/ 2299151 h 6858002"/>
              <a:gd name="connsiteX1590" fmla="*/ 3522902 w 5525800"/>
              <a:gd name="connsiteY1590" fmla="*/ 2299151 h 6858002"/>
              <a:gd name="connsiteX1591" fmla="*/ 3631172 w 5525800"/>
              <a:gd name="connsiteY1591" fmla="*/ 2299151 h 6858002"/>
              <a:gd name="connsiteX1592" fmla="*/ 3635186 w 5525800"/>
              <a:gd name="connsiteY1592" fmla="*/ 2495647 h 6858002"/>
              <a:gd name="connsiteX1593" fmla="*/ 3575030 w 5525800"/>
              <a:gd name="connsiteY1593" fmla="*/ 2495647 h 6858002"/>
              <a:gd name="connsiteX1594" fmla="*/ 3522902 w 5525800"/>
              <a:gd name="connsiteY1594" fmla="*/ 2299151 h 6858002"/>
              <a:gd name="connsiteX1595" fmla="*/ 3512293 w 5525800"/>
              <a:gd name="connsiteY1595" fmla="*/ 2299151 h 6858002"/>
              <a:gd name="connsiteX1596" fmla="*/ 3565013 w 5525800"/>
              <a:gd name="connsiteY1596" fmla="*/ 2495647 h 6858002"/>
              <a:gd name="connsiteX1597" fmla="*/ 3512293 w 5525800"/>
              <a:gd name="connsiteY1597" fmla="*/ 2495647 h 6858002"/>
              <a:gd name="connsiteX1598" fmla="*/ 3410619 w 5525800"/>
              <a:gd name="connsiteY1598" fmla="*/ 2302926 h 6858002"/>
              <a:gd name="connsiteX1599" fmla="*/ 3512293 w 5525800"/>
              <a:gd name="connsiteY1599" fmla="*/ 2299151 h 6858002"/>
              <a:gd name="connsiteX1600" fmla="*/ 3397861 w 5525800"/>
              <a:gd name="connsiteY1600" fmla="*/ 2299151 h 6858002"/>
              <a:gd name="connsiteX1601" fmla="*/ 3508871 w 5525800"/>
              <a:gd name="connsiteY1601" fmla="*/ 2495647 h 6858002"/>
              <a:gd name="connsiteX1602" fmla="*/ 3451447 w 5525800"/>
              <a:gd name="connsiteY1602" fmla="*/ 2495647 h 6858002"/>
              <a:gd name="connsiteX1603" fmla="*/ 3298335 w 5525800"/>
              <a:gd name="connsiteY1603" fmla="*/ 2303005 h 6858002"/>
              <a:gd name="connsiteX1604" fmla="*/ 3397861 w 5525800"/>
              <a:gd name="connsiteY1604" fmla="*/ 2299151 h 6858002"/>
              <a:gd name="connsiteX1605" fmla="*/ 3282651 w 5525800"/>
              <a:gd name="connsiteY1605" fmla="*/ 2299151 h 6858002"/>
              <a:gd name="connsiteX1606" fmla="*/ 3438689 w 5525800"/>
              <a:gd name="connsiteY1606" fmla="*/ 2495647 h 6858002"/>
              <a:gd name="connsiteX1607" fmla="*/ 3386677 w 5525800"/>
              <a:gd name="connsiteY1607" fmla="*/ 2495647 h 6858002"/>
              <a:gd name="connsiteX1608" fmla="*/ 3186051 w 5525800"/>
              <a:gd name="connsiteY1608" fmla="*/ 2303076 h 6858002"/>
              <a:gd name="connsiteX1609" fmla="*/ 3282651 w 5525800"/>
              <a:gd name="connsiteY1609" fmla="*/ 2299151 h 6858002"/>
              <a:gd name="connsiteX1610" fmla="*/ 507840 w 5525800"/>
              <a:gd name="connsiteY1610" fmla="*/ 2285120 h 6858002"/>
              <a:gd name="connsiteX1611" fmla="*/ 771954 w 5525800"/>
              <a:gd name="connsiteY1611" fmla="*/ 2321979 h 6858002"/>
              <a:gd name="connsiteX1612" fmla="*/ 700270 w 5525800"/>
              <a:gd name="connsiteY1612" fmla="*/ 2650041 h 6858002"/>
              <a:gd name="connsiteX1613" fmla="*/ 421065 w 5525800"/>
              <a:gd name="connsiteY1613" fmla="*/ 2620547 h 6858002"/>
              <a:gd name="connsiteX1614" fmla="*/ 507840 w 5525800"/>
              <a:gd name="connsiteY1614" fmla="*/ 2285120 h 6858002"/>
              <a:gd name="connsiteX1615" fmla="*/ 1671249 w 5525800"/>
              <a:gd name="connsiteY1615" fmla="*/ 2257049 h 6858002"/>
              <a:gd name="connsiteX1616" fmla="*/ 1894790 w 5525800"/>
              <a:gd name="connsiteY1616" fmla="*/ 2386290 h 6858002"/>
              <a:gd name="connsiteX1617" fmla="*/ 1863413 w 5525800"/>
              <a:gd name="connsiteY1617" fmla="*/ 2621970 h 6858002"/>
              <a:gd name="connsiteX1618" fmla="*/ 1628112 w 5525800"/>
              <a:gd name="connsiteY1618" fmla="*/ 2519332 h 6858002"/>
              <a:gd name="connsiteX1619" fmla="*/ 1671249 w 5525800"/>
              <a:gd name="connsiteY1619" fmla="*/ 2257049 h 6858002"/>
              <a:gd name="connsiteX1620" fmla="*/ 203314 w 5525800"/>
              <a:gd name="connsiteY1620" fmla="*/ 2243009 h 6858002"/>
              <a:gd name="connsiteX1621" fmla="*/ 477214 w 5525800"/>
              <a:gd name="connsiteY1621" fmla="*/ 2269798 h 6858002"/>
              <a:gd name="connsiteX1622" fmla="*/ 390915 w 5525800"/>
              <a:gd name="connsiteY1622" fmla="*/ 2621970 h 6858002"/>
              <a:gd name="connsiteX1623" fmla="*/ 98253 w 5525800"/>
              <a:gd name="connsiteY1623" fmla="*/ 2602829 h 6858002"/>
              <a:gd name="connsiteX1624" fmla="*/ 203314 w 5525800"/>
              <a:gd name="connsiteY1624" fmla="*/ 2243009 h 6858002"/>
              <a:gd name="connsiteX1625" fmla="*/ 1947307 w 5525800"/>
              <a:gd name="connsiteY1625" fmla="*/ 2144765 h 6858002"/>
              <a:gd name="connsiteX1626" fmla="*/ 2147428 w 5525800"/>
              <a:gd name="connsiteY1626" fmla="*/ 2332367 h 6858002"/>
              <a:gd name="connsiteX1627" fmla="*/ 2120489 w 5525800"/>
              <a:gd name="connsiteY1627" fmla="*/ 2523727 h 6858002"/>
              <a:gd name="connsiteX1628" fmla="*/ 1908821 w 5525800"/>
              <a:gd name="connsiteY1628" fmla="*/ 2373638 h 6858002"/>
              <a:gd name="connsiteX1629" fmla="*/ 1947307 w 5525800"/>
              <a:gd name="connsiteY1629" fmla="*/ 2144765 h 6858002"/>
              <a:gd name="connsiteX1630" fmla="*/ 5310696 w 5525800"/>
              <a:gd name="connsiteY1630" fmla="*/ 2144756 h 6858002"/>
              <a:gd name="connsiteX1631" fmla="*/ 5347511 w 5525800"/>
              <a:gd name="connsiteY1631" fmla="*/ 2379782 h 6858002"/>
              <a:gd name="connsiteX1632" fmla="*/ 5148716 w 5525800"/>
              <a:gd name="connsiteY1632" fmla="*/ 2537749 h 6858002"/>
              <a:gd name="connsiteX1633" fmla="*/ 5122943 w 5525800"/>
              <a:gd name="connsiteY1633" fmla="*/ 2337398 h 6858002"/>
              <a:gd name="connsiteX1634" fmla="*/ 5310696 w 5525800"/>
              <a:gd name="connsiteY1634" fmla="*/ 2144756 h 6858002"/>
              <a:gd name="connsiteX1635" fmla="*/ 5069401 w 5525800"/>
              <a:gd name="connsiteY1635" fmla="*/ 2130725 h 6858002"/>
              <a:gd name="connsiteX1636" fmla="*/ 5094873 w 5525800"/>
              <a:gd name="connsiteY1636" fmla="*/ 2322933 h 6858002"/>
              <a:gd name="connsiteX1637" fmla="*/ 4916571 w 5525800"/>
              <a:gd name="connsiteY1637" fmla="*/ 2537758 h 6858002"/>
              <a:gd name="connsiteX1638" fmla="*/ 4898377 w 5525800"/>
              <a:gd name="connsiteY1638" fmla="*/ 2383231 h 6858002"/>
              <a:gd name="connsiteX1639" fmla="*/ 5069401 w 5525800"/>
              <a:gd name="connsiteY1639" fmla="*/ 2130725 h 6858002"/>
              <a:gd name="connsiteX1640" fmla="*/ 2192085 w 5525800"/>
              <a:gd name="connsiteY1640" fmla="*/ 2130725 h 6858002"/>
              <a:gd name="connsiteX1641" fmla="*/ 2371995 w 5525800"/>
              <a:gd name="connsiteY1641" fmla="*/ 2383231 h 6858002"/>
              <a:gd name="connsiteX1642" fmla="*/ 2352854 w 5525800"/>
              <a:gd name="connsiteY1642" fmla="*/ 2537758 h 6858002"/>
              <a:gd name="connsiteX1643" fmla="*/ 2161459 w 5525800"/>
              <a:gd name="connsiteY1643" fmla="*/ 2322933 h 6858002"/>
              <a:gd name="connsiteX1644" fmla="*/ 2192085 w 5525800"/>
              <a:gd name="connsiteY1644" fmla="*/ 2130725 h 6858002"/>
              <a:gd name="connsiteX1645" fmla="*/ 1432376 w 5525800"/>
              <a:gd name="connsiteY1645" fmla="*/ 2130725 h 6858002"/>
              <a:gd name="connsiteX1646" fmla="*/ 1656183 w 5525800"/>
              <a:gd name="connsiteY1646" fmla="*/ 2244415 h 6858002"/>
              <a:gd name="connsiteX1647" fmla="*/ 1610660 w 5525800"/>
              <a:gd name="connsiteY1647" fmla="*/ 2509686 h 6858002"/>
              <a:gd name="connsiteX1648" fmla="*/ 1375474 w 5525800"/>
              <a:gd name="connsiteY1648" fmla="*/ 2422521 h 6858002"/>
              <a:gd name="connsiteX1649" fmla="*/ 1432376 w 5525800"/>
              <a:gd name="connsiteY1649" fmla="*/ 2130725 h 6858002"/>
              <a:gd name="connsiteX1650" fmla="*/ 4472777 w 5525800"/>
              <a:gd name="connsiteY1650" fmla="*/ 2102654 h 6858002"/>
              <a:gd name="connsiteX1651" fmla="*/ 4617676 w 5525800"/>
              <a:gd name="connsiteY1651" fmla="*/ 2118065 h 6858002"/>
              <a:gd name="connsiteX1652" fmla="*/ 4342741 w 5525800"/>
              <a:gd name="connsiteY1652" fmla="*/ 2299151 h 6858002"/>
              <a:gd name="connsiteX1653" fmla="*/ 4238715 w 5525800"/>
              <a:gd name="connsiteY1653" fmla="*/ 2291441 h 6858002"/>
              <a:gd name="connsiteX1654" fmla="*/ 4472777 w 5525800"/>
              <a:gd name="connsiteY1654" fmla="*/ 2102654 h 6858002"/>
              <a:gd name="connsiteX1655" fmla="*/ 2797603 w 5525800"/>
              <a:gd name="connsiteY1655" fmla="*/ 2102654 h 6858002"/>
              <a:gd name="connsiteX1656" fmla="*/ 3031666 w 5525800"/>
              <a:gd name="connsiteY1656" fmla="*/ 2291441 h 6858002"/>
              <a:gd name="connsiteX1657" fmla="*/ 2927640 w 5525800"/>
              <a:gd name="connsiteY1657" fmla="*/ 2299151 h 6858002"/>
              <a:gd name="connsiteX1658" fmla="*/ 2652705 w 5525800"/>
              <a:gd name="connsiteY1658" fmla="*/ 2118065 h 6858002"/>
              <a:gd name="connsiteX1659" fmla="*/ 2797603 w 5525800"/>
              <a:gd name="connsiteY1659" fmla="*/ 2102654 h 6858002"/>
              <a:gd name="connsiteX1660" fmla="*/ 4303273 w 5525800"/>
              <a:gd name="connsiteY1660" fmla="*/ 2088614 h 6858002"/>
              <a:gd name="connsiteX1661" fmla="*/ 4449242 w 5525800"/>
              <a:gd name="connsiteY1661" fmla="*/ 2104502 h 6858002"/>
              <a:gd name="connsiteX1662" fmla="*/ 4217187 w 5525800"/>
              <a:gd name="connsiteY1662" fmla="*/ 2299151 h 6858002"/>
              <a:gd name="connsiteX1663" fmla="*/ 4112391 w 5525800"/>
              <a:gd name="connsiteY1663" fmla="*/ 2291202 h 6858002"/>
              <a:gd name="connsiteX1664" fmla="*/ 4303273 w 5525800"/>
              <a:gd name="connsiteY1664" fmla="*/ 2088614 h 6858002"/>
              <a:gd name="connsiteX1665" fmla="*/ 4138641 w 5525800"/>
              <a:gd name="connsiteY1665" fmla="*/ 2088614 h 6858002"/>
              <a:gd name="connsiteX1666" fmla="*/ 4280817 w 5525800"/>
              <a:gd name="connsiteY1666" fmla="*/ 2099525 h 6858002"/>
              <a:gd name="connsiteX1667" fmla="*/ 4102179 w 5525800"/>
              <a:gd name="connsiteY1667" fmla="*/ 2285111 h 6858002"/>
              <a:gd name="connsiteX1668" fmla="*/ 4000107 w 5525800"/>
              <a:gd name="connsiteY1668" fmla="*/ 2281468 h 6858002"/>
              <a:gd name="connsiteX1669" fmla="*/ 4138641 w 5525800"/>
              <a:gd name="connsiteY1669" fmla="*/ 2088614 h 6858002"/>
              <a:gd name="connsiteX1670" fmla="*/ 2968734 w 5525800"/>
              <a:gd name="connsiteY1670" fmla="*/ 2088614 h 6858002"/>
              <a:gd name="connsiteX1671" fmla="*/ 2978716 w 5525800"/>
              <a:gd name="connsiteY1671" fmla="*/ 2099295 h 6858002"/>
              <a:gd name="connsiteX1672" fmla="*/ 3124808 w 5525800"/>
              <a:gd name="connsiteY1672" fmla="*/ 2088614 h 6858002"/>
              <a:gd name="connsiteX1673" fmla="*/ 3270273 w 5525800"/>
              <a:gd name="connsiteY1673" fmla="*/ 2281468 h 6858002"/>
              <a:gd name="connsiteX1674" fmla="*/ 3163091 w 5525800"/>
              <a:gd name="connsiteY1674" fmla="*/ 2285111 h 6858002"/>
              <a:gd name="connsiteX1675" fmla="*/ 3020517 w 5525800"/>
              <a:gd name="connsiteY1675" fmla="*/ 2144040 h 6858002"/>
              <a:gd name="connsiteX1676" fmla="*/ 3157981 w 5525800"/>
              <a:gd name="connsiteY1676" fmla="*/ 2291202 h 6858002"/>
              <a:gd name="connsiteX1677" fmla="*/ 3055785 w 5525800"/>
              <a:gd name="connsiteY1677" fmla="*/ 2299151 h 6858002"/>
              <a:gd name="connsiteX1678" fmla="*/ 2821130 w 5525800"/>
              <a:gd name="connsiteY1678" fmla="*/ 2104502 h 6858002"/>
              <a:gd name="connsiteX1679" fmla="*/ 2968734 w 5525800"/>
              <a:gd name="connsiteY1679" fmla="*/ 2088614 h 6858002"/>
              <a:gd name="connsiteX1680" fmla="*/ 3966997 w 5525800"/>
              <a:gd name="connsiteY1680" fmla="*/ 2074583 h 6858002"/>
              <a:gd name="connsiteX1681" fmla="*/ 4112400 w 5525800"/>
              <a:gd name="connsiteY1681" fmla="*/ 2082240 h 6858002"/>
              <a:gd name="connsiteX1682" fmla="*/ 3974450 w 5525800"/>
              <a:gd name="connsiteY1682" fmla="*/ 2285120 h 6858002"/>
              <a:gd name="connsiteX1683" fmla="*/ 3873793 w 5525800"/>
              <a:gd name="connsiteY1683" fmla="*/ 2281291 h 6858002"/>
              <a:gd name="connsiteX1684" fmla="*/ 3966997 w 5525800"/>
              <a:gd name="connsiteY1684" fmla="*/ 2074583 h 6858002"/>
              <a:gd name="connsiteX1685" fmla="*/ 3810631 w 5525800"/>
              <a:gd name="connsiteY1685" fmla="*/ 2074583 h 6858002"/>
              <a:gd name="connsiteX1686" fmla="*/ 3958006 w 5525800"/>
              <a:gd name="connsiteY1686" fmla="*/ 2078341 h 6858002"/>
              <a:gd name="connsiteX1687" fmla="*/ 3863537 w 5525800"/>
              <a:gd name="connsiteY1687" fmla="*/ 2285120 h 6858002"/>
              <a:gd name="connsiteX1688" fmla="*/ 3761509 w 5525800"/>
              <a:gd name="connsiteY1688" fmla="*/ 2281362 h 6858002"/>
              <a:gd name="connsiteX1689" fmla="*/ 3810631 w 5525800"/>
              <a:gd name="connsiteY1689" fmla="*/ 2074583 h 6858002"/>
              <a:gd name="connsiteX1690" fmla="*/ 3639041 w 5525800"/>
              <a:gd name="connsiteY1690" fmla="*/ 2074583 h 6858002"/>
              <a:gd name="connsiteX1691" fmla="*/ 3789580 w 5525800"/>
              <a:gd name="connsiteY1691" fmla="*/ 2074583 h 6858002"/>
              <a:gd name="connsiteX1692" fmla="*/ 3743261 w 5525800"/>
              <a:gd name="connsiteY1692" fmla="*/ 2271080 h 6858002"/>
              <a:gd name="connsiteX1693" fmla="*/ 3635186 w 5525800"/>
              <a:gd name="connsiteY1693" fmla="*/ 2271080 h 6858002"/>
              <a:gd name="connsiteX1694" fmla="*/ 3639041 w 5525800"/>
              <a:gd name="connsiteY1694" fmla="*/ 2074583 h 6858002"/>
              <a:gd name="connsiteX1695" fmla="*/ 3480801 w 5525800"/>
              <a:gd name="connsiteY1695" fmla="*/ 2074583 h 6858002"/>
              <a:gd name="connsiteX1696" fmla="*/ 3617645 w 5525800"/>
              <a:gd name="connsiteY1696" fmla="*/ 2074583 h 6858002"/>
              <a:gd name="connsiteX1697" fmla="*/ 3621155 w 5525800"/>
              <a:gd name="connsiteY1697" fmla="*/ 2271080 h 6858002"/>
              <a:gd name="connsiteX1698" fmla="*/ 3522902 w 5525800"/>
              <a:gd name="connsiteY1698" fmla="*/ 2271080 h 6858002"/>
              <a:gd name="connsiteX1699" fmla="*/ 3480801 w 5525800"/>
              <a:gd name="connsiteY1699" fmla="*/ 2074583 h 6858002"/>
              <a:gd name="connsiteX1700" fmla="*/ 3459749 w 5525800"/>
              <a:gd name="connsiteY1700" fmla="*/ 2074583 h 6858002"/>
              <a:gd name="connsiteX1701" fmla="*/ 3508871 w 5525800"/>
              <a:gd name="connsiteY1701" fmla="*/ 2281362 h 6858002"/>
              <a:gd name="connsiteX1702" fmla="*/ 3406843 w 5525800"/>
              <a:gd name="connsiteY1702" fmla="*/ 2285120 h 6858002"/>
              <a:gd name="connsiteX1703" fmla="*/ 3312375 w 5525800"/>
              <a:gd name="connsiteY1703" fmla="*/ 2082098 h 6858002"/>
              <a:gd name="connsiteX1704" fmla="*/ 3459749 w 5525800"/>
              <a:gd name="connsiteY1704" fmla="*/ 2074583 h 6858002"/>
              <a:gd name="connsiteX1705" fmla="*/ 3293950 w 5525800"/>
              <a:gd name="connsiteY1705" fmla="*/ 2074583 h 6858002"/>
              <a:gd name="connsiteX1706" fmla="*/ 3396588 w 5525800"/>
              <a:gd name="connsiteY1706" fmla="*/ 2281291 h 6858002"/>
              <a:gd name="connsiteX1707" fmla="*/ 3286055 w 5525800"/>
              <a:gd name="connsiteY1707" fmla="*/ 2285120 h 6858002"/>
              <a:gd name="connsiteX1708" fmla="*/ 3143949 w 5525800"/>
              <a:gd name="connsiteY1708" fmla="*/ 2082240 h 6858002"/>
              <a:gd name="connsiteX1709" fmla="*/ 3293950 w 5525800"/>
              <a:gd name="connsiteY1709" fmla="*/ 2074583 h 6858002"/>
              <a:gd name="connsiteX1710" fmla="*/ 1185044 w 5525800"/>
              <a:gd name="connsiteY1710" fmla="*/ 2032481 h 6858002"/>
              <a:gd name="connsiteX1711" fmla="*/ 1417585 w 5525800"/>
              <a:gd name="connsiteY1711" fmla="*/ 2128798 h 6858002"/>
              <a:gd name="connsiteX1712" fmla="*/ 1356589 w 5525800"/>
              <a:gd name="connsiteY1712" fmla="*/ 2425474 h 6858002"/>
              <a:gd name="connsiteX1713" fmla="*/ 1108805 w 5525800"/>
              <a:gd name="connsiteY1713" fmla="*/ 2352268 h 6858002"/>
              <a:gd name="connsiteX1714" fmla="*/ 1185044 w 5525800"/>
              <a:gd name="connsiteY1714" fmla="*/ 2032481 h 6858002"/>
              <a:gd name="connsiteX1715" fmla="*/ 5525800 w 5525800"/>
              <a:gd name="connsiteY1715" fmla="*/ 1965300 h 6858002"/>
              <a:gd name="connsiteX1716" fmla="*/ 5525800 w 5525800"/>
              <a:gd name="connsiteY1716" fmla="*/ 2260811 h 6858002"/>
              <a:gd name="connsiteX1717" fmla="*/ 5374954 w 5525800"/>
              <a:gd name="connsiteY1717" fmla="*/ 2355292 h 6858002"/>
              <a:gd name="connsiteX1718" fmla="*/ 5333471 w 5525800"/>
              <a:gd name="connsiteY1718" fmla="*/ 2124784 h 6858002"/>
              <a:gd name="connsiteX1719" fmla="*/ 5431508 w 5525800"/>
              <a:gd name="connsiteY1719" fmla="*/ 2040707 h 6858002"/>
              <a:gd name="connsiteX1720" fmla="*/ 1740811 w 5525800"/>
              <a:gd name="connsiteY1720" fmla="*/ 1962300 h 6858002"/>
              <a:gd name="connsiteX1721" fmla="*/ 1936892 w 5525800"/>
              <a:gd name="connsiteY1721" fmla="*/ 2124784 h 6858002"/>
              <a:gd name="connsiteX1722" fmla="*/ 1895418 w 5525800"/>
              <a:gd name="connsiteY1722" fmla="*/ 2355292 h 6858002"/>
              <a:gd name="connsiteX1723" fmla="*/ 1684254 w 5525800"/>
              <a:gd name="connsiteY1723" fmla="*/ 2223036 h 6858002"/>
              <a:gd name="connsiteX1724" fmla="*/ 1740811 w 5525800"/>
              <a:gd name="connsiteY1724" fmla="*/ 1962300 h 6858002"/>
              <a:gd name="connsiteX1725" fmla="*/ 909435 w 5525800"/>
              <a:gd name="connsiteY1725" fmla="*/ 1948269 h 6858002"/>
              <a:gd name="connsiteX1726" fmla="*/ 1136876 w 5525800"/>
              <a:gd name="connsiteY1726" fmla="*/ 2024577 h 6858002"/>
              <a:gd name="connsiteX1727" fmla="*/ 1059842 w 5525800"/>
              <a:gd name="connsiteY1727" fmla="*/ 2341261 h 6858002"/>
              <a:gd name="connsiteX1728" fmla="*/ 814056 w 5525800"/>
              <a:gd name="connsiteY1728" fmla="*/ 2284023 h 6858002"/>
              <a:gd name="connsiteX1729" fmla="*/ 909435 w 5525800"/>
              <a:gd name="connsiteY1729" fmla="*/ 1948269 h 6858002"/>
              <a:gd name="connsiteX1730" fmla="*/ 1996606 w 5525800"/>
              <a:gd name="connsiteY1730" fmla="*/ 1892127 h 6858002"/>
              <a:gd name="connsiteX1731" fmla="*/ 2175499 w 5525800"/>
              <a:gd name="connsiteY1731" fmla="*/ 2115934 h 6858002"/>
              <a:gd name="connsiteX1732" fmla="*/ 2145050 w 5525800"/>
              <a:gd name="connsiteY1732" fmla="*/ 2313190 h 6858002"/>
              <a:gd name="connsiteX1733" fmla="*/ 1950932 w 5525800"/>
              <a:gd name="connsiteY1733" fmla="*/ 2119726 h 6858002"/>
              <a:gd name="connsiteX1734" fmla="*/ 1996606 w 5525800"/>
              <a:gd name="connsiteY1734" fmla="*/ 1892127 h 6858002"/>
              <a:gd name="connsiteX1735" fmla="*/ 639699 w 5525800"/>
              <a:gd name="connsiteY1735" fmla="*/ 1892127 h 6858002"/>
              <a:gd name="connsiteX1736" fmla="*/ 884239 w 5525800"/>
              <a:gd name="connsiteY1736" fmla="*/ 1947314 h 6858002"/>
              <a:gd name="connsiteX1737" fmla="*/ 782661 w 5525800"/>
              <a:gd name="connsiteY1737" fmla="*/ 2271089 h 6858002"/>
              <a:gd name="connsiteX1738" fmla="*/ 519317 w 5525800"/>
              <a:gd name="connsiteY1738" fmla="*/ 2230613 h 6858002"/>
              <a:gd name="connsiteX1739" fmla="*/ 639699 w 5525800"/>
              <a:gd name="connsiteY1739" fmla="*/ 1892127 h 6858002"/>
              <a:gd name="connsiteX1740" fmla="*/ 5255925 w 5525800"/>
              <a:gd name="connsiteY1740" fmla="*/ 1892118 h 6858002"/>
              <a:gd name="connsiteX1741" fmla="*/ 5305400 w 5525800"/>
              <a:gd name="connsiteY1741" fmla="*/ 2119718 h 6858002"/>
              <a:gd name="connsiteX1742" fmla="*/ 5111282 w 5525800"/>
              <a:gd name="connsiteY1742" fmla="*/ 2313182 h 6858002"/>
              <a:gd name="connsiteX1743" fmla="*/ 5080833 w 5525800"/>
              <a:gd name="connsiteY1743" fmla="*/ 2115925 h 6858002"/>
              <a:gd name="connsiteX1744" fmla="*/ 5255925 w 5525800"/>
              <a:gd name="connsiteY1744" fmla="*/ 1892118 h 6858002"/>
              <a:gd name="connsiteX1745" fmla="*/ 4720420 w 5525800"/>
              <a:gd name="connsiteY1745" fmla="*/ 1892118 h 6858002"/>
              <a:gd name="connsiteX1746" fmla="*/ 4912417 w 5525800"/>
              <a:gd name="connsiteY1746" fmla="*/ 1922735 h 6858002"/>
              <a:gd name="connsiteX1747" fmla="*/ 4658983 w 5525800"/>
              <a:gd name="connsiteY1747" fmla="*/ 2102654 h 6858002"/>
              <a:gd name="connsiteX1748" fmla="*/ 4505384 w 5525800"/>
              <a:gd name="connsiteY1748" fmla="*/ 2083513 h 6858002"/>
              <a:gd name="connsiteX1749" fmla="*/ 4720420 w 5525800"/>
              <a:gd name="connsiteY1749" fmla="*/ 1892118 h 6858002"/>
              <a:gd name="connsiteX1750" fmla="*/ 2545275 w 5525800"/>
              <a:gd name="connsiteY1750" fmla="*/ 1892118 h 6858002"/>
              <a:gd name="connsiteX1751" fmla="*/ 2750957 w 5525800"/>
              <a:gd name="connsiteY1751" fmla="*/ 2083513 h 6858002"/>
              <a:gd name="connsiteX1752" fmla="*/ 2604042 w 5525800"/>
              <a:gd name="connsiteY1752" fmla="*/ 2102654 h 6858002"/>
              <a:gd name="connsiteX1753" fmla="*/ 2357965 w 5525800"/>
              <a:gd name="connsiteY1753" fmla="*/ 1922735 h 6858002"/>
              <a:gd name="connsiteX1754" fmla="*/ 2545275 w 5525800"/>
              <a:gd name="connsiteY1754" fmla="*/ 1892118 h 6858002"/>
              <a:gd name="connsiteX1755" fmla="*/ 4509813 w 5525800"/>
              <a:gd name="connsiteY1755" fmla="*/ 1864047 h 6858002"/>
              <a:gd name="connsiteX1756" fmla="*/ 4701880 w 5525800"/>
              <a:gd name="connsiteY1756" fmla="*/ 1889457 h 6858002"/>
              <a:gd name="connsiteX1757" fmla="*/ 4490610 w 5525800"/>
              <a:gd name="connsiteY1757" fmla="*/ 2074583 h 6858002"/>
              <a:gd name="connsiteX1758" fmla="*/ 4336959 w 5525800"/>
              <a:gd name="connsiteY1758" fmla="*/ 2060057 h 6858002"/>
              <a:gd name="connsiteX1759" fmla="*/ 4509813 w 5525800"/>
              <a:gd name="connsiteY1759" fmla="*/ 1864047 h 6858002"/>
              <a:gd name="connsiteX1760" fmla="*/ 2762353 w 5525800"/>
              <a:gd name="connsiteY1760" fmla="*/ 1864047 h 6858002"/>
              <a:gd name="connsiteX1761" fmla="*/ 2933413 w 5525800"/>
              <a:gd name="connsiteY1761" fmla="*/ 2060057 h 6858002"/>
              <a:gd name="connsiteX1762" fmla="*/ 2777560 w 5525800"/>
              <a:gd name="connsiteY1762" fmla="*/ 2074583 h 6858002"/>
              <a:gd name="connsiteX1763" fmla="*/ 2568492 w 5525800"/>
              <a:gd name="connsiteY1763" fmla="*/ 1889457 h 6858002"/>
              <a:gd name="connsiteX1764" fmla="*/ 2762353 w 5525800"/>
              <a:gd name="connsiteY1764" fmla="*/ 1864047 h 6858002"/>
              <a:gd name="connsiteX1765" fmla="*/ 361721 w 5525800"/>
              <a:gd name="connsiteY1765" fmla="*/ 1850016 h 6858002"/>
              <a:gd name="connsiteX1766" fmla="*/ 617570 w 5525800"/>
              <a:gd name="connsiteY1766" fmla="*/ 1883781 h 6858002"/>
              <a:gd name="connsiteX1767" fmla="*/ 493518 w 5525800"/>
              <a:gd name="connsiteY1767" fmla="*/ 2228978 h 6858002"/>
              <a:gd name="connsiteX1768" fmla="*/ 210536 w 5525800"/>
              <a:gd name="connsiteY1768" fmla="*/ 2202710 h 6858002"/>
              <a:gd name="connsiteX1769" fmla="*/ 361721 w 5525800"/>
              <a:gd name="connsiteY1769" fmla="*/ 1850016 h 6858002"/>
              <a:gd name="connsiteX1770" fmla="*/ 4285167 w 5525800"/>
              <a:gd name="connsiteY1770" fmla="*/ 1835976 h 6858002"/>
              <a:gd name="connsiteX1771" fmla="*/ 4477322 w 5525800"/>
              <a:gd name="connsiteY1771" fmla="*/ 1855330 h 6858002"/>
              <a:gd name="connsiteX1772" fmla="*/ 4308225 w 5525800"/>
              <a:gd name="connsiteY1772" fmla="*/ 2060544 h 6858002"/>
              <a:gd name="connsiteX1773" fmla="*/ 4154502 w 5525800"/>
              <a:gd name="connsiteY1773" fmla="*/ 2048926 h 6858002"/>
              <a:gd name="connsiteX1774" fmla="*/ 4285167 w 5525800"/>
              <a:gd name="connsiteY1774" fmla="*/ 1835976 h 6858002"/>
              <a:gd name="connsiteX1775" fmla="*/ 2972721 w 5525800"/>
              <a:gd name="connsiteY1775" fmla="*/ 1835976 h 6858002"/>
              <a:gd name="connsiteX1776" fmla="*/ 3101848 w 5525800"/>
              <a:gd name="connsiteY1776" fmla="*/ 2048926 h 6858002"/>
              <a:gd name="connsiteX1777" fmla="*/ 2946136 w 5525800"/>
              <a:gd name="connsiteY1777" fmla="*/ 2060544 h 6858002"/>
              <a:gd name="connsiteX1778" fmla="*/ 2779028 w 5525800"/>
              <a:gd name="connsiteY1778" fmla="*/ 1855330 h 6858002"/>
              <a:gd name="connsiteX1779" fmla="*/ 2972721 w 5525800"/>
              <a:gd name="connsiteY1779" fmla="*/ 1835976 h 6858002"/>
              <a:gd name="connsiteX1780" fmla="*/ 4074515 w 5525800"/>
              <a:gd name="connsiteY1780" fmla="*/ 1821945 h 6858002"/>
              <a:gd name="connsiteX1781" fmla="*/ 4266785 w 5525800"/>
              <a:gd name="connsiteY1781" fmla="*/ 1836913 h 6858002"/>
              <a:gd name="connsiteX1782" fmla="*/ 4143733 w 5525800"/>
              <a:gd name="connsiteY1782" fmla="*/ 2046513 h 6858002"/>
              <a:gd name="connsiteX1783" fmla="*/ 3986077 w 5525800"/>
              <a:gd name="connsiteY1783" fmla="*/ 2039024 h 6858002"/>
              <a:gd name="connsiteX1784" fmla="*/ 4074515 w 5525800"/>
              <a:gd name="connsiteY1784" fmla="*/ 1821945 h 6858002"/>
              <a:gd name="connsiteX1785" fmla="*/ 3197059 w 5525800"/>
              <a:gd name="connsiteY1785" fmla="*/ 1821945 h 6858002"/>
              <a:gd name="connsiteX1786" fmla="*/ 3284304 w 5525800"/>
              <a:gd name="connsiteY1786" fmla="*/ 2039024 h 6858002"/>
              <a:gd name="connsiteX1787" fmla="*/ 3128778 w 5525800"/>
              <a:gd name="connsiteY1787" fmla="*/ 2046513 h 6858002"/>
              <a:gd name="connsiteX1788" fmla="*/ 3003595 w 5525800"/>
              <a:gd name="connsiteY1788" fmla="*/ 1836913 h 6858002"/>
              <a:gd name="connsiteX1789" fmla="*/ 3197059 w 5525800"/>
              <a:gd name="connsiteY1789" fmla="*/ 1821945 h 6858002"/>
              <a:gd name="connsiteX1790" fmla="*/ 1507483 w 5525800"/>
              <a:gd name="connsiteY1790" fmla="*/ 1807914 h 6858002"/>
              <a:gd name="connsiteX1791" fmla="*/ 1712325 w 5525800"/>
              <a:gd name="connsiteY1791" fmla="*/ 1948658 h 6858002"/>
              <a:gd name="connsiteX1792" fmla="*/ 1655423 w 5525800"/>
              <a:gd name="connsiteY1792" fmla="*/ 2214947 h 6858002"/>
              <a:gd name="connsiteX1793" fmla="*/ 1431616 w 5525800"/>
              <a:gd name="connsiteY1793" fmla="*/ 2100824 h 6858002"/>
              <a:gd name="connsiteX1794" fmla="*/ 1507483 w 5525800"/>
              <a:gd name="connsiteY1794" fmla="*/ 1807914 h 6858002"/>
              <a:gd name="connsiteX1795" fmla="*/ 3863829 w 5525800"/>
              <a:gd name="connsiteY1795" fmla="*/ 1807905 h 6858002"/>
              <a:gd name="connsiteX1796" fmla="*/ 4056258 w 5525800"/>
              <a:gd name="connsiteY1796" fmla="*/ 1815518 h 6858002"/>
              <a:gd name="connsiteX1797" fmla="*/ 3971586 w 5525800"/>
              <a:gd name="connsiteY1797" fmla="*/ 2032473 h 6858002"/>
              <a:gd name="connsiteX1798" fmla="*/ 3817651 w 5525800"/>
              <a:gd name="connsiteY1798" fmla="*/ 2028662 h 6858002"/>
              <a:gd name="connsiteX1799" fmla="*/ 3863829 w 5525800"/>
              <a:gd name="connsiteY1799" fmla="*/ 1807905 h 6858002"/>
              <a:gd name="connsiteX1800" fmla="*/ 3639041 w 5525800"/>
              <a:gd name="connsiteY1800" fmla="*/ 1807905 h 6858002"/>
              <a:gd name="connsiteX1801" fmla="*/ 3831682 w 5525800"/>
              <a:gd name="connsiteY1801" fmla="*/ 1811707 h 6858002"/>
              <a:gd name="connsiteX1802" fmla="*/ 3793152 w 5525800"/>
              <a:gd name="connsiteY1802" fmla="*/ 2032473 h 6858002"/>
              <a:gd name="connsiteX1803" fmla="*/ 3635186 w 5525800"/>
              <a:gd name="connsiteY1803" fmla="*/ 2032473 h 6858002"/>
              <a:gd name="connsiteX1804" fmla="*/ 3639041 w 5525800"/>
              <a:gd name="connsiteY1804" fmla="*/ 1807905 h 6858002"/>
              <a:gd name="connsiteX1805" fmla="*/ 3617300 w 5525800"/>
              <a:gd name="connsiteY1805" fmla="*/ 1807905 h 6858002"/>
              <a:gd name="connsiteX1806" fmla="*/ 3621155 w 5525800"/>
              <a:gd name="connsiteY1806" fmla="*/ 2032473 h 6858002"/>
              <a:gd name="connsiteX1807" fmla="*/ 3463189 w 5525800"/>
              <a:gd name="connsiteY1807" fmla="*/ 2032473 h 6858002"/>
              <a:gd name="connsiteX1808" fmla="*/ 3424659 w 5525800"/>
              <a:gd name="connsiteY1808" fmla="*/ 1811707 h 6858002"/>
              <a:gd name="connsiteX1809" fmla="*/ 3617300 w 5525800"/>
              <a:gd name="connsiteY1809" fmla="*/ 1807905 h 6858002"/>
              <a:gd name="connsiteX1810" fmla="*/ 3406543 w 5525800"/>
              <a:gd name="connsiteY1810" fmla="*/ 1807905 h 6858002"/>
              <a:gd name="connsiteX1811" fmla="*/ 3452729 w 5525800"/>
              <a:gd name="connsiteY1811" fmla="*/ 2038555 h 6858002"/>
              <a:gd name="connsiteX1812" fmla="*/ 3294940 w 5525800"/>
              <a:gd name="connsiteY1812" fmla="*/ 2046513 h 6858002"/>
              <a:gd name="connsiteX1813" fmla="*/ 3214123 w 5525800"/>
              <a:gd name="connsiteY1813" fmla="*/ 1815854 h 6858002"/>
              <a:gd name="connsiteX1814" fmla="*/ 3406543 w 5525800"/>
              <a:gd name="connsiteY1814" fmla="*/ 1807905 h 6858002"/>
              <a:gd name="connsiteX1815" fmla="*/ 4929003 w 5525800"/>
              <a:gd name="connsiteY1815" fmla="*/ 1681591 h 6858002"/>
              <a:gd name="connsiteX1816" fmla="*/ 5151023 w 5525800"/>
              <a:gd name="connsiteY1816" fmla="*/ 1730244 h 6858002"/>
              <a:gd name="connsiteX1817" fmla="*/ 4932707 w 5525800"/>
              <a:gd name="connsiteY1817" fmla="*/ 1906158 h 6858002"/>
              <a:gd name="connsiteX1818" fmla="*/ 4743991 w 5525800"/>
              <a:gd name="connsiteY1818" fmla="*/ 1872473 h 6858002"/>
              <a:gd name="connsiteX1819" fmla="*/ 4929003 w 5525800"/>
              <a:gd name="connsiteY1819" fmla="*/ 1681591 h 6858002"/>
              <a:gd name="connsiteX1820" fmla="*/ 2334995 w 5525800"/>
              <a:gd name="connsiteY1820" fmla="*/ 1681591 h 6858002"/>
              <a:gd name="connsiteX1821" fmla="*/ 2526390 w 5525800"/>
              <a:gd name="connsiteY1821" fmla="*/ 1872473 h 6858002"/>
              <a:gd name="connsiteX1822" fmla="*/ 2331167 w 5525800"/>
              <a:gd name="connsiteY1822" fmla="*/ 1906158 h 6858002"/>
              <a:gd name="connsiteX1823" fmla="*/ 2105326 w 5525800"/>
              <a:gd name="connsiteY1823" fmla="*/ 1730244 h 6858002"/>
              <a:gd name="connsiteX1824" fmla="*/ 2334995 w 5525800"/>
              <a:gd name="connsiteY1824" fmla="*/ 1681591 h 6858002"/>
              <a:gd name="connsiteX1825" fmla="*/ 1288813 w 5525800"/>
              <a:gd name="connsiteY1825" fmla="*/ 1681591 h 6858002"/>
              <a:gd name="connsiteX1826" fmla="*/ 1487767 w 5525800"/>
              <a:gd name="connsiteY1826" fmla="*/ 1798419 h 6858002"/>
              <a:gd name="connsiteX1827" fmla="*/ 1414075 w 5525800"/>
              <a:gd name="connsiteY1827" fmla="*/ 2088623 h 6858002"/>
              <a:gd name="connsiteX1828" fmla="*/ 1193018 w 5525800"/>
              <a:gd name="connsiteY1828" fmla="*/ 1994402 h 6858002"/>
              <a:gd name="connsiteX1829" fmla="*/ 1288813 w 5525800"/>
              <a:gd name="connsiteY1829" fmla="*/ 1681591 h 6858002"/>
              <a:gd name="connsiteX1830" fmla="*/ 1811453 w 5525800"/>
              <a:gd name="connsiteY1830" fmla="*/ 1667560 h 6858002"/>
              <a:gd name="connsiteX1831" fmla="*/ 1993034 w 5525800"/>
              <a:gd name="connsiteY1831" fmla="*/ 1867778 h 6858002"/>
              <a:gd name="connsiteX1832" fmla="*/ 1941719 w 5525800"/>
              <a:gd name="connsiteY1832" fmla="*/ 2102663 h 6858002"/>
              <a:gd name="connsiteX1833" fmla="*/ 1740396 w 5525800"/>
              <a:gd name="connsiteY1833" fmla="*/ 1933238 h 6858002"/>
              <a:gd name="connsiteX1834" fmla="*/ 1811453 w 5525800"/>
              <a:gd name="connsiteY1834" fmla="*/ 1667560 h 6858002"/>
              <a:gd name="connsiteX1835" fmla="*/ 5448831 w 5525800"/>
              <a:gd name="connsiteY1835" fmla="*/ 1667551 h 6858002"/>
              <a:gd name="connsiteX1836" fmla="*/ 5515936 w 5525800"/>
              <a:gd name="connsiteY1836" fmla="*/ 1933230 h 6858002"/>
              <a:gd name="connsiteX1837" fmla="*/ 5322065 w 5525800"/>
              <a:gd name="connsiteY1837" fmla="*/ 2102654 h 6858002"/>
              <a:gd name="connsiteX1838" fmla="*/ 5277329 w 5525800"/>
              <a:gd name="connsiteY1838" fmla="*/ 1867769 h 6858002"/>
              <a:gd name="connsiteX1839" fmla="*/ 5448831 w 5525800"/>
              <a:gd name="connsiteY1839" fmla="*/ 1667551 h 6858002"/>
              <a:gd name="connsiteX1840" fmla="*/ 4671007 w 5525800"/>
              <a:gd name="connsiteY1840" fmla="*/ 1625449 h 6858002"/>
              <a:gd name="connsiteX1841" fmla="*/ 4898385 w 5525800"/>
              <a:gd name="connsiteY1841" fmla="*/ 1667781 h 6858002"/>
              <a:gd name="connsiteX1842" fmla="*/ 4712693 w 5525800"/>
              <a:gd name="connsiteY1842" fmla="*/ 1864056 h 6858002"/>
              <a:gd name="connsiteX1843" fmla="*/ 4519423 w 5525800"/>
              <a:gd name="connsiteY1843" fmla="*/ 1837117 h 6858002"/>
              <a:gd name="connsiteX1844" fmla="*/ 4671007 w 5525800"/>
              <a:gd name="connsiteY1844" fmla="*/ 1625449 h 6858002"/>
              <a:gd name="connsiteX1845" fmla="*/ 2595316 w 5525800"/>
              <a:gd name="connsiteY1845" fmla="*/ 1625449 h 6858002"/>
              <a:gd name="connsiteX1846" fmla="*/ 2750957 w 5525800"/>
              <a:gd name="connsiteY1846" fmla="*/ 1837117 h 6858002"/>
              <a:gd name="connsiteX1847" fmla="*/ 2548625 w 5525800"/>
              <a:gd name="connsiteY1847" fmla="*/ 1864056 h 6858002"/>
              <a:gd name="connsiteX1848" fmla="*/ 2357965 w 5525800"/>
              <a:gd name="connsiteY1848" fmla="*/ 1667781 h 6858002"/>
              <a:gd name="connsiteX1849" fmla="*/ 2595316 w 5525800"/>
              <a:gd name="connsiteY1849" fmla="*/ 1625449 h 6858002"/>
              <a:gd name="connsiteX1850" fmla="*/ 5525800 w 5525800"/>
              <a:gd name="connsiteY1850" fmla="*/ 1601055 h 6858002"/>
              <a:gd name="connsiteX1851" fmla="*/ 5525800 w 5525800"/>
              <a:gd name="connsiteY1851" fmla="*/ 1847601 h 6858002"/>
              <a:gd name="connsiteX1852" fmla="*/ 5473825 w 5525800"/>
              <a:gd name="connsiteY1852" fmla="*/ 1653025 h 6858002"/>
              <a:gd name="connsiteX1853" fmla="*/ 4411817 w 5525800"/>
              <a:gd name="connsiteY1853" fmla="*/ 1597378 h 6858002"/>
              <a:gd name="connsiteX1854" fmla="*/ 4645747 w 5525800"/>
              <a:gd name="connsiteY1854" fmla="*/ 1627199 h 6858002"/>
              <a:gd name="connsiteX1855" fmla="*/ 4493695 w 5525800"/>
              <a:gd name="connsiteY1855" fmla="*/ 1835985 h 6858002"/>
              <a:gd name="connsiteX1856" fmla="*/ 4294857 w 5525800"/>
              <a:gd name="connsiteY1856" fmla="*/ 1813617 h 6858002"/>
              <a:gd name="connsiteX1857" fmla="*/ 4411817 w 5525800"/>
              <a:gd name="connsiteY1857" fmla="*/ 1597378 h 6858002"/>
              <a:gd name="connsiteX1858" fmla="*/ 2850430 w 5525800"/>
              <a:gd name="connsiteY1858" fmla="*/ 1597378 h 6858002"/>
              <a:gd name="connsiteX1859" fmla="*/ 2961484 w 5525800"/>
              <a:gd name="connsiteY1859" fmla="*/ 1813617 h 6858002"/>
              <a:gd name="connsiteX1860" fmla="*/ 2768993 w 5525800"/>
              <a:gd name="connsiteY1860" fmla="*/ 1835985 h 6858002"/>
              <a:gd name="connsiteX1861" fmla="*/ 2624633 w 5525800"/>
              <a:gd name="connsiteY1861" fmla="*/ 1627199 h 6858002"/>
              <a:gd name="connsiteX1862" fmla="*/ 2850430 w 5525800"/>
              <a:gd name="connsiteY1862" fmla="*/ 1597378 h 6858002"/>
              <a:gd name="connsiteX1863" fmla="*/ 4158003 w 5525800"/>
              <a:gd name="connsiteY1863" fmla="*/ 1569307 h 6858002"/>
              <a:gd name="connsiteX1864" fmla="*/ 4379069 w 5525800"/>
              <a:gd name="connsiteY1864" fmla="*/ 1589041 h 6858002"/>
              <a:gd name="connsiteX1865" fmla="*/ 4272223 w 5525800"/>
              <a:gd name="connsiteY1865" fmla="*/ 1821945 h 6858002"/>
              <a:gd name="connsiteX1866" fmla="*/ 4084320 w 5525800"/>
              <a:gd name="connsiteY1866" fmla="*/ 1806155 h 6858002"/>
              <a:gd name="connsiteX1867" fmla="*/ 4158003 w 5525800"/>
              <a:gd name="connsiteY1867" fmla="*/ 1569307 h 6858002"/>
              <a:gd name="connsiteX1868" fmla="*/ 3105994 w 5525800"/>
              <a:gd name="connsiteY1868" fmla="*/ 1569307 h 6858002"/>
              <a:gd name="connsiteX1869" fmla="*/ 3186051 w 5525800"/>
              <a:gd name="connsiteY1869" fmla="*/ 1806155 h 6858002"/>
              <a:gd name="connsiteX1870" fmla="*/ 2987822 w 5525800"/>
              <a:gd name="connsiteY1870" fmla="*/ 1821945 h 6858002"/>
              <a:gd name="connsiteX1871" fmla="*/ 2877272 w 5525800"/>
              <a:gd name="connsiteY1871" fmla="*/ 1589041 h 6858002"/>
              <a:gd name="connsiteX1872" fmla="*/ 3105994 w 5525800"/>
              <a:gd name="connsiteY1872" fmla="*/ 1569307 h 6858002"/>
              <a:gd name="connsiteX1873" fmla="*/ 1047394 w 5525800"/>
              <a:gd name="connsiteY1873" fmla="*/ 1569307 h 6858002"/>
              <a:gd name="connsiteX1874" fmla="*/ 1249160 w 5525800"/>
              <a:gd name="connsiteY1874" fmla="*/ 1663528 h 6858002"/>
              <a:gd name="connsiteX1875" fmla="*/ 1150112 w 5525800"/>
              <a:gd name="connsiteY1875" fmla="*/ 1976339 h 6858002"/>
              <a:gd name="connsiteX1876" fmla="*/ 926341 w 5525800"/>
              <a:gd name="connsiteY1876" fmla="*/ 1900959 h 6858002"/>
              <a:gd name="connsiteX1877" fmla="*/ 1047394 w 5525800"/>
              <a:gd name="connsiteY1877" fmla="*/ 1569307 h 6858002"/>
              <a:gd name="connsiteX1878" fmla="*/ 3897850 w 5525800"/>
              <a:gd name="connsiteY1878" fmla="*/ 1555267 h 6858002"/>
              <a:gd name="connsiteX1879" fmla="*/ 4126431 w 5525800"/>
              <a:gd name="connsiteY1879" fmla="*/ 1567106 h 6858002"/>
              <a:gd name="connsiteX1880" fmla="*/ 4054048 w 5525800"/>
              <a:gd name="connsiteY1880" fmla="*/ 1807905 h 6858002"/>
              <a:gd name="connsiteX1881" fmla="*/ 3859753 w 5525800"/>
              <a:gd name="connsiteY1881" fmla="*/ 1796058 h 6858002"/>
              <a:gd name="connsiteX1882" fmla="*/ 3897850 w 5525800"/>
              <a:gd name="connsiteY1882" fmla="*/ 1555267 h 6858002"/>
              <a:gd name="connsiteX1883" fmla="*/ 3649226 w 5525800"/>
              <a:gd name="connsiteY1883" fmla="*/ 1555267 h 6858002"/>
              <a:gd name="connsiteX1884" fmla="*/ 3873793 w 5525800"/>
              <a:gd name="connsiteY1884" fmla="*/ 1559051 h 6858002"/>
              <a:gd name="connsiteX1885" fmla="*/ 3840108 w 5525800"/>
              <a:gd name="connsiteY1885" fmla="*/ 1793874 h 6858002"/>
              <a:gd name="connsiteX1886" fmla="*/ 3649226 w 5525800"/>
              <a:gd name="connsiteY1886" fmla="*/ 1790081 h 6858002"/>
              <a:gd name="connsiteX1887" fmla="*/ 3649226 w 5525800"/>
              <a:gd name="connsiteY1887" fmla="*/ 1555267 h 6858002"/>
              <a:gd name="connsiteX1888" fmla="*/ 3617238 w 5525800"/>
              <a:gd name="connsiteY1888" fmla="*/ 1555267 h 6858002"/>
              <a:gd name="connsiteX1889" fmla="*/ 3621155 w 5525800"/>
              <a:gd name="connsiteY1889" fmla="*/ 1790081 h 6858002"/>
              <a:gd name="connsiteX1890" fmla="*/ 3421661 w 5525800"/>
              <a:gd name="connsiteY1890" fmla="*/ 1793874 h 6858002"/>
              <a:gd name="connsiteX1891" fmla="*/ 3382548 w 5525800"/>
              <a:gd name="connsiteY1891" fmla="*/ 1562844 h 6858002"/>
              <a:gd name="connsiteX1892" fmla="*/ 3617238 w 5525800"/>
              <a:gd name="connsiteY1892" fmla="*/ 1555267 h 6858002"/>
              <a:gd name="connsiteX1893" fmla="*/ 3355273 w 5525800"/>
              <a:gd name="connsiteY1893" fmla="*/ 1555267 h 6858002"/>
              <a:gd name="connsiteX1894" fmla="*/ 3396588 w 5525800"/>
              <a:gd name="connsiteY1894" fmla="*/ 1796058 h 6858002"/>
              <a:gd name="connsiteX1895" fmla="*/ 3205025 w 5525800"/>
              <a:gd name="connsiteY1895" fmla="*/ 1807905 h 6858002"/>
              <a:gd name="connsiteX1896" fmla="*/ 3129910 w 5525800"/>
              <a:gd name="connsiteY1896" fmla="*/ 1567106 h 6858002"/>
              <a:gd name="connsiteX1897" fmla="*/ 3355273 w 5525800"/>
              <a:gd name="connsiteY1897" fmla="*/ 1555267 h 6858002"/>
              <a:gd name="connsiteX1898" fmla="*/ 816063 w 5525800"/>
              <a:gd name="connsiteY1898" fmla="*/ 1499134 h 6858002"/>
              <a:gd name="connsiteX1899" fmla="*/ 1024593 w 5525800"/>
              <a:gd name="connsiteY1899" fmla="*/ 1565868 h 6858002"/>
              <a:gd name="connsiteX1900" fmla="*/ 897987 w 5525800"/>
              <a:gd name="connsiteY1900" fmla="*/ 1892127 h 6858002"/>
              <a:gd name="connsiteX1901" fmla="*/ 659671 w 5525800"/>
              <a:gd name="connsiteY1901" fmla="*/ 1840220 h 6858002"/>
              <a:gd name="connsiteX1902" fmla="*/ 816063 w 5525800"/>
              <a:gd name="connsiteY1902" fmla="*/ 1499134 h 6858002"/>
              <a:gd name="connsiteX1903" fmla="*/ 1623771 w 5525800"/>
              <a:gd name="connsiteY1903" fmla="*/ 1485095 h 6858002"/>
              <a:gd name="connsiteX1904" fmla="*/ 1796546 w 5525800"/>
              <a:gd name="connsiteY1904" fmla="*/ 1653025 h 6858002"/>
              <a:gd name="connsiteX1905" fmla="*/ 1728937 w 5525800"/>
              <a:gd name="connsiteY1905" fmla="*/ 1920198 h 6858002"/>
              <a:gd name="connsiteX1906" fmla="*/ 1529869 w 5525800"/>
              <a:gd name="connsiteY1906" fmla="*/ 1775158 h 6858002"/>
              <a:gd name="connsiteX1907" fmla="*/ 1623771 w 5525800"/>
              <a:gd name="connsiteY1907" fmla="*/ 1485095 h 6858002"/>
              <a:gd name="connsiteX1908" fmla="*/ 5109911 w 5525800"/>
              <a:gd name="connsiteY1908" fmla="*/ 1457024 h 6858002"/>
              <a:gd name="connsiteX1909" fmla="*/ 5375591 w 5525800"/>
              <a:gd name="connsiteY1909" fmla="*/ 1530866 h 6858002"/>
              <a:gd name="connsiteX1910" fmla="*/ 5175363 w 5525800"/>
              <a:gd name="connsiteY1910" fmla="*/ 1709662 h 6858002"/>
              <a:gd name="connsiteX1911" fmla="*/ 4940487 w 5525800"/>
              <a:gd name="connsiteY1911" fmla="*/ 1659134 h 6858002"/>
              <a:gd name="connsiteX1912" fmla="*/ 5109911 w 5525800"/>
              <a:gd name="connsiteY1912" fmla="*/ 1457024 h 6858002"/>
              <a:gd name="connsiteX1913" fmla="*/ 2150434 w 5525800"/>
              <a:gd name="connsiteY1913" fmla="*/ 1457024 h 6858002"/>
              <a:gd name="connsiteX1914" fmla="*/ 2315854 w 5525800"/>
              <a:gd name="connsiteY1914" fmla="*/ 1659134 h 6858002"/>
              <a:gd name="connsiteX1915" fmla="*/ 2086521 w 5525800"/>
              <a:gd name="connsiteY1915" fmla="*/ 1709662 h 6858002"/>
              <a:gd name="connsiteX1916" fmla="*/ 1894790 w 5525800"/>
              <a:gd name="connsiteY1916" fmla="*/ 1530866 h 6858002"/>
              <a:gd name="connsiteX1917" fmla="*/ 2150434 w 5525800"/>
              <a:gd name="connsiteY1917" fmla="*/ 1457024 h 6858002"/>
              <a:gd name="connsiteX1918" fmla="*/ 583194 w 5525800"/>
              <a:gd name="connsiteY1918" fmla="*/ 1442993 h 6858002"/>
              <a:gd name="connsiteX1919" fmla="*/ 800025 w 5525800"/>
              <a:gd name="connsiteY1919" fmla="*/ 1488773 h 6858002"/>
              <a:gd name="connsiteX1920" fmla="*/ 640255 w 5525800"/>
              <a:gd name="connsiteY1920" fmla="*/ 1835985 h 6858002"/>
              <a:gd name="connsiteX1921" fmla="*/ 392993 w 5525800"/>
              <a:gd name="connsiteY1921" fmla="*/ 1801646 h 6858002"/>
              <a:gd name="connsiteX1922" fmla="*/ 583194 w 5525800"/>
              <a:gd name="connsiteY1922" fmla="*/ 1442993 h 6858002"/>
              <a:gd name="connsiteX1923" fmla="*/ 4821387 w 5525800"/>
              <a:gd name="connsiteY1923" fmla="*/ 1400882 h 6858002"/>
              <a:gd name="connsiteX1924" fmla="*/ 5080841 w 5525800"/>
              <a:gd name="connsiteY1924" fmla="*/ 1456608 h 6858002"/>
              <a:gd name="connsiteX1925" fmla="*/ 4920595 w 5525800"/>
              <a:gd name="connsiteY1925" fmla="*/ 1653520 h 6858002"/>
              <a:gd name="connsiteX1926" fmla="*/ 4687849 w 5525800"/>
              <a:gd name="connsiteY1926" fmla="*/ 1612647 h 6858002"/>
              <a:gd name="connsiteX1927" fmla="*/ 4821387 w 5525800"/>
              <a:gd name="connsiteY1927" fmla="*/ 1400882 h 6858002"/>
              <a:gd name="connsiteX1928" fmla="*/ 2450276 w 5525800"/>
              <a:gd name="connsiteY1928" fmla="*/ 1400882 h 6858002"/>
              <a:gd name="connsiteX1929" fmla="*/ 2582531 w 5525800"/>
              <a:gd name="connsiteY1929" fmla="*/ 1612647 h 6858002"/>
              <a:gd name="connsiteX1930" fmla="*/ 2352023 w 5525800"/>
              <a:gd name="connsiteY1930" fmla="*/ 1653520 h 6858002"/>
              <a:gd name="connsiteX1931" fmla="*/ 2189539 w 5525800"/>
              <a:gd name="connsiteY1931" fmla="*/ 1456608 h 6858002"/>
              <a:gd name="connsiteX1932" fmla="*/ 2450276 w 5525800"/>
              <a:gd name="connsiteY1932" fmla="*/ 1400882 h 6858002"/>
              <a:gd name="connsiteX1933" fmla="*/ 4521041 w 5525800"/>
              <a:gd name="connsiteY1933" fmla="*/ 1344740 h 6858002"/>
              <a:gd name="connsiteX1934" fmla="*/ 4786093 w 5525800"/>
              <a:gd name="connsiteY1934" fmla="*/ 1391112 h 6858002"/>
              <a:gd name="connsiteX1935" fmla="*/ 4655490 w 5525800"/>
              <a:gd name="connsiteY1935" fmla="*/ 1611418 h 6858002"/>
              <a:gd name="connsiteX1936" fmla="*/ 4421171 w 5525800"/>
              <a:gd name="connsiteY1936" fmla="*/ 1580500 h 6858002"/>
              <a:gd name="connsiteX1937" fmla="*/ 4521041 w 5525800"/>
              <a:gd name="connsiteY1937" fmla="*/ 1344740 h 6858002"/>
              <a:gd name="connsiteX1938" fmla="*/ 2735441 w 5525800"/>
              <a:gd name="connsiteY1938" fmla="*/ 1344740 h 6858002"/>
              <a:gd name="connsiteX1939" fmla="*/ 2835170 w 5525800"/>
              <a:gd name="connsiteY1939" fmla="*/ 1580500 h 6858002"/>
              <a:gd name="connsiteX1940" fmla="*/ 2609860 w 5525800"/>
              <a:gd name="connsiteY1940" fmla="*/ 1611418 h 6858002"/>
              <a:gd name="connsiteX1941" fmla="*/ 2484279 w 5525800"/>
              <a:gd name="connsiteY1941" fmla="*/ 1391112 h 6858002"/>
              <a:gd name="connsiteX1942" fmla="*/ 2735441 w 5525800"/>
              <a:gd name="connsiteY1942" fmla="*/ 1344740 h 6858002"/>
              <a:gd name="connsiteX1943" fmla="*/ 1426223 w 5525800"/>
              <a:gd name="connsiteY1943" fmla="*/ 1330709 h 6858002"/>
              <a:gd name="connsiteX1944" fmla="*/ 1600050 w 5525800"/>
              <a:gd name="connsiteY1944" fmla="*/ 1471921 h 6858002"/>
              <a:gd name="connsiteX1945" fmla="*/ 1505582 w 5525800"/>
              <a:gd name="connsiteY1945" fmla="*/ 1765812 h 6858002"/>
              <a:gd name="connsiteX1946" fmla="*/ 1305301 w 5525800"/>
              <a:gd name="connsiteY1946" fmla="*/ 1643680 h 6858002"/>
              <a:gd name="connsiteX1947" fmla="*/ 1426223 w 5525800"/>
              <a:gd name="connsiteY1947" fmla="*/ 1330709 h 6858002"/>
              <a:gd name="connsiteX1948" fmla="*/ 4236097 w 5525800"/>
              <a:gd name="connsiteY1948" fmla="*/ 1316669 h 6858002"/>
              <a:gd name="connsiteX1949" fmla="*/ 4491353 w 5525800"/>
              <a:gd name="connsiteY1949" fmla="*/ 1345960 h 6858002"/>
              <a:gd name="connsiteX1950" fmla="*/ 4397512 w 5525800"/>
              <a:gd name="connsiteY1950" fmla="*/ 1569307 h 6858002"/>
              <a:gd name="connsiteX1951" fmla="*/ 4168533 w 5525800"/>
              <a:gd name="connsiteY1951" fmla="*/ 1547337 h 6858002"/>
              <a:gd name="connsiteX1952" fmla="*/ 4236097 w 5525800"/>
              <a:gd name="connsiteY1952" fmla="*/ 1316669 h 6858002"/>
              <a:gd name="connsiteX1953" fmla="*/ 3035052 w 5525800"/>
              <a:gd name="connsiteY1953" fmla="*/ 1316669 h 6858002"/>
              <a:gd name="connsiteX1954" fmla="*/ 3101848 w 5525800"/>
              <a:gd name="connsiteY1954" fmla="*/ 1547337 h 6858002"/>
              <a:gd name="connsiteX1955" fmla="*/ 2875503 w 5525800"/>
              <a:gd name="connsiteY1955" fmla="*/ 1569307 h 6858002"/>
              <a:gd name="connsiteX1956" fmla="*/ 2779028 w 5525800"/>
              <a:gd name="connsiteY1956" fmla="*/ 1345960 h 6858002"/>
              <a:gd name="connsiteX1957" fmla="*/ 3035052 w 5525800"/>
              <a:gd name="connsiteY1957" fmla="*/ 1316669 h 6858002"/>
              <a:gd name="connsiteX1958" fmla="*/ 3935876 w 5525800"/>
              <a:gd name="connsiteY1958" fmla="*/ 1288598 h 6858002"/>
              <a:gd name="connsiteX1959" fmla="*/ 4196613 w 5525800"/>
              <a:gd name="connsiteY1959" fmla="*/ 1307174 h 6858002"/>
              <a:gd name="connsiteX1960" fmla="*/ 4132373 w 5525800"/>
              <a:gd name="connsiteY1960" fmla="*/ 1541236 h 6858002"/>
              <a:gd name="connsiteX1961" fmla="*/ 3901864 w 5525800"/>
              <a:gd name="connsiteY1961" fmla="*/ 1530088 h 6858002"/>
              <a:gd name="connsiteX1962" fmla="*/ 3935876 w 5525800"/>
              <a:gd name="connsiteY1962" fmla="*/ 1288598 h 6858002"/>
              <a:gd name="connsiteX1963" fmla="*/ 3652886 w 5525800"/>
              <a:gd name="connsiteY1963" fmla="*/ 1288598 h 6858002"/>
              <a:gd name="connsiteX1964" fmla="*/ 3901864 w 5525800"/>
              <a:gd name="connsiteY1964" fmla="*/ 1296140 h 6858002"/>
              <a:gd name="connsiteX1965" fmla="*/ 3872573 w 5525800"/>
              <a:gd name="connsiteY1965" fmla="*/ 1541236 h 6858002"/>
              <a:gd name="connsiteX1966" fmla="*/ 3649226 w 5525800"/>
              <a:gd name="connsiteY1966" fmla="*/ 1533695 h 6858002"/>
              <a:gd name="connsiteX1967" fmla="*/ 3652886 w 5525800"/>
              <a:gd name="connsiteY1967" fmla="*/ 1288598 h 6858002"/>
              <a:gd name="connsiteX1968" fmla="*/ 3621155 w 5525800"/>
              <a:gd name="connsiteY1968" fmla="*/ 1288598 h 6858002"/>
              <a:gd name="connsiteX1969" fmla="*/ 3621155 w 5525800"/>
              <a:gd name="connsiteY1969" fmla="*/ 1533695 h 6858002"/>
              <a:gd name="connsiteX1970" fmla="*/ 3385395 w 5525800"/>
              <a:gd name="connsiteY1970" fmla="*/ 1541236 h 6858002"/>
              <a:gd name="connsiteX1971" fmla="*/ 3354477 w 5525800"/>
              <a:gd name="connsiteY1971" fmla="*/ 1296140 h 6858002"/>
              <a:gd name="connsiteX1972" fmla="*/ 3621155 w 5525800"/>
              <a:gd name="connsiteY1972" fmla="*/ 1288598 h 6858002"/>
              <a:gd name="connsiteX1973" fmla="*/ 3320473 w 5525800"/>
              <a:gd name="connsiteY1973" fmla="*/ 1288598 h 6858002"/>
              <a:gd name="connsiteX1974" fmla="*/ 3354486 w 5525800"/>
              <a:gd name="connsiteY1974" fmla="*/ 1539813 h 6858002"/>
              <a:gd name="connsiteX1975" fmla="*/ 3127753 w 5525800"/>
              <a:gd name="connsiteY1975" fmla="*/ 1555276 h 6858002"/>
              <a:gd name="connsiteX1976" fmla="*/ 3059737 w 5525800"/>
              <a:gd name="connsiteY1976" fmla="*/ 1307916 h 6858002"/>
              <a:gd name="connsiteX1977" fmla="*/ 3320473 w 5525800"/>
              <a:gd name="connsiteY1977" fmla="*/ 1288598 h 6858002"/>
              <a:gd name="connsiteX1978" fmla="*/ 5267975 w 5525800"/>
              <a:gd name="connsiteY1978" fmla="*/ 1246488 h 6858002"/>
              <a:gd name="connsiteX1979" fmla="*/ 5525800 w 5525800"/>
              <a:gd name="connsiteY1979" fmla="*/ 1326611 h 6858002"/>
              <a:gd name="connsiteX1980" fmla="*/ 5525800 w 5525800"/>
              <a:gd name="connsiteY1980" fmla="*/ 1369778 h 6858002"/>
              <a:gd name="connsiteX1981" fmla="*/ 5386297 w 5525800"/>
              <a:gd name="connsiteY1981" fmla="*/ 1513165 h 6858002"/>
              <a:gd name="connsiteX1982" fmla="*/ 5122943 w 5525800"/>
              <a:gd name="connsiteY1982" fmla="*/ 1445556 h 6858002"/>
              <a:gd name="connsiteX1983" fmla="*/ 5267975 w 5525800"/>
              <a:gd name="connsiteY1983" fmla="*/ 1246488 h 6858002"/>
              <a:gd name="connsiteX1984" fmla="*/ 1993043 w 5525800"/>
              <a:gd name="connsiteY1984" fmla="*/ 1246488 h 6858002"/>
              <a:gd name="connsiteX1985" fmla="*/ 2133397 w 5525800"/>
              <a:gd name="connsiteY1985" fmla="*/ 1445556 h 6858002"/>
              <a:gd name="connsiteX1986" fmla="*/ 1874853 w 5525800"/>
              <a:gd name="connsiteY1986" fmla="*/ 1513165 h 6858002"/>
              <a:gd name="connsiteX1987" fmla="*/ 1712334 w 5525800"/>
              <a:gd name="connsiteY1987" fmla="*/ 1336633 h 6858002"/>
              <a:gd name="connsiteX1988" fmla="*/ 1993043 w 5525800"/>
              <a:gd name="connsiteY1988" fmla="*/ 1246488 h 6858002"/>
              <a:gd name="connsiteX1989" fmla="*/ 1223636 w 5525800"/>
              <a:gd name="connsiteY1989" fmla="*/ 1190354 h 6858002"/>
              <a:gd name="connsiteX1990" fmla="*/ 1403545 w 5525800"/>
              <a:gd name="connsiteY1990" fmla="*/ 1302019 h 6858002"/>
              <a:gd name="connsiteX1991" fmla="*/ 1273393 w 5525800"/>
              <a:gd name="connsiteY1991" fmla="*/ 1625458 h 6858002"/>
              <a:gd name="connsiteX1992" fmla="*/ 1066695 w 5525800"/>
              <a:gd name="connsiteY1992" fmla="*/ 1529195 h 6858002"/>
              <a:gd name="connsiteX1993" fmla="*/ 1223636 w 5525800"/>
              <a:gd name="connsiteY1993" fmla="*/ 1190354 h 6858002"/>
              <a:gd name="connsiteX1994" fmla="*/ 4943405 w 5525800"/>
              <a:gd name="connsiteY1994" fmla="*/ 1162275 h 6858002"/>
              <a:gd name="connsiteX1995" fmla="*/ 5235236 w 5525800"/>
              <a:gd name="connsiteY1995" fmla="*/ 1235339 h 6858002"/>
              <a:gd name="connsiteX1996" fmla="*/ 5093157 w 5525800"/>
              <a:gd name="connsiteY1996" fmla="*/ 1428953 h 6858002"/>
              <a:gd name="connsiteX1997" fmla="*/ 4828203 w 5525800"/>
              <a:gd name="connsiteY1997" fmla="*/ 1374155 h 6858002"/>
              <a:gd name="connsiteX1998" fmla="*/ 4943405 w 5525800"/>
              <a:gd name="connsiteY1998" fmla="*/ 1162275 h 6858002"/>
              <a:gd name="connsiteX1999" fmla="*/ 2316915 w 5525800"/>
              <a:gd name="connsiteY1999" fmla="*/ 1162275 h 6858002"/>
              <a:gd name="connsiteX2000" fmla="*/ 2428137 w 5525800"/>
              <a:gd name="connsiteY2000" fmla="*/ 1374155 h 6858002"/>
              <a:gd name="connsiteX2001" fmla="*/ 2172325 w 5525800"/>
              <a:gd name="connsiteY2001" fmla="*/ 1428953 h 6858002"/>
              <a:gd name="connsiteX2002" fmla="*/ 2035145 w 5525800"/>
              <a:gd name="connsiteY2002" fmla="*/ 1235339 h 6858002"/>
              <a:gd name="connsiteX2003" fmla="*/ 2316915 w 5525800"/>
              <a:gd name="connsiteY2003" fmla="*/ 1162275 h 6858002"/>
              <a:gd name="connsiteX2004" fmla="*/ 1030234 w 5525800"/>
              <a:gd name="connsiteY2004" fmla="*/ 1106142 h 6858002"/>
              <a:gd name="connsiteX2005" fmla="*/ 1207049 w 5525800"/>
              <a:gd name="connsiteY2005" fmla="*/ 1190354 h 6858002"/>
              <a:gd name="connsiteX2006" fmla="*/ 1049039 w 5525800"/>
              <a:gd name="connsiteY2006" fmla="*/ 1527205 h 6858002"/>
              <a:gd name="connsiteX2007" fmla="*/ 842127 w 5525800"/>
              <a:gd name="connsiteY2007" fmla="*/ 1454477 h 6858002"/>
              <a:gd name="connsiteX2008" fmla="*/ 1030234 w 5525800"/>
              <a:gd name="connsiteY2008" fmla="*/ 1106142 h 6858002"/>
              <a:gd name="connsiteX2009" fmla="*/ 4618525 w 5525800"/>
              <a:gd name="connsiteY2009" fmla="*/ 1092102 h 6858002"/>
              <a:gd name="connsiteX2010" fmla="*/ 4912417 w 5525800"/>
              <a:gd name="connsiteY2010" fmla="*/ 1149004 h 6858002"/>
              <a:gd name="connsiteX2011" fmla="*/ 4800274 w 5525800"/>
              <a:gd name="connsiteY2011" fmla="*/ 1372811 h 6858002"/>
              <a:gd name="connsiteX2012" fmla="*/ 4533455 w 5525800"/>
              <a:gd name="connsiteY2012" fmla="*/ 1331080 h 6858002"/>
              <a:gd name="connsiteX2013" fmla="*/ 4618525 w 5525800"/>
              <a:gd name="connsiteY2013" fmla="*/ 1092102 h 6858002"/>
              <a:gd name="connsiteX2014" fmla="*/ 2647983 w 5525800"/>
              <a:gd name="connsiteY2014" fmla="*/ 1092102 h 6858002"/>
              <a:gd name="connsiteX2015" fmla="*/ 2736926 w 5525800"/>
              <a:gd name="connsiteY2015" fmla="*/ 1331080 h 6858002"/>
              <a:gd name="connsiteX2016" fmla="*/ 2470107 w 5525800"/>
              <a:gd name="connsiteY2016" fmla="*/ 1372811 h 6858002"/>
              <a:gd name="connsiteX2017" fmla="*/ 2357965 w 5525800"/>
              <a:gd name="connsiteY2017" fmla="*/ 1149004 h 6858002"/>
              <a:gd name="connsiteX2018" fmla="*/ 2647983 w 5525800"/>
              <a:gd name="connsiteY2018" fmla="*/ 1092102 h 6858002"/>
              <a:gd name="connsiteX2019" fmla="*/ 4297942 w 5525800"/>
              <a:gd name="connsiteY2019" fmla="*/ 1035960 h 6858002"/>
              <a:gd name="connsiteX2020" fmla="*/ 4575565 w 5525800"/>
              <a:gd name="connsiteY2020" fmla="*/ 1077682 h 6858002"/>
              <a:gd name="connsiteX2021" fmla="*/ 4497833 w 5525800"/>
              <a:gd name="connsiteY2021" fmla="*/ 1316669 h 6858002"/>
              <a:gd name="connsiteX2022" fmla="*/ 4238715 w 5525800"/>
              <a:gd name="connsiteY2022" fmla="*/ 1286317 h 6858002"/>
              <a:gd name="connsiteX2023" fmla="*/ 4297942 w 5525800"/>
              <a:gd name="connsiteY2023" fmla="*/ 1035960 h 6858002"/>
              <a:gd name="connsiteX2024" fmla="*/ 2973827 w 5525800"/>
              <a:gd name="connsiteY2024" fmla="*/ 1035960 h 6858002"/>
              <a:gd name="connsiteX2025" fmla="*/ 3031666 w 5525800"/>
              <a:gd name="connsiteY2025" fmla="*/ 1286317 h 6858002"/>
              <a:gd name="connsiteX2026" fmla="*/ 2765607 w 5525800"/>
              <a:gd name="connsiteY2026" fmla="*/ 1316669 h 6858002"/>
              <a:gd name="connsiteX2027" fmla="*/ 2680775 w 5525800"/>
              <a:gd name="connsiteY2027" fmla="*/ 1077682 h 6858002"/>
              <a:gd name="connsiteX2028" fmla="*/ 2973827 w 5525800"/>
              <a:gd name="connsiteY2028" fmla="*/ 1035960 h 6858002"/>
              <a:gd name="connsiteX2029" fmla="*/ 833428 w 5525800"/>
              <a:gd name="connsiteY2029" fmla="*/ 1035960 h 6858002"/>
              <a:gd name="connsiteX2030" fmla="*/ 1010561 w 5525800"/>
              <a:gd name="connsiteY2030" fmla="*/ 1089715 h 6858002"/>
              <a:gd name="connsiteX2031" fmla="*/ 814578 w 5525800"/>
              <a:gd name="connsiteY2031" fmla="*/ 1442993 h 6858002"/>
              <a:gd name="connsiteX2032" fmla="*/ 603529 w 5525800"/>
              <a:gd name="connsiteY2032" fmla="*/ 1396912 h 6858002"/>
              <a:gd name="connsiteX2033" fmla="*/ 833428 w 5525800"/>
              <a:gd name="connsiteY2033" fmla="*/ 1035960 h 6858002"/>
              <a:gd name="connsiteX2034" fmla="*/ 5396703 w 5525800"/>
              <a:gd name="connsiteY2034" fmla="*/ 1021920 h 6858002"/>
              <a:gd name="connsiteX2035" fmla="*/ 5525800 w 5525800"/>
              <a:gd name="connsiteY2035" fmla="*/ 1068027 h 6858002"/>
              <a:gd name="connsiteX2036" fmla="*/ 5525800 w 5525800"/>
              <a:gd name="connsiteY2036" fmla="*/ 1301744 h 6858002"/>
              <a:gd name="connsiteX2037" fmla="*/ 5423656 w 5525800"/>
              <a:gd name="connsiteY2037" fmla="*/ 1267233 h 6858002"/>
              <a:gd name="connsiteX2038" fmla="*/ 5277338 w 5525800"/>
              <a:gd name="connsiteY2038" fmla="*/ 1223394 h 6858002"/>
              <a:gd name="connsiteX2039" fmla="*/ 5396703 w 5525800"/>
              <a:gd name="connsiteY2039" fmla="*/ 1021920 h 6858002"/>
              <a:gd name="connsiteX2040" fmla="*/ 1863492 w 5525800"/>
              <a:gd name="connsiteY2040" fmla="*/ 1021920 h 6858002"/>
              <a:gd name="connsiteX2041" fmla="*/ 1979003 w 5525800"/>
              <a:gd name="connsiteY2041" fmla="*/ 1223394 h 6858002"/>
              <a:gd name="connsiteX2042" fmla="*/ 1692087 w 5525800"/>
              <a:gd name="connsiteY2042" fmla="*/ 1316669 h 6858002"/>
              <a:gd name="connsiteX2043" fmla="*/ 1557940 w 5525800"/>
              <a:gd name="connsiteY2043" fmla="*/ 1141312 h 6858002"/>
              <a:gd name="connsiteX2044" fmla="*/ 1863492 w 5525800"/>
              <a:gd name="connsiteY2044" fmla="*/ 1021920 h 6858002"/>
              <a:gd name="connsiteX2045" fmla="*/ 3974707 w 5525800"/>
              <a:gd name="connsiteY2045" fmla="*/ 1007889 h 6858002"/>
              <a:gd name="connsiteX2046" fmla="*/ 4266785 w 5525800"/>
              <a:gd name="connsiteY2046" fmla="*/ 1034802 h 6858002"/>
              <a:gd name="connsiteX2047" fmla="*/ 4209141 w 5525800"/>
              <a:gd name="connsiteY2047" fmla="*/ 1288598 h 6858002"/>
              <a:gd name="connsiteX2048" fmla="*/ 3943966 w 5525800"/>
              <a:gd name="connsiteY2048" fmla="*/ 1269368 h 6858002"/>
              <a:gd name="connsiteX2049" fmla="*/ 3974707 w 5525800"/>
              <a:gd name="connsiteY2049" fmla="*/ 1007889 h 6858002"/>
              <a:gd name="connsiteX2050" fmla="*/ 3281625 w 5525800"/>
              <a:gd name="connsiteY2050" fmla="*/ 1007889 h 6858002"/>
              <a:gd name="connsiteX2051" fmla="*/ 3312375 w 5525800"/>
              <a:gd name="connsiteY2051" fmla="*/ 1269368 h 6858002"/>
              <a:gd name="connsiteX2052" fmla="*/ 3047200 w 5525800"/>
              <a:gd name="connsiteY2052" fmla="*/ 1288598 h 6858002"/>
              <a:gd name="connsiteX2053" fmla="*/ 2989555 w 5525800"/>
              <a:gd name="connsiteY2053" fmla="*/ 1034802 h 6858002"/>
              <a:gd name="connsiteX2054" fmla="*/ 3281625 w 5525800"/>
              <a:gd name="connsiteY2054" fmla="*/ 1007889 h 6858002"/>
              <a:gd name="connsiteX2055" fmla="*/ 3649226 w 5525800"/>
              <a:gd name="connsiteY2055" fmla="*/ 993849 h 6858002"/>
              <a:gd name="connsiteX2056" fmla="*/ 3929935 w 5525800"/>
              <a:gd name="connsiteY2056" fmla="*/ 1001356 h 6858002"/>
              <a:gd name="connsiteX2057" fmla="*/ 3904083 w 5525800"/>
              <a:gd name="connsiteY2057" fmla="*/ 1260527 h 6858002"/>
              <a:gd name="connsiteX2058" fmla="*/ 3649226 w 5525800"/>
              <a:gd name="connsiteY2058" fmla="*/ 1253012 h 6858002"/>
              <a:gd name="connsiteX2059" fmla="*/ 3649226 w 5525800"/>
              <a:gd name="connsiteY2059" fmla="*/ 993849 h 6858002"/>
              <a:gd name="connsiteX2060" fmla="*/ 3617327 w 5525800"/>
              <a:gd name="connsiteY2060" fmla="*/ 993849 h 6858002"/>
              <a:gd name="connsiteX2061" fmla="*/ 3621155 w 5525800"/>
              <a:gd name="connsiteY2061" fmla="*/ 1253012 h 6858002"/>
              <a:gd name="connsiteX2062" fmla="*/ 3353204 w 5525800"/>
              <a:gd name="connsiteY2062" fmla="*/ 1260527 h 6858002"/>
              <a:gd name="connsiteX2063" fmla="*/ 3326406 w 5525800"/>
              <a:gd name="connsiteY2063" fmla="*/ 1001356 h 6858002"/>
              <a:gd name="connsiteX2064" fmla="*/ 3617327 w 5525800"/>
              <a:gd name="connsiteY2064" fmla="*/ 993849 h 6858002"/>
              <a:gd name="connsiteX2065" fmla="*/ 5052505 w 5525800"/>
              <a:gd name="connsiteY2065" fmla="*/ 909637 h 6858002"/>
              <a:gd name="connsiteX2066" fmla="*/ 5361551 w 5525800"/>
              <a:gd name="connsiteY2066" fmla="*/ 1008747 h 6858002"/>
              <a:gd name="connsiteX2067" fmla="*/ 5244723 w 5525800"/>
              <a:gd name="connsiteY2067" fmla="*/ 1218417 h 6858002"/>
              <a:gd name="connsiteX2068" fmla="*/ 4954518 w 5525800"/>
              <a:gd name="connsiteY2068" fmla="*/ 1138359 h 6858002"/>
              <a:gd name="connsiteX2069" fmla="*/ 5052505 w 5525800"/>
              <a:gd name="connsiteY2069" fmla="*/ 909637 h 6858002"/>
              <a:gd name="connsiteX2070" fmla="*/ 2220757 w 5525800"/>
              <a:gd name="connsiteY2070" fmla="*/ 909637 h 6858002"/>
              <a:gd name="connsiteX2071" fmla="*/ 2315863 w 5525800"/>
              <a:gd name="connsiteY2071" fmla="*/ 1138359 h 6858002"/>
              <a:gd name="connsiteX2072" fmla="*/ 2026754 w 5525800"/>
              <a:gd name="connsiteY2072" fmla="*/ 1218417 h 6858002"/>
              <a:gd name="connsiteX2073" fmla="*/ 1908830 w 5525800"/>
              <a:gd name="connsiteY2073" fmla="*/ 1008747 h 6858002"/>
              <a:gd name="connsiteX2074" fmla="*/ 2220757 w 5525800"/>
              <a:gd name="connsiteY2074" fmla="*/ 909637 h 6858002"/>
              <a:gd name="connsiteX2075" fmla="*/ 4702994 w 5525800"/>
              <a:gd name="connsiteY2075" fmla="*/ 811393 h 6858002"/>
              <a:gd name="connsiteX2076" fmla="*/ 5010669 w 5525800"/>
              <a:gd name="connsiteY2076" fmla="*/ 890469 h 6858002"/>
              <a:gd name="connsiteX2077" fmla="*/ 4920621 w 5525800"/>
              <a:gd name="connsiteY2077" fmla="*/ 1120173 h 6858002"/>
              <a:gd name="connsiteX2078" fmla="*/ 4631707 w 5525800"/>
              <a:gd name="connsiteY2078" fmla="*/ 1059920 h 6858002"/>
              <a:gd name="connsiteX2079" fmla="*/ 4702994 w 5525800"/>
              <a:gd name="connsiteY2079" fmla="*/ 811393 h 6858002"/>
              <a:gd name="connsiteX2080" fmla="*/ 2567387 w 5525800"/>
              <a:gd name="connsiteY2080" fmla="*/ 811393 h 6858002"/>
              <a:gd name="connsiteX2081" fmla="*/ 2638673 w 5525800"/>
              <a:gd name="connsiteY2081" fmla="*/ 1059920 h 6858002"/>
              <a:gd name="connsiteX2082" fmla="*/ 2349760 w 5525800"/>
              <a:gd name="connsiteY2082" fmla="*/ 1120173 h 6858002"/>
              <a:gd name="connsiteX2083" fmla="*/ 2259712 w 5525800"/>
              <a:gd name="connsiteY2083" fmla="*/ 890469 h 6858002"/>
              <a:gd name="connsiteX2084" fmla="*/ 2567387 w 5525800"/>
              <a:gd name="connsiteY2084" fmla="*/ 811393 h 6858002"/>
              <a:gd name="connsiteX2085" fmla="*/ 5508731 w 5525800"/>
              <a:gd name="connsiteY2085" fmla="*/ 783322 h 6858002"/>
              <a:gd name="connsiteX2086" fmla="*/ 5525800 w 5525800"/>
              <a:gd name="connsiteY2086" fmla="*/ 791544 h 6858002"/>
              <a:gd name="connsiteX2087" fmla="*/ 5525800 w 5525800"/>
              <a:gd name="connsiteY2087" fmla="*/ 1033253 h 6858002"/>
              <a:gd name="connsiteX2088" fmla="*/ 5417693 w 5525800"/>
              <a:gd name="connsiteY2088" fmla="*/ 991489 h 6858002"/>
              <a:gd name="connsiteX2089" fmla="*/ 5508731 w 5525800"/>
              <a:gd name="connsiteY2089" fmla="*/ 783322 h 6858002"/>
              <a:gd name="connsiteX2090" fmla="*/ 1755567 w 5525800"/>
              <a:gd name="connsiteY2090" fmla="*/ 783322 h 6858002"/>
              <a:gd name="connsiteX2091" fmla="*/ 1852688 w 5525800"/>
              <a:gd name="connsiteY2091" fmla="*/ 991489 h 6858002"/>
              <a:gd name="connsiteX2092" fmla="*/ 1530249 w 5525800"/>
              <a:gd name="connsiteY2092" fmla="*/ 1120173 h 6858002"/>
              <a:gd name="connsiteX2093" fmla="*/ 1417585 w 5525800"/>
              <a:gd name="connsiteY2093" fmla="*/ 942287 h 6858002"/>
              <a:gd name="connsiteX2094" fmla="*/ 1755567 w 5525800"/>
              <a:gd name="connsiteY2094" fmla="*/ 783322 h 6858002"/>
              <a:gd name="connsiteX2095" fmla="*/ 4341441 w 5525800"/>
              <a:gd name="connsiteY2095" fmla="*/ 755251 h 6858002"/>
              <a:gd name="connsiteX2096" fmla="*/ 4659778 w 5525800"/>
              <a:gd name="connsiteY2096" fmla="*/ 812428 h 6858002"/>
              <a:gd name="connsiteX2097" fmla="*/ 4589897 w 5525800"/>
              <a:gd name="connsiteY2097" fmla="*/ 1064031 h 6858002"/>
              <a:gd name="connsiteX2098" fmla="*/ 4294857 w 5525800"/>
              <a:gd name="connsiteY2098" fmla="*/ 1018287 h 6858002"/>
              <a:gd name="connsiteX2099" fmla="*/ 4341441 w 5525800"/>
              <a:gd name="connsiteY2099" fmla="*/ 755251 h 6858002"/>
              <a:gd name="connsiteX2100" fmla="*/ 2913477 w 5525800"/>
              <a:gd name="connsiteY2100" fmla="*/ 755251 h 6858002"/>
              <a:gd name="connsiteX2101" fmla="*/ 2961493 w 5525800"/>
              <a:gd name="connsiteY2101" fmla="*/ 1018287 h 6858002"/>
              <a:gd name="connsiteX2102" fmla="*/ 2680775 w 5525800"/>
              <a:gd name="connsiteY2102" fmla="*/ 1064031 h 6858002"/>
              <a:gd name="connsiteX2103" fmla="*/ 2610603 w 5525800"/>
              <a:gd name="connsiteY2103" fmla="*/ 812428 h 6858002"/>
              <a:gd name="connsiteX2104" fmla="*/ 2913477 w 5525800"/>
              <a:gd name="connsiteY2104" fmla="*/ 755251 h 6858002"/>
              <a:gd name="connsiteX2105" fmla="*/ 5525800 w 5525800"/>
              <a:gd name="connsiteY2105" fmla="*/ 734652 h 6858002"/>
              <a:gd name="connsiteX2106" fmla="*/ 5525800 w 5525800"/>
              <a:gd name="connsiteY2106" fmla="*/ 765976 h 6858002"/>
              <a:gd name="connsiteX2107" fmla="*/ 5515936 w 5525800"/>
              <a:gd name="connsiteY2107" fmla="*/ 761263 h 6858002"/>
              <a:gd name="connsiteX2108" fmla="*/ 3998534 w 5525800"/>
              <a:gd name="connsiteY2108" fmla="*/ 713140 h 6858002"/>
              <a:gd name="connsiteX2109" fmla="*/ 4308887 w 5525800"/>
              <a:gd name="connsiteY2109" fmla="*/ 747144 h 6858002"/>
              <a:gd name="connsiteX2110" fmla="*/ 4263470 w 5525800"/>
              <a:gd name="connsiteY2110" fmla="*/ 1007889 h 6858002"/>
              <a:gd name="connsiteX2111" fmla="*/ 3972037 w 5525800"/>
              <a:gd name="connsiteY2111" fmla="*/ 981436 h 6858002"/>
              <a:gd name="connsiteX2112" fmla="*/ 3998534 w 5525800"/>
              <a:gd name="connsiteY2112" fmla="*/ 713140 h 6858002"/>
              <a:gd name="connsiteX2113" fmla="*/ 3257807 w 5525800"/>
              <a:gd name="connsiteY2113" fmla="*/ 713140 h 6858002"/>
              <a:gd name="connsiteX2114" fmla="*/ 3284304 w 5525800"/>
              <a:gd name="connsiteY2114" fmla="*/ 985211 h 6858002"/>
              <a:gd name="connsiteX2115" fmla="*/ 2992871 w 5525800"/>
              <a:gd name="connsiteY2115" fmla="*/ 1007889 h 6858002"/>
              <a:gd name="connsiteX2116" fmla="*/ 2947453 w 5525800"/>
              <a:gd name="connsiteY2116" fmla="*/ 747144 h 6858002"/>
              <a:gd name="connsiteX2117" fmla="*/ 3257807 w 5525800"/>
              <a:gd name="connsiteY2117" fmla="*/ 713140 h 6858002"/>
              <a:gd name="connsiteX2118" fmla="*/ 3649226 w 5525800"/>
              <a:gd name="connsiteY2118" fmla="*/ 699109 h 6858002"/>
              <a:gd name="connsiteX2119" fmla="*/ 3958006 w 5525800"/>
              <a:gd name="connsiteY2119" fmla="*/ 710338 h 6858002"/>
              <a:gd name="connsiteX2120" fmla="*/ 3935407 w 5525800"/>
              <a:gd name="connsiteY2120" fmla="*/ 979818 h 6858002"/>
              <a:gd name="connsiteX2121" fmla="*/ 3649226 w 5525800"/>
              <a:gd name="connsiteY2121" fmla="*/ 972330 h 6858002"/>
              <a:gd name="connsiteX2122" fmla="*/ 3649226 w 5525800"/>
              <a:gd name="connsiteY2122" fmla="*/ 699109 h 6858002"/>
              <a:gd name="connsiteX2123" fmla="*/ 3607115 w 5525800"/>
              <a:gd name="connsiteY2123" fmla="*/ 699109 h 6858002"/>
              <a:gd name="connsiteX2124" fmla="*/ 3607115 w 5525800"/>
              <a:gd name="connsiteY2124" fmla="*/ 972330 h 6858002"/>
              <a:gd name="connsiteX2125" fmla="*/ 3320925 w 5525800"/>
              <a:gd name="connsiteY2125" fmla="*/ 979818 h 6858002"/>
              <a:gd name="connsiteX2126" fmla="*/ 3298335 w 5525800"/>
              <a:gd name="connsiteY2126" fmla="*/ 710338 h 6858002"/>
              <a:gd name="connsiteX2127" fmla="*/ 3607115 w 5525800"/>
              <a:gd name="connsiteY2127" fmla="*/ 699109 h 6858002"/>
              <a:gd name="connsiteX2128" fmla="*/ 5142881 w 5525800"/>
              <a:gd name="connsiteY2128" fmla="*/ 628928 h 6858002"/>
              <a:gd name="connsiteX2129" fmla="*/ 5473835 w 5525800"/>
              <a:gd name="connsiteY2129" fmla="*/ 756179 h 6858002"/>
              <a:gd name="connsiteX2130" fmla="*/ 5382539 w 5525800"/>
              <a:gd name="connsiteY2130" fmla="*/ 965779 h 6858002"/>
              <a:gd name="connsiteX2131" fmla="*/ 5066802 w 5525800"/>
              <a:gd name="connsiteY2131" fmla="*/ 864723 h 6858002"/>
              <a:gd name="connsiteX2132" fmla="*/ 5142881 w 5525800"/>
              <a:gd name="connsiteY2132" fmla="*/ 628928 h 6858002"/>
              <a:gd name="connsiteX2133" fmla="*/ 2130621 w 5525800"/>
              <a:gd name="connsiteY2133" fmla="*/ 628928 h 6858002"/>
              <a:gd name="connsiteX2134" fmla="*/ 2203579 w 5525800"/>
              <a:gd name="connsiteY2134" fmla="*/ 864723 h 6858002"/>
              <a:gd name="connsiteX2135" fmla="*/ 1888707 w 5525800"/>
              <a:gd name="connsiteY2135" fmla="*/ 965779 h 6858002"/>
              <a:gd name="connsiteX2136" fmla="*/ 1796546 w 5525800"/>
              <a:gd name="connsiteY2136" fmla="*/ 756179 h 6858002"/>
              <a:gd name="connsiteX2137" fmla="*/ 2130621 w 5525800"/>
              <a:gd name="connsiteY2137" fmla="*/ 628928 h 6858002"/>
              <a:gd name="connsiteX2138" fmla="*/ 1673185 w 5525800"/>
              <a:gd name="connsiteY2138" fmla="*/ 544715 h 6858002"/>
              <a:gd name="connsiteX2139" fmla="*/ 1740405 w 5525800"/>
              <a:gd name="connsiteY2139" fmla="*/ 761263 h 6858002"/>
              <a:gd name="connsiteX2140" fmla="*/ 1415525 w 5525800"/>
              <a:gd name="connsiteY2140" fmla="*/ 923677 h 6858002"/>
              <a:gd name="connsiteX2141" fmla="*/ 1333372 w 5525800"/>
              <a:gd name="connsiteY2141" fmla="*/ 741927 h 6858002"/>
              <a:gd name="connsiteX2142" fmla="*/ 1673185 w 5525800"/>
              <a:gd name="connsiteY2142" fmla="*/ 544715 h 6858002"/>
              <a:gd name="connsiteX2143" fmla="*/ 4771655 w 5525800"/>
              <a:gd name="connsiteY2143" fmla="*/ 516644 h 6858002"/>
              <a:gd name="connsiteX2144" fmla="*/ 5094881 w 5525800"/>
              <a:gd name="connsiteY2144" fmla="*/ 617699 h 6858002"/>
              <a:gd name="connsiteX2145" fmla="*/ 5024293 w 5525800"/>
              <a:gd name="connsiteY2145" fmla="*/ 853495 h 6858002"/>
              <a:gd name="connsiteX2146" fmla="*/ 4715920 w 5525800"/>
              <a:gd name="connsiteY2146" fmla="*/ 771148 h 6858002"/>
              <a:gd name="connsiteX2147" fmla="*/ 4771655 w 5525800"/>
              <a:gd name="connsiteY2147" fmla="*/ 516644 h 6858002"/>
              <a:gd name="connsiteX2148" fmla="*/ 2498725 w 5525800"/>
              <a:gd name="connsiteY2148" fmla="*/ 516644 h 6858002"/>
              <a:gd name="connsiteX2149" fmla="*/ 2554461 w 5525800"/>
              <a:gd name="connsiteY2149" fmla="*/ 771148 h 6858002"/>
              <a:gd name="connsiteX2150" fmla="*/ 2246087 w 5525800"/>
              <a:gd name="connsiteY2150" fmla="*/ 853495 h 6858002"/>
              <a:gd name="connsiteX2151" fmla="*/ 2175499 w 5525800"/>
              <a:gd name="connsiteY2151" fmla="*/ 617699 h 6858002"/>
              <a:gd name="connsiteX2152" fmla="*/ 2498725 w 5525800"/>
              <a:gd name="connsiteY2152" fmla="*/ 516644 h 6858002"/>
              <a:gd name="connsiteX2153" fmla="*/ 4388617 w 5525800"/>
              <a:gd name="connsiteY2153" fmla="*/ 432432 h 6858002"/>
              <a:gd name="connsiteX2154" fmla="*/ 4715920 w 5525800"/>
              <a:gd name="connsiteY2154" fmla="*/ 502127 h 6858002"/>
              <a:gd name="connsiteX2155" fmla="*/ 4663253 w 5525800"/>
              <a:gd name="connsiteY2155" fmla="*/ 769282 h 6858002"/>
              <a:gd name="connsiteX2156" fmla="*/ 4350999 w 5525800"/>
              <a:gd name="connsiteY2156" fmla="*/ 711204 h 6858002"/>
              <a:gd name="connsiteX2157" fmla="*/ 4388617 w 5525800"/>
              <a:gd name="connsiteY2157" fmla="*/ 432432 h 6858002"/>
              <a:gd name="connsiteX2158" fmla="*/ 2867723 w 5525800"/>
              <a:gd name="connsiteY2158" fmla="*/ 432432 h 6858002"/>
              <a:gd name="connsiteX2159" fmla="*/ 2905343 w 5525800"/>
              <a:gd name="connsiteY2159" fmla="*/ 711204 h 6858002"/>
              <a:gd name="connsiteX2160" fmla="*/ 2596855 w 5525800"/>
              <a:gd name="connsiteY2160" fmla="*/ 769282 h 6858002"/>
              <a:gd name="connsiteX2161" fmla="*/ 2540421 w 5525800"/>
              <a:gd name="connsiteY2161" fmla="*/ 502127 h 6858002"/>
              <a:gd name="connsiteX2162" fmla="*/ 2867723 w 5525800"/>
              <a:gd name="connsiteY2162" fmla="*/ 432432 h 6858002"/>
              <a:gd name="connsiteX2163" fmla="*/ 4019178 w 5525800"/>
              <a:gd name="connsiteY2163" fmla="*/ 390330 h 6858002"/>
              <a:gd name="connsiteX2164" fmla="*/ 4350999 w 5525800"/>
              <a:gd name="connsiteY2164" fmla="*/ 431247 h 6858002"/>
              <a:gd name="connsiteX2165" fmla="*/ 4312857 w 5525800"/>
              <a:gd name="connsiteY2165" fmla="*/ 699109 h 6858002"/>
              <a:gd name="connsiteX2166" fmla="*/ 4000107 w 5525800"/>
              <a:gd name="connsiteY2166" fmla="*/ 665628 h 6858002"/>
              <a:gd name="connsiteX2167" fmla="*/ 4019178 w 5525800"/>
              <a:gd name="connsiteY2167" fmla="*/ 390330 h 6858002"/>
              <a:gd name="connsiteX2168" fmla="*/ 3237163 w 5525800"/>
              <a:gd name="connsiteY2168" fmla="*/ 390330 h 6858002"/>
              <a:gd name="connsiteX2169" fmla="*/ 3256233 w 5525800"/>
              <a:gd name="connsiteY2169" fmla="*/ 662348 h 6858002"/>
              <a:gd name="connsiteX2170" fmla="*/ 2939664 w 5525800"/>
              <a:gd name="connsiteY2170" fmla="*/ 699109 h 6858002"/>
              <a:gd name="connsiteX2171" fmla="*/ 2905343 w 5525800"/>
              <a:gd name="connsiteY2171" fmla="*/ 430760 h 6858002"/>
              <a:gd name="connsiteX2172" fmla="*/ 3237163 w 5525800"/>
              <a:gd name="connsiteY2172" fmla="*/ 390330 h 6858002"/>
              <a:gd name="connsiteX2173" fmla="*/ 5203417 w 5525800"/>
              <a:gd name="connsiteY2173" fmla="*/ 362259 h 6858002"/>
              <a:gd name="connsiteX2174" fmla="*/ 5375114 w 5525800"/>
              <a:gd name="connsiteY2174" fmla="*/ 437179 h 6858002"/>
              <a:gd name="connsiteX2175" fmla="*/ 5525800 w 5525800"/>
              <a:gd name="connsiteY2175" fmla="*/ 511785 h 6858002"/>
              <a:gd name="connsiteX2176" fmla="*/ 5525800 w 5525800"/>
              <a:gd name="connsiteY2176" fmla="*/ 580369 h 6858002"/>
              <a:gd name="connsiteX2177" fmla="*/ 5476637 w 5525800"/>
              <a:gd name="connsiteY2177" fmla="*/ 741220 h 6858002"/>
              <a:gd name="connsiteX2178" fmla="*/ 5151015 w 5525800"/>
              <a:gd name="connsiteY2178" fmla="*/ 609742 h 6858002"/>
              <a:gd name="connsiteX2179" fmla="*/ 5203417 w 5525800"/>
              <a:gd name="connsiteY2179" fmla="*/ 362259 h 6858002"/>
              <a:gd name="connsiteX2180" fmla="*/ 3649226 w 5525800"/>
              <a:gd name="connsiteY2180" fmla="*/ 362259 h 6858002"/>
              <a:gd name="connsiteX2181" fmla="*/ 3986077 w 5525800"/>
              <a:gd name="connsiteY2181" fmla="*/ 377890 h 6858002"/>
              <a:gd name="connsiteX2182" fmla="*/ 3966935 w 5525800"/>
              <a:gd name="connsiteY2182" fmla="*/ 671039 h 6858002"/>
              <a:gd name="connsiteX2183" fmla="*/ 3649226 w 5525800"/>
              <a:gd name="connsiteY2183" fmla="*/ 659306 h 6858002"/>
              <a:gd name="connsiteX2184" fmla="*/ 3649226 w 5525800"/>
              <a:gd name="connsiteY2184" fmla="*/ 362259 h 6858002"/>
              <a:gd name="connsiteX2185" fmla="*/ 3603287 w 5525800"/>
              <a:gd name="connsiteY2185" fmla="*/ 362259 h 6858002"/>
              <a:gd name="connsiteX2186" fmla="*/ 3607115 w 5525800"/>
              <a:gd name="connsiteY2186" fmla="*/ 659306 h 6858002"/>
              <a:gd name="connsiteX2187" fmla="*/ 3289405 w 5525800"/>
              <a:gd name="connsiteY2187" fmla="*/ 671039 h 6858002"/>
              <a:gd name="connsiteX2188" fmla="*/ 3270264 w 5525800"/>
              <a:gd name="connsiteY2188" fmla="*/ 377890 h 6858002"/>
              <a:gd name="connsiteX2189" fmla="*/ 3603287 w 5525800"/>
              <a:gd name="connsiteY2189" fmla="*/ 362259 h 6858002"/>
              <a:gd name="connsiteX2190" fmla="*/ 2063215 w 5525800"/>
              <a:gd name="connsiteY2190" fmla="*/ 362259 h 6858002"/>
              <a:gd name="connsiteX2191" fmla="*/ 2119357 w 5525800"/>
              <a:gd name="connsiteY2191" fmla="*/ 609742 h 6858002"/>
              <a:gd name="connsiteX2192" fmla="*/ 1793735 w 5525800"/>
              <a:gd name="connsiteY2192" fmla="*/ 741220 h 6858002"/>
              <a:gd name="connsiteX2193" fmla="*/ 1726365 w 5525800"/>
              <a:gd name="connsiteY2193" fmla="*/ 520800 h 6858002"/>
              <a:gd name="connsiteX2194" fmla="*/ 2063215 w 5525800"/>
              <a:gd name="connsiteY2194" fmla="*/ 362259 h 6858002"/>
              <a:gd name="connsiteX2195" fmla="*/ 1625734 w 5525800"/>
              <a:gd name="connsiteY2195" fmla="*/ 306117 h 6858002"/>
              <a:gd name="connsiteX2196" fmla="*/ 1670223 w 5525800"/>
              <a:gd name="connsiteY2196" fmla="*/ 526308 h 6858002"/>
              <a:gd name="connsiteX2197" fmla="*/ 1332842 w 5525800"/>
              <a:gd name="connsiteY2197" fmla="*/ 727180 h 6858002"/>
              <a:gd name="connsiteX2198" fmla="*/ 1277231 w 5525800"/>
              <a:gd name="connsiteY2198" fmla="*/ 545617 h 6858002"/>
              <a:gd name="connsiteX2199" fmla="*/ 1625734 w 5525800"/>
              <a:gd name="connsiteY2199" fmla="*/ 306117 h 6858002"/>
              <a:gd name="connsiteX2200" fmla="*/ 4812935 w 5525800"/>
              <a:gd name="connsiteY2200" fmla="*/ 221904 h 6858002"/>
              <a:gd name="connsiteX2201" fmla="*/ 5151023 w 5525800"/>
              <a:gd name="connsiteY2201" fmla="*/ 349510 h 6858002"/>
              <a:gd name="connsiteX2202" fmla="*/ 5095297 w 5525800"/>
              <a:gd name="connsiteY2202" fmla="*/ 600866 h 6858002"/>
              <a:gd name="connsiteX2203" fmla="*/ 4772062 w 5525800"/>
              <a:gd name="connsiteY2203" fmla="*/ 496460 h 6858002"/>
              <a:gd name="connsiteX2204" fmla="*/ 4812935 w 5525800"/>
              <a:gd name="connsiteY2204" fmla="*/ 221904 h 6858002"/>
              <a:gd name="connsiteX2205" fmla="*/ 2455934 w 5525800"/>
              <a:gd name="connsiteY2205" fmla="*/ 221904 h 6858002"/>
              <a:gd name="connsiteX2206" fmla="*/ 2498319 w 5525800"/>
              <a:gd name="connsiteY2206" fmla="*/ 496460 h 6858002"/>
              <a:gd name="connsiteX2207" fmla="*/ 2159267 w 5525800"/>
              <a:gd name="connsiteY2207" fmla="*/ 600866 h 6858002"/>
              <a:gd name="connsiteX2208" fmla="*/ 2105326 w 5525800"/>
              <a:gd name="connsiteY2208" fmla="*/ 349510 h 6858002"/>
              <a:gd name="connsiteX2209" fmla="*/ 2455934 w 5525800"/>
              <a:gd name="connsiteY2209" fmla="*/ 221904 h 6858002"/>
              <a:gd name="connsiteX2210" fmla="*/ 4420172 w 5525800"/>
              <a:gd name="connsiteY2210" fmla="*/ 123652 h 6858002"/>
              <a:gd name="connsiteX2211" fmla="*/ 4772062 w 5525800"/>
              <a:gd name="connsiteY2211" fmla="*/ 209509 h 6858002"/>
              <a:gd name="connsiteX2212" fmla="*/ 4729527 w 5525800"/>
              <a:gd name="connsiteY2212" fmla="*/ 474542 h 6858002"/>
              <a:gd name="connsiteX2213" fmla="*/ 4393100 w 5525800"/>
              <a:gd name="connsiteY2213" fmla="*/ 403618 h 6858002"/>
              <a:gd name="connsiteX2214" fmla="*/ 4420172 w 5525800"/>
              <a:gd name="connsiteY2214" fmla="*/ 123652 h 6858002"/>
              <a:gd name="connsiteX2215" fmla="*/ 2846345 w 5525800"/>
              <a:gd name="connsiteY2215" fmla="*/ 123652 h 6858002"/>
              <a:gd name="connsiteX2216" fmla="*/ 2877281 w 5525800"/>
              <a:gd name="connsiteY2216" fmla="*/ 403618 h 6858002"/>
              <a:gd name="connsiteX2217" fmla="*/ 2536991 w 5525800"/>
              <a:gd name="connsiteY2217" fmla="*/ 474542 h 6858002"/>
              <a:gd name="connsiteX2218" fmla="*/ 2498319 w 5525800"/>
              <a:gd name="connsiteY2218" fmla="*/ 209509 h 6858002"/>
              <a:gd name="connsiteX2219" fmla="*/ 2846345 w 5525800"/>
              <a:gd name="connsiteY2219" fmla="*/ 123652 h 6858002"/>
              <a:gd name="connsiteX2220" fmla="*/ 5245315 w 5525800"/>
              <a:gd name="connsiteY2220" fmla="*/ 95581 h 6858002"/>
              <a:gd name="connsiteX2221" fmla="*/ 5422732 w 5525800"/>
              <a:gd name="connsiteY2221" fmla="*/ 185561 h 6858002"/>
              <a:gd name="connsiteX2222" fmla="*/ 5525800 w 5525800"/>
              <a:gd name="connsiteY2222" fmla="*/ 242761 h 6858002"/>
              <a:gd name="connsiteX2223" fmla="*/ 5525800 w 5525800"/>
              <a:gd name="connsiteY2223" fmla="*/ 488546 h 6858002"/>
              <a:gd name="connsiteX2224" fmla="*/ 5382191 w 5525800"/>
              <a:gd name="connsiteY2224" fmla="*/ 417810 h 6858002"/>
              <a:gd name="connsiteX2225" fmla="*/ 5207157 w 5525800"/>
              <a:gd name="connsiteY2225" fmla="*/ 344320 h 6858002"/>
              <a:gd name="connsiteX2226" fmla="*/ 5245315 w 5525800"/>
              <a:gd name="connsiteY2226" fmla="*/ 95581 h 6858002"/>
              <a:gd name="connsiteX2227" fmla="*/ 2028540 w 5525800"/>
              <a:gd name="connsiteY2227" fmla="*/ 95581 h 6858002"/>
              <a:gd name="connsiteX2228" fmla="*/ 2063215 w 5525800"/>
              <a:gd name="connsiteY2228" fmla="*/ 344320 h 6858002"/>
              <a:gd name="connsiteX2229" fmla="*/ 1712608 w 5525800"/>
              <a:gd name="connsiteY2229" fmla="*/ 502613 h 6858002"/>
              <a:gd name="connsiteX2230" fmla="*/ 1670223 w 5525800"/>
              <a:gd name="connsiteY2230" fmla="*/ 284023 h 6858002"/>
              <a:gd name="connsiteX2231" fmla="*/ 2028540 w 5525800"/>
              <a:gd name="connsiteY2231" fmla="*/ 95581 h 6858002"/>
              <a:gd name="connsiteX2232" fmla="*/ 3213229 w 5525800"/>
              <a:gd name="connsiteY2232" fmla="*/ 67510 h 6858002"/>
              <a:gd name="connsiteX2233" fmla="*/ 3228162 w 5525800"/>
              <a:gd name="connsiteY2233" fmla="*/ 362727 h 6858002"/>
              <a:gd name="connsiteX2234" fmla="*/ 2903397 w 5525800"/>
              <a:gd name="connsiteY2234" fmla="*/ 404361 h 6858002"/>
              <a:gd name="connsiteX2235" fmla="*/ 2877272 w 5525800"/>
              <a:gd name="connsiteY2235" fmla="*/ 120495 h 6858002"/>
              <a:gd name="connsiteX2236" fmla="*/ 3213229 w 5525800"/>
              <a:gd name="connsiteY2236" fmla="*/ 67510 h 6858002"/>
              <a:gd name="connsiteX2237" fmla="*/ 4042952 w 5525800"/>
              <a:gd name="connsiteY2237" fmla="*/ 53479 h 6858002"/>
              <a:gd name="connsiteX2238" fmla="*/ 4379069 w 5525800"/>
              <a:gd name="connsiteY2238" fmla="*/ 108056 h 6858002"/>
              <a:gd name="connsiteX2239" fmla="*/ 4353217 w 5525800"/>
              <a:gd name="connsiteY2239" fmla="*/ 404369 h 6858002"/>
              <a:gd name="connsiteX2240" fmla="*/ 4028179 w 5525800"/>
              <a:gd name="connsiteY2240" fmla="*/ 357582 h 6858002"/>
              <a:gd name="connsiteX2241" fmla="*/ 4042952 w 5525800"/>
              <a:gd name="connsiteY2241" fmla="*/ 53479 h 6858002"/>
              <a:gd name="connsiteX2242" fmla="*/ 3653081 w 5525800"/>
              <a:gd name="connsiteY2242" fmla="*/ 39439 h 6858002"/>
              <a:gd name="connsiteX2243" fmla="*/ 4000117 w 5525800"/>
              <a:gd name="connsiteY2243" fmla="*/ 54495 h 6858002"/>
              <a:gd name="connsiteX2244" fmla="*/ 3988543 w 5525800"/>
              <a:gd name="connsiteY2244" fmla="*/ 348219 h 6858002"/>
              <a:gd name="connsiteX2245" fmla="*/ 3649226 w 5525800"/>
              <a:gd name="connsiteY2245" fmla="*/ 336920 h 6858002"/>
              <a:gd name="connsiteX2246" fmla="*/ 3653081 w 5525800"/>
              <a:gd name="connsiteY2246" fmla="*/ 39439 h 6858002"/>
              <a:gd name="connsiteX2247" fmla="*/ 3607124 w 5525800"/>
              <a:gd name="connsiteY2247" fmla="*/ 39439 h 6858002"/>
              <a:gd name="connsiteX2248" fmla="*/ 3607124 w 5525800"/>
              <a:gd name="connsiteY2248" fmla="*/ 346698 h 6858002"/>
              <a:gd name="connsiteX2249" fmla="*/ 3271652 w 5525800"/>
              <a:gd name="connsiteY2249" fmla="*/ 362259 h 6858002"/>
              <a:gd name="connsiteX2250" fmla="*/ 3256233 w 5525800"/>
              <a:gd name="connsiteY2250" fmla="*/ 54991 h 6858002"/>
              <a:gd name="connsiteX2251" fmla="*/ 3607124 w 5525800"/>
              <a:gd name="connsiteY2251" fmla="*/ 39439 h 6858002"/>
              <a:gd name="connsiteX2252" fmla="*/ 4833555 w 5525800"/>
              <a:gd name="connsiteY2252" fmla="*/ 0 h 6858002"/>
              <a:gd name="connsiteX2253" fmla="*/ 5030746 w 5525800"/>
              <a:gd name="connsiteY2253" fmla="*/ 0 h 6858002"/>
              <a:gd name="connsiteX2254" fmla="*/ 5193125 w 5525800"/>
              <a:gd name="connsiteY2254" fmla="*/ 71745 h 6858002"/>
              <a:gd name="connsiteX2255" fmla="*/ 5159016 w 5525800"/>
              <a:gd name="connsiteY2255" fmla="*/ 320148 h 6858002"/>
              <a:gd name="connsiteX2256" fmla="*/ 4814163 w 5525800"/>
              <a:gd name="connsiteY2256" fmla="*/ 197803 h 6858002"/>
              <a:gd name="connsiteX2257" fmla="*/ 4427218 w 5525800"/>
              <a:gd name="connsiteY2257" fmla="*/ 0 h 6858002"/>
              <a:gd name="connsiteX2258" fmla="*/ 4790766 w 5525800"/>
              <a:gd name="connsiteY2258" fmla="*/ 0 h 6858002"/>
              <a:gd name="connsiteX2259" fmla="*/ 4773061 w 5525800"/>
              <a:gd name="connsiteY2259" fmla="*/ 179802 h 6858002"/>
              <a:gd name="connsiteX2260" fmla="*/ 4421171 w 5525800"/>
              <a:gd name="connsiteY2260" fmla="*/ 90630 h 6858002"/>
              <a:gd name="connsiteX2261" fmla="*/ 4043356 w 5525800"/>
              <a:gd name="connsiteY2261" fmla="*/ 0 h 6858002"/>
              <a:gd name="connsiteX2262" fmla="*/ 4393512 w 5525800"/>
              <a:gd name="connsiteY2262" fmla="*/ 0 h 6858002"/>
              <a:gd name="connsiteX2263" fmla="*/ 4388131 w 5525800"/>
              <a:gd name="connsiteY2263" fmla="*/ 81550 h 6858002"/>
              <a:gd name="connsiteX2264" fmla="*/ 4042219 w 5525800"/>
              <a:gd name="connsiteY2264" fmla="*/ 29837 h 6858002"/>
              <a:gd name="connsiteX2265" fmla="*/ 3649226 w 5525800"/>
              <a:gd name="connsiteY2265" fmla="*/ 0 h 6858002"/>
              <a:gd name="connsiteX2266" fmla="*/ 3993197 w 5525800"/>
              <a:gd name="connsiteY2266" fmla="*/ 0 h 6858002"/>
              <a:gd name="connsiteX2267" fmla="*/ 3992566 w 5525800"/>
              <a:gd name="connsiteY2267" fmla="*/ 25408 h 6858002"/>
              <a:gd name="connsiteX2268" fmla="*/ 3649226 w 5525800"/>
              <a:gd name="connsiteY2268" fmla="*/ 6850 h 6858002"/>
              <a:gd name="connsiteX2269" fmla="*/ 3263137 w 5525800"/>
              <a:gd name="connsiteY2269" fmla="*/ 0 h 6858002"/>
              <a:gd name="connsiteX2270" fmla="*/ 3607124 w 5525800"/>
              <a:gd name="connsiteY2270" fmla="*/ 0 h 6858002"/>
              <a:gd name="connsiteX2271" fmla="*/ 3607124 w 5525800"/>
              <a:gd name="connsiteY2271" fmla="*/ 6850 h 6858002"/>
              <a:gd name="connsiteX2272" fmla="*/ 3263775 w 5525800"/>
              <a:gd name="connsiteY2272" fmla="*/ 25408 h 6858002"/>
              <a:gd name="connsiteX2273" fmla="*/ 2859676 w 5525800"/>
              <a:gd name="connsiteY2273" fmla="*/ 0 h 6858002"/>
              <a:gd name="connsiteX2274" fmla="*/ 3213161 w 5525800"/>
              <a:gd name="connsiteY2274" fmla="*/ 0 h 6858002"/>
              <a:gd name="connsiteX2275" fmla="*/ 3214123 w 5525800"/>
              <a:gd name="connsiteY2275" fmla="*/ 38564 h 6858002"/>
              <a:gd name="connsiteX2276" fmla="*/ 2864567 w 5525800"/>
              <a:gd name="connsiteY2276" fmla="*/ 95581 h 6858002"/>
              <a:gd name="connsiteX2277" fmla="*/ 2479267 w 5525800"/>
              <a:gd name="connsiteY2277" fmla="*/ 0 h 6858002"/>
              <a:gd name="connsiteX2278" fmla="*/ 2829347 w 5525800"/>
              <a:gd name="connsiteY2278" fmla="*/ 0 h 6858002"/>
              <a:gd name="connsiteX2279" fmla="*/ 2835170 w 5525800"/>
              <a:gd name="connsiteY2279" fmla="*/ 90630 h 6858002"/>
              <a:gd name="connsiteX2280" fmla="*/ 2496312 w 5525800"/>
              <a:gd name="connsiteY2280" fmla="*/ 179802 h 6858002"/>
              <a:gd name="connsiteX2281" fmla="*/ 2239635 w 5525800"/>
              <a:gd name="connsiteY2281" fmla="*/ 0 h 6858002"/>
              <a:gd name="connsiteX2282" fmla="*/ 2436832 w 5525800"/>
              <a:gd name="connsiteY2282" fmla="*/ 0 h 6858002"/>
              <a:gd name="connsiteX2283" fmla="*/ 2456217 w 5525800"/>
              <a:gd name="connsiteY2283" fmla="*/ 197803 h 6858002"/>
              <a:gd name="connsiteX2284" fmla="*/ 2111365 w 5525800"/>
              <a:gd name="connsiteY2284" fmla="*/ 320148 h 6858002"/>
              <a:gd name="connsiteX2285" fmla="*/ 2077255 w 5525800"/>
              <a:gd name="connsiteY2285" fmla="*/ 71745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</a:cxnLst>
            <a:rect l="l" t="t" r="r" b="b"/>
            <a:pathLst>
              <a:path w="5525800" h="6858002">
                <a:moveTo>
                  <a:pt x="4006597" y="6818565"/>
                </a:moveTo>
                <a:lnTo>
                  <a:pt x="4007546" y="6858002"/>
                </a:lnTo>
                <a:lnTo>
                  <a:pt x="3663257" y="6858002"/>
                </a:lnTo>
                <a:lnTo>
                  <a:pt x="3663257" y="6837927"/>
                </a:lnTo>
                <a:cubicBezTo>
                  <a:pt x="3776442" y="6837927"/>
                  <a:pt x="3889637" y="6830182"/>
                  <a:pt x="4006597" y="6818565"/>
                </a:cubicBezTo>
                <a:close/>
                <a:moveTo>
                  <a:pt x="3264084" y="6818565"/>
                </a:moveTo>
                <a:cubicBezTo>
                  <a:pt x="3381796" y="6830182"/>
                  <a:pt x="3503434" y="6837927"/>
                  <a:pt x="3621155" y="6837927"/>
                </a:cubicBezTo>
                <a:lnTo>
                  <a:pt x="3621155" y="6858002"/>
                </a:lnTo>
                <a:lnTo>
                  <a:pt x="3263109" y="6858002"/>
                </a:lnTo>
                <a:close/>
                <a:moveTo>
                  <a:pt x="4388131" y="6762423"/>
                </a:moveTo>
                <a:lnTo>
                  <a:pt x="4394181" y="6858002"/>
                </a:lnTo>
                <a:lnTo>
                  <a:pt x="4044038" y="6858002"/>
                </a:lnTo>
                <a:lnTo>
                  <a:pt x="4042219" y="6819440"/>
                </a:lnTo>
                <a:cubicBezTo>
                  <a:pt x="4160054" y="6804242"/>
                  <a:pt x="4274097" y="6789035"/>
                  <a:pt x="4388131" y="6762423"/>
                </a:cubicBezTo>
                <a:close/>
                <a:moveTo>
                  <a:pt x="2878607" y="6762423"/>
                </a:moveTo>
                <a:cubicBezTo>
                  <a:pt x="2997680" y="6785472"/>
                  <a:pt x="3112926" y="6804675"/>
                  <a:pt x="3228162" y="6816204"/>
                </a:cubicBezTo>
                <a:lnTo>
                  <a:pt x="3227130" y="6858002"/>
                </a:lnTo>
                <a:lnTo>
                  <a:pt x="2873705" y="6858002"/>
                </a:lnTo>
                <a:close/>
                <a:moveTo>
                  <a:pt x="2496303" y="6664179"/>
                </a:moveTo>
                <a:cubicBezTo>
                  <a:pt x="2608012" y="6698854"/>
                  <a:pt x="2719721" y="6729684"/>
                  <a:pt x="2835161" y="6756649"/>
                </a:cubicBezTo>
                <a:lnTo>
                  <a:pt x="2828881" y="6858002"/>
                </a:lnTo>
                <a:lnTo>
                  <a:pt x="2476731" y="6858002"/>
                </a:lnTo>
                <a:lnTo>
                  <a:pt x="2480480" y="6805293"/>
                </a:lnTo>
                <a:cubicBezTo>
                  <a:pt x="2485135" y="6757613"/>
                  <a:pt x="2490720" y="6710414"/>
                  <a:pt x="2496303" y="6664179"/>
                </a:cubicBezTo>
                <a:close/>
                <a:moveTo>
                  <a:pt x="4773061" y="6664170"/>
                </a:moveTo>
                <a:lnTo>
                  <a:pt x="4791466" y="6858002"/>
                </a:lnTo>
                <a:lnTo>
                  <a:pt x="4427693" y="6858002"/>
                </a:lnTo>
                <a:lnTo>
                  <a:pt x="4421171" y="6756641"/>
                </a:lnTo>
                <a:cubicBezTo>
                  <a:pt x="4537177" y="6729675"/>
                  <a:pt x="4657055" y="6698845"/>
                  <a:pt x="4773061" y="6664170"/>
                </a:cubicBezTo>
                <a:close/>
                <a:moveTo>
                  <a:pt x="2111356" y="6523825"/>
                </a:moveTo>
                <a:cubicBezTo>
                  <a:pt x="2225045" y="6573742"/>
                  <a:pt x="2342519" y="6615985"/>
                  <a:pt x="2456208" y="6650546"/>
                </a:cubicBezTo>
                <a:lnTo>
                  <a:pt x="2436579" y="6858002"/>
                </a:lnTo>
                <a:lnTo>
                  <a:pt x="2245288" y="6858002"/>
                </a:lnTo>
                <a:lnTo>
                  <a:pt x="2077247" y="6781104"/>
                </a:lnTo>
                <a:cubicBezTo>
                  <a:pt x="2084823" y="6696626"/>
                  <a:pt x="2096193" y="6608302"/>
                  <a:pt x="2111356" y="6523825"/>
                </a:cubicBezTo>
                <a:close/>
                <a:moveTo>
                  <a:pt x="5159016" y="6523816"/>
                </a:moveTo>
                <a:cubicBezTo>
                  <a:pt x="5174179" y="6608294"/>
                  <a:pt x="5185549" y="6696617"/>
                  <a:pt x="5193125" y="6781095"/>
                </a:cubicBezTo>
                <a:lnTo>
                  <a:pt x="5025066" y="6858002"/>
                </a:lnTo>
                <a:lnTo>
                  <a:pt x="4833801" y="6858002"/>
                </a:lnTo>
                <a:lnTo>
                  <a:pt x="4814163" y="6650537"/>
                </a:lnTo>
                <a:cubicBezTo>
                  <a:pt x="4927853" y="6615977"/>
                  <a:pt x="5041543" y="6573733"/>
                  <a:pt x="5159016" y="6523816"/>
                </a:cubicBezTo>
                <a:close/>
                <a:moveTo>
                  <a:pt x="3988879" y="6495745"/>
                </a:moveTo>
                <a:cubicBezTo>
                  <a:pt x="3992619" y="6592477"/>
                  <a:pt x="3996368" y="6689200"/>
                  <a:pt x="4000107" y="6789645"/>
                </a:cubicBezTo>
                <a:cubicBezTo>
                  <a:pt x="3887824" y="6800802"/>
                  <a:pt x="3775541" y="6804525"/>
                  <a:pt x="3663257" y="6804525"/>
                </a:cubicBezTo>
                <a:cubicBezTo>
                  <a:pt x="3663257" y="6707802"/>
                  <a:pt x="3663257" y="6607356"/>
                  <a:pt x="3663257" y="6510625"/>
                </a:cubicBezTo>
                <a:cubicBezTo>
                  <a:pt x="3771801" y="6510625"/>
                  <a:pt x="3880335" y="6506911"/>
                  <a:pt x="3988879" y="6495745"/>
                </a:cubicBezTo>
                <a:close/>
                <a:moveTo>
                  <a:pt x="3285683" y="6495745"/>
                </a:moveTo>
                <a:cubicBezTo>
                  <a:pt x="3397507" y="6503278"/>
                  <a:pt x="3509331" y="6507044"/>
                  <a:pt x="3621155" y="6507044"/>
                </a:cubicBezTo>
                <a:cubicBezTo>
                  <a:pt x="3621155" y="6604952"/>
                  <a:pt x="3621155" y="6706617"/>
                  <a:pt x="3621155" y="6804525"/>
                </a:cubicBezTo>
                <a:cubicBezTo>
                  <a:pt x="3505476" y="6804525"/>
                  <a:pt x="3389798" y="6800758"/>
                  <a:pt x="3270264" y="6789468"/>
                </a:cubicBezTo>
                <a:cubicBezTo>
                  <a:pt x="3274119" y="6687794"/>
                  <a:pt x="3277974" y="6589886"/>
                  <a:pt x="3285683" y="6495745"/>
                </a:cubicBezTo>
                <a:close/>
                <a:moveTo>
                  <a:pt x="4366214" y="6453643"/>
                </a:moveTo>
                <a:cubicBezTo>
                  <a:pt x="4377734" y="6544478"/>
                  <a:pt x="4385417" y="6642889"/>
                  <a:pt x="4393100" y="6737508"/>
                </a:cubicBezTo>
                <a:cubicBezTo>
                  <a:pt x="4277863" y="6760221"/>
                  <a:pt x="4158781" y="6779141"/>
                  <a:pt x="4043545" y="6790494"/>
                </a:cubicBezTo>
                <a:cubicBezTo>
                  <a:pt x="4039699" y="6692091"/>
                  <a:pt x="4035861" y="6593688"/>
                  <a:pt x="4028179" y="6495276"/>
                </a:cubicBezTo>
                <a:cubicBezTo>
                  <a:pt x="4139578" y="6487708"/>
                  <a:pt x="4254815" y="6472572"/>
                  <a:pt x="4366214" y="6453643"/>
                </a:cubicBezTo>
                <a:close/>
                <a:moveTo>
                  <a:pt x="2904449" y="6453643"/>
                </a:moveTo>
                <a:cubicBezTo>
                  <a:pt x="3017025" y="6472360"/>
                  <a:pt x="3129609" y="6487328"/>
                  <a:pt x="3242193" y="6498556"/>
                </a:cubicBezTo>
                <a:cubicBezTo>
                  <a:pt x="3238312" y="6592132"/>
                  <a:pt x="3234431" y="6689438"/>
                  <a:pt x="3230549" y="6790494"/>
                </a:cubicBezTo>
                <a:cubicBezTo>
                  <a:pt x="3110203" y="6775525"/>
                  <a:pt x="2993737" y="6760557"/>
                  <a:pt x="2877272" y="6738101"/>
                </a:cubicBezTo>
                <a:cubicBezTo>
                  <a:pt x="2885034" y="6640785"/>
                  <a:pt x="2892797" y="6547218"/>
                  <a:pt x="2904449" y="6453643"/>
                </a:cubicBezTo>
                <a:close/>
                <a:moveTo>
                  <a:pt x="4729527" y="6369430"/>
                </a:moveTo>
                <a:cubicBezTo>
                  <a:pt x="4748863" y="6461627"/>
                  <a:pt x="4760462" y="6549977"/>
                  <a:pt x="4772062" y="6642164"/>
                </a:cubicBezTo>
                <a:cubicBezTo>
                  <a:pt x="4656056" y="6676734"/>
                  <a:pt x="4540041" y="6707466"/>
                  <a:pt x="4420172" y="6734352"/>
                </a:cubicBezTo>
                <a:cubicBezTo>
                  <a:pt x="4412436" y="6634481"/>
                  <a:pt x="4404700" y="6538448"/>
                  <a:pt x="4393100" y="6442415"/>
                </a:cubicBezTo>
                <a:cubicBezTo>
                  <a:pt x="4505243" y="6423211"/>
                  <a:pt x="4617385" y="6400162"/>
                  <a:pt x="4729527" y="6369430"/>
                </a:cubicBezTo>
                <a:close/>
                <a:moveTo>
                  <a:pt x="2536981" y="6369430"/>
                </a:moveTo>
                <a:cubicBezTo>
                  <a:pt x="2649124" y="6400162"/>
                  <a:pt x="2761266" y="6423211"/>
                  <a:pt x="2877272" y="6442415"/>
                </a:cubicBezTo>
                <a:cubicBezTo>
                  <a:pt x="2865672" y="6538448"/>
                  <a:pt x="2854072" y="6634481"/>
                  <a:pt x="2846336" y="6734352"/>
                </a:cubicBezTo>
                <a:cubicBezTo>
                  <a:pt x="2730331" y="6707466"/>
                  <a:pt x="2614316" y="6676734"/>
                  <a:pt x="2498310" y="6642164"/>
                </a:cubicBezTo>
                <a:cubicBezTo>
                  <a:pt x="2509910" y="6549977"/>
                  <a:pt x="2521509" y="6461627"/>
                  <a:pt x="2536981" y="6369430"/>
                </a:cubicBezTo>
                <a:close/>
                <a:moveTo>
                  <a:pt x="5525800" y="6355992"/>
                </a:moveTo>
                <a:lnTo>
                  <a:pt x="5525800" y="6610174"/>
                </a:lnTo>
                <a:lnTo>
                  <a:pt x="5422732" y="6669344"/>
                </a:lnTo>
                <a:cubicBezTo>
                  <a:pt x="5363593" y="6701995"/>
                  <a:pt x="5304454" y="6733185"/>
                  <a:pt x="5245315" y="6762423"/>
                </a:cubicBezTo>
                <a:cubicBezTo>
                  <a:pt x="5237685" y="6676654"/>
                  <a:pt x="5222417" y="6590876"/>
                  <a:pt x="5207157" y="6509007"/>
                </a:cubicBezTo>
                <a:cubicBezTo>
                  <a:pt x="5266296" y="6483663"/>
                  <a:pt x="5324482" y="6457347"/>
                  <a:pt x="5382191" y="6429569"/>
                </a:cubicBezTo>
                <a:close/>
                <a:moveTo>
                  <a:pt x="1712608" y="6341359"/>
                </a:moveTo>
                <a:cubicBezTo>
                  <a:pt x="1832044" y="6403743"/>
                  <a:pt x="1947625" y="6458320"/>
                  <a:pt x="2063215" y="6509007"/>
                </a:cubicBezTo>
                <a:cubicBezTo>
                  <a:pt x="2047805" y="6590876"/>
                  <a:pt x="2036241" y="6676654"/>
                  <a:pt x="2028540" y="6762423"/>
                </a:cubicBezTo>
                <a:cubicBezTo>
                  <a:pt x="1909104" y="6703947"/>
                  <a:pt x="1789659" y="6637664"/>
                  <a:pt x="1670223" y="6567491"/>
                </a:cubicBezTo>
                <a:cubicBezTo>
                  <a:pt x="1681779" y="6493411"/>
                  <a:pt x="1697189" y="6415440"/>
                  <a:pt x="1712608" y="6341359"/>
                </a:cubicBezTo>
                <a:close/>
                <a:moveTo>
                  <a:pt x="5095297" y="6257147"/>
                </a:moveTo>
                <a:cubicBezTo>
                  <a:pt x="5117586" y="6339069"/>
                  <a:pt x="5132448" y="6417270"/>
                  <a:pt x="5151023" y="6499193"/>
                </a:cubicBezTo>
                <a:cubicBezTo>
                  <a:pt x="5035849" y="6547599"/>
                  <a:pt x="4924387" y="6584838"/>
                  <a:pt x="4812935" y="6622068"/>
                </a:cubicBezTo>
                <a:cubicBezTo>
                  <a:pt x="4801786" y="6532701"/>
                  <a:pt x="4786924" y="6443334"/>
                  <a:pt x="4772062" y="6357689"/>
                </a:cubicBezTo>
                <a:cubicBezTo>
                  <a:pt x="4879810" y="6327903"/>
                  <a:pt x="4987549" y="6294386"/>
                  <a:pt x="5095297" y="6257147"/>
                </a:cubicBezTo>
                <a:close/>
                <a:moveTo>
                  <a:pt x="2159258" y="6257147"/>
                </a:moveTo>
                <a:cubicBezTo>
                  <a:pt x="2274839" y="6294386"/>
                  <a:pt x="2386575" y="6327903"/>
                  <a:pt x="2498310" y="6357689"/>
                </a:cubicBezTo>
                <a:cubicBezTo>
                  <a:pt x="2482900" y="6443334"/>
                  <a:pt x="2467489" y="6532701"/>
                  <a:pt x="2455925" y="6622068"/>
                </a:cubicBezTo>
                <a:cubicBezTo>
                  <a:pt x="2340344" y="6584838"/>
                  <a:pt x="2220899" y="6547599"/>
                  <a:pt x="2105317" y="6499193"/>
                </a:cubicBezTo>
                <a:cubicBezTo>
                  <a:pt x="2120728" y="6417270"/>
                  <a:pt x="2139993" y="6339069"/>
                  <a:pt x="2159258" y="6257147"/>
                </a:cubicBezTo>
                <a:close/>
                <a:moveTo>
                  <a:pt x="3966935" y="6186965"/>
                </a:moveTo>
                <a:cubicBezTo>
                  <a:pt x="3974592" y="6280240"/>
                  <a:pt x="3978420" y="6373515"/>
                  <a:pt x="3986077" y="6466790"/>
                </a:cubicBezTo>
                <a:cubicBezTo>
                  <a:pt x="3875066" y="6477983"/>
                  <a:pt x="3764065" y="6481714"/>
                  <a:pt x="3649226" y="6481714"/>
                </a:cubicBezTo>
                <a:cubicBezTo>
                  <a:pt x="3649226" y="6384708"/>
                  <a:pt x="3649226" y="6291433"/>
                  <a:pt x="3649226" y="6201890"/>
                </a:cubicBezTo>
                <a:cubicBezTo>
                  <a:pt x="3756408" y="6198158"/>
                  <a:pt x="3859753" y="6194427"/>
                  <a:pt x="3966935" y="6186965"/>
                </a:cubicBezTo>
                <a:close/>
                <a:moveTo>
                  <a:pt x="3303667" y="6186965"/>
                </a:moveTo>
                <a:cubicBezTo>
                  <a:pt x="3408205" y="6190750"/>
                  <a:pt x="3516616" y="6194525"/>
                  <a:pt x="3621155" y="6198300"/>
                </a:cubicBezTo>
                <a:cubicBezTo>
                  <a:pt x="3621155" y="6288994"/>
                  <a:pt x="3621155" y="6383470"/>
                  <a:pt x="3621155" y="6481714"/>
                </a:cubicBezTo>
                <a:cubicBezTo>
                  <a:pt x="3508871" y="6481714"/>
                  <a:pt x="3396588" y="6477939"/>
                  <a:pt x="3284304" y="6466604"/>
                </a:cubicBezTo>
                <a:cubicBezTo>
                  <a:pt x="3288177" y="6372127"/>
                  <a:pt x="3295921" y="6277658"/>
                  <a:pt x="3303667" y="6186965"/>
                </a:cubicBezTo>
                <a:close/>
                <a:moveTo>
                  <a:pt x="4326897" y="6144863"/>
                </a:moveTo>
                <a:cubicBezTo>
                  <a:pt x="4342157" y="6237104"/>
                  <a:pt x="4353597" y="6329335"/>
                  <a:pt x="4365038" y="6425413"/>
                </a:cubicBezTo>
                <a:cubicBezTo>
                  <a:pt x="4254435" y="6444625"/>
                  <a:pt x="4143822" y="6460000"/>
                  <a:pt x="4033218" y="6467683"/>
                </a:cubicBezTo>
                <a:cubicBezTo>
                  <a:pt x="4025588" y="6371605"/>
                  <a:pt x="4021777" y="6275529"/>
                  <a:pt x="4014147" y="6183297"/>
                </a:cubicBezTo>
                <a:cubicBezTo>
                  <a:pt x="4117121" y="6171768"/>
                  <a:pt x="4223915" y="6160239"/>
                  <a:pt x="4326897" y="6144863"/>
                </a:cubicBezTo>
                <a:close/>
                <a:moveTo>
                  <a:pt x="2952334" y="6144863"/>
                </a:moveTo>
                <a:cubicBezTo>
                  <a:pt x="3054857" y="6160239"/>
                  <a:pt x="3153710" y="6171768"/>
                  <a:pt x="3256233" y="6179450"/>
                </a:cubicBezTo>
                <a:cubicBezTo>
                  <a:pt x="3248913" y="6271690"/>
                  <a:pt x="3241583" y="6367768"/>
                  <a:pt x="3237923" y="6467683"/>
                </a:cubicBezTo>
                <a:cubicBezTo>
                  <a:pt x="3131740" y="6456154"/>
                  <a:pt x="3025565" y="6440779"/>
                  <a:pt x="2919383" y="6421567"/>
                </a:cubicBezTo>
                <a:cubicBezTo>
                  <a:pt x="2930363" y="6329335"/>
                  <a:pt x="2941353" y="6233258"/>
                  <a:pt x="2952334" y="6144863"/>
                </a:cubicBezTo>
                <a:close/>
                <a:moveTo>
                  <a:pt x="1332842" y="6130832"/>
                </a:moveTo>
                <a:cubicBezTo>
                  <a:pt x="1444065" y="6201783"/>
                  <a:pt x="1555287" y="6265263"/>
                  <a:pt x="1670223" y="6325012"/>
                </a:cubicBezTo>
                <a:cubicBezTo>
                  <a:pt x="1651683" y="6395963"/>
                  <a:pt x="1636856" y="6466914"/>
                  <a:pt x="1625734" y="6537864"/>
                </a:cubicBezTo>
                <a:cubicBezTo>
                  <a:pt x="1510798" y="6466914"/>
                  <a:pt x="1395871" y="6388501"/>
                  <a:pt x="1277231" y="6306339"/>
                </a:cubicBezTo>
                <a:cubicBezTo>
                  <a:pt x="1292057" y="6246599"/>
                  <a:pt x="1310597" y="6190581"/>
                  <a:pt x="1332842" y="6130832"/>
                </a:cubicBezTo>
                <a:close/>
                <a:moveTo>
                  <a:pt x="5476637" y="6116792"/>
                </a:moveTo>
                <a:lnTo>
                  <a:pt x="5525800" y="6270120"/>
                </a:lnTo>
                <a:lnTo>
                  <a:pt x="5525800" y="6335179"/>
                </a:lnTo>
                <a:lnTo>
                  <a:pt x="5203417" y="6481714"/>
                </a:lnTo>
                <a:cubicBezTo>
                  <a:pt x="5188439" y="6400622"/>
                  <a:pt x="5169731" y="6323217"/>
                  <a:pt x="5151015" y="6242125"/>
                </a:cubicBezTo>
                <a:cubicBezTo>
                  <a:pt x="5259559" y="6205257"/>
                  <a:pt x="5368093" y="6164713"/>
                  <a:pt x="5476637" y="6116792"/>
                </a:cubicBezTo>
                <a:close/>
                <a:moveTo>
                  <a:pt x="1793735" y="6116792"/>
                </a:moveTo>
                <a:cubicBezTo>
                  <a:pt x="1902279" y="6164713"/>
                  <a:pt x="2010814" y="6205257"/>
                  <a:pt x="2119357" y="6242125"/>
                </a:cubicBezTo>
                <a:cubicBezTo>
                  <a:pt x="2096901" y="6323217"/>
                  <a:pt x="2081932" y="6400622"/>
                  <a:pt x="2063215" y="6481714"/>
                </a:cubicBezTo>
                <a:cubicBezTo>
                  <a:pt x="1950932" y="6433794"/>
                  <a:pt x="1838648" y="6382188"/>
                  <a:pt x="1726365" y="6326904"/>
                </a:cubicBezTo>
                <a:cubicBezTo>
                  <a:pt x="1745082" y="6256864"/>
                  <a:pt x="1767538" y="6186832"/>
                  <a:pt x="1793735" y="6116792"/>
                </a:cubicBezTo>
                <a:close/>
                <a:moveTo>
                  <a:pt x="4663253" y="6088721"/>
                </a:moveTo>
                <a:cubicBezTo>
                  <a:pt x="4682058" y="6174066"/>
                  <a:pt x="4700872" y="6255697"/>
                  <a:pt x="4715920" y="6344754"/>
                </a:cubicBezTo>
                <a:cubicBezTo>
                  <a:pt x="4606819" y="6370730"/>
                  <a:pt x="4497719" y="6392992"/>
                  <a:pt x="4388617" y="6411541"/>
                </a:cubicBezTo>
                <a:cubicBezTo>
                  <a:pt x="4377337" y="6322492"/>
                  <a:pt x="4366046" y="6233434"/>
                  <a:pt x="4350999" y="6144386"/>
                </a:cubicBezTo>
                <a:cubicBezTo>
                  <a:pt x="4456341" y="6129541"/>
                  <a:pt x="4557909" y="6110983"/>
                  <a:pt x="4663253" y="6088721"/>
                </a:cubicBezTo>
                <a:close/>
                <a:moveTo>
                  <a:pt x="2596855" y="6088721"/>
                </a:moveTo>
                <a:cubicBezTo>
                  <a:pt x="2698431" y="6110983"/>
                  <a:pt x="2803766" y="6129541"/>
                  <a:pt x="2905343" y="6144386"/>
                </a:cubicBezTo>
                <a:cubicBezTo>
                  <a:pt x="2894052" y="6233434"/>
                  <a:pt x="2879005" y="6322492"/>
                  <a:pt x="2867723" y="6411541"/>
                </a:cubicBezTo>
                <a:cubicBezTo>
                  <a:pt x="2758622" y="6392992"/>
                  <a:pt x="2649521" y="6370730"/>
                  <a:pt x="2540421" y="6344754"/>
                </a:cubicBezTo>
                <a:cubicBezTo>
                  <a:pt x="2559226" y="6255697"/>
                  <a:pt x="2574283" y="6174066"/>
                  <a:pt x="2596855" y="6088721"/>
                </a:cubicBezTo>
                <a:close/>
                <a:moveTo>
                  <a:pt x="5525800" y="6086190"/>
                </a:moveTo>
                <a:lnTo>
                  <a:pt x="5525800" y="6116352"/>
                </a:lnTo>
                <a:lnTo>
                  <a:pt x="5515936" y="6090728"/>
                </a:lnTo>
                <a:close/>
                <a:moveTo>
                  <a:pt x="2246087" y="5990478"/>
                </a:moveTo>
                <a:cubicBezTo>
                  <a:pt x="2350122" y="6021669"/>
                  <a:pt x="2450435" y="6052861"/>
                  <a:pt x="2554461" y="6076255"/>
                </a:cubicBezTo>
                <a:cubicBezTo>
                  <a:pt x="2532172" y="6162024"/>
                  <a:pt x="2517310" y="6251700"/>
                  <a:pt x="2498725" y="6341368"/>
                </a:cubicBezTo>
                <a:cubicBezTo>
                  <a:pt x="2390987" y="6310176"/>
                  <a:pt x="2283238" y="6275094"/>
                  <a:pt x="2175499" y="6240003"/>
                </a:cubicBezTo>
                <a:cubicBezTo>
                  <a:pt x="2197788" y="6154226"/>
                  <a:pt x="2220085" y="6072356"/>
                  <a:pt x="2246087" y="5990478"/>
                </a:cubicBezTo>
                <a:close/>
                <a:moveTo>
                  <a:pt x="5020580" y="5990469"/>
                </a:moveTo>
                <a:cubicBezTo>
                  <a:pt x="5050295" y="6072347"/>
                  <a:pt x="5072593" y="6154217"/>
                  <a:pt x="5094881" y="6239995"/>
                </a:cubicBezTo>
                <a:cubicBezTo>
                  <a:pt x="4987143" y="6275085"/>
                  <a:pt x="4879395" y="6310167"/>
                  <a:pt x="4771655" y="6341359"/>
                </a:cubicBezTo>
                <a:cubicBezTo>
                  <a:pt x="4753071" y="6251693"/>
                  <a:pt x="4734495" y="6162015"/>
                  <a:pt x="4715920" y="6076247"/>
                </a:cubicBezTo>
                <a:cubicBezTo>
                  <a:pt x="4816233" y="6052852"/>
                  <a:pt x="4920267" y="6021661"/>
                  <a:pt x="5020580" y="5990469"/>
                </a:cubicBezTo>
                <a:close/>
                <a:moveTo>
                  <a:pt x="1415525" y="5934337"/>
                </a:moveTo>
                <a:cubicBezTo>
                  <a:pt x="1523821" y="5990195"/>
                  <a:pt x="1632109" y="6042323"/>
                  <a:pt x="1740405" y="6090737"/>
                </a:cubicBezTo>
                <a:cubicBezTo>
                  <a:pt x="1714261" y="6157762"/>
                  <a:pt x="1691858" y="6228510"/>
                  <a:pt x="1673185" y="6299257"/>
                </a:cubicBezTo>
                <a:cubicBezTo>
                  <a:pt x="1561158" y="6239676"/>
                  <a:pt x="1449131" y="6176382"/>
                  <a:pt x="1333372" y="6109348"/>
                </a:cubicBezTo>
                <a:cubicBezTo>
                  <a:pt x="1355776" y="6049776"/>
                  <a:pt x="1385651" y="5990195"/>
                  <a:pt x="1415525" y="5934337"/>
                </a:cubicBezTo>
                <a:close/>
                <a:moveTo>
                  <a:pt x="1888699" y="5878194"/>
                </a:moveTo>
                <a:cubicBezTo>
                  <a:pt x="1992371" y="5915628"/>
                  <a:pt x="2099889" y="5949313"/>
                  <a:pt x="2203570" y="5979249"/>
                </a:cubicBezTo>
                <a:cubicBezTo>
                  <a:pt x="2176693" y="6057849"/>
                  <a:pt x="2153653" y="6136446"/>
                  <a:pt x="2130612" y="6215045"/>
                </a:cubicBezTo>
                <a:cubicBezTo>
                  <a:pt x="2019257" y="6173880"/>
                  <a:pt x="1907893" y="6132706"/>
                  <a:pt x="1796538" y="6087793"/>
                </a:cubicBezTo>
                <a:cubicBezTo>
                  <a:pt x="1823415" y="6016684"/>
                  <a:pt x="1854138" y="5945565"/>
                  <a:pt x="1888699" y="5878194"/>
                </a:cubicBezTo>
                <a:close/>
                <a:moveTo>
                  <a:pt x="5382539" y="5878185"/>
                </a:moveTo>
                <a:cubicBezTo>
                  <a:pt x="5416773" y="5945556"/>
                  <a:pt x="5447205" y="6016675"/>
                  <a:pt x="5473835" y="6087784"/>
                </a:cubicBezTo>
                <a:cubicBezTo>
                  <a:pt x="5363523" y="6132698"/>
                  <a:pt x="5253201" y="6173871"/>
                  <a:pt x="5142881" y="6215036"/>
                </a:cubicBezTo>
                <a:cubicBezTo>
                  <a:pt x="5120061" y="6136437"/>
                  <a:pt x="5097233" y="6057839"/>
                  <a:pt x="5066802" y="5979240"/>
                </a:cubicBezTo>
                <a:cubicBezTo>
                  <a:pt x="5173312" y="5949304"/>
                  <a:pt x="5276029" y="5915619"/>
                  <a:pt x="5382539" y="5878185"/>
                </a:cubicBezTo>
                <a:close/>
                <a:moveTo>
                  <a:pt x="3948422" y="5864154"/>
                </a:moveTo>
                <a:cubicBezTo>
                  <a:pt x="3956299" y="5958472"/>
                  <a:pt x="3964168" y="6048865"/>
                  <a:pt x="3972045" y="6147118"/>
                </a:cubicBezTo>
                <a:cubicBezTo>
                  <a:pt x="3865747" y="6151043"/>
                  <a:pt x="3755515" y="6154977"/>
                  <a:pt x="3649226" y="6158903"/>
                </a:cubicBezTo>
                <a:cubicBezTo>
                  <a:pt x="3649226" y="6060659"/>
                  <a:pt x="3649226" y="5966332"/>
                  <a:pt x="3649226" y="5875948"/>
                </a:cubicBezTo>
                <a:cubicBezTo>
                  <a:pt x="3747646" y="5872014"/>
                  <a:pt x="3850001" y="5872014"/>
                  <a:pt x="3948422" y="5864154"/>
                </a:cubicBezTo>
                <a:close/>
                <a:moveTo>
                  <a:pt x="3331198" y="5864154"/>
                </a:moveTo>
                <a:cubicBezTo>
                  <a:pt x="3429106" y="5872014"/>
                  <a:pt x="3523247" y="5872014"/>
                  <a:pt x="3621155" y="5875948"/>
                </a:cubicBezTo>
                <a:cubicBezTo>
                  <a:pt x="3621155" y="5966332"/>
                  <a:pt x="3621155" y="6060659"/>
                  <a:pt x="3617389" y="6158903"/>
                </a:cubicBezTo>
                <a:cubicBezTo>
                  <a:pt x="3515715" y="6158903"/>
                  <a:pt x="3414049" y="6154977"/>
                  <a:pt x="3312375" y="6147118"/>
                </a:cubicBezTo>
                <a:cubicBezTo>
                  <a:pt x="3316141" y="6048865"/>
                  <a:pt x="3323674" y="5958472"/>
                  <a:pt x="3331198" y="5864154"/>
                </a:cubicBezTo>
                <a:close/>
                <a:moveTo>
                  <a:pt x="4277510" y="5836083"/>
                </a:moveTo>
                <a:cubicBezTo>
                  <a:pt x="4292646" y="5919218"/>
                  <a:pt x="4307791" y="6006135"/>
                  <a:pt x="4322927" y="6096829"/>
                </a:cubicBezTo>
                <a:cubicBezTo>
                  <a:pt x="4216947" y="6111938"/>
                  <a:pt x="4114761" y="6123273"/>
                  <a:pt x="4012574" y="6130832"/>
                </a:cubicBezTo>
                <a:cubicBezTo>
                  <a:pt x="4004997" y="6040139"/>
                  <a:pt x="3993645" y="5949454"/>
                  <a:pt x="3986077" y="5862537"/>
                </a:cubicBezTo>
                <a:cubicBezTo>
                  <a:pt x="4084479" y="5854977"/>
                  <a:pt x="4179098" y="5847418"/>
                  <a:pt x="4277510" y="5836083"/>
                </a:cubicBezTo>
                <a:close/>
                <a:moveTo>
                  <a:pt x="3005505" y="5836083"/>
                </a:moveTo>
                <a:cubicBezTo>
                  <a:pt x="3097215" y="5847418"/>
                  <a:pt x="3192594" y="5854977"/>
                  <a:pt x="3284304" y="5862537"/>
                </a:cubicBezTo>
                <a:cubicBezTo>
                  <a:pt x="3276966" y="5949454"/>
                  <a:pt x="3269628" y="6040139"/>
                  <a:pt x="3262289" y="6130832"/>
                </a:cubicBezTo>
                <a:cubicBezTo>
                  <a:pt x="3163241" y="6123273"/>
                  <a:pt x="3060533" y="6111938"/>
                  <a:pt x="2961484" y="6096829"/>
                </a:cubicBezTo>
                <a:cubicBezTo>
                  <a:pt x="2976161" y="6009912"/>
                  <a:pt x="2990828" y="5919218"/>
                  <a:pt x="3005505" y="5836083"/>
                </a:cubicBezTo>
                <a:close/>
                <a:moveTo>
                  <a:pt x="5525800" y="5820251"/>
                </a:moveTo>
                <a:lnTo>
                  <a:pt x="5525800" y="6066366"/>
                </a:lnTo>
                <a:lnTo>
                  <a:pt x="5508731" y="6074682"/>
                </a:lnTo>
                <a:cubicBezTo>
                  <a:pt x="5482181" y="6001953"/>
                  <a:pt x="5451837" y="5933054"/>
                  <a:pt x="5417693" y="5864154"/>
                </a:cubicBezTo>
                <a:close/>
                <a:moveTo>
                  <a:pt x="2677080" y="5793981"/>
                </a:moveTo>
                <a:cubicBezTo>
                  <a:pt x="2773113" y="5813044"/>
                  <a:pt x="2865451" y="5828294"/>
                  <a:pt x="2961484" y="5839726"/>
                </a:cubicBezTo>
                <a:cubicBezTo>
                  <a:pt x="2943015" y="5923595"/>
                  <a:pt x="2928241" y="6011272"/>
                  <a:pt x="2913467" y="6102761"/>
                </a:cubicBezTo>
                <a:cubicBezTo>
                  <a:pt x="2813739" y="6087519"/>
                  <a:pt x="2714009" y="6068457"/>
                  <a:pt x="2610594" y="6045585"/>
                </a:cubicBezTo>
                <a:cubicBezTo>
                  <a:pt x="2632750" y="5961717"/>
                  <a:pt x="2654915" y="5877850"/>
                  <a:pt x="2677080" y="5793981"/>
                </a:cubicBezTo>
                <a:close/>
                <a:moveTo>
                  <a:pt x="4589897" y="5793972"/>
                </a:moveTo>
                <a:cubicBezTo>
                  <a:pt x="4617075" y="5877841"/>
                  <a:pt x="4640371" y="5961708"/>
                  <a:pt x="4659778" y="6045576"/>
                </a:cubicBezTo>
                <a:cubicBezTo>
                  <a:pt x="4554965" y="6068448"/>
                  <a:pt x="4450144" y="6087510"/>
                  <a:pt x="4341441" y="6102752"/>
                </a:cubicBezTo>
                <a:cubicBezTo>
                  <a:pt x="4329797" y="6011263"/>
                  <a:pt x="4310391" y="5923586"/>
                  <a:pt x="4294857" y="5839717"/>
                </a:cubicBezTo>
                <a:cubicBezTo>
                  <a:pt x="4391915" y="5828285"/>
                  <a:pt x="4492847" y="5813034"/>
                  <a:pt x="4589897" y="5793972"/>
                </a:cubicBezTo>
                <a:close/>
                <a:moveTo>
                  <a:pt x="1530249" y="5737839"/>
                </a:moveTo>
                <a:cubicBezTo>
                  <a:pt x="1639022" y="5783779"/>
                  <a:pt x="1743915" y="5825880"/>
                  <a:pt x="1852688" y="5864163"/>
                </a:cubicBezTo>
                <a:cubicBezTo>
                  <a:pt x="1817721" y="5933063"/>
                  <a:pt x="1786644" y="6001962"/>
                  <a:pt x="1755567" y="6074691"/>
                </a:cubicBezTo>
                <a:cubicBezTo>
                  <a:pt x="1642904" y="6024932"/>
                  <a:pt x="1530249" y="5971336"/>
                  <a:pt x="1417585" y="5913921"/>
                </a:cubicBezTo>
                <a:cubicBezTo>
                  <a:pt x="1452552" y="5856506"/>
                  <a:pt x="1487510" y="5795263"/>
                  <a:pt x="1530249" y="5737839"/>
                </a:cubicBezTo>
                <a:close/>
                <a:moveTo>
                  <a:pt x="4920612" y="5723800"/>
                </a:moveTo>
                <a:cubicBezTo>
                  <a:pt x="4950628" y="5802876"/>
                  <a:pt x="4984393" y="5878194"/>
                  <a:pt x="5010660" y="5957270"/>
                </a:cubicBezTo>
                <a:cubicBezTo>
                  <a:pt x="4909357" y="5983626"/>
                  <a:pt x="4804297" y="6009991"/>
                  <a:pt x="4702985" y="6032579"/>
                </a:cubicBezTo>
                <a:cubicBezTo>
                  <a:pt x="4680475" y="5949737"/>
                  <a:pt x="4657965" y="5866895"/>
                  <a:pt x="4631699" y="5784053"/>
                </a:cubicBezTo>
                <a:cubicBezTo>
                  <a:pt x="4729253" y="5768987"/>
                  <a:pt x="4823058" y="5746399"/>
                  <a:pt x="4920612" y="5723800"/>
                </a:cubicBezTo>
                <a:close/>
                <a:moveTo>
                  <a:pt x="2349760" y="5723800"/>
                </a:moveTo>
                <a:cubicBezTo>
                  <a:pt x="2447314" y="5746399"/>
                  <a:pt x="2541119" y="5768987"/>
                  <a:pt x="2638673" y="5784053"/>
                </a:cubicBezTo>
                <a:cubicBezTo>
                  <a:pt x="2612406" y="5866895"/>
                  <a:pt x="2586139" y="5949737"/>
                  <a:pt x="2567387" y="6032579"/>
                </a:cubicBezTo>
                <a:cubicBezTo>
                  <a:pt x="2462326" y="6009991"/>
                  <a:pt x="2361015" y="5983626"/>
                  <a:pt x="2259712" y="5957270"/>
                </a:cubicBezTo>
                <a:cubicBezTo>
                  <a:pt x="2285979" y="5878194"/>
                  <a:pt x="2315995" y="5802876"/>
                  <a:pt x="2349760" y="5723800"/>
                </a:cubicBezTo>
                <a:close/>
                <a:moveTo>
                  <a:pt x="5243627" y="5639587"/>
                </a:moveTo>
                <a:cubicBezTo>
                  <a:pt x="5285472" y="5708204"/>
                  <a:pt x="5323515" y="5780640"/>
                  <a:pt x="5361551" y="5849257"/>
                </a:cubicBezTo>
                <a:cubicBezTo>
                  <a:pt x="5255041" y="5887371"/>
                  <a:pt x="5152332" y="5921684"/>
                  <a:pt x="5049623" y="5948367"/>
                </a:cubicBezTo>
                <a:cubicBezTo>
                  <a:pt x="5019192" y="5872129"/>
                  <a:pt x="4988751" y="5795882"/>
                  <a:pt x="4954518" y="5719644"/>
                </a:cubicBezTo>
                <a:cubicBezTo>
                  <a:pt x="5049623" y="5696772"/>
                  <a:pt x="5144719" y="5670089"/>
                  <a:pt x="5243627" y="5639587"/>
                </a:cubicBezTo>
                <a:close/>
                <a:moveTo>
                  <a:pt x="2026745" y="5639587"/>
                </a:moveTo>
                <a:cubicBezTo>
                  <a:pt x="2121851" y="5670089"/>
                  <a:pt x="2220749" y="5696772"/>
                  <a:pt x="2315854" y="5719644"/>
                </a:cubicBezTo>
                <a:cubicBezTo>
                  <a:pt x="2281621" y="5795882"/>
                  <a:pt x="2251180" y="5872129"/>
                  <a:pt x="2220749" y="5948367"/>
                </a:cubicBezTo>
                <a:cubicBezTo>
                  <a:pt x="2118040" y="5921684"/>
                  <a:pt x="2011530" y="5887371"/>
                  <a:pt x="1908821" y="5849257"/>
                </a:cubicBezTo>
                <a:cubicBezTo>
                  <a:pt x="1943054" y="5780640"/>
                  <a:pt x="1984900" y="5708204"/>
                  <a:pt x="2026745" y="5639587"/>
                </a:cubicBezTo>
                <a:close/>
                <a:moveTo>
                  <a:pt x="3913349" y="5583445"/>
                </a:moveTo>
                <a:cubicBezTo>
                  <a:pt x="3924833" y="5669833"/>
                  <a:pt x="3932490" y="5752472"/>
                  <a:pt x="3943975" y="5842617"/>
                </a:cubicBezTo>
                <a:cubicBezTo>
                  <a:pt x="3844449" y="5846366"/>
                  <a:pt x="3748751" y="5850123"/>
                  <a:pt x="3653054" y="5850123"/>
                </a:cubicBezTo>
                <a:cubicBezTo>
                  <a:pt x="3649226" y="5763735"/>
                  <a:pt x="3649226" y="5677348"/>
                  <a:pt x="3649226" y="5590960"/>
                </a:cubicBezTo>
                <a:cubicBezTo>
                  <a:pt x="3737267" y="5590960"/>
                  <a:pt x="3825308" y="5590960"/>
                  <a:pt x="3913349" y="5583445"/>
                </a:cubicBezTo>
                <a:close/>
                <a:moveTo>
                  <a:pt x="3353549" y="5583445"/>
                </a:moveTo>
                <a:cubicBezTo>
                  <a:pt x="3442757" y="5587256"/>
                  <a:pt x="3531956" y="5587256"/>
                  <a:pt x="3621155" y="5587256"/>
                </a:cubicBezTo>
                <a:cubicBezTo>
                  <a:pt x="3621155" y="5674881"/>
                  <a:pt x="3621155" y="5762507"/>
                  <a:pt x="3621155" y="5850123"/>
                </a:cubicBezTo>
                <a:cubicBezTo>
                  <a:pt x="3524193" y="5850123"/>
                  <a:pt x="3423359" y="5846312"/>
                  <a:pt x="3326406" y="5842503"/>
                </a:cubicBezTo>
                <a:cubicBezTo>
                  <a:pt x="3334160" y="5754885"/>
                  <a:pt x="3341923" y="5667261"/>
                  <a:pt x="3353549" y="5583445"/>
                </a:cubicBezTo>
                <a:close/>
                <a:moveTo>
                  <a:pt x="4212978" y="5569406"/>
                </a:moveTo>
                <a:cubicBezTo>
                  <a:pt x="4232199" y="5649772"/>
                  <a:pt x="4251411" y="5730148"/>
                  <a:pt x="4266785" y="5810515"/>
                </a:cubicBezTo>
                <a:cubicBezTo>
                  <a:pt x="4170708" y="5821469"/>
                  <a:pt x="4074630" y="5832433"/>
                  <a:pt x="3974707" y="5836083"/>
                </a:cubicBezTo>
                <a:cubicBezTo>
                  <a:pt x="3967024" y="5752065"/>
                  <a:pt x="3955495" y="5668038"/>
                  <a:pt x="3943966" y="5587671"/>
                </a:cubicBezTo>
                <a:cubicBezTo>
                  <a:pt x="4032351" y="5584020"/>
                  <a:pt x="4124592" y="5576717"/>
                  <a:pt x="4212978" y="5569406"/>
                </a:cubicBezTo>
                <a:close/>
                <a:moveTo>
                  <a:pt x="3061240" y="5569406"/>
                </a:moveTo>
                <a:cubicBezTo>
                  <a:pt x="3149635" y="5576717"/>
                  <a:pt x="3238020" y="5584020"/>
                  <a:pt x="3326415" y="5587671"/>
                </a:cubicBezTo>
                <a:cubicBezTo>
                  <a:pt x="3314886" y="5668038"/>
                  <a:pt x="3303357" y="5752065"/>
                  <a:pt x="3295665" y="5836083"/>
                </a:cubicBezTo>
                <a:cubicBezTo>
                  <a:pt x="3199587" y="5832433"/>
                  <a:pt x="3103519" y="5821469"/>
                  <a:pt x="3003595" y="5810515"/>
                </a:cubicBezTo>
                <a:cubicBezTo>
                  <a:pt x="3022807" y="5730148"/>
                  <a:pt x="3038182" y="5649772"/>
                  <a:pt x="3061240" y="5569406"/>
                </a:cubicBezTo>
                <a:close/>
                <a:moveTo>
                  <a:pt x="5525800" y="5542936"/>
                </a:moveTo>
                <a:lnTo>
                  <a:pt x="5525800" y="5787779"/>
                </a:lnTo>
                <a:lnTo>
                  <a:pt x="5396695" y="5836083"/>
                </a:lnTo>
                <a:cubicBezTo>
                  <a:pt x="5362037" y="5765734"/>
                  <a:pt x="5319687" y="5695375"/>
                  <a:pt x="5277329" y="5625017"/>
                </a:cubicBezTo>
                <a:cubicBezTo>
                  <a:pt x="5325461" y="5611339"/>
                  <a:pt x="5374554" y="5595707"/>
                  <a:pt x="5423647" y="5579094"/>
                </a:cubicBezTo>
                <a:close/>
                <a:moveTo>
                  <a:pt x="4497833" y="5527303"/>
                </a:moveTo>
                <a:cubicBezTo>
                  <a:pt x="4523747" y="5606963"/>
                  <a:pt x="4553357" y="5686632"/>
                  <a:pt x="4575565" y="5766291"/>
                </a:cubicBezTo>
                <a:cubicBezTo>
                  <a:pt x="4483025" y="5785255"/>
                  <a:pt x="4390483" y="5796634"/>
                  <a:pt x="4294237" y="5808012"/>
                </a:cubicBezTo>
                <a:cubicBezTo>
                  <a:pt x="4279429" y="5724560"/>
                  <a:pt x="4260924" y="5641109"/>
                  <a:pt x="4238715" y="5557655"/>
                </a:cubicBezTo>
                <a:cubicBezTo>
                  <a:pt x="4323855" y="5550070"/>
                  <a:pt x="4408988" y="5538682"/>
                  <a:pt x="4497833" y="5527303"/>
                </a:cubicBezTo>
                <a:close/>
                <a:moveTo>
                  <a:pt x="2765607" y="5527303"/>
                </a:moveTo>
                <a:cubicBezTo>
                  <a:pt x="2854293" y="5538682"/>
                  <a:pt x="2942980" y="5550070"/>
                  <a:pt x="3031666" y="5557655"/>
                </a:cubicBezTo>
                <a:cubicBezTo>
                  <a:pt x="3012383" y="5641109"/>
                  <a:pt x="2993109" y="5724560"/>
                  <a:pt x="2973827" y="5808012"/>
                </a:cubicBezTo>
                <a:cubicBezTo>
                  <a:pt x="2877431" y="5796634"/>
                  <a:pt x="2781026" y="5785255"/>
                  <a:pt x="2680775" y="5766291"/>
                </a:cubicBezTo>
                <a:cubicBezTo>
                  <a:pt x="2707767" y="5686632"/>
                  <a:pt x="2734760" y="5606963"/>
                  <a:pt x="2765607" y="5527303"/>
                </a:cubicBezTo>
                <a:close/>
                <a:moveTo>
                  <a:pt x="1692087" y="5527303"/>
                </a:moveTo>
                <a:cubicBezTo>
                  <a:pt x="1788961" y="5562483"/>
                  <a:pt x="1882121" y="5597662"/>
                  <a:pt x="1979003" y="5625017"/>
                </a:cubicBezTo>
                <a:cubicBezTo>
                  <a:pt x="1934284" y="5695375"/>
                  <a:pt x="1897027" y="5765734"/>
                  <a:pt x="1863492" y="5836083"/>
                </a:cubicBezTo>
                <a:cubicBezTo>
                  <a:pt x="1759157" y="5796996"/>
                  <a:pt x="1658544" y="5757909"/>
                  <a:pt x="1557940" y="5711006"/>
                </a:cubicBezTo>
                <a:cubicBezTo>
                  <a:pt x="1598927" y="5648472"/>
                  <a:pt x="1643646" y="5589847"/>
                  <a:pt x="1692087" y="5527303"/>
                </a:cubicBezTo>
                <a:close/>
                <a:moveTo>
                  <a:pt x="4800274" y="5485201"/>
                </a:moveTo>
                <a:cubicBezTo>
                  <a:pt x="4838945" y="5556321"/>
                  <a:pt x="4877617" y="5631170"/>
                  <a:pt x="4912417" y="5706029"/>
                </a:cubicBezTo>
                <a:cubicBezTo>
                  <a:pt x="4815747" y="5728485"/>
                  <a:pt x="4719067" y="5747202"/>
                  <a:pt x="4618525" y="5765910"/>
                </a:cubicBezTo>
                <a:cubicBezTo>
                  <a:pt x="4591462" y="5683572"/>
                  <a:pt x="4564390" y="5604975"/>
                  <a:pt x="4533455" y="5530115"/>
                </a:cubicBezTo>
                <a:cubicBezTo>
                  <a:pt x="4622397" y="5515147"/>
                  <a:pt x="4711331" y="5500178"/>
                  <a:pt x="4800274" y="5485201"/>
                </a:cubicBezTo>
                <a:close/>
                <a:moveTo>
                  <a:pt x="2470098" y="5485201"/>
                </a:moveTo>
                <a:cubicBezTo>
                  <a:pt x="2559041" y="5500178"/>
                  <a:pt x="2647975" y="5515147"/>
                  <a:pt x="2736917" y="5530115"/>
                </a:cubicBezTo>
                <a:cubicBezTo>
                  <a:pt x="2705982" y="5604975"/>
                  <a:pt x="2675046" y="5683572"/>
                  <a:pt x="2647975" y="5765910"/>
                </a:cubicBezTo>
                <a:cubicBezTo>
                  <a:pt x="2551305" y="5747202"/>
                  <a:pt x="2454625" y="5728485"/>
                  <a:pt x="2357955" y="5706029"/>
                </a:cubicBezTo>
                <a:cubicBezTo>
                  <a:pt x="2392755" y="5631170"/>
                  <a:pt x="2427563" y="5556321"/>
                  <a:pt x="2470098" y="5485201"/>
                </a:cubicBezTo>
                <a:close/>
                <a:moveTo>
                  <a:pt x="5093149" y="5415020"/>
                </a:moveTo>
                <a:cubicBezTo>
                  <a:pt x="5143066" y="5479508"/>
                  <a:pt x="5192993" y="5547789"/>
                  <a:pt x="5235227" y="5616069"/>
                </a:cubicBezTo>
                <a:cubicBezTo>
                  <a:pt x="5139229" y="5646422"/>
                  <a:pt x="5039394" y="5669179"/>
                  <a:pt x="4943396" y="5695729"/>
                </a:cubicBezTo>
                <a:cubicBezTo>
                  <a:pt x="4908835" y="5619862"/>
                  <a:pt x="4870438" y="5543996"/>
                  <a:pt x="4828195" y="5471922"/>
                </a:cubicBezTo>
                <a:cubicBezTo>
                  <a:pt x="4916519" y="5452958"/>
                  <a:pt x="5004833" y="5433993"/>
                  <a:pt x="5093149" y="5415020"/>
                </a:cubicBezTo>
                <a:close/>
                <a:moveTo>
                  <a:pt x="2172325" y="5415020"/>
                </a:moveTo>
                <a:cubicBezTo>
                  <a:pt x="2257590" y="5433993"/>
                  <a:pt x="2342863" y="5452958"/>
                  <a:pt x="2428137" y="5471922"/>
                </a:cubicBezTo>
                <a:cubicBezTo>
                  <a:pt x="2387353" y="5543996"/>
                  <a:pt x="2350281" y="5619862"/>
                  <a:pt x="2316915" y="5695729"/>
                </a:cubicBezTo>
                <a:cubicBezTo>
                  <a:pt x="2220519" y="5669179"/>
                  <a:pt x="2127827" y="5646422"/>
                  <a:pt x="2035145" y="5616069"/>
                </a:cubicBezTo>
                <a:cubicBezTo>
                  <a:pt x="2075929" y="5547789"/>
                  <a:pt x="2120418" y="5479508"/>
                  <a:pt x="2172325" y="5415020"/>
                </a:cubicBezTo>
                <a:close/>
                <a:moveTo>
                  <a:pt x="814578" y="5400989"/>
                </a:moveTo>
                <a:cubicBezTo>
                  <a:pt x="874884" y="5520027"/>
                  <a:pt x="938957" y="5635228"/>
                  <a:pt x="1010561" y="5754266"/>
                </a:cubicBezTo>
                <a:cubicBezTo>
                  <a:pt x="950255" y="5777308"/>
                  <a:pt x="893725" y="5796501"/>
                  <a:pt x="833428" y="5808021"/>
                </a:cubicBezTo>
                <a:cubicBezTo>
                  <a:pt x="750514" y="5688983"/>
                  <a:pt x="675135" y="5569945"/>
                  <a:pt x="603529" y="5447069"/>
                </a:cubicBezTo>
                <a:cubicBezTo>
                  <a:pt x="675135" y="5435549"/>
                  <a:pt x="746739" y="5420192"/>
                  <a:pt x="814578" y="5400989"/>
                </a:cubicBezTo>
                <a:close/>
                <a:moveTo>
                  <a:pt x="5386297" y="5330808"/>
                </a:moveTo>
                <a:lnTo>
                  <a:pt x="5525800" y="5481742"/>
                </a:lnTo>
                <a:lnTo>
                  <a:pt x="5525800" y="5527180"/>
                </a:lnTo>
                <a:lnTo>
                  <a:pt x="5267975" y="5611516"/>
                </a:lnTo>
                <a:cubicBezTo>
                  <a:pt x="5222177" y="5544305"/>
                  <a:pt x="5176380" y="5473142"/>
                  <a:pt x="5122943" y="5405931"/>
                </a:cubicBezTo>
                <a:cubicBezTo>
                  <a:pt x="5210728" y="5382210"/>
                  <a:pt x="5298513" y="5358489"/>
                  <a:pt x="5386297" y="5330808"/>
                </a:cubicBezTo>
                <a:close/>
                <a:moveTo>
                  <a:pt x="1874844" y="5330808"/>
                </a:moveTo>
                <a:cubicBezTo>
                  <a:pt x="1959791" y="5358489"/>
                  <a:pt x="2048433" y="5382210"/>
                  <a:pt x="2133388" y="5405931"/>
                </a:cubicBezTo>
                <a:cubicBezTo>
                  <a:pt x="2081676" y="5473142"/>
                  <a:pt x="2037355" y="5544305"/>
                  <a:pt x="1993034" y="5611516"/>
                </a:cubicBezTo>
                <a:cubicBezTo>
                  <a:pt x="1900696" y="5583844"/>
                  <a:pt x="1804663" y="5552218"/>
                  <a:pt x="1712325" y="5516632"/>
                </a:cubicBezTo>
                <a:cubicBezTo>
                  <a:pt x="1764037" y="5453373"/>
                  <a:pt x="1819436" y="5394067"/>
                  <a:pt x="1874844" y="5330808"/>
                </a:cubicBezTo>
                <a:close/>
                <a:moveTo>
                  <a:pt x="1049039" y="5330808"/>
                </a:moveTo>
                <a:cubicBezTo>
                  <a:pt x="1097949" y="5445646"/>
                  <a:pt x="1150615" y="5556656"/>
                  <a:pt x="1207049" y="5667658"/>
                </a:cubicBezTo>
                <a:cubicBezTo>
                  <a:pt x="1146859" y="5702112"/>
                  <a:pt x="1090424" y="5728910"/>
                  <a:pt x="1030234" y="5751871"/>
                </a:cubicBezTo>
                <a:cubicBezTo>
                  <a:pt x="962509" y="5637042"/>
                  <a:pt x="898561" y="5518375"/>
                  <a:pt x="842127" y="5403535"/>
                </a:cubicBezTo>
                <a:cubicBezTo>
                  <a:pt x="909842" y="5384404"/>
                  <a:pt x="981324" y="5357605"/>
                  <a:pt x="1049039" y="5330808"/>
                </a:cubicBezTo>
                <a:close/>
                <a:moveTo>
                  <a:pt x="3881617" y="5316768"/>
                </a:moveTo>
                <a:cubicBezTo>
                  <a:pt x="3893040" y="5399724"/>
                  <a:pt x="3904472" y="5478906"/>
                  <a:pt x="3915904" y="5561865"/>
                </a:cubicBezTo>
                <a:cubicBezTo>
                  <a:pt x="3828278" y="5565640"/>
                  <a:pt x="3740653" y="5569406"/>
                  <a:pt x="3653036" y="5569406"/>
                </a:cubicBezTo>
                <a:cubicBezTo>
                  <a:pt x="3653036" y="5486448"/>
                  <a:pt x="3653036" y="5403500"/>
                  <a:pt x="3649226" y="5324309"/>
                </a:cubicBezTo>
                <a:cubicBezTo>
                  <a:pt x="3729230" y="5324309"/>
                  <a:pt x="3805424" y="5320542"/>
                  <a:pt x="3881617" y="5316768"/>
                </a:cubicBezTo>
                <a:close/>
                <a:moveTo>
                  <a:pt x="3385395" y="5316768"/>
                </a:moveTo>
                <a:cubicBezTo>
                  <a:pt x="3462693" y="5320542"/>
                  <a:pt x="3539993" y="5324309"/>
                  <a:pt x="3621155" y="5324309"/>
                </a:cubicBezTo>
                <a:cubicBezTo>
                  <a:pt x="3617291" y="5403500"/>
                  <a:pt x="3617291" y="5486448"/>
                  <a:pt x="3617291" y="5569406"/>
                </a:cubicBezTo>
                <a:cubicBezTo>
                  <a:pt x="3528393" y="5569406"/>
                  <a:pt x="3439503" y="5565640"/>
                  <a:pt x="3354477" y="5561865"/>
                </a:cubicBezTo>
                <a:cubicBezTo>
                  <a:pt x="3362204" y="5478906"/>
                  <a:pt x="3373804" y="5399724"/>
                  <a:pt x="3385395" y="5316768"/>
                </a:cubicBezTo>
                <a:close/>
                <a:moveTo>
                  <a:pt x="4146403" y="5302736"/>
                </a:moveTo>
                <a:cubicBezTo>
                  <a:pt x="4169072" y="5377047"/>
                  <a:pt x="4191750" y="5455062"/>
                  <a:pt x="4210644" y="5536799"/>
                </a:cubicBezTo>
                <a:cubicBezTo>
                  <a:pt x="4123726" y="5544234"/>
                  <a:pt x="4036817" y="5551661"/>
                  <a:pt x="3953682" y="5555374"/>
                </a:cubicBezTo>
                <a:cubicBezTo>
                  <a:pt x="3942348" y="5473637"/>
                  <a:pt x="3931013" y="5391909"/>
                  <a:pt x="3915895" y="5313885"/>
                </a:cubicBezTo>
                <a:cubicBezTo>
                  <a:pt x="3995245" y="5310172"/>
                  <a:pt x="4070829" y="5306450"/>
                  <a:pt x="4146403" y="5302736"/>
                </a:cubicBezTo>
                <a:close/>
                <a:moveTo>
                  <a:pt x="3123977" y="5302736"/>
                </a:moveTo>
                <a:cubicBezTo>
                  <a:pt x="3199552" y="5306450"/>
                  <a:pt x="3278911" y="5310172"/>
                  <a:pt x="3354486" y="5313885"/>
                </a:cubicBezTo>
                <a:cubicBezTo>
                  <a:pt x="3343151" y="5391909"/>
                  <a:pt x="3331808" y="5473637"/>
                  <a:pt x="3320473" y="5555374"/>
                </a:cubicBezTo>
                <a:cubicBezTo>
                  <a:pt x="3233564" y="5551661"/>
                  <a:pt x="3146646" y="5544234"/>
                  <a:pt x="3059737" y="5536799"/>
                </a:cubicBezTo>
                <a:cubicBezTo>
                  <a:pt x="3078631" y="5455062"/>
                  <a:pt x="3101299" y="5377047"/>
                  <a:pt x="3123977" y="5302736"/>
                </a:cubicBezTo>
                <a:close/>
                <a:moveTo>
                  <a:pt x="4397512" y="5274665"/>
                </a:moveTo>
                <a:cubicBezTo>
                  <a:pt x="4431295" y="5351964"/>
                  <a:pt x="4461328" y="5429263"/>
                  <a:pt x="4491353" y="5510425"/>
                </a:cubicBezTo>
                <a:cubicBezTo>
                  <a:pt x="4408775" y="5522025"/>
                  <a:pt x="4322433" y="5533616"/>
                  <a:pt x="4236097" y="5541343"/>
                </a:cubicBezTo>
                <a:cubicBezTo>
                  <a:pt x="4213579" y="5460181"/>
                  <a:pt x="4191051" y="5379018"/>
                  <a:pt x="4168533" y="5297856"/>
                </a:cubicBezTo>
                <a:cubicBezTo>
                  <a:pt x="4243604" y="5293993"/>
                  <a:pt x="4322433" y="5286265"/>
                  <a:pt x="4397512" y="5274665"/>
                </a:cubicBezTo>
                <a:close/>
                <a:moveTo>
                  <a:pt x="2875495" y="5274665"/>
                </a:moveTo>
                <a:cubicBezTo>
                  <a:pt x="2949708" y="5286265"/>
                  <a:pt x="3023912" y="5293993"/>
                  <a:pt x="3101839" y="5297856"/>
                </a:cubicBezTo>
                <a:cubicBezTo>
                  <a:pt x="3075863" y="5379018"/>
                  <a:pt x="3053601" y="5460181"/>
                  <a:pt x="3035043" y="5541343"/>
                </a:cubicBezTo>
                <a:cubicBezTo>
                  <a:pt x="2949708" y="5533616"/>
                  <a:pt x="2864363" y="5522025"/>
                  <a:pt x="2779019" y="5510425"/>
                </a:cubicBezTo>
                <a:cubicBezTo>
                  <a:pt x="2808699" y="5429263"/>
                  <a:pt x="2842101" y="5351964"/>
                  <a:pt x="2875495" y="5274665"/>
                </a:cubicBezTo>
                <a:close/>
                <a:moveTo>
                  <a:pt x="4655490" y="5246594"/>
                </a:moveTo>
                <a:cubicBezTo>
                  <a:pt x="4701589" y="5316166"/>
                  <a:pt x="4743841" y="5385729"/>
                  <a:pt x="4786093" y="5455300"/>
                </a:cubicBezTo>
                <a:cubicBezTo>
                  <a:pt x="4697743" y="5473602"/>
                  <a:pt x="4609392" y="5484591"/>
                  <a:pt x="4521041" y="5499232"/>
                </a:cubicBezTo>
                <a:cubicBezTo>
                  <a:pt x="4490319" y="5422350"/>
                  <a:pt x="4455741" y="5349118"/>
                  <a:pt x="4421171" y="5275885"/>
                </a:cubicBezTo>
                <a:cubicBezTo>
                  <a:pt x="4498001" y="5268565"/>
                  <a:pt x="4574823" y="5257585"/>
                  <a:pt x="4655490" y="5246594"/>
                </a:cubicBezTo>
                <a:close/>
                <a:moveTo>
                  <a:pt x="2609860" y="5246594"/>
                </a:moveTo>
                <a:cubicBezTo>
                  <a:pt x="2683728" y="5257585"/>
                  <a:pt x="2761301" y="5268565"/>
                  <a:pt x="2835170" y="5275885"/>
                </a:cubicBezTo>
                <a:cubicBezTo>
                  <a:pt x="2798231" y="5349118"/>
                  <a:pt x="2768684" y="5422350"/>
                  <a:pt x="2735441" y="5499232"/>
                </a:cubicBezTo>
                <a:cubicBezTo>
                  <a:pt x="2654181" y="5484591"/>
                  <a:pt x="2569235" y="5473602"/>
                  <a:pt x="2484279" y="5455300"/>
                </a:cubicBezTo>
                <a:cubicBezTo>
                  <a:pt x="2521218" y="5385729"/>
                  <a:pt x="2565539" y="5316166"/>
                  <a:pt x="2609860" y="5246594"/>
                </a:cubicBezTo>
                <a:close/>
                <a:moveTo>
                  <a:pt x="1273393" y="5232563"/>
                </a:moveTo>
                <a:cubicBezTo>
                  <a:pt x="1315504" y="5336899"/>
                  <a:pt x="1357606" y="5441234"/>
                  <a:pt x="1403545" y="5545570"/>
                </a:cubicBezTo>
                <a:cubicBezTo>
                  <a:pt x="1342302" y="5586558"/>
                  <a:pt x="1284878" y="5620092"/>
                  <a:pt x="1223636" y="5653627"/>
                </a:cubicBezTo>
                <a:cubicBezTo>
                  <a:pt x="1166220" y="5545570"/>
                  <a:pt x="1116453" y="5433781"/>
                  <a:pt x="1066695" y="5325723"/>
                </a:cubicBezTo>
                <a:cubicBezTo>
                  <a:pt x="1135594" y="5299642"/>
                  <a:pt x="1204494" y="5269829"/>
                  <a:pt x="1273393" y="5232563"/>
                </a:cubicBezTo>
                <a:close/>
                <a:moveTo>
                  <a:pt x="4916766" y="5190454"/>
                </a:moveTo>
                <a:cubicBezTo>
                  <a:pt x="4977815" y="5261050"/>
                  <a:pt x="5031233" y="5327713"/>
                  <a:pt x="5080833" y="5398310"/>
                </a:cubicBezTo>
                <a:cubicBezTo>
                  <a:pt x="4996894" y="5417921"/>
                  <a:pt x="4909136" y="5437521"/>
                  <a:pt x="4821378" y="5457131"/>
                </a:cubicBezTo>
                <a:cubicBezTo>
                  <a:pt x="4779409" y="5378700"/>
                  <a:pt x="4733629" y="5304186"/>
                  <a:pt x="4687840" y="5233598"/>
                </a:cubicBezTo>
                <a:cubicBezTo>
                  <a:pt x="4764149" y="5221831"/>
                  <a:pt x="4840457" y="5206147"/>
                  <a:pt x="4916766" y="5190454"/>
                </a:cubicBezTo>
                <a:close/>
                <a:moveTo>
                  <a:pt x="2352014" y="5190454"/>
                </a:moveTo>
                <a:cubicBezTo>
                  <a:pt x="2427589" y="5206147"/>
                  <a:pt x="2506948" y="5221831"/>
                  <a:pt x="2582523" y="5233598"/>
                </a:cubicBezTo>
                <a:cubicBezTo>
                  <a:pt x="2537176" y="5304186"/>
                  <a:pt x="2491829" y="5378700"/>
                  <a:pt x="2450267" y="5457131"/>
                </a:cubicBezTo>
                <a:cubicBezTo>
                  <a:pt x="2363357" y="5437521"/>
                  <a:pt x="2276439" y="5417921"/>
                  <a:pt x="2189530" y="5398310"/>
                </a:cubicBezTo>
                <a:cubicBezTo>
                  <a:pt x="2242436" y="5327713"/>
                  <a:pt x="2295333" y="5261050"/>
                  <a:pt x="2352014" y="5190454"/>
                </a:cubicBezTo>
                <a:close/>
                <a:moveTo>
                  <a:pt x="5175355" y="5148351"/>
                </a:moveTo>
                <a:cubicBezTo>
                  <a:pt x="5248515" y="5203414"/>
                  <a:pt x="5313976" y="5262146"/>
                  <a:pt x="5375581" y="5320887"/>
                </a:cubicBezTo>
                <a:cubicBezTo>
                  <a:pt x="5287019" y="5342911"/>
                  <a:pt x="5198465" y="5364934"/>
                  <a:pt x="5109903" y="5386958"/>
                </a:cubicBezTo>
                <a:cubicBezTo>
                  <a:pt x="5059844" y="5320887"/>
                  <a:pt x="5002084" y="5258477"/>
                  <a:pt x="4940479" y="5196077"/>
                </a:cubicBezTo>
                <a:cubicBezTo>
                  <a:pt x="5021340" y="5181390"/>
                  <a:pt x="5098347" y="5163037"/>
                  <a:pt x="5175355" y="5148351"/>
                </a:cubicBezTo>
                <a:close/>
                <a:moveTo>
                  <a:pt x="2086521" y="5148351"/>
                </a:moveTo>
                <a:cubicBezTo>
                  <a:pt x="2165473" y="5163037"/>
                  <a:pt x="2240659" y="5181390"/>
                  <a:pt x="2315854" y="5196077"/>
                </a:cubicBezTo>
                <a:cubicBezTo>
                  <a:pt x="2259464" y="5258477"/>
                  <a:pt x="2203066" y="5320887"/>
                  <a:pt x="2150434" y="5386958"/>
                </a:cubicBezTo>
                <a:cubicBezTo>
                  <a:pt x="2067725" y="5364934"/>
                  <a:pt x="1981257" y="5342911"/>
                  <a:pt x="1894790" y="5320887"/>
                </a:cubicBezTo>
                <a:cubicBezTo>
                  <a:pt x="1954946" y="5262146"/>
                  <a:pt x="2018850" y="5203414"/>
                  <a:pt x="2086521" y="5148351"/>
                </a:cubicBezTo>
                <a:close/>
                <a:moveTo>
                  <a:pt x="1505582" y="5092209"/>
                </a:moveTo>
                <a:cubicBezTo>
                  <a:pt x="1535810" y="5191443"/>
                  <a:pt x="1566038" y="5290677"/>
                  <a:pt x="1600050" y="5386100"/>
                </a:cubicBezTo>
                <a:cubicBezTo>
                  <a:pt x="1543369" y="5439528"/>
                  <a:pt x="1486688" y="5485334"/>
                  <a:pt x="1426223" y="5527312"/>
                </a:cubicBezTo>
                <a:cubicBezTo>
                  <a:pt x="1384660" y="5424268"/>
                  <a:pt x="1343089" y="5317395"/>
                  <a:pt x="1305301" y="5214342"/>
                </a:cubicBezTo>
                <a:cubicBezTo>
                  <a:pt x="1373317" y="5176174"/>
                  <a:pt x="1441341" y="5138015"/>
                  <a:pt x="1505582" y="5092209"/>
                </a:cubicBezTo>
                <a:close/>
                <a:moveTo>
                  <a:pt x="3836978" y="5064129"/>
                </a:moveTo>
                <a:cubicBezTo>
                  <a:pt x="3848021" y="5139882"/>
                  <a:pt x="3862750" y="5219416"/>
                  <a:pt x="3873793" y="5298952"/>
                </a:cubicBezTo>
                <a:cubicBezTo>
                  <a:pt x="3800163" y="5298952"/>
                  <a:pt x="3726533" y="5302736"/>
                  <a:pt x="3649226" y="5302736"/>
                </a:cubicBezTo>
                <a:cubicBezTo>
                  <a:pt x="3649226" y="5223202"/>
                  <a:pt x="3649226" y="5143666"/>
                  <a:pt x="3649226" y="5067922"/>
                </a:cubicBezTo>
                <a:cubicBezTo>
                  <a:pt x="3711813" y="5067922"/>
                  <a:pt x="3774391" y="5064129"/>
                  <a:pt x="3836978" y="5064129"/>
                </a:cubicBezTo>
                <a:close/>
                <a:moveTo>
                  <a:pt x="3430273" y="5064129"/>
                </a:moveTo>
                <a:cubicBezTo>
                  <a:pt x="3493903" y="5064129"/>
                  <a:pt x="3557525" y="5067922"/>
                  <a:pt x="3621155" y="5067922"/>
                </a:cubicBezTo>
                <a:cubicBezTo>
                  <a:pt x="3621155" y="5143666"/>
                  <a:pt x="3621155" y="5223202"/>
                  <a:pt x="3621155" y="5302736"/>
                </a:cubicBezTo>
                <a:cubicBezTo>
                  <a:pt x="3546296" y="5302736"/>
                  <a:pt x="3471446" y="5298952"/>
                  <a:pt x="3396588" y="5298952"/>
                </a:cubicBezTo>
                <a:cubicBezTo>
                  <a:pt x="3404076" y="5219416"/>
                  <a:pt x="3419045" y="5139882"/>
                  <a:pt x="3430273" y="5064129"/>
                </a:cubicBezTo>
                <a:close/>
                <a:moveTo>
                  <a:pt x="4065347" y="5050098"/>
                </a:moveTo>
                <a:cubicBezTo>
                  <a:pt x="4091641" y="5124666"/>
                  <a:pt x="4114177" y="5199232"/>
                  <a:pt x="4140471" y="5277521"/>
                </a:cubicBezTo>
                <a:cubicBezTo>
                  <a:pt x="4061589" y="5281252"/>
                  <a:pt x="3986475" y="5284983"/>
                  <a:pt x="3911351" y="5288705"/>
                </a:cubicBezTo>
                <a:cubicBezTo>
                  <a:pt x="3900087" y="5210416"/>
                  <a:pt x="3885057" y="5135849"/>
                  <a:pt x="3873793" y="5061282"/>
                </a:cubicBezTo>
                <a:cubicBezTo>
                  <a:pt x="3937644" y="5057560"/>
                  <a:pt x="4001496" y="5053829"/>
                  <a:pt x="4065347" y="5050098"/>
                </a:cubicBezTo>
                <a:close/>
                <a:moveTo>
                  <a:pt x="3202293" y="5050098"/>
                </a:moveTo>
                <a:cubicBezTo>
                  <a:pt x="3267055" y="5053829"/>
                  <a:pt x="3331826" y="5057560"/>
                  <a:pt x="3396588" y="5061282"/>
                </a:cubicBezTo>
                <a:cubicBezTo>
                  <a:pt x="3381345" y="5135849"/>
                  <a:pt x="3369923" y="5210416"/>
                  <a:pt x="3358491" y="5288705"/>
                </a:cubicBezTo>
                <a:cubicBezTo>
                  <a:pt x="3282297" y="5288705"/>
                  <a:pt x="3206103" y="5281252"/>
                  <a:pt x="3129910" y="5277521"/>
                </a:cubicBezTo>
                <a:cubicBezTo>
                  <a:pt x="3152764" y="5199232"/>
                  <a:pt x="3175628" y="5124666"/>
                  <a:pt x="3202293" y="5050098"/>
                </a:cubicBezTo>
                <a:close/>
                <a:moveTo>
                  <a:pt x="4272223" y="5036067"/>
                </a:moveTo>
                <a:cubicBezTo>
                  <a:pt x="4312751" y="5106903"/>
                  <a:pt x="4345915" y="5181470"/>
                  <a:pt x="4379069" y="5256038"/>
                </a:cubicBezTo>
                <a:cubicBezTo>
                  <a:pt x="4305387" y="5263491"/>
                  <a:pt x="4231695" y="5270953"/>
                  <a:pt x="4158003" y="5274674"/>
                </a:cubicBezTo>
                <a:cubicBezTo>
                  <a:pt x="4135900" y="5200107"/>
                  <a:pt x="4110110" y="5125549"/>
                  <a:pt x="4084320" y="5050982"/>
                </a:cubicBezTo>
                <a:cubicBezTo>
                  <a:pt x="4146951" y="5047251"/>
                  <a:pt x="4209591" y="5043529"/>
                  <a:pt x="4272223" y="5036067"/>
                </a:cubicBezTo>
                <a:close/>
                <a:moveTo>
                  <a:pt x="2987822" y="5036067"/>
                </a:moveTo>
                <a:cubicBezTo>
                  <a:pt x="3052629" y="5043529"/>
                  <a:pt x="3121245" y="5047251"/>
                  <a:pt x="3186051" y="5050982"/>
                </a:cubicBezTo>
                <a:cubicBezTo>
                  <a:pt x="3159369" y="5125549"/>
                  <a:pt x="3132677" y="5200107"/>
                  <a:pt x="3105994" y="5274674"/>
                </a:cubicBezTo>
                <a:cubicBezTo>
                  <a:pt x="3029756" y="5270953"/>
                  <a:pt x="2953509" y="5263491"/>
                  <a:pt x="2877272" y="5256038"/>
                </a:cubicBezTo>
                <a:cubicBezTo>
                  <a:pt x="2911575" y="5181470"/>
                  <a:pt x="2949699" y="5106903"/>
                  <a:pt x="2987822" y="5036067"/>
                </a:cubicBezTo>
                <a:close/>
                <a:moveTo>
                  <a:pt x="5525800" y="5009780"/>
                </a:moveTo>
                <a:lnTo>
                  <a:pt x="5525800" y="5252789"/>
                </a:lnTo>
                <a:lnTo>
                  <a:pt x="5473825" y="5202662"/>
                </a:lnTo>
                <a:close/>
                <a:moveTo>
                  <a:pt x="4493687" y="5007996"/>
                </a:moveTo>
                <a:cubicBezTo>
                  <a:pt x="4548273" y="5078832"/>
                  <a:pt x="4598951" y="5145946"/>
                  <a:pt x="4645739" y="5216782"/>
                </a:cubicBezTo>
                <a:cubicBezTo>
                  <a:pt x="4567767" y="5227966"/>
                  <a:pt x="4489788" y="5235419"/>
                  <a:pt x="4411808" y="5246603"/>
                </a:cubicBezTo>
                <a:cubicBezTo>
                  <a:pt x="4376727" y="5172037"/>
                  <a:pt x="4337737" y="5101200"/>
                  <a:pt x="4294847" y="5030365"/>
                </a:cubicBezTo>
                <a:cubicBezTo>
                  <a:pt x="4361131" y="5022911"/>
                  <a:pt x="4427404" y="5015458"/>
                  <a:pt x="4493687" y="5007996"/>
                </a:cubicBezTo>
                <a:close/>
                <a:moveTo>
                  <a:pt x="2768993" y="5007996"/>
                </a:moveTo>
                <a:cubicBezTo>
                  <a:pt x="2835629" y="5015458"/>
                  <a:pt x="2898553" y="5022911"/>
                  <a:pt x="2961484" y="5030365"/>
                </a:cubicBezTo>
                <a:cubicBezTo>
                  <a:pt x="2920762" y="5101200"/>
                  <a:pt x="2883752" y="5172037"/>
                  <a:pt x="2850430" y="5246603"/>
                </a:cubicBezTo>
                <a:cubicBezTo>
                  <a:pt x="2772697" y="5235419"/>
                  <a:pt x="2698670" y="5227966"/>
                  <a:pt x="2624633" y="5216782"/>
                </a:cubicBezTo>
                <a:cubicBezTo>
                  <a:pt x="2672756" y="5145946"/>
                  <a:pt x="2720879" y="5078832"/>
                  <a:pt x="2768993" y="5007996"/>
                </a:cubicBezTo>
                <a:close/>
                <a:moveTo>
                  <a:pt x="640255" y="5007996"/>
                </a:moveTo>
                <a:cubicBezTo>
                  <a:pt x="689705" y="5122465"/>
                  <a:pt x="742964" y="5240743"/>
                  <a:pt x="800025" y="5355209"/>
                </a:cubicBezTo>
                <a:cubicBezTo>
                  <a:pt x="727749" y="5374279"/>
                  <a:pt x="655472" y="5389548"/>
                  <a:pt x="583194" y="5400989"/>
                </a:cubicBezTo>
                <a:cubicBezTo>
                  <a:pt x="514720" y="5282711"/>
                  <a:pt x="450055" y="5164433"/>
                  <a:pt x="392993" y="5042337"/>
                </a:cubicBezTo>
                <a:cubicBezTo>
                  <a:pt x="476684" y="5034706"/>
                  <a:pt x="560367" y="5023256"/>
                  <a:pt x="640255" y="5007996"/>
                </a:cubicBezTo>
                <a:close/>
                <a:moveTo>
                  <a:pt x="4712684" y="4979926"/>
                </a:moveTo>
                <a:cubicBezTo>
                  <a:pt x="4780903" y="5045350"/>
                  <a:pt x="4841536" y="5110775"/>
                  <a:pt x="4898377" y="5176201"/>
                </a:cubicBezTo>
                <a:cubicBezTo>
                  <a:pt x="4822589" y="5191593"/>
                  <a:pt x="4746793" y="5206986"/>
                  <a:pt x="4670997" y="5218533"/>
                </a:cubicBezTo>
                <a:cubicBezTo>
                  <a:pt x="4621735" y="5145415"/>
                  <a:pt x="4572471" y="5076144"/>
                  <a:pt x="4519415" y="5006865"/>
                </a:cubicBezTo>
                <a:cubicBezTo>
                  <a:pt x="4583841" y="4999173"/>
                  <a:pt x="4648267" y="4987626"/>
                  <a:pt x="4712684" y="4979926"/>
                </a:cubicBezTo>
                <a:close/>
                <a:moveTo>
                  <a:pt x="2548617" y="4979926"/>
                </a:moveTo>
                <a:cubicBezTo>
                  <a:pt x="2618657" y="4987626"/>
                  <a:pt x="2684798" y="4999173"/>
                  <a:pt x="2750948" y="5006865"/>
                </a:cubicBezTo>
                <a:cubicBezTo>
                  <a:pt x="2696469" y="5076144"/>
                  <a:pt x="2641998" y="5145415"/>
                  <a:pt x="2595307" y="5218533"/>
                </a:cubicBezTo>
                <a:cubicBezTo>
                  <a:pt x="2517487" y="5206986"/>
                  <a:pt x="2435776" y="5191593"/>
                  <a:pt x="2357955" y="5176201"/>
                </a:cubicBezTo>
                <a:cubicBezTo>
                  <a:pt x="2420215" y="5110775"/>
                  <a:pt x="2482467" y="5045350"/>
                  <a:pt x="2548617" y="4979926"/>
                </a:cubicBezTo>
                <a:close/>
                <a:moveTo>
                  <a:pt x="4932698" y="4951854"/>
                </a:moveTo>
                <a:cubicBezTo>
                  <a:pt x="5010403" y="5011745"/>
                  <a:pt x="5084413" y="5071627"/>
                  <a:pt x="5151015" y="5127769"/>
                </a:cubicBezTo>
                <a:cubicBezTo>
                  <a:pt x="5077013" y="5146485"/>
                  <a:pt x="5003003" y="5161453"/>
                  <a:pt x="4928993" y="5176423"/>
                </a:cubicBezTo>
                <a:cubicBezTo>
                  <a:pt x="4869793" y="5112800"/>
                  <a:pt x="4810592" y="5049170"/>
                  <a:pt x="4743982" y="4985540"/>
                </a:cubicBezTo>
                <a:cubicBezTo>
                  <a:pt x="4806887" y="4974311"/>
                  <a:pt x="4869793" y="4963083"/>
                  <a:pt x="4932698" y="4951854"/>
                </a:cubicBezTo>
                <a:close/>
                <a:moveTo>
                  <a:pt x="2329124" y="4951854"/>
                </a:moveTo>
                <a:cubicBezTo>
                  <a:pt x="2397405" y="4963083"/>
                  <a:pt x="2461893" y="4974311"/>
                  <a:pt x="2526381" y="4985540"/>
                </a:cubicBezTo>
                <a:cubicBezTo>
                  <a:pt x="2458100" y="5049170"/>
                  <a:pt x="2393612" y="5112800"/>
                  <a:pt x="2336710" y="5176423"/>
                </a:cubicBezTo>
                <a:cubicBezTo>
                  <a:pt x="2260843" y="5161453"/>
                  <a:pt x="2184977" y="5146485"/>
                  <a:pt x="2105317" y="5127769"/>
                </a:cubicBezTo>
                <a:cubicBezTo>
                  <a:pt x="2177391" y="5071627"/>
                  <a:pt x="2253258" y="5011745"/>
                  <a:pt x="2329124" y="4951854"/>
                </a:cubicBezTo>
                <a:close/>
                <a:moveTo>
                  <a:pt x="897987" y="4951854"/>
                </a:moveTo>
                <a:cubicBezTo>
                  <a:pt x="935226" y="5063219"/>
                  <a:pt x="976187" y="5174575"/>
                  <a:pt x="1024593" y="5289766"/>
                </a:cubicBezTo>
                <a:cubicBezTo>
                  <a:pt x="953845" y="5316652"/>
                  <a:pt x="886821" y="5339693"/>
                  <a:pt x="816063" y="5358887"/>
                </a:cubicBezTo>
                <a:cubicBezTo>
                  <a:pt x="756482" y="5239849"/>
                  <a:pt x="708077" y="5124657"/>
                  <a:pt x="659671" y="5005619"/>
                </a:cubicBezTo>
                <a:cubicBezTo>
                  <a:pt x="741594" y="4990252"/>
                  <a:pt x="819785" y="4971058"/>
                  <a:pt x="897987" y="4951854"/>
                </a:cubicBezTo>
                <a:close/>
                <a:moveTo>
                  <a:pt x="1728937" y="4937816"/>
                </a:moveTo>
                <a:cubicBezTo>
                  <a:pt x="1747716" y="5024839"/>
                  <a:pt x="1774010" y="5115638"/>
                  <a:pt x="1796546" y="5202662"/>
                </a:cubicBezTo>
                <a:cubicBezTo>
                  <a:pt x="1740201" y="5263199"/>
                  <a:pt x="1680108" y="5319950"/>
                  <a:pt x="1623771" y="5372918"/>
                </a:cubicBezTo>
                <a:cubicBezTo>
                  <a:pt x="1589962" y="5274550"/>
                  <a:pt x="1559920" y="5176174"/>
                  <a:pt x="1529869" y="5081591"/>
                </a:cubicBezTo>
                <a:cubicBezTo>
                  <a:pt x="1597478" y="5036191"/>
                  <a:pt x="1661329" y="4990783"/>
                  <a:pt x="1728937" y="4937816"/>
                </a:cubicBezTo>
                <a:close/>
                <a:moveTo>
                  <a:pt x="1150112" y="4867642"/>
                </a:moveTo>
                <a:cubicBezTo>
                  <a:pt x="1179456" y="4973172"/>
                  <a:pt x="1212477" y="5078700"/>
                  <a:pt x="1249160" y="5184229"/>
                </a:cubicBezTo>
                <a:cubicBezTo>
                  <a:pt x="1183126" y="5218144"/>
                  <a:pt x="1117098" y="5248292"/>
                  <a:pt x="1047394" y="5274674"/>
                </a:cubicBezTo>
                <a:cubicBezTo>
                  <a:pt x="1003375" y="5165379"/>
                  <a:pt x="963023" y="5052317"/>
                  <a:pt x="926341" y="4943022"/>
                </a:cubicBezTo>
                <a:cubicBezTo>
                  <a:pt x="999705" y="4920406"/>
                  <a:pt x="1076747" y="4897791"/>
                  <a:pt x="1150112" y="4867642"/>
                </a:cubicBezTo>
                <a:close/>
                <a:moveTo>
                  <a:pt x="3971586" y="4811491"/>
                </a:moveTo>
                <a:cubicBezTo>
                  <a:pt x="4002380" y="4880002"/>
                  <a:pt x="4029319" y="4952323"/>
                  <a:pt x="4056258" y="5028446"/>
                </a:cubicBezTo>
                <a:cubicBezTo>
                  <a:pt x="3990833" y="5032257"/>
                  <a:pt x="3929254" y="5036058"/>
                  <a:pt x="3863829" y="5036058"/>
                </a:cubicBezTo>
                <a:cubicBezTo>
                  <a:pt x="3848436" y="4959935"/>
                  <a:pt x="3833044" y="4887615"/>
                  <a:pt x="3817651" y="4815302"/>
                </a:cubicBezTo>
                <a:cubicBezTo>
                  <a:pt x="3867684" y="4815302"/>
                  <a:pt x="3921562" y="4811491"/>
                  <a:pt x="3971586" y="4811491"/>
                </a:cubicBezTo>
                <a:close/>
                <a:moveTo>
                  <a:pt x="3649226" y="4811491"/>
                </a:moveTo>
                <a:cubicBezTo>
                  <a:pt x="3695739" y="4811491"/>
                  <a:pt x="3745825" y="4811491"/>
                  <a:pt x="3792339" y="4811491"/>
                </a:cubicBezTo>
                <a:cubicBezTo>
                  <a:pt x="3806644" y="4883812"/>
                  <a:pt x="3820958" y="4956135"/>
                  <a:pt x="3831691" y="5032257"/>
                </a:cubicBezTo>
                <a:cubicBezTo>
                  <a:pt x="3770872" y="5036058"/>
                  <a:pt x="3713625" y="5036058"/>
                  <a:pt x="3652807" y="5036058"/>
                </a:cubicBezTo>
                <a:cubicBezTo>
                  <a:pt x="3649226" y="4959935"/>
                  <a:pt x="3649226" y="4883812"/>
                  <a:pt x="3649226" y="4811491"/>
                </a:cubicBezTo>
                <a:close/>
                <a:moveTo>
                  <a:pt x="3474470" y="4811491"/>
                </a:moveTo>
                <a:cubicBezTo>
                  <a:pt x="3524556" y="4811491"/>
                  <a:pt x="3571069" y="4811491"/>
                  <a:pt x="3621155" y="4811491"/>
                </a:cubicBezTo>
                <a:cubicBezTo>
                  <a:pt x="3621155" y="4883812"/>
                  <a:pt x="3617574" y="4959935"/>
                  <a:pt x="3617574" y="5036058"/>
                </a:cubicBezTo>
                <a:cubicBezTo>
                  <a:pt x="3556755" y="5036058"/>
                  <a:pt x="3499509" y="5036058"/>
                  <a:pt x="3438689" y="5032257"/>
                </a:cubicBezTo>
                <a:cubicBezTo>
                  <a:pt x="3449423" y="4956135"/>
                  <a:pt x="3460156" y="4883812"/>
                  <a:pt x="3474470" y="4811491"/>
                </a:cubicBezTo>
                <a:close/>
                <a:moveTo>
                  <a:pt x="3294940" y="4811491"/>
                </a:moveTo>
                <a:cubicBezTo>
                  <a:pt x="3348819" y="4811491"/>
                  <a:pt x="3398851" y="4815302"/>
                  <a:pt x="3452729" y="4815302"/>
                </a:cubicBezTo>
                <a:cubicBezTo>
                  <a:pt x="3437337" y="4887615"/>
                  <a:pt x="3421944" y="4959935"/>
                  <a:pt x="3406543" y="5036058"/>
                </a:cubicBezTo>
                <a:cubicBezTo>
                  <a:pt x="3341118" y="5036058"/>
                  <a:pt x="3275701" y="5032257"/>
                  <a:pt x="3214123" y="5028446"/>
                </a:cubicBezTo>
                <a:cubicBezTo>
                  <a:pt x="3241062" y="4952323"/>
                  <a:pt x="3268001" y="4880002"/>
                  <a:pt x="3294940" y="4811491"/>
                </a:cubicBezTo>
                <a:close/>
                <a:moveTo>
                  <a:pt x="4143725" y="4797460"/>
                </a:moveTo>
                <a:cubicBezTo>
                  <a:pt x="4186021" y="4864830"/>
                  <a:pt x="4228326" y="4935949"/>
                  <a:pt x="4266777" y="5007060"/>
                </a:cubicBezTo>
                <a:cubicBezTo>
                  <a:pt x="4205251" y="5010799"/>
                  <a:pt x="4139879" y="5018288"/>
                  <a:pt x="4074507" y="5022027"/>
                </a:cubicBezTo>
                <a:cubicBezTo>
                  <a:pt x="4047594" y="4947177"/>
                  <a:pt x="4016827" y="4876059"/>
                  <a:pt x="3986068" y="4804949"/>
                </a:cubicBezTo>
                <a:cubicBezTo>
                  <a:pt x="4039902" y="4804949"/>
                  <a:pt x="4089890" y="4801209"/>
                  <a:pt x="4143725" y="4797460"/>
                </a:cubicBezTo>
                <a:close/>
                <a:moveTo>
                  <a:pt x="3128769" y="4797460"/>
                </a:moveTo>
                <a:cubicBezTo>
                  <a:pt x="3181870" y="4801209"/>
                  <a:pt x="3231186" y="4804949"/>
                  <a:pt x="3284295" y="4804949"/>
                </a:cubicBezTo>
                <a:cubicBezTo>
                  <a:pt x="3253943" y="4876059"/>
                  <a:pt x="3223600" y="4947177"/>
                  <a:pt x="3197050" y="5022027"/>
                </a:cubicBezTo>
                <a:cubicBezTo>
                  <a:pt x="3132562" y="5018288"/>
                  <a:pt x="3068074" y="5010799"/>
                  <a:pt x="3003586" y="5007060"/>
                </a:cubicBezTo>
                <a:cubicBezTo>
                  <a:pt x="3045308" y="4935949"/>
                  <a:pt x="3087039" y="4864830"/>
                  <a:pt x="3128769" y="4797460"/>
                </a:cubicBezTo>
                <a:close/>
                <a:moveTo>
                  <a:pt x="4308215" y="4783429"/>
                </a:moveTo>
                <a:cubicBezTo>
                  <a:pt x="4369707" y="4849252"/>
                  <a:pt x="4427351" y="4918947"/>
                  <a:pt x="4477313" y="4988643"/>
                </a:cubicBezTo>
                <a:cubicBezTo>
                  <a:pt x="4415822" y="4996379"/>
                  <a:pt x="4350495" y="5004124"/>
                  <a:pt x="4285157" y="5007996"/>
                </a:cubicBezTo>
                <a:cubicBezTo>
                  <a:pt x="4242879" y="4938302"/>
                  <a:pt x="4200609" y="4864742"/>
                  <a:pt x="4154493" y="4795046"/>
                </a:cubicBezTo>
                <a:cubicBezTo>
                  <a:pt x="4204455" y="4791174"/>
                  <a:pt x="4258254" y="4787302"/>
                  <a:pt x="4308215" y="4783429"/>
                </a:cubicBezTo>
                <a:close/>
                <a:moveTo>
                  <a:pt x="2946127" y="4783429"/>
                </a:moveTo>
                <a:cubicBezTo>
                  <a:pt x="2999298" y="4787302"/>
                  <a:pt x="3048668" y="4791174"/>
                  <a:pt x="3101839" y="4795046"/>
                </a:cubicBezTo>
                <a:cubicBezTo>
                  <a:pt x="3056262" y="4864742"/>
                  <a:pt x="3010686" y="4938302"/>
                  <a:pt x="2972713" y="5007996"/>
                </a:cubicBezTo>
                <a:cubicBezTo>
                  <a:pt x="2908145" y="5004124"/>
                  <a:pt x="2843578" y="4996379"/>
                  <a:pt x="2779019" y="4988643"/>
                </a:cubicBezTo>
                <a:cubicBezTo>
                  <a:pt x="2832190" y="4918947"/>
                  <a:pt x="2889154" y="4849252"/>
                  <a:pt x="2946127" y="4783429"/>
                </a:cubicBezTo>
                <a:close/>
                <a:moveTo>
                  <a:pt x="4490610" y="4769389"/>
                </a:moveTo>
                <a:cubicBezTo>
                  <a:pt x="4567441" y="4832427"/>
                  <a:pt x="4636579" y="4899408"/>
                  <a:pt x="4701880" y="4966381"/>
                </a:cubicBezTo>
                <a:cubicBezTo>
                  <a:pt x="4640425" y="4974258"/>
                  <a:pt x="4575115" y="4986079"/>
                  <a:pt x="4509813" y="4993956"/>
                </a:cubicBezTo>
                <a:cubicBezTo>
                  <a:pt x="4456041" y="4923041"/>
                  <a:pt x="4398423" y="4852125"/>
                  <a:pt x="4336959" y="4781210"/>
                </a:cubicBezTo>
                <a:cubicBezTo>
                  <a:pt x="4386893" y="4777267"/>
                  <a:pt x="4440675" y="4773332"/>
                  <a:pt x="4490610" y="4769389"/>
                </a:cubicBezTo>
                <a:close/>
                <a:moveTo>
                  <a:pt x="2777560" y="4769389"/>
                </a:moveTo>
                <a:cubicBezTo>
                  <a:pt x="2830775" y="4773332"/>
                  <a:pt x="2880198" y="4777267"/>
                  <a:pt x="2933413" y="4781210"/>
                </a:cubicBezTo>
                <a:cubicBezTo>
                  <a:pt x="2872595" y="4852125"/>
                  <a:pt x="2815569" y="4923041"/>
                  <a:pt x="2762353" y="4993956"/>
                </a:cubicBezTo>
                <a:cubicBezTo>
                  <a:pt x="2697733" y="4986079"/>
                  <a:pt x="2633112" y="4974258"/>
                  <a:pt x="2568492" y="4966381"/>
                </a:cubicBezTo>
                <a:cubicBezTo>
                  <a:pt x="2636914" y="4899408"/>
                  <a:pt x="2705336" y="4832427"/>
                  <a:pt x="2777560" y="4769389"/>
                </a:cubicBezTo>
                <a:close/>
                <a:moveTo>
                  <a:pt x="4658983" y="4755358"/>
                </a:moveTo>
                <a:cubicBezTo>
                  <a:pt x="4747297" y="4816611"/>
                  <a:pt x="4831775" y="4874025"/>
                  <a:pt x="4912417" y="4935278"/>
                </a:cubicBezTo>
                <a:cubicBezTo>
                  <a:pt x="4850979" y="4946753"/>
                  <a:pt x="4785704" y="4958238"/>
                  <a:pt x="4720420" y="4965895"/>
                </a:cubicBezTo>
                <a:cubicBezTo>
                  <a:pt x="4651299" y="4900823"/>
                  <a:pt x="4578341" y="4839571"/>
                  <a:pt x="4505384" y="4774499"/>
                </a:cubicBezTo>
                <a:cubicBezTo>
                  <a:pt x="4555301" y="4770671"/>
                  <a:pt x="4609065" y="4763015"/>
                  <a:pt x="4658983" y="4755358"/>
                </a:cubicBezTo>
                <a:close/>
                <a:moveTo>
                  <a:pt x="2604033" y="4755358"/>
                </a:moveTo>
                <a:cubicBezTo>
                  <a:pt x="2651785" y="4763015"/>
                  <a:pt x="2703197" y="4770671"/>
                  <a:pt x="2750948" y="4774499"/>
                </a:cubicBezTo>
                <a:cubicBezTo>
                  <a:pt x="2677487" y="4839571"/>
                  <a:pt x="2611381" y="4900823"/>
                  <a:pt x="2545266" y="4965895"/>
                </a:cubicBezTo>
                <a:cubicBezTo>
                  <a:pt x="2482829" y="4958238"/>
                  <a:pt x="2420392" y="4946753"/>
                  <a:pt x="2357955" y="4935278"/>
                </a:cubicBezTo>
                <a:cubicBezTo>
                  <a:pt x="2435087" y="4874025"/>
                  <a:pt x="2515887" y="4816611"/>
                  <a:pt x="2604033" y="4755358"/>
                </a:cubicBezTo>
                <a:close/>
                <a:moveTo>
                  <a:pt x="1941719" y="4755358"/>
                </a:moveTo>
                <a:cubicBezTo>
                  <a:pt x="1957510" y="4833612"/>
                  <a:pt x="1973300" y="4908135"/>
                  <a:pt x="1993034" y="4982657"/>
                </a:cubicBezTo>
                <a:cubicBezTo>
                  <a:pt x="1933824" y="5053458"/>
                  <a:pt x="1870662" y="5116805"/>
                  <a:pt x="1811453" y="5176423"/>
                </a:cubicBezTo>
                <a:cubicBezTo>
                  <a:pt x="1783815" y="5090724"/>
                  <a:pt x="1760129" y="5005017"/>
                  <a:pt x="1740396" y="4919311"/>
                </a:cubicBezTo>
                <a:cubicBezTo>
                  <a:pt x="1807501" y="4867147"/>
                  <a:pt x="1874606" y="4814983"/>
                  <a:pt x="1941719" y="4755358"/>
                </a:cubicBezTo>
                <a:close/>
                <a:moveTo>
                  <a:pt x="1414075" y="4755358"/>
                </a:moveTo>
                <a:cubicBezTo>
                  <a:pt x="1436187" y="4853345"/>
                  <a:pt x="1461977" y="4951342"/>
                  <a:pt x="1487767" y="5045563"/>
                </a:cubicBezTo>
                <a:cubicBezTo>
                  <a:pt x="1425135" y="5087019"/>
                  <a:pt x="1355131" y="5128476"/>
                  <a:pt x="1288813" y="5162391"/>
                </a:cubicBezTo>
                <a:cubicBezTo>
                  <a:pt x="1255649" y="5060638"/>
                  <a:pt x="1222494" y="4955108"/>
                  <a:pt x="1193018" y="4849579"/>
                </a:cubicBezTo>
                <a:cubicBezTo>
                  <a:pt x="1266701" y="4823197"/>
                  <a:pt x="1340392" y="4789282"/>
                  <a:pt x="1414075" y="4755358"/>
                </a:cubicBezTo>
                <a:close/>
                <a:moveTo>
                  <a:pt x="5322065" y="4755349"/>
                </a:moveTo>
                <a:cubicBezTo>
                  <a:pt x="5389179" y="4814975"/>
                  <a:pt x="5452553" y="4867138"/>
                  <a:pt x="5515936" y="4919302"/>
                </a:cubicBezTo>
                <a:cubicBezTo>
                  <a:pt x="5497299" y="5005008"/>
                  <a:pt x="5474931" y="5090715"/>
                  <a:pt x="5448831" y="5176414"/>
                </a:cubicBezTo>
                <a:cubicBezTo>
                  <a:pt x="5392901" y="5116796"/>
                  <a:pt x="5333250" y="5053449"/>
                  <a:pt x="5277329" y="4982649"/>
                </a:cubicBezTo>
                <a:cubicBezTo>
                  <a:pt x="5292245" y="4908126"/>
                  <a:pt x="5310881" y="4833603"/>
                  <a:pt x="5322065" y="4755349"/>
                </a:cubicBezTo>
                <a:close/>
                <a:moveTo>
                  <a:pt x="1655423" y="4629035"/>
                </a:moveTo>
                <a:cubicBezTo>
                  <a:pt x="1670594" y="4716528"/>
                  <a:pt x="1689568" y="4807831"/>
                  <a:pt x="1712325" y="4895324"/>
                </a:cubicBezTo>
                <a:cubicBezTo>
                  <a:pt x="1644044" y="4944773"/>
                  <a:pt x="1575763" y="4994222"/>
                  <a:pt x="1507483" y="5036067"/>
                </a:cubicBezTo>
                <a:cubicBezTo>
                  <a:pt x="1480932" y="4940971"/>
                  <a:pt x="1454373" y="4842064"/>
                  <a:pt x="1431616" y="4746960"/>
                </a:cubicBezTo>
                <a:cubicBezTo>
                  <a:pt x="1507483" y="4708924"/>
                  <a:pt x="1579556" y="4670880"/>
                  <a:pt x="1655423" y="4629035"/>
                </a:cubicBezTo>
                <a:close/>
                <a:moveTo>
                  <a:pt x="493518" y="4615004"/>
                </a:moveTo>
                <a:cubicBezTo>
                  <a:pt x="528405" y="4735625"/>
                  <a:pt x="571046" y="4852356"/>
                  <a:pt x="617570" y="4972976"/>
                </a:cubicBezTo>
                <a:cubicBezTo>
                  <a:pt x="536159" y="4988546"/>
                  <a:pt x="447005" y="5000216"/>
                  <a:pt x="361721" y="5007996"/>
                </a:cubicBezTo>
                <a:cubicBezTo>
                  <a:pt x="307445" y="4887375"/>
                  <a:pt x="257051" y="4766755"/>
                  <a:pt x="210536" y="4642244"/>
                </a:cubicBezTo>
                <a:cubicBezTo>
                  <a:pt x="307445" y="4638354"/>
                  <a:pt x="400481" y="4626683"/>
                  <a:pt x="493518" y="4615004"/>
                </a:cubicBezTo>
                <a:close/>
                <a:moveTo>
                  <a:pt x="3865314" y="4572894"/>
                </a:moveTo>
                <a:cubicBezTo>
                  <a:pt x="3898681" y="4640564"/>
                  <a:pt x="3928343" y="4708243"/>
                  <a:pt x="3958006" y="4779672"/>
                </a:cubicBezTo>
                <a:cubicBezTo>
                  <a:pt x="3909803" y="4779672"/>
                  <a:pt x="3861610" y="4779672"/>
                  <a:pt x="3813416" y="4783429"/>
                </a:cubicBezTo>
                <a:cubicBezTo>
                  <a:pt x="3794876" y="4712002"/>
                  <a:pt x="3780049" y="4644330"/>
                  <a:pt x="3761509" y="4576651"/>
                </a:cubicBezTo>
                <a:cubicBezTo>
                  <a:pt x="3798581" y="4576651"/>
                  <a:pt x="3831947" y="4576651"/>
                  <a:pt x="3865314" y="4572894"/>
                </a:cubicBezTo>
                <a:close/>
                <a:moveTo>
                  <a:pt x="3635186" y="4572894"/>
                </a:moveTo>
                <a:cubicBezTo>
                  <a:pt x="3669923" y="4572894"/>
                  <a:pt x="3704660" y="4572894"/>
                  <a:pt x="3743261" y="4572894"/>
                </a:cubicBezTo>
                <a:cubicBezTo>
                  <a:pt x="3758698" y="4641801"/>
                  <a:pt x="3774143" y="4710701"/>
                  <a:pt x="3789580" y="4783429"/>
                </a:cubicBezTo>
                <a:cubicBezTo>
                  <a:pt x="3739397" y="4783429"/>
                  <a:pt x="3689223" y="4783429"/>
                  <a:pt x="3639041" y="4783429"/>
                </a:cubicBezTo>
                <a:cubicBezTo>
                  <a:pt x="3639041" y="4710701"/>
                  <a:pt x="3635186" y="4641801"/>
                  <a:pt x="3635186" y="4572894"/>
                </a:cubicBezTo>
                <a:close/>
                <a:moveTo>
                  <a:pt x="3523981" y="4572894"/>
                </a:moveTo>
                <a:cubicBezTo>
                  <a:pt x="3556375" y="4572894"/>
                  <a:pt x="3588761" y="4572894"/>
                  <a:pt x="3621155" y="4572894"/>
                </a:cubicBezTo>
                <a:cubicBezTo>
                  <a:pt x="3621155" y="4641801"/>
                  <a:pt x="3621155" y="4710701"/>
                  <a:pt x="3621155" y="4783429"/>
                </a:cubicBezTo>
                <a:cubicBezTo>
                  <a:pt x="3574367" y="4783429"/>
                  <a:pt x="3527588" y="4783429"/>
                  <a:pt x="3480801" y="4783429"/>
                </a:cubicBezTo>
                <a:cubicBezTo>
                  <a:pt x="3495194" y="4710701"/>
                  <a:pt x="3509587" y="4641801"/>
                  <a:pt x="3523981" y="4572894"/>
                </a:cubicBezTo>
                <a:close/>
                <a:moveTo>
                  <a:pt x="3403068" y="4572894"/>
                </a:moveTo>
                <a:cubicBezTo>
                  <a:pt x="3440856" y="4576651"/>
                  <a:pt x="3474859" y="4576651"/>
                  <a:pt x="3508871" y="4576651"/>
                </a:cubicBezTo>
                <a:cubicBezTo>
                  <a:pt x="3489977" y="4644330"/>
                  <a:pt x="3474859" y="4712002"/>
                  <a:pt x="3459749" y="4783429"/>
                </a:cubicBezTo>
                <a:cubicBezTo>
                  <a:pt x="3410619" y="4779672"/>
                  <a:pt x="3361497" y="4779672"/>
                  <a:pt x="3312375" y="4779672"/>
                </a:cubicBezTo>
                <a:cubicBezTo>
                  <a:pt x="3342603" y="4708243"/>
                  <a:pt x="3372831" y="4640564"/>
                  <a:pt x="3403068" y="4572894"/>
                </a:cubicBezTo>
                <a:close/>
                <a:moveTo>
                  <a:pt x="782661" y="4572894"/>
                </a:moveTo>
                <a:cubicBezTo>
                  <a:pt x="812757" y="4683541"/>
                  <a:pt x="846619" y="4798009"/>
                  <a:pt x="884239" y="4908656"/>
                </a:cubicBezTo>
                <a:cubicBezTo>
                  <a:pt x="805234" y="4931546"/>
                  <a:pt x="722470" y="4950625"/>
                  <a:pt x="639699" y="4965886"/>
                </a:cubicBezTo>
                <a:cubicBezTo>
                  <a:pt x="594555" y="4847608"/>
                  <a:pt x="556937" y="4733140"/>
                  <a:pt x="519317" y="4614862"/>
                </a:cubicBezTo>
                <a:cubicBezTo>
                  <a:pt x="609604" y="4603422"/>
                  <a:pt x="696132" y="4588153"/>
                  <a:pt x="782661" y="4572894"/>
                </a:cubicBezTo>
                <a:close/>
                <a:moveTo>
                  <a:pt x="4217187" y="4558862"/>
                </a:moveTo>
                <a:cubicBezTo>
                  <a:pt x="4299533" y="4618187"/>
                  <a:pt x="4374383" y="4681207"/>
                  <a:pt x="4449242" y="4744236"/>
                </a:cubicBezTo>
                <a:cubicBezTo>
                  <a:pt x="4400589" y="4747949"/>
                  <a:pt x="4351927" y="4751654"/>
                  <a:pt x="4303273" y="4755358"/>
                </a:cubicBezTo>
                <a:cubicBezTo>
                  <a:pt x="4243391" y="4692330"/>
                  <a:pt x="4179761" y="4629309"/>
                  <a:pt x="4112391" y="4566280"/>
                </a:cubicBezTo>
                <a:cubicBezTo>
                  <a:pt x="4149816" y="4562575"/>
                  <a:pt x="4183501" y="4562575"/>
                  <a:pt x="4217187" y="4558862"/>
                </a:cubicBezTo>
                <a:close/>
                <a:moveTo>
                  <a:pt x="4102179" y="4558862"/>
                </a:moveTo>
                <a:cubicBezTo>
                  <a:pt x="4164157" y="4625145"/>
                  <a:pt x="4222482" y="4691427"/>
                  <a:pt x="4280817" y="4757701"/>
                </a:cubicBezTo>
                <a:cubicBezTo>
                  <a:pt x="4233419" y="4761600"/>
                  <a:pt x="4186030" y="4765499"/>
                  <a:pt x="4138641" y="4769398"/>
                </a:cubicBezTo>
                <a:cubicBezTo>
                  <a:pt x="4094895" y="4699225"/>
                  <a:pt x="4047497" y="4629044"/>
                  <a:pt x="4000107" y="4562761"/>
                </a:cubicBezTo>
                <a:cubicBezTo>
                  <a:pt x="4032917" y="4562761"/>
                  <a:pt x="4069370" y="4558862"/>
                  <a:pt x="4102179" y="4558862"/>
                </a:cubicBezTo>
                <a:close/>
                <a:moveTo>
                  <a:pt x="3974441" y="4558862"/>
                </a:moveTo>
                <a:cubicBezTo>
                  <a:pt x="4022909" y="4627770"/>
                  <a:pt x="4067655" y="4692842"/>
                  <a:pt x="4112391" y="4761742"/>
                </a:cubicBezTo>
                <a:cubicBezTo>
                  <a:pt x="4063923" y="4765571"/>
                  <a:pt x="4015456" y="4769398"/>
                  <a:pt x="3966988" y="4769398"/>
                </a:cubicBezTo>
                <a:cubicBezTo>
                  <a:pt x="3937167" y="4700498"/>
                  <a:pt x="3907337" y="4631600"/>
                  <a:pt x="3873784" y="4562690"/>
                </a:cubicBezTo>
                <a:cubicBezTo>
                  <a:pt x="3907337" y="4562690"/>
                  <a:pt x="3940889" y="4562690"/>
                  <a:pt x="3974441" y="4558862"/>
                </a:cubicBezTo>
                <a:close/>
                <a:moveTo>
                  <a:pt x="3286046" y="4558862"/>
                </a:moveTo>
                <a:cubicBezTo>
                  <a:pt x="3321579" y="4562690"/>
                  <a:pt x="3361055" y="4562690"/>
                  <a:pt x="3396579" y="4562690"/>
                </a:cubicBezTo>
                <a:cubicBezTo>
                  <a:pt x="3361055" y="4631600"/>
                  <a:pt x="3329474" y="4700498"/>
                  <a:pt x="3293941" y="4769398"/>
                </a:cubicBezTo>
                <a:cubicBezTo>
                  <a:pt x="3246570" y="4769398"/>
                  <a:pt x="3195255" y="4765571"/>
                  <a:pt x="3143941" y="4761742"/>
                </a:cubicBezTo>
                <a:cubicBezTo>
                  <a:pt x="3187360" y="4692842"/>
                  <a:pt x="3234731" y="4627770"/>
                  <a:pt x="3286046" y="4558862"/>
                </a:cubicBezTo>
                <a:close/>
                <a:moveTo>
                  <a:pt x="3055785" y="4558862"/>
                </a:moveTo>
                <a:lnTo>
                  <a:pt x="3156213" y="4566147"/>
                </a:lnTo>
                <a:lnTo>
                  <a:pt x="3163082" y="4558862"/>
                </a:lnTo>
                <a:cubicBezTo>
                  <a:pt x="3197536" y="4558862"/>
                  <a:pt x="3231982" y="4562761"/>
                  <a:pt x="3270264" y="4562761"/>
                </a:cubicBezTo>
                <a:cubicBezTo>
                  <a:pt x="3216669" y="4629044"/>
                  <a:pt x="3170739" y="4699225"/>
                  <a:pt x="3124799" y="4769398"/>
                </a:cubicBezTo>
                <a:cubicBezTo>
                  <a:pt x="3075041" y="4765499"/>
                  <a:pt x="3025274" y="4761600"/>
                  <a:pt x="2975515" y="4757701"/>
                </a:cubicBezTo>
                <a:lnTo>
                  <a:pt x="3125073" y="4599160"/>
                </a:lnTo>
                <a:lnTo>
                  <a:pt x="2968734" y="4755358"/>
                </a:lnTo>
                <a:cubicBezTo>
                  <a:pt x="2919533" y="4751654"/>
                  <a:pt x="2870331" y="4747949"/>
                  <a:pt x="2821130" y="4744236"/>
                </a:cubicBezTo>
                <a:cubicBezTo>
                  <a:pt x="2893045" y="4681207"/>
                  <a:pt x="2972518" y="4618187"/>
                  <a:pt x="3055785" y="4558862"/>
                </a:cubicBezTo>
                <a:close/>
                <a:moveTo>
                  <a:pt x="5111282" y="4544822"/>
                </a:moveTo>
                <a:cubicBezTo>
                  <a:pt x="5175991" y="4613103"/>
                  <a:pt x="5240691" y="4677591"/>
                  <a:pt x="5305400" y="4738286"/>
                </a:cubicBezTo>
                <a:cubicBezTo>
                  <a:pt x="5290175" y="4814152"/>
                  <a:pt x="5274951" y="4890019"/>
                  <a:pt x="5255925" y="4965886"/>
                </a:cubicBezTo>
                <a:cubicBezTo>
                  <a:pt x="5198828" y="4897606"/>
                  <a:pt x="5137929" y="4821738"/>
                  <a:pt x="5080833" y="4742079"/>
                </a:cubicBezTo>
                <a:cubicBezTo>
                  <a:pt x="5092255" y="4677591"/>
                  <a:pt x="5103669" y="4609311"/>
                  <a:pt x="5111282" y="4544822"/>
                </a:cubicBezTo>
                <a:close/>
                <a:moveTo>
                  <a:pt x="4339019" y="4544822"/>
                </a:moveTo>
                <a:cubicBezTo>
                  <a:pt x="4435617" y="4602618"/>
                  <a:pt x="4528503" y="4664267"/>
                  <a:pt x="4617667" y="4725908"/>
                </a:cubicBezTo>
                <a:cubicBezTo>
                  <a:pt x="4569368" y="4729763"/>
                  <a:pt x="4521068" y="4737464"/>
                  <a:pt x="4472769" y="4741318"/>
                </a:cubicBezTo>
                <a:cubicBezTo>
                  <a:pt x="4398467" y="4675822"/>
                  <a:pt x="4320443" y="4614174"/>
                  <a:pt x="4238706" y="4552532"/>
                </a:cubicBezTo>
                <a:cubicBezTo>
                  <a:pt x="4272143" y="4548678"/>
                  <a:pt x="4305581" y="4548678"/>
                  <a:pt x="4339019" y="4544822"/>
                </a:cubicBezTo>
                <a:close/>
                <a:moveTo>
                  <a:pt x="2927640" y="4544822"/>
                </a:moveTo>
                <a:cubicBezTo>
                  <a:pt x="2961078" y="4548678"/>
                  <a:pt x="2998229" y="4548678"/>
                  <a:pt x="3031666" y="4552532"/>
                </a:cubicBezTo>
                <a:cubicBezTo>
                  <a:pt x="2949929" y="4614174"/>
                  <a:pt x="2871905" y="4675822"/>
                  <a:pt x="2797603" y="4741318"/>
                </a:cubicBezTo>
                <a:cubicBezTo>
                  <a:pt x="2749304" y="4737464"/>
                  <a:pt x="2701004" y="4729763"/>
                  <a:pt x="2652705" y="4725908"/>
                </a:cubicBezTo>
                <a:cubicBezTo>
                  <a:pt x="2741868" y="4664267"/>
                  <a:pt x="2831041" y="4602618"/>
                  <a:pt x="2927640" y="4544822"/>
                </a:cubicBezTo>
                <a:close/>
                <a:moveTo>
                  <a:pt x="2145050" y="4544822"/>
                </a:moveTo>
                <a:cubicBezTo>
                  <a:pt x="2152662" y="4609311"/>
                  <a:pt x="2164076" y="4677591"/>
                  <a:pt x="2175499" y="4742079"/>
                </a:cubicBezTo>
                <a:cubicBezTo>
                  <a:pt x="2114601" y="4821738"/>
                  <a:pt x="2057504" y="4897606"/>
                  <a:pt x="1996606" y="4965886"/>
                </a:cubicBezTo>
                <a:cubicBezTo>
                  <a:pt x="1981381" y="4890019"/>
                  <a:pt x="1966157" y="4814152"/>
                  <a:pt x="1950932" y="4738286"/>
                </a:cubicBezTo>
                <a:cubicBezTo>
                  <a:pt x="2015641" y="4677591"/>
                  <a:pt x="2080341" y="4613103"/>
                  <a:pt x="2145050" y="4544822"/>
                </a:cubicBezTo>
                <a:close/>
                <a:moveTo>
                  <a:pt x="1059842" y="4516751"/>
                </a:moveTo>
                <a:cubicBezTo>
                  <a:pt x="1081849" y="4623589"/>
                  <a:pt x="1107532" y="4726607"/>
                  <a:pt x="1136876" y="4833435"/>
                </a:cubicBezTo>
                <a:cubicBezTo>
                  <a:pt x="1063512" y="4860144"/>
                  <a:pt x="986469" y="4886855"/>
                  <a:pt x="909435" y="4909744"/>
                </a:cubicBezTo>
                <a:cubicBezTo>
                  <a:pt x="872753" y="4795285"/>
                  <a:pt x="839731" y="4684637"/>
                  <a:pt x="814056" y="4573989"/>
                </a:cubicBezTo>
                <a:cubicBezTo>
                  <a:pt x="894760" y="4554910"/>
                  <a:pt x="979131" y="4535831"/>
                  <a:pt x="1059842" y="4516751"/>
                </a:cubicBezTo>
                <a:close/>
                <a:moveTo>
                  <a:pt x="5374954" y="4488680"/>
                </a:moveTo>
                <a:lnTo>
                  <a:pt x="5525800" y="4583162"/>
                </a:lnTo>
                <a:lnTo>
                  <a:pt x="5525800" y="4878673"/>
                </a:lnTo>
                <a:lnTo>
                  <a:pt x="5431508" y="4803265"/>
                </a:lnTo>
                <a:cubicBezTo>
                  <a:pt x="5398514" y="4775870"/>
                  <a:pt x="5365520" y="4747529"/>
                  <a:pt x="5333471" y="4719189"/>
                </a:cubicBezTo>
                <a:cubicBezTo>
                  <a:pt x="5348554" y="4643614"/>
                  <a:pt x="5359871" y="4564256"/>
                  <a:pt x="5374954" y="4488680"/>
                </a:cubicBezTo>
                <a:close/>
                <a:moveTo>
                  <a:pt x="1895418" y="4488680"/>
                </a:moveTo>
                <a:cubicBezTo>
                  <a:pt x="1906726" y="4564256"/>
                  <a:pt x="1921809" y="4643614"/>
                  <a:pt x="1936892" y="4719189"/>
                </a:cubicBezTo>
                <a:cubicBezTo>
                  <a:pt x="1869018" y="4775870"/>
                  <a:pt x="1804919" y="4832551"/>
                  <a:pt x="1740811" y="4881673"/>
                </a:cubicBezTo>
                <a:cubicBezTo>
                  <a:pt x="1718187" y="4794764"/>
                  <a:pt x="1699337" y="4707854"/>
                  <a:pt x="1684254" y="4620937"/>
                </a:cubicBezTo>
                <a:cubicBezTo>
                  <a:pt x="1755895" y="4579374"/>
                  <a:pt x="1827544" y="4534027"/>
                  <a:pt x="1895418" y="4488680"/>
                </a:cubicBezTo>
                <a:close/>
                <a:moveTo>
                  <a:pt x="1356589" y="4432538"/>
                </a:moveTo>
                <a:cubicBezTo>
                  <a:pt x="1371841" y="4529138"/>
                  <a:pt x="1394713" y="4622024"/>
                  <a:pt x="1417585" y="4718623"/>
                </a:cubicBezTo>
                <a:cubicBezTo>
                  <a:pt x="1341338" y="4752060"/>
                  <a:pt x="1265100" y="4781776"/>
                  <a:pt x="1185044" y="4811500"/>
                </a:cubicBezTo>
                <a:cubicBezTo>
                  <a:pt x="1154551" y="4707474"/>
                  <a:pt x="1131678" y="4607162"/>
                  <a:pt x="1108805" y="4503136"/>
                </a:cubicBezTo>
                <a:cubicBezTo>
                  <a:pt x="1192673" y="4480838"/>
                  <a:pt x="1272722" y="4458549"/>
                  <a:pt x="1356589" y="4432538"/>
                </a:cubicBezTo>
                <a:close/>
                <a:moveTo>
                  <a:pt x="3761501" y="4362366"/>
                </a:moveTo>
                <a:lnTo>
                  <a:pt x="3817642" y="4362366"/>
                </a:lnTo>
                <a:lnTo>
                  <a:pt x="3818915" y="4362366"/>
                </a:lnTo>
                <a:lnTo>
                  <a:pt x="3875614" y="4362366"/>
                </a:lnTo>
                <a:cubicBezTo>
                  <a:pt x="3949049" y="4420753"/>
                  <a:pt x="4018612" y="4479149"/>
                  <a:pt x="4084320" y="4541179"/>
                </a:cubicBezTo>
                <a:cubicBezTo>
                  <a:pt x="4049539" y="4544831"/>
                  <a:pt x="4014749" y="4544831"/>
                  <a:pt x="3979967" y="4544831"/>
                </a:cubicBezTo>
                <a:lnTo>
                  <a:pt x="3840161" y="4387687"/>
                </a:lnTo>
                <a:lnTo>
                  <a:pt x="3972037" y="4544831"/>
                </a:lnTo>
                <a:cubicBezTo>
                  <a:pt x="3937583" y="4544831"/>
                  <a:pt x="3903137" y="4544831"/>
                  <a:pt x="3868683" y="4544831"/>
                </a:cubicBezTo>
                <a:cubicBezTo>
                  <a:pt x="3834229" y="4484012"/>
                  <a:pt x="3799783" y="4423193"/>
                  <a:pt x="3761501" y="4362366"/>
                </a:cubicBezTo>
                <a:close/>
                <a:moveTo>
                  <a:pt x="3386677" y="4362366"/>
                </a:moveTo>
                <a:cubicBezTo>
                  <a:pt x="3405252" y="4362366"/>
                  <a:pt x="3420114" y="4362366"/>
                  <a:pt x="3438689" y="4362366"/>
                </a:cubicBezTo>
                <a:cubicBezTo>
                  <a:pt x="3386677" y="4420753"/>
                  <a:pt x="3334664" y="4482793"/>
                  <a:pt x="3282651" y="4544831"/>
                </a:cubicBezTo>
                <a:cubicBezTo>
                  <a:pt x="3249213" y="4544831"/>
                  <a:pt x="3219489" y="4544831"/>
                  <a:pt x="3186051" y="4541179"/>
                </a:cubicBezTo>
                <a:cubicBezTo>
                  <a:pt x="3249213" y="4479149"/>
                  <a:pt x="3316088" y="4420753"/>
                  <a:pt x="3386677" y="4362366"/>
                </a:cubicBezTo>
                <a:close/>
                <a:moveTo>
                  <a:pt x="3691328" y="4362357"/>
                </a:moveTo>
                <a:cubicBezTo>
                  <a:pt x="3711380" y="4362357"/>
                  <a:pt x="3731431" y="4362357"/>
                  <a:pt x="3751475" y="4362357"/>
                </a:cubicBezTo>
                <a:cubicBezTo>
                  <a:pt x="3787573" y="4426598"/>
                  <a:pt x="3823663" y="4490837"/>
                  <a:pt x="3859753" y="4555078"/>
                </a:cubicBezTo>
                <a:cubicBezTo>
                  <a:pt x="3823663" y="4558853"/>
                  <a:pt x="3787573" y="4558853"/>
                  <a:pt x="3751475" y="4558853"/>
                </a:cubicBezTo>
                <a:cubicBezTo>
                  <a:pt x="3731431" y="4490837"/>
                  <a:pt x="3711380" y="4426598"/>
                  <a:pt x="3691328" y="4362357"/>
                </a:cubicBezTo>
                <a:close/>
                <a:moveTo>
                  <a:pt x="3635186" y="4362357"/>
                </a:moveTo>
                <a:cubicBezTo>
                  <a:pt x="3655238" y="4362357"/>
                  <a:pt x="3675290" y="4362357"/>
                  <a:pt x="3691328" y="4362357"/>
                </a:cubicBezTo>
                <a:cubicBezTo>
                  <a:pt x="3711380" y="4426598"/>
                  <a:pt x="3727417" y="4490837"/>
                  <a:pt x="3747469" y="4558853"/>
                </a:cubicBezTo>
                <a:cubicBezTo>
                  <a:pt x="3711380" y="4558853"/>
                  <a:pt x="3675290" y="4558853"/>
                  <a:pt x="3639191" y="4558853"/>
                </a:cubicBezTo>
                <a:cubicBezTo>
                  <a:pt x="3639191" y="4490837"/>
                  <a:pt x="3635186" y="4426598"/>
                  <a:pt x="3635186" y="4362357"/>
                </a:cubicBezTo>
                <a:close/>
                <a:moveTo>
                  <a:pt x="3576967" y="4362357"/>
                </a:moveTo>
                <a:cubicBezTo>
                  <a:pt x="3593597" y="4362357"/>
                  <a:pt x="3614391" y="4362357"/>
                  <a:pt x="3635186" y="4362357"/>
                </a:cubicBezTo>
                <a:cubicBezTo>
                  <a:pt x="3635186" y="4426598"/>
                  <a:pt x="3635186" y="4490837"/>
                  <a:pt x="3631031" y="4558853"/>
                </a:cubicBezTo>
                <a:cubicBezTo>
                  <a:pt x="3597761" y="4558853"/>
                  <a:pt x="3560327" y="4558853"/>
                  <a:pt x="3522902" y="4558853"/>
                </a:cubicBezTo>
                <a:cubicBezTo>
                  <a:pt x="3539533" y="4490837"/>
                  <a:pt x="3556172" y="4426598"/>
                  <a:pt x="3576967" y="4362357"/>
                </a:cubicBezTo>
                <a:close/>
                <a:moveTo>
                  <a:pt x="3508527" y="4362357"/>
                </a:moveTo>
                <a:cubicBezTo>
                  <a:pt x="3527358" y="4362357"/>
                  <a:pt x="3546181" y="4362357"/>
                  <a:pt x="3565013" y="4362357"/>
                </a:cubicBezTo>
                <a:cubicBezTo>
                  <a:pt x="3546181" y="4426598"/>
                  <a:pt x="3527358" y="4490837"/>
                  <a:pt x="3508527" y="4558853"/>
                </a:cubicBezTo>
                <a:cubicBezTo>
                  <a:pt x="3474638" y="4558853"/>
                  <a:pt x="3440741" y="4558853"/>
                  <a:pt x="3410619" y="4555078"/>
                </a:cubicBezTo>
                <a:lnTo>
                  <a:pt x="3506749" y="4365849"/>
                </a:lnTo>
                <a:lnTo>
                  <a:pt x="3397861" y="4544831"/>
                </a:lnTo>
                <a:cubicBezTo>
                  <a:pt x="3367235" y="4544831"/>
                  <a:pt x="3332789" y="4544831"/>
                  <a:pt x="3298335" y="4544831"/>
                </a:cubicBezTo>
                <a:cubicBezTo>
                  <a:pt x="3348093" y="4480431"/>
                  <a:pt x="3397861" y="4419613"/>
                  <a:pt x="3451447" y="4362366"/>
                </a:cubicBezTo>
                <a:lnTo>
                  <a:pt x="3508518" y="4362366"/>
                </a:lnTo>
                <a:close/>
                <a:moveTo>
                  <a:pt x="3943966" y="4348326"/>
                </a:moveTo>
                <a:cubicBezTo>
                  <a:pt x="3962975" y="4348326"/>
                  <a:pt x="3981974" y="4348326"/>
                  <a:pt x="4000983" y="4348326"/>
                </a:cubicBezTo>
                <a:cubicBezTo>
                  <a:pt x="4107423" y="4405352"/>
                  <a:pt x="4210051" y="4466170"/>
                  <a:pt x="4308887" y="4523188"/>
                </a:cubicBezTo>
                <a:cubicBezTo>
                  <a:pt x="4274672" y="4526989"/>
                  <a:pt x="4244267" y="4530791"/>
                  <a:pt x="4210051" y="4530791"/>
                </a:cubicBezTo>
                <a:cubicBezTo>
                  <a:pt x="4122621" y="4469972"/>
                  <a:pt x="4035199" y="4409154"/>
                  <a:pt x="3943966" y="4348326"/>
                </a:cubicBezTo>
                <a:close/>
                <a:moveTo>
                  <a:pt x="3940544" y="4348326"/>
                </a:moveTo>
                <a:cubicBezTo>
                  <a:pt x="4030919" y="4411205"/>
                  <a:pt x="4113761" y="4474083"/>
                  <a:pt x="4196604" y="4540897"/>
                </a:cubicBezTo>
                <a:cubicBezTo>
                  <a:pt x="4162715" y="4540897"/>
                  <a:pt x="4128818" y="4544822"/>
                  <a:pt x="4094930" y="4544822"/>
                </a:cubicBezTo>
                <a:cubicBezTo>
                  <a:pt x="4030919" y="4478018"/>
                  <a:pt x="3959367" y="4415139"/>
                  <a:pt x="3887824" y="4352260"/>
                </a:cubicBezTo>
                <a:cubicBezTo>
                  <a:pt x="3906647" y="4348326"/>
                  <a:pt x="3921713" y="4348326"/>
                  <a:pt x="3940544" y="4348326"/>
                </a:cubicBezTo>
                <a:close/>
                <a:moveTo>
                  <a:pt x="3326061" y="4348326"/>
                </a:moveTo>
                <a:cubicBezTo>
                  <a:pt x="3344893" y="4348326"/>
                  <a:pt x="3363716" y="4348326"/>
                  <a:pt x="3382548" y="4352260"/>
                </a:cubicBezTo>
                <a:cubicBezTo>
                  <a:pt x="3307238" y="4415139"/>
                  <a:pt x="3239453" y="4478018"/>
                  <a:pt x="3171676" y="4544822"/>
                </a:cubicBezTo>
                <a:cubicBezTo>
                  <a:pt x="3137779" y="4544822"/>
                  <a:pt x="3103890" y="4540897"/>
                  <a:pt x="3073768" y="4540897"/>
                </a:cubicBezTo>
                <a:cubicBezTo>
                  <a:pt x="3152844" y="4474083"/>
                  <a:pt x="3239453" y="4411205"/>
                  <a:pt x="3326061" y="4348326"/>
                </a:cubicBezTo>
                <a:close/>
                <a:moveTo>
                  <a:pt x="3261202" y="4348326"/>
                </a:moveTo>
                <a:cubicBezTo>
                  <a:pt x="3279477" y="4348326"/>
                  <a:pt x="3297751" y="4348326"/>
                  <a:pt x="3312375" y="4348326"/>
                </a:cubicBezTo>
                <a:cubicBezTo>
                  <a:pt x="3224652" y="4409154"/>
                  <a:pt x="3140581" y="4469972"/>
                  <a:pt x="3060170" y="4530791"/>
                </a:cubicBezTo>
                <a:cubicBezTo>
                  <a:pt x="3027272" y="4530791"/>
                  <a:pt x="2994383" y="4526989"/>
                  <a:pt x="2961484" y="4523188"/>
                </a:cubicBezTo>
                <a:cubicBezTo>
                  <a:pt x="3056519" y="4466170"/>
                  <a:pt x="3158856" y="4405352"/>
                  <a:pt x="3261202" y="4348326"/>
                </a:cubicBezTo>
                <a:close/>
                <a:moveTo>
                  <a:pt x="1610660" y="4334296"/>
                </a:moveTo>
                <a:cubicBezTo>
                  <a:pt x="1625840" y="4425245"/>
                  <a:pt x="1637219" y="4512410"/>
                  <a:pt x="1656183" y="4599567"/>
                </a:cubicBezTo>
                <a:cubicBezTo>
                  <a:pt x="1584110" y="4641253"/>
                  <a:pt x="1508243" y="4679156"/>
                  <a:pt x="1432376" y="4713256"/>
                </a:cubicBezTo>
                <a:cubicBezTo>
                  <a:pt x="1409610" y="4614730"/>
                  <a:pt x="1390646" y="4519988"/>
                  <a:pt x="1375474" y="4421461"/>
                </a:cubicBezTo>
                <a:cubicBezTo>
                  <a:pt x="1455134" y="4394929"/>
                  <a:pt x="1534793" y="4364611"/>
                  <a:pt x="1610660" y="4334296"/>
                </a:cubicBezTo>
                <a:close/>
                <a:moveTo>
                  <a:pt x="5148716" y="4320255"/>
                </a:moveTo>
                <a:cubicBezTo>
                  <a:pt x="5214981" y="4372789"/>
                  <a:pt x="5281246" y="4421566"/>
                  <a:pt x="5347511" y="4470344"/>
                </a:cubicBezTo>
                <a:cubicBezTo>
                  <a:pt x="5336468" y="4545380"/>
                  <a:pt x="5325425" y="4624181"/>
                  <a:pt x="5310696" y="4699216"/>
                </a:cubicBezTo>
                <a:cubicBezTo>
                  <a:pt x="5248117" y="4639184"/>
                  <a:pt x="5185531" y="4579153"/>
                  <a:pt x="5122943" y="4511614"/>
                </a:cubicBezTo>
                <a:cubicBezTo>
                  <a:pt x="5133987" y="4447826"/>
                  <a:pt x="5141351" y="4384044"/>
                  <a:pt x="5148716" y="4320255"/>
                </a:cubicBezTo>
                <a:close/>
                <a:moveTo>
                  <a:pt x="2120489" y="4320255"/>
                </a:moveTo>
                <a:cubicBezTo>
                  <a:pt x="2128181" y="4384044"/>
                  <a:pt x="2135881" y="4447826"/>
                  <a:pt x="2147428" y="4511614"/>
                </a:cubicBezTo>
                <a:cubicBezTo>
                  <a:pt x="2082003" y="4579153"/>
                  <a:pt x="2016578" y="4639184"/>
                  <a:pt x="1947307" y="4699216"/>
                </a:cubicBezTo>
                <a:cubicBezTo>
                  <a:pt x="1935760" y="4624181"/>
                  <a:pt x="1920368" y="4545380"/>
                  <a:pt x="1908821" y="4470344"/>
                </a:cubicBezTo>
                <a:cubicBezTo>
                  <a:pt x="1981938" y="4421566"/>
                  <a:pt x="2051218" y="4372789"/>
                  <a:pt x="2120489" y="4320255"/>
                </a:cubicBezTo>
                <a:close/>
                <a:moveTo>
                  <a:pt x="2352854" y="4306224"/>
                </a:moveTo>
                <a:cubicBezTo>
                  <a:pt x="2356683" y="4358989"/>
                  <a:pt x="2364339" y="4407986"/>
                  <a:pt x="2371995" y="4460751"/>
                </a:cubicBezTo>
                <a:cubicBezTo>
                  <a:pt x="2310752" y="4547430"/>
                  <a:pt x="2253329" y="4634110"/>
                  <a:pt x="2192085" y="4713256"/>
                </a:cubicBezTo>
                <a:cubicBezTo>
                  <a:pt x="2180601" y="4649193"/>
                  <a:pt x="2172944" y="4585120"/>
                  <a:pt x="2161459" y="4521048"/>
                </a:cubicBezTo>
                <a:cubicBezTo>
                  <a:pt x="2226531" y="4453209"/>
                  <a:pt x="2291611" y="4381604"/>
                  <a:pt x="2352854" y="4306224"/>
                </a:cubicBezTo>
                <a:close/>
                <a:moveTo>
                  <a:pt x="4916571" y="4306215"/>
                </a:moveTo>
                <a:cubicBezTo>
                  <a:pt x="4974791" y="4381595"/>
                  <a:pt x="5036653" y="4453200"/>
                  <a:pt x="5094873" y="4521039"/>
                </a:cubicBezTo>
                <a:cubicBezTo>
                  <a:pt x="5087597" y="4585113"/>
                  <a:pt x="5076677" y="4649184"/>
                  <a:pt x="5069401" y="4713248"/>
                </a:cubicBezTo>
                <a:cubicBezTo>
                  <a:pt x="5011181" y="4634101"/>
                  <a:pt x="4956596" y="4551189"/>
                  <a:pt x="4898377" y="4460742"/>
                </a:cubicBezTo>
                <a:cubicBezTo>
                  <a:pt x="4905653" y="4407978"/>
                  <a:pt x="4909295" y="4358980"/>
                  <a:pt x="4916571" y="4306215"/>
                </a:cubicBezTo>
                <a:close/>
                <a:moveTo>
                  <a:pt x="1863413" y="4222012"/>
                </a:moveTo>
                <a:cubicBezTo>
                  <a:pt x="1871255" y="4301839"/>
                  <a:pt x="1883023" y="4377865"/>
                  <a:pt x="1894790" y="4457692"/>
                </a:cubicBezTo>
                <a:cubicBezTo>
                  <a:pt x="1820276" y="4503304"/>
                  <a:pt x="1745762" y="4545123"/>
                  <a:pt x="1671249" y="4586934"/>
                </a:cubicBezTo>
                <a:cubicBezTo>
                  <a:pt x="1655564" y="4499502"/>
                  <a:pt x="1639880" y="4412081"/>
                  <a:pt x="1628112" y="4324649"/>
                </a:cubicBezTo>
                <a:cubicBezTo>
                  <a:pt x="1706543" y="4294235"/>
                  <a:pt x="1784982" y="4260028"/>
                  <a:pt x="1863413" y="4222012"/>
                </a:cubicBezTo>
                <a:close/>
                <a:moveTo>
                  <a:pt x="390915" y="4222012"/>
                </a:moveTo>
                <a:cubicBezTo>
                  <a:pt x="413425" y="4340679"/>
                  <a:pt x="443441" y="4459346"/>
                  <a:pt x="477214" y="4574184"/>
                </a:cubicBezTo>
                <a:cubicBezTo>
                  <a:pt x="387167" y="4585660"/>
                  <a:pt x="297110" y="4593317"/>
                  <a:pt x="203314" y="4600973"/>
                </a:cubicBezTo>
                <a:cubicBezTo>
                  <a:pt x="162043" y="4482315"/>
                  <a:pt x="128270" y="4363649"/>
                  <a:pt x="98253" y="4241152"/>
                </a:cubicBezTo>
                <a:cubicBezTo>
                  <a:pt x="195808" y="4237324"/>
                  <a:pt x="293361" y="4233496"/>
                  <a:pt x="390915" y="4222012"/>
                </a:cubicBezTo>
                <a:close/>
                <a:moveTo>
                  <a:pt x="5406959" y="4222003"/>
                </a:moveTo>
                <a:lnTo>
                  <a:pt x="5525800" y="4273841"/>
                </a:lnTo>
                <a:lnTo>
                  <a:pt x="5525800" y="4544532"/>
                </a:lnTo>
                <a:lnTo>
                  <a:pt x="5375581" y="4457683"/>
                </a:lnTo>
                <a:cubicBezTo>
                  <a:pt x="5387349" y="4377855"/>
                  <a:pt x="5399117" y="4301830"/>
                  <a:pt x="5406959" y="4222003"/>
                </a:cubicBezTo>
                <a:close/>
                <a:moveTo>
                  <a:pt x="700270" y="4193940"/>
                </a:moveTo>
                <a:cubicBezTo>
                  <a:pt x="722903" y="4308779"/>
                  <a:pt x="745546" y="4419789"/>
                  <a:pt x="771954" y="4534628"/>
                </a:cubicBezTo>
                <a:cubicBezTo>
                  <a:pt x="685179" y="4549932"/>
                  <a:pt x="598392" y="4561417"/>
                  <a:pt x="507840" y="4572902"/>
                </a:cubicBezTo>
                <a:cubicBezTo>
                  <a:pt x="473881" y="4458063"/>
                  <a:pt x="443697" y="4339405"/>
                  <a:pt x="421065" y="4224566"/>
                </a:cubicBezTo>
                <a:cubicBezTo>
                  <a:pt x="515392" y="4216910"/>
                  <a:pt x="609718" y="4205425"/>
                  <a:pt x="700270" y="4193940"/>
                </a:cubicBezTo>
                <a:close/>
                <a:moveTo>
                  <a:pt x="3635186" y="4151830"/>
                </a:moveTo>
                <a:cubicBezTo>
                  <a:pt x="3536783" y="4212657"/>
                  <a:pt x="3438371" y="4273476"/>
                  <a:pt x="3347537" y="4334296"/>
                </a:cubicBezTo>
                <a:cubicBezTo>
                  <a:pt x="3332401" y="4334296"/>
                  <a:pt x="3313471" y="4330493"/>
                  <a:pt x="3298335" y="4330493"/>
                </a:cubicBezTo>
                <a:cubicBezTo>
                  <a:pt x="3404306" y="4273476"/>
                  <a:pt x="3517854" y="4212657"/>
                  <a:pt x="3635186" y="4151830"/>
                </a:cubicBezTo>
                <a:close/>
                <a:moveTo>
                  <a:pt x="3635186" y="4151830"/>
                </a:moveTo>
                <a:cubicBezTo>
                  <a:pt x="3555527" y="4212657"/>
                  <a:pt x="3479660" y="4273476"/>
                  <a:pt x="3403793" y="4334296"/>
                </a:cubicBezTo>
                <a:cubicBezTo>
                  <a:pt x="3388613" y="4334296"/>
                  <a:pt x="3369649" y="4334296"/>
                  <a:pt x="3354477" y="4334296"/>
                </a:cubicBezTo>
                <a:cubicBezTo>
                  <a:pt x="3445515" y="4273476"/>
                  <a:pt x="3536553" y="4212657"/>
                  <a:pt x="3635186" y="4151830"/>
                </a:cubicBezTo>
                <a:close/>
                <a:moveTo>
                  <a:pt x="3635186" y="4151830"/>
                </a:moveTo>
                <a:cubicBezTo>
                  <a:pt x="3574287" y="4212657"/>
                  <a:pt x="3517191" y="4273476"/>
                  <a:pt x="3460094" y="4334296"/>
                </a:cubicBezTo>
                <a:cubicBezTo>
                  <a:pt x="3444870" y="4334296"/>
                  <a:pt x="3425843" y="4334296"/>
                  <a:pt x="3410619" y="4334296"/>
                </a:cubicBezTo>
                <a:cubicBezTo>
                  <a:pt x="3482940" y="4273476"/>
                  <a:pt x="3555253" y="4212657"/>
                  <a:pt x="3635186" y="4151830"/>
                </a:cubicBezTo>
                <a:close/>
                <a:moveTo>
                  <a:pt x="3635186" y="4151830"/>
                </a:moveTo>
                <a:cubicBezTo>
                  <a:pt x="3593075" y="4215991"/>
                  <a:pt x="3554801" y="4280160"/>
                  <a:pt x="3516519" y="4348326"/>
                </a:cubicBezTo>
                <a:cubicBezTo>
                  <a:pt x="3501206" y="4348326"/>
                  <a:pt x="3482073" y="4344321"/>
                  <a:pt x="3466761" y="4344321"/>
                </a:cubicBezTo>
                <a:cubicBezTo>
                  <a:pt x="3520347" y="4280160"/>
                  <a:pt x="3577771" y="4215991"/>
                  <a:pt x="3635186" y="4151830"/>
                </a:cubicBezTo>
                <a:close/>
                <a:moveTo>
                  <a:pt x="3635186" y="4151830"/>
                </a:moveTo>
                <a:cubicBezTo>
                  <a:pt x="3611951" y="4215991"/>
                  <a:pt x="3592598" y="4280160"/>
                  <a:pt x="3573235" y="4348326"/>
                </a:cubicBezTo>
                <a:cubicBezTo>
                  <a:pt x="3557745" y="4348326"/>
                  <a:pt x="3538392" y="4348326"/>
                  <a:pt x="3522902" y="4348326"/>
                </a:cubicBezTo>
                <a:cubicBezTo>
                  <a:pt x="3557745" y="4280160"/>
                  <a:pt x="3596470" y="4215991"/>
                  <a:pt x="3635186" y="4151830"/>
                </a:cubicBezTo>
                <a:close/>
                <a:moveTo>
                  <a:pt x="3635186" y="4151830"/>
                </a:moveTo>
                <a:cubicBezTo>
                  <a:pt x="3635186" y="4215991"/>
                  <a:pt x="3631172" y="4280160"/>
                  <a:pt x="3631172" y="4348326"/>
                </a:cubicBezTo>
                <a:cubicBezTo>
                  <a:pt x="3615134" y="4348326"/>
                  <a:pt x="3595082" y="4348326"/>
                  <a:pt x="3579044" y="4348326"/>
                </a:cubicBezTo>
                <a:cubicBezTo>
                  <a:pt x="3595082" y="4280160"/>
                  <a:pt x="3615134" y="4215991"/>
                  <a:pt x="3635186" y="4151830"/>
                </a:cubicBezTo>
                <a:close/>
                <a:moveTo>
                  <a:pt x="3635186" y="4151830"/>
                </a:moveTo>
                <a:cubicBezTo>
                  <a:pt x="3655238" y="4215991"/>
                  <a:pt x="3675290" y="4280160"/>
                  <a:pt x="3691328" y="4348326"/>
                </a:cubicBezTo>
                <a:cubicBezTo>
                  <a:pt x="3675290" y="4348326"/>
                  <a:pt x="3655238" y="4348326"/>
                  <a:pt x="3639191" y="4348326"/>
                </a:cubicBezTo>
                <a:cubicBezTo>
                  <a:pt x="3639191" y="4280160"/>
                  <a:pt x="3635186" y="4215991"/>
                  <a:pt x="3635186" y="4151830"/>
                </a:cubicBezTo>
                <a:close/>
                <a:moveTo>
                  <a:pt x="3635186" y="4151830"/>
                </a:moveTo>
                <a:cubicBezTo>
                  <a:pt x="3673902" y="4215991"/>
                  <a:pt x="3712617" y="4280160"/>
                  <a:pt x="3747469" y="4348326"/>
                </a:cubicBezTo>
                <a:cubicBezTo>
                  <a:pt x="3731980" y="4348326"/>
                  <a:pt x="3712617" y="4348326"/>
                  <a:pt x="3697137" y="4348326"/>
                </a:cubicBezTo>
                <a:cubicBezTo>
                  <a:pt x="3677774" y="4280160"/>
                  <a:pt x="3654548" y="4215991"/>
                  <a:pt x="3635186" y="4151830"/>
                </a:cubicBezTo>
                <a:close/>
                <a:moveTo>
                  <a:pt x="3635186" y="4151830"/>
                </a:moveTo>
                <a:cubicBezTo>
                  <a:pt x="3692601" y="4215991"/>
                  <a:pt x="3750025" y="4280160"/>
                  <a:pt x="3803611" y="4344321"/>
                </a:cubicBezTo>
                <a:cubicBezTo>
                  <a:pt x="3784470" y="4344321"/>
                  <a:pt x="3769157" y="4348326"/>
                  <a:pt x="3750025" y="4348326"/>
                </a:cubicBezTo>
                <a:cubicBezTo>
                  <a:pt x="3715570" y="4280160"/>
                  <a:pt x="3673459" y="4215991"/>
                  <a:pt x="3635186" y="4151830"/>
                </a:cubicBezTo>
                <a:close/>
                <a:moveTo>
                  <a:pt x="3635186" y="4151830"/>
                </a:moveTo>
                <a:cubicBezTo>
                  <a:pt x="3711309" y="4212657"/>
                  <a:pt x="3787432" y="4273476"/>
                  <a:pt x="3859753" y="4334296"/>
                </a:cubicBezTo>
                <a:cubicBezTo>
                  <a:pt x="3840718" y="4334296"/>
                  <a:pt x="3825493" y="4334296"/>
                  <a:pt x="3806467" y="4334296"/>
                </a:cubicBezTo>
                <a:cubicBezTo>
                  <a:pt x="3753181" y="4273476"/>
                  <a:pt x="3696084" y="4212657"/>
                  <a:pt x="3635186" y="4151830"/>
                </a:cubicBezTo>
                <a:close/>
                <a:moveTo>
                  <a:pt x="3635186" y="4151830"/>
                </a:moveTo>
                <a:cubicBezTo>
                  <a:pt x="3730017" y="4212657"/>
                  <a:pt x="3824857" y="4273476"/>
                  <a:pt x="3915895" y="4334296"/>
                </a:cubicBezTo>
                <a:cubicBezTo>
                  <a:pt x="3896931" y="4334296"/>
                  <a:pt x="3881750" y="4334296"/>
                  <a:pt x="3862786" y="4334296"/>
                </a:cubicBezTo>
                <a:cubicBezTo>
                  <a:pt x="3790712" y="4273476"/>
                  <a:pt x="3714845" y="4212657"/>
                  <a:pt x="3635186" y="4151830"/>
                </a:cubicBezTo>
                <a:close/>
                <a:moveTo>
                  <a:pt x="3635186" y="4151830"/>
                </a:moveTo>
                <a:cubicBezTo>
                  <a:pt x="3752518" y="4212657"/>
                  <a:pt x="3862273" y="4273476"/>
                  <a:pt x="3972037" y="4330493"/>
                </a:cubicBezTo>
                <a:cubicBezTo>
                  <a:pt x="3953108" y="4330493"/>
                  <a:pt x="3937971" y="4334296"/>
                  <a:pt x="3919051" y="4334296"/>
                </a:cubicBezTo>
                <a:cubicBezTo>
                  <a:pt x="3828207" y="4273476"/>
                  <a:pt x="3733589" y="4212657"/>
                  <a:pt x="3635186" y="4151830"/>
                </a:cubicBezTo>
                <a:close/>
                <a:moveTo>
                  <a:pt x="997009" y="4151830"/>
                </a:moveTo>
                <a:cubicBezTo>
                  <a:pt x="1011843" y="4257314"/>
                  <a:pt x="1030401" y="4366707"/>
                  <a:pt x="1052663" y="4476100"/>
                </a:cubicBezTo>
                <a:cubicBezTo>
                  <a:pt x="967319" y="4495629"/>
                  <a:pt x="885689" y="4515170"/>
                  <a:pt x="800344" y="4530791"/>
                </a:cubicBezTo>
                <a:cubicBezTo>
                  <a:pt x="770664" y="4417500"/>
                  <a:pt x="748394" y="4304199"/>
                  <a:pt x="729844" y="4190899"/>
                </a:cubicBezTo>
                <a:cubicBezTo>
                  <a:pt x="818892" y="4179175"/>
                  <a:pt x="907951" y="4163553"/>
                  <a:pt x="997009" y="4151830"/>
                </a:cubicBezTo>
                <a:close/>
                <a:moveTo>
                  <a:pt x="2345923" y="4137798"/>
                </a:moveTo>
                <a:cubicBezTo>
                  <a:pt x="2349937" y="4191023"/>
                  <a:pt x="2353942" y="4240436"/>
                  <a:pt x="2357955" y="4293652"/>
                </a:cubicBezTo>
                <a:cubicBezTo>
                  <a:pt x="2293795" y="4365877"/>
                  <a:pt x="2225620" y="4438100"/>
                  <a:pt x="2157445" y="4502720"/>
                </a:cubicBezTo>
                <a:cubicBezTo>
                  <a:pt x="2149426" y="4441902"/>
                  <a:pt x="2141407" y="4377281"/>
                  <a:pt x="2133388" y="4312660"/>
                </a:cubicBezTo>
                <a:cubicBezTo>
                  <a:pt x="2205568" y="4255643"/>
                  <a:pt x="2273743" y="4198617"/>
                  <a:pt x="2345923" y="4137798"/>
                </a:cubicBezTo>
                <a:close/>
                <a:moveTo>
                  <a:pt x="4927181" y="4137790"/>
                </a:moveTo>
                <a:cubicBezTo>
                  <a:pt x="4989971" y="4198608"/>
                  <a:pt x="5056457" y="4255634"/>
                  <a:pt x="5122943" y="4312651"/>
                </a:cubicBezTo>
                <a:cubicBezTo>
                  <a:pt x="5115561" y="4377272"/>
                  <a:pt x="5108170" y="4441893"/>
                  <a:pt x="5097092" y="4502711"/>
                </a:cubicBezTo>
                <a:cubicBezTo>
                  <a:pt x="5037988" y="4438091"/>
                  <a:pt x="4975198" y="4365867"/>
                  <a:pt x="4912407" y="4293643"/>
                </a:cubicBezTo>
                <a:cubicBezTo>
                  <a:pt x="4919799" y="4240427"/>
                  <a:pt x="4923485" y="4191014"/>
                  <a:pt x="4927181" y="4137790"/>
                </a:cubicBezTo>
                <a:close/>
                <a:moveTo>
                  <a:pt x="5170262" y="4095688"/>
                </a:moveTo>
                <a:cubicBezTo>
                  <a:pt x="5243379" y="4138108"/>
                  <a:pt x="5316505" y="4176665"/>
                  <a:pt x="5389621" y="4215222"/>
                </a:cubicBezTo>
                <a:cubicBezTo>
                  <a:pt x="5381929" y="4292344"/>
                  <a:pt x="5374229" y="4369465"/>
                  <a:pt x="5362683" y="4446578"/>
                </a:cubicBezTo>
                <a:cubicBezTo>
                  <a:pt x="5289565" y="4400312"/>
                  <a:pt x="5220285" y="4350182"/>
                  <a:pt x="5151015" y="4296198"/>
                </a:cubicBezTo>
                <a:cubicBezTo>
                  <a:pt x="5158715" y="4230649"/>
                  <a:pt x="5162561" y="4161237"/>
                  <a:pt x="5170262" y="4095688"/>
                </a:cubicBezTo>
                <a:close/>
                <a:moveTo>
                  <a:pt x="2100419" y="4095688"/>
                </a:moveTo>
                <a:cubicBezTo>
                  <a:pt x="2104203" y="4161237"/>
                  <a:pt x="2111781" y="4230649"/>
                  <a:pt x="2119357" y="4296198"/>
                </a:cubicBezTo>
                <a:cubicBezTo>
                  <a:pt x="2051183" y="4350182"/>
                  <a:pt x="1983008" y="4400312"/>
                  <a:pt x="1911049" y="4446578"/>
                </a:cubicBezTo>
                <a:cubicBezTo>
                  <a:pt x="1899688" y="4369465"/>
                  <a:pt x="1892111" y="4292344"/>
                  <a:pt x="1880750" y="4215222"/>
                </a:cubicBezTo>
                <a:cubicBezTo>
                  <a:pt x="1956502" y="4176665"/>
                  <a:pt x="2028461" y="4138108"/>
                  <a:pt x="2100419" y="4095688"/>
                </a:cubicBezTo>
                <a:close/>
                <a:moveTo>
                  <a:pt x="1304948" y="4095688"/>
                </a:moveTo>
                <a:cubicBezTo>
                  <a:pt x="1316521" y="4195568"/>
                  <a:pt x="1328103" y="4291592"/>
                  <a:pt x="1347403" y="4391471"/>
                </a:cubicBezTo>
                <a:cubicBezTo>
                  <a:pt x="1266347" y="4418357"/>
                  <a:pt x="1181436" y="4441406"/>
                  <a:pt x="1096516" y="4460609"/>
                </a:cubicBezTo>
                <a:cubicBezTo>
                  <a:pt x="1073362" y="4356893"/>
                  <a:pt x="1054060" y="4249339"/>
                  <a:pt x="1038624" y="4145623"/>
                </a:cubicBezTo>
                <a:cubicBezTo>
                  <a:pt x="1127399" y="4130266"/>
                  <a:pt x="1216174" y="4114900"/>
                  <a:pt x="1304948" y="4095688"/>
                </a:cubicBezTo>
                <a:close/>
                <a:moveTo>
                  <a:pt x="1565897" y="4039546"/>
                </a:moveTo>
                <a:cubicBezTo>
                  <a:pt x="1577284" y="4131088"/>
                  <a:pt x="1584870" y="4218811"/>
                  <a:pt x="1600041" y="4306533"/>
                </a:cubicBezTo>
                <a:cubicBezTo>
                  <a:pt x="1520382" y="4337044"/>
                  <a:pt x="1440723" y="4363746"/>
                  <a:pt x="1361063" y="4390437"/>
                </a:cubicBezTo>
                <a:cubicBezTo>
                  <a:pt x="1345883" y="4295084"/>
                  <a:pt x="1330711" y="4195921"/>
                  <a:pt x="1319332" y="4100577"/>
                </a:cubicBezTo>
                <a:cubicBezTo>
                  <a:pt x="1402785" y="4081506"/>
                  <a:pt x="1486237" y="4062436"/>
                  <a:pt x="1565897" y="4039546"/>
                </a:cubicBezTo>
                <a:close/>
                <a:moveTo>
                  <a:pt x="2574813" y="4025515"/>
                </a:moveTo>
                <a:cubicBezTo>
                  <a:pt x="2574813" y="4059854"/>
                  <a:pt x="2578668" y="4094194"/>
                  <a:pt x="2582523" y="4132352"/>
                </a:cubicBezTo>
                <a:cubicBezTo>
                  <a:pt x="2520873" y="4231551"/>
                  <a:pt x="2463087" y="4326939"/>
                  <a:pt x="2401437" y="4418507"/>
                </a:cubicBezTo>
                <a:cubicBezTo>
                  <a:pt x="2397582" y="4368908"/>
                  <a:pt x="2389881" y="4315489"/>
                  <a:pt x="2386027" y="4265891"/>
                </a:cubicBezTo>
                <a:cubicBezTo>
                  <a:pt x="2447667" y="4189582"/>
                  <a:pt x="2513172" y="4109454"/>
                  <a:pt x="2574813" y="4025515"/>
                </a:cubicBezTo>
                <a:close/>
                <a:moveTo>
                  <a:pt x="4695550" y="4025506"/>
                </a:moveTo>
                <a:cubicBezTo>
                  <a:pt x="4757191" y="4109445"/>
                  <a:pt x="4818841" y="4189573"/>
                  <a:pt x="4884337" y="4265882"/>
                </a:cubicBezTo>
                <a:cubicBezTo>
                  <a:pt x="4880482" y="4319300"/>
                  <a:pt x="4872781" y="4368899"/>
                  <a:pt x="4868927" y="4418499"/>
                </a:cubicBezTo>
                <a:cubicBezTo>
                  <a:pt x="4807277" y="4326931"/>
                  <a:pt x="4749490" y="4231542"/>
                  <a:pt x="4687840" y="4132343"/>
                </a:cubicBezTo>
                <a:cubicBezTo>
                  <a:pt x="4691695" y="4094185"/>
                  <a:pt x="4691695" y="4059845"/>
                  <a:pt x="4695550" y="4025506"/>
                </a:cubicBezTo>
                <a:close/>
                <a:moveTo>
                  <a:pt x="5439973" y="3955333"/>
                </a:moveTo>
                <a:lnTo>
                  <a:pt x="5525800" y="3981302"/>
                </a:lnTo>
                <a:lnTo>
                  <a:pt x="5525800" y="4240342"/>
                </a:lnTo>
                <a:lnTo>
                  <a:pt x="5417683" y="4191518"/>
                </a:lnTo>
                <a:cubicBezTo>
                  <a:pt x="5425119" y="4114077"/>
                  <a:pt x="5432545" y="4032774"/>
                  <a:pt x="5439973" y="3955333"/>
                </a:cubicBezTo>
                <a:close/>
                <a:moveTo>
                  <a:pt x="4938065" y="3955333"/>
                </a:moveTo>
                <a:cubicBezTo>
                  <a:pt x="5007760" y="4000910"/>
                  <a:pt x="5077447" y="4042685"/>
                  <a:pt x="5151015" y="4084459"/>
                </a:cubicBezTo>
                <a:cubicBezTo>
                  <a:pt x="5143269" y="4149027"/>
                  <a:pt x="5139397" y="4213594"/>
                  <a:pt x="5131652" y="4278153"/>
                </a:cubicBezTo>
                <a:cubicBezTo>
                  <a:pt x="5061965" y="4224982"/>
                  <a:pt x="4992270" y="4168018"/>
                  <a:pt x="4926447" y="4111045"/>
                </a:cubicBezTo>
                <a:cubicBezTo>
                  <a:pt x="4930320" y="4057874"/>
                  <a:pt x="4934192" y="4004711"/>
                  <a:pt x="4938065" y="3955333"/>
                </a:cubicBezTo>
                <a:close/>
                <a:moveTo>
                  <a:pt x="2319001" y="3955333"/>
                </a:moveTo>
                <a:cubicBezTo>
                  <a:pt x="2322635" y="4004711"/>
                  <a:pt x="2326260" y="4057874"/>
                  <a:pt x="2329893" y="4111045"/>
                </a:cubicBezTo>
                <a:cubicBezTo>
                  <a:pt x="2268182" y="4168018"/>
                  <a:pt x="2202845" y="4224982"/>
                  <a:pt x="2137509" y="4278153"/>
                </a:cubicBezTo>
                <a:cubicBezTo>
                  <a:pt x="2130250" y="4213594"/>
                  <a:pt x="2122991" y="4149027"/>
                  <a:pt x="2119357" y="4084459"/>
                </a:cubicBezTo>
                <a:cubicBezTo>
                  <a:pt x="2188328" y="4042685"/>
                  <a:pt x="2253665" y="4000910"/>
                  <a:pt x="2319001" y="3955333"/>
                </a:cubicBezTo>
                <a:close/>
                <a:moveTo>
                  <a:pt x="1830709" y="3955333"/>
                </a:moveTo>
                <a:cubicBezTo>
                  <a:pt x="1838029" y="4032774"/>
                  <a:pt x="1845359" y="4114077"/>
                  <a:pt x="1852679" y="4191518"/>
                </a:cubicBezTo>
                <a:cubicBezTo>
                  <a:pt x="1779447" y="4226361"/>
                  <a:pt x="1706225" y="4261213"/>
                  <a:pt x="1632993" y="4292184"/>
                </a:cubicBezTo>
                <a:cubicBezTo>
                  <a:pt x="1618352" y="4203135"/>
                  <a:pt x="1611022" y="4114077"/>
                  <a:pt x="1600041" y="4025029"/>
                </a:cubicBezTo>
                <a:cubicBezTo>
                  <a:pt x="1680594" y="4001794"/>
                  <a:pt x="1757486" y="3978568"/>
                  <a:pt x="1830709" y="3955333"/>
                </a:cubicBezTo>
                <a:close/>
                <a:moveTo>
                  <a:pt x="2564708" y="3913231"/>
                </a:moveTo>
                <a:cubicBezTo>
                  <a:pt x="2564708" y="3950665"/>
                  <a:pt x="2568492" y="3984350"/>
                  <a:pt x="2568492" y="4018035"/>
                </a:cubicBezTo>
                <a:cubicBezTo>
                  <a:pt x="2508027" y="4100374"/>
                  <a:pt x="2447570" y="4178972"/>
                  <a:pt x="2383330" y="4250082"/>
                </a:cubicBezTo>
                <a:cubicBezTo>
                  <a:pt x="2379555" y="4201429"/>
                  <a:pt x="2375771" y="4152776"/>
                  <a:pt x="2371995" y="4104113"/>
                </a:cubicBezTo>
                <a:cubicBezTo>
                  <a:pt x="2436236" y="4044232"/>
                  <a:pt x="2500476" y="3980601"/>
                  <a:pt x="2564708" y="3913231"/>
                </a:cubicBezTo>
                <a:close/>
                <a:moveTo>
                  <a:pt x="4709298" y="3913222"/>
                </a:moveTo>
                <a:cubicBezTo>
                  <a:pt x="4772327" y="3980593"/>
                  <a:pt x="4835347" y="4044223"/>
                  <a:pt x="4898377" y="4104105"/>
                </a:cubicBezTo>
                <a:cubicBezTo>
                  <a:pt x="4894672" y="4152767"/>
                  <a:pt x="4890959" y="4201420"/>
                  <a:pt x="4883549" y="4250073"/>
                </a:cubicBezTo>
                <a:cubicBezTo>
                  <a:pt x="4824225" y="4178963"/>
                  <a:pt x="4761205" y="4100365"/>
                  <a:pt x="4701880" y="4018026"/>
                </a:cubicBezTo>
                <a:cubicBezTo>
                  <a:pt x="4705585" y="3984341"/>
                  <a:pt x="4705585" y="3950656"/>
                  <a:pt x="4709298" y="3913222"/>
                </a:cubicBezTo>
                <a:close/>
                <a:moveTo>
                  <a:pt x="2076133" y="3885161"/>
                </a:moveTo>
                <a:cubicBezTo>
                  <a:pt x="2079925" y="3947022"/>
                  <a:pt x="2087502" y="4008885"/>
                  <a:pt x="2091287" y="4070747"/>
                </a:cubicBezTo>
                <a:cubicBezTo>
                  <a:pt x="2019328" y="4110771"/>
                  <a:pt x="1947360" y="4147161"/>
                  <a:pt x="1871617" y="4179909"/>
                </a:cubicBezTo>
                <a:cubicBezTo>
                  <a:pt x="1864040" y="4107137"/>
                  <a:pt x="1856463" y="4030714"/>
                  <a:pt x="1852679" y="3957941"/>
                </a:cubicBezTo>
                <a:cubicBezTo>
                  <a:pt x="1928431" y="3936104"/>
                  <a:pt x="2004174" y="3910632"/>
                  <a:pt x="2076133" y="3885161"/>
                </a:cubicBezTo>
                <a:close/>
                <a:moveTo>
                  <a:pt x="5190447" y="3885152"/>
                </a:moveTo>
                <a:cubicBezTo>
                  <a:pt x="5266198" y="3910623"/>
                  <a:pt x="5341949" y="3936095"/>
                  <a:pt x="5417693" y="3957933"/>
                </a:cubicBezTo>
                <a:cubicBezTo>
                  <a:pt x="5410115" y="4030705"/>
                  <a:pt x="5406331" y="4107128"/>
                  <a:pt x="5394971" y="4179900"/>
                </a:cubicBezTo>
                <a:cubicBezTo>
                  <a:pt x="5323012" y="4147152"/>
                  <a:pt x="5247260" y="4110762"/>
                  <a:pt x="5179085" y="4070738"/>
                </a:cubicBezTo>
                <a:cubicBezTo>
                  <a:pt x="5182879" y="4008876"/>
                  <a:pt x="5186663" y="3947014"/>
                  <a:pt x="5190447" y="3885152"/>
                </a:cubicBezTo>
                <a:close/>
                <a:moveTo>
                  <a:pt x="327249" y="3843050"/>
                </a:moveTo>
                <a:cubicBezTo>
                  <a:pt x="338328" y="3959674"/>
                  <a:pt x="356798" y="4072541"/>
                  <a:pt x="378963" y="4189166"/>
                </a:cubicBezTo>
                <a:cubicBezTo>
                  <a:pt x="282928" y="4196690"/>
                  <a:pt x="186895" y="4200447"/>
                  <a:pt x="90862" y="4207971"/>
                </a:cubicBezTo>
                <a:cubicBezTo>
                  <a:pt x="65011" y="4087589"/>
                  <a:pt x="42846" y="3970965"/>
                  <a:pt x="28072" y="3854340"/>
                </a:cubicBezTo>
                <a:cubicBezTo>
                  <a:pt x="131487" y="3850574"/>
                  <a:pt x="227520" y="3846816"/>
                  <a:pt x="327249" y="3843050"/>
                </a:cubicBezTo>
                <a:close/>
                <a:moveTo>
                  <a:pt x="642325" y="3829019"/>
                </a:moveTo>
                <a:cubicBezTo>
                  <a:pt x="653676" y="3940418"/>
                  <a:pt x="668813" y="4055655"/>
                  <a:pt x="687742" y="4167054"/>
                </a:cubicBezTo>
                <a:cubicBezTo>
                  <a:pt x="593124" y="4178574"/>
                  <a:pt x="498495" y="4186257"/>
                  <a:pt x="403877" y="4193940"/>
                </a:cubicBezTo>
                <a:cubicBezTo>
                  <a:pt x="381172" y="4078704"/>
                  <a:pt x="362243" y="3959621"/>
                  <a:pt x="350892" y="3844385"/>
                </a:cubicBezTo>
                <a:cubicBezTo>
                  <a:pt x="449294" y="3840548"/>
                  <a:pt x="547705" y="3832865"/>
                  <a:pt x="642325" y="3829019"/>
                </a:cubicBezTo>
                <a:close/>
                <a:moveTo>
                  <a:pt x="958090" y="3800948"/>
                </a:moveTo>
                <a:cubicBezTo>
                  <a:pt x="969618" y="3910818"/>
                  <a:pt x="981147" y="4020688"/>
                  <a:pt x="996522" y="4130558"/>
                </a:cubicBezTo>
                <a:cubicBezTo>
                  <a:pt x="904290" y="4142325"/>
                  <a:pt x="812049" y="4154102"/>
                  <a:pt x="719819" y="4165869"/>
                </a:cubicBezTo>
                <a:cubicBezTo>
                  <a:pt x="700607" y="4052083"/>
                  <a:pt x="685232" y="3938287"/>
                  <a:pt x="673702" y="3820567"/>
                </a:cubicBezTo>
                <a:cubicBezTo>
                  <a:pt x="773626" y="3816650"/>
                  <a:pt x="865858" y="3808799"/>
                  <a:pt x="958090" y="3800948"/>
                </a:cubicBezTo>
                <a:close/>
                <a:moveTo>
                  <a:pt x="4948091" y="3786908"/>
                </a:moveTo>
                <a:cubicBezTo>
                  <a:pt x="5020412" y="3817260"/>
                  <a:pt x="5092725" y="3843810"/>
                  <a:pt x="5165045" y="3874153"/>
                </a:cubicBezTo>
                <a:cubicBezTo>
                  <a:pt x="5161244" y="3938641"/>
                  <a:pt x="5157433" y="4003129"/>
                  <a:pt x="5149821" y="4067617"/>
                </a:cubicBezTo>
                <a:cubicBezTo>
                  <a:pt x="5077499" y="4025895"/>
                  <a:pt x="5008989" y="3984164"/>
                  <a:pt x="4940479" y="3942434"/>
                </a:cubicBezTo>
                <a:cubicBezTo>
                  <a:pt x="4944289" y="3889334"/>
                  <a:pt x="4944289" y="3836224"/>
                  <a:pt x="4948091" y="3786908"/>
                </a:cubicBezTo>
                <a:close/>
                <a:moveTo>
                  <a:pt x="4705779" y="3786908"/>
                </a:moveTo>
                <a:cubicBezTo>
                  <a:pt x="4775961" y="3836675"/>
                  <a:pt x="4842235" y="3886434"/>
                  <a:pt x="4912417" y="3932373"/>
                </a:cubicBezTo>
                <a:cubicBezTo>
                  <a:pt x="4908517" y="3982131"/>
                  <a:pt x="4904619" y="4031898"/>
                  <a:pt x="4900719" y="4081657"/>
                </a:cubicBezTo>
                <a:cubicBezTo>
                  <a:pt x="4834437" y="4020414"/>
                  <a:pt x="4768163" y="3959161"/>
                  <a:pt x="4701880" y="3894090"/>
                </a:cubicBezTo>
                <a:cubicBezTo>
                  <a:pt x="4705779" y="3855817"/>
                  <a:pt x="4705779" y="3821362"/>
                  <a:pt x="4705779" y="3786908"/>
                </a:cubicBezTo>
                <a:close/>
                <a:moveTo>
                  <a:pt x="2560694" y="3786908"/>
                </a:moveTo>
                <a:cubicBezTo>
                  <a:pt x="2564593" y="3821362"/>
                  <a:pt x="2564593" y="3855817"/>
                  <a:pt x="2568492" y="3894090"/>
                </a:cubicBezTo>
                <a:cubicBezTo>
                  <a:pt x="2502209" y="3959161"/>
                  <a:pt x="2435935" y="4020414"/>
                  <a:pt x="2369653" y="4081657"/>
                </a:cubicBezTo>
                <a:cubicBezTo>
                  <a:pt x="2361855" y="4031898"/>
                  <a:pt x="2361855" y="3982131"/>
                  <a:pt x="2357955" y="3932373"/>
                </a:cubicBezTo>
                <a:cubicBezTo>
                  <a:pt x="2428137" y="3886434"/>
                  <a:pt x="2494411" y="3836675"/>
                  <a:pt x="2560694" y="3786908"/>
                </a:cubicBezTo>
                <a:close/>
                <a:moveTo>
                  <a:pt x="2322272" y="3786908"/>
                </a:moveTo>
                <a:cubicBezTo>
                  <a:pt x="2322272" y="3836896"/>
                  <a:pt x="2326074" y="3890731"/>
                  <a:pt x="2329885" y="3940728"/>
                </a:cubicBezTo>
                <a:cubicBezTo>
                  <a:pt x="2261374" y="3986870"/>
                  <a:pt x="2189053" y="4029166"/>
                  <a:pt x="2116731" y="4067617"/>
                </a:cubicBezTo>
                <a:cubicBezTo>
                  <a:pt x="2112930" y="4006091"/>
                  <a:pt x="2109119" y="3940728"/>
                  <a:pt x="2105317" y="3875356"/>
                </a:cubicBezTo>
                <a:cubicBezTo>
                  <a:pt x="2177639" y="3844588"/>
                  <a:pt x="2249951" y="3817675"/>
                  <a:pt x="2322272" y="3786908"/>
                </a:cubicBezTo>
                <a:close/>
                <a:moveTo>
                  <a:pt x="1264817" y="3772877"/>
                </a:moveTo>
                <a:cubicBezTo>
                  <a:pt x="1268593" y="3871448"/>
                  <a:pt x="1279936" y="3973953"/>
                  <a:pt x="1291270" y="4076458"/>
                </a:cubicBezTo>
                <a:cubicBezTo>
                  <a:pt x="1204361" y="4092231"/>
                  <a:pt x="1117443" y="4108004"/>
                  <a:pt x="1030535" y="4123767"/>
                </a:cubicBezTo>
                <a:cubicBezTo>
                  <a:pt x="1015415" y="4013376"/>
                  <a:pt x="1004081" y="3906928"/>
                  <a:pt x="996522" y="3796536"/>
                </a:cubicBezTo>
                <a:cubicBezTo>
                  <a:pt x="1087215" y="3788649"/>
                  <a:pt x="1177909" y="3780763"/>
                  <a:pt x="1264817" y="3772877"/>
                </a:cubicBezTo>
                <a:close/>
                <a:moveTo>
                  <a:pt x="2764988" y="3744806"/>
                </a:moveTo>
                <a:cubicBezTo>
                  <a:pt x="2764988" y="3759854"/>
                  <a:pt x="2764988" y="3778668"/>
                  <a:pt x="2764988" y="3797473"/>
                </a:cubicBezTo>
                <a:cubicBezTo>
                  <a:pt x="2707962" y="3906574"/>
                  <a:pt x="2647143" y="4008151"/>
                  <a:pt x="2590126" y="4109728"/>
                </a:cubicBezTo>
                <a:cubicBezTo>
                  <a:pt x="2586325" y="4075875"/>
                  <a:pt x="2586325" y="4042013"/>
                  <a:pt x="2582523" y="4008151"/>
                </a:cubicBezTo>
                <a:cubicBezTo>
                  <a:pt x="2643341" y="3921622"/>
                  <a:pt x="2704169" y="3835102"/>
                  <a:pt x="2764988" y="3744806"/>
                </a:cubicBezTo>
                <a:close/>
                <a:moveTo>
                  <a:pt x="1552741" y="3744806"/>
                </a:moveTo>
                <a:cubicBezTo>
                  <a:pt x="1556587" y="3833201"/>
                  <a:pt x="1564279" y="3921586"/>
                  <a:pt x="1571971" y="4013827"/>
                </a:cubicBezTo>
                <a:cubicBezTo>
                  <a:pt x="1487369" y="4033039"/>
                  <a:pt x="1402776" y="4052260"/>
                  <a:pt x="1318174" y="4067626"/>
                </a:cubicBezTo>
                <a:cubicBezTo>
                  <a:pt x="1306645" y="3971548"/>
                  <a:pt x="1298953" y="3871633"/>
                  <a:pt x="1291262" y="3775556"/>
                </a:cubicBezTo>
                <a:cubicBezTo>
                  <a:pt x="1379700" y="3764027"/>
                  <a:pt x="1468148" y="3756335"/>
                  <a:pt x="1552741" y="3744806"/>
                </a:cubicBezTo>
                <a:close/>
                <a:moveTo>
                  <a:pt x="4495066" y="3744797"/>
                </a:moveTo>
                <a:cubicBezTo>
                  <a:pt x="4554647" y="3835093"/>
                  <a:pt x="4614228" y="3921613"/>
                  <a:pt x="4673809" y="4008142"/>
                </a:cubicBezTo>
                <a:cubicBezTo>
                  <a:pt x="4670087" y="4042004"/>
                  <a:pt x="4666365" y="4075866"/>
                  <a:pt x="4666365" y="4109719"/>
                </a:cubicBezTo>
                <a:cubicBezTo>
                  <a:pt x="4606784" y="4008142"/>
                  <a:pt x="4550925" y="3906565"/>
                  <a:pt x="4491344" y="3797464"/>
                </a:cubicBezTo>
                <a:cubicBezTo>
                  <a:pt x="4491344" y="3778659"/>
                  <a:pt x="4495066" y="3763611"/>
                  <a:pt x="4495066" y="3744797"/>
                </a:cubicBezTo>
                <a:close/>
                <a:moveTo>
                  <a:pt x="5447408" y="3702695"/>
                </a:moveTo>
                <a:lnTo>
                  <a:pt x="5525800" y="3714191"/>
                </a:lnTo>
                <a:lnTo>
                  <a:pt x="5525800" y="3958169"/>
                </a:lnTo>
                <a:lnTo>
                  <a:pt x="5431723" y="3934017"/>
                </a:lnTo>
                <a:cubicBezTo>
                  <a:pt x="5439565" y="3855666"/>
                  <a:pt x="5443491" y="3781046"/>
                  <a:pt x="5447408" y="3702695"/>
                </a:cubicBezTo>
                <a:close/>
                <a:moveTo>
                  <a:pt x="1822964" y="3702695"/>
                </a:moveTo>
                <a:cubicBezTo>
                  <a:pt x="1826881" y="3778270"/>
                  <a:pt x="1830806" y="3857629"/>
                  <a:pt x="1838648" y="3933204"/>
                </a:cubicBezTo>
                <a:cubicBezTo>
                  <a:pt x="1756292" y="3955881"/>
                  <a:pt x="1673936" y="3978550"/>
                  <a:pt x="1591580" y="3997444"/>
                </a:cubicBezTo>
                <a:cubicBezTo>
                  <a:pt x="1583738" y="3910535"/>
                  <a:pt x="1575896" y="3823617"/>
                  <a:pt x="1571971" y="3736708"/>
                </a:cubicBezTo>
                <a:cubicBezTo>
                  <a:pt x="1658252" y="3725373"/>
                  <a:pt x="1740608" y="3714030"/>
                  <a:pt x="1822964" y="3702695"/>
                </a:cubicBezTo>
                <a:close/>
                <a:moveTo>
                  <a:pt x="4715911" y="3674624"/>
                </a:moveTo>
                <a:cubicBezTo>
                  <a:pt x="4781407" y="3707664"/>
                  <a:pt x="4846911" y="3740704"/>
                  <a:pt x="4912407" y="3770065"/>
                </a:cubicBezTo>
                <a:cubicBezTo>
                  <a:pt x="4912407" y="3817790"/>
                  <a:pt x="4908773" y="3865515"/>
                  <a:pt x="4905131" y="3913231"/>
                </a:cubicBezTo>
                <a:cubicBezTo>
                  <a:pt x="4839635" y="3869184"/>
                  <a:pt x="4777773" y="3825128"/>
                  <a:pt x="4715911" y="3777413"/>
                </a:cubicBezTo>
                <a:cubicBezTo>
                  <a:pt x="4715911" y="3744373"/>
                  <a:pt x="4715911" y="3707664"/>
                  <a:pt x="4715911" y="3674624"/>
                </a:cubicBezTo>
                <a:close/>
                <a:moveTo>
                  <a:pt x="2550809" y="3674624"/>
                </a:moveTo>
                <a:cubicBezTo>
                  <a:pt x="2550809" y="3707664"/>
                  <a:pt x="2554452" y="3744373"/>
                  <a:pt x="2554452" y="3777413"/>
                </a:cubicBezTo>
                <a:cubicBezTo>
                  <a:pt x="2492590" y="3825128"/>
                  <a:pt x="2427094" y="3869184"/>
                  <a:pt x="2361598" y="3913231"/>
                </a:cubicBezTo>
                <a:cubicBezTo>
                  <a:pt x="2361598" y="3865515"/>
                  <a:pt x="2357955" y="3817790"/>
                  <a:pt x="2357955" y="3770065"/>
                </a:cubicBezTo>
                <a:cubicBezTo>
                  <a:pt x="2423451" y="3737035"/>
                  <a:pt x="2488956" y="3707664"/>
                  <a:pt x="2550809" y="3674624"/>
                </a:cubicBezTo>
                <a:close/>
                <a:moveTo>
                  <a:pt x="2069679" y="3660593"/>
                </a:moveTo>
                <a:cubicBezTo>
                  <a:pt x="2069679" y="3724444"/>
                  <a:pt x="2073471" y="3788305"/>
                  <a:pt x="2077255" y="3855905"/>
                </a:cubicBezTo>
                <a:cubicBezTo>
                  <a:pt x="2005297" y="3882199"/>
                  <a:pt x="1929545" y="3904735"/>
                  <a:pt x="1850009" y="3927271"/>
                </a:cubicBezTo>
                <a:cubicBezTo>
                  <a:pt x="1846225" y="3852156"/>
                  <a:pt x="1842432" y="3777032"/>
                  <a:pt x="1838648" y="3701908"/>
                </a:cubicBezTo>
                <a:cubicBezTo>
                  <a:pt x="1918184" y="3686887"/>
                  <a:pt x="1993936" y="3675623"/>
                  <a:pt x="2069679" y="3660593"/>
                </a:cubicBezTo>
                <a:close/>
                <a:moveTo>
                  <a:pt x="5200693" y="3660585"/>
                </a:moveTo>
                <a:cubicBezTo>
                  <a:pt x="5276445" y="3675615"/>
                  <a:pt x="5352188" y="3686878"/>
                  <a:pt x="5431723" y="3698151"/>
                </a:cubicBezTo>
                <a:cubicBezTo>
                  <a:pt x="5427939" y="3777024"/>
                  <a:pt x="5424147" y="3852147"/>
                  <a:pt x="5420363" y="3927262"/>
                </a:cubicBezTo>
                <a:cubicBezTo>
                  <a:pt x="5340827" y="3904726"/>
                  <a:pt x="5265075" y="3878432"/>
                  <a:pt x="5193117" y="3855896"/>
                </a:cubicBezTo>
                <a:cubicBezTo>
                  <a:pt x="5196909" y="3788296"/>
                  <a:pt x="5196909" y="3724436"/>
                  <a:pt x="5200693" y="3660585"/>
                </a:cubicBezTo>
                <a:close/>
                <a:moveTo>
                  <a:pt x="4495199" y="3618483"/>
                </a:moveTo>
                <a:cubicBezTo>
                  <a:pt x="4556840" y="3672591"/>
                  <a:pt x="4622345" y="3726699"/>
                  <a:pt x="4687840" y="3780808"/>
                </a:cubicBezTo>
                <a:lnTo>
                  <a:pt x="4680219" y="3883994"/>
                </a:lnTo>
                <a:lnTo>
                  <a:pt x="4687840" y="3892437"/>
                </a:lnTo>
                <a:cubicBezTo>
                  <a:pt x="4687840" y="3927439"/>
                  <a:pt x="4683835" y="3962442"/>
                  <a:pt x="4683835" y="3997444"/>
                </a:cubicBezTo>
                <a:cubicBezTo>
                  <a:pt x="4619665" y="3911879"/>
                  <a:pt x="4555505" y="3826313"/>
                  <a:pt x="4491344" y="3732968"/>
                </a:cubicBezTo>
                <a:cubicBezTo>
                  <a:pt x="4491344" y="3713517"/>
                  <a:pt x="4491344" y="3694075"/>
                  <a:pt x="4491344" y="3674624"/>
                </a:cubicBezTo>
                <a:lnTo>
                  <a:pt x="4607589" y="3803476"/>
                </a:lnTo>
                <a:lnTo>
                  <a:pt x="4491344" y="3672591"/>
                </a:lnTo>
                <a:cubicBezTo>
                  <a:pt x="4491344" y="3653273"/>
                  <a:pt x="4495199" y="3637810"/>
                  <a:pt x="4495199" y="3618483"/>
                </a:cubicBezTo>
                <a:close/>
                <a:moveTo>
                  <a:pt x="2764988" y="3618483"/>
                </a:moveTo>
                <a:cubicBezTo>
                  <a:pt x="2764988" y="3633946"/>
                  <a:pt x="2764988" y="3653273"/>
                  <a:pt x="2764988" y="3672591"/>
                </a:cubicBezTo>
                <a:lnTo>
                  <a:pt x="2761451" y="3676490"/>
                </a:lnTo>
                <a:lnTo>
                  <a:pt x="2764988" y="3732968"/>
                </a:lnTo>
                <a:cubicBezTo>
                  <a:pt x="2706601" y="3822423"/>
                  <a:pt x="2648213" y="3911879"/>
                  <a:pt x="2589817" y="3997444"/>
                </a:cubicBezTo>
                <a:cubicBezTo>
                  <a:pt x="2586174" y="3962442"/>
                  <a:pt x="2586174" y="3927439"/>
                  <a:pt x="2582523" y="3892437"/>
                </a:cubicBezTo>
                <a:lnTo>
                  <a:pt x="2743866" y="3695905"/>
                </a:lnTo>
                <a:lnTo>
                  <a:pt x="2572417" y="3885161"/>
                </a:lnTo>
                <a:cubicBezTo>
                  <a:pt x="2572417" y="3850379"/>
                  <a:pt x="2568492" y="3815598"/>
                  <a:pt x="2568492" y="3780808"/>
                </a:cubicBezTo>
                <a:cubicBezTo>
                  <a:pt x="2635296" y="3726699"/>
                  <a:pt x="2702109" y="3672591"/>
                  <a:pt x="2764988" y="3618483"/>
                </a:cubicBezTo>
                <a:close/>
                <a:moveTo>
                  <a:pt x="2312043" y="3618483"/>
                </a:moveTo>
                <a:cubicBezTo>
                  <a:pt x="2312043" y="3667719"/>
                  <a:pt x="2315854" y="3720749"/>
                  <a:pt x="2315854" y="3773770"/>
                </a:cubicBezTo>
                <a:cubicBezTo>
                  <a:pt x="2247343" y="3800285"/>
                  <a:pt x="2175022" y="3830583"/>
                  <a:pt x="2102701" y="3857090"/>
                </a:cubicBezTo>
                <a:cubicBezTo>
                  <a:pt x="2098899" y="3792708"/>
                  <a:pt x="2095088" y="3728317"/>
                  <a:pt x="2091287" y="3663935"/>
                </a:cubicBezTo>
                <a:cubicBezTo>
                  <a:pt x="2167409" y="3648781"/>
                  <a:pt x="2239731" y="3633636"/>
                  <a:pt x="2312043" y="3618483"/>
                </a:cubicBezTo>
                <a:close/>
                <a:moveTo>
                  <a:pt x="4962131" y="3604443"/>
                </a:moveTo>
                <a:cubicBezTo>
                  <a:pt x="5030641" y="3619597"/>
                  <a:pt x="5106764" y="3634742"/>
                  <a:pt x="5179085" y="3649896"/>
                </a:cubicBezTo>
                <a:cubicBezTo>
                  <a:pt x="5179085" y="3714277"/>
                  <a:pt x="5175283" y="3778668"/>
                  <a:pt x="5171473" y="3843050"/>
                </a:cubicBezTo>
                <a:cubicBezTo>
                  <a:pt x="5099152" y="3816544"/>
                  <a:pt x="5026839" y="3786245"/>
                  <a:pt x="4954518" y="3759730"/>
                </a:cubicBezTo>
                <a:cubicBezTo>
                  <a:pt x="4958329" y="3706709"/>
                  <a:pt x="4958329" y="3657472"/>
                  <a:pt x="4962131" y="3604443"/>
                </a:cubicBezTo>
                <a:close/>
                <a:moveTo>
                  <a:pt x="2764988" y="3548310"/>
                </a:moveTo>
                <a:cubicBezTo>
                  <a:pt x="2764988" y="3567451"/>
                  <a:pt x="2764988" y="3586592"/>
                  <a:pt x="2764988" y="3605734"/>
                </a:cubicBezTo>
                <a:cubicBezTo>
                  <a:pt x="2703338" y="3659320"/>
                  <a:pt x="2637842" y="3709088"/>
                  <a:pt x="2572347" y="3758846"/>
                </a:cubicBezTo>
                <a:cubicBezTo>
                  <a:pt x="2572347" y="3724401"/>
                  <a:pt x="2568492" y="3689946"/>
                  <a:pt x="2568492" y="3655492"/>
                </a:cubicBezTo>
                <a:cubicBezTo>
                  <a:pt x="2633987" y="3621047"/>
                  <a:pt x="2699492" y="3586592"/>
                  <a:pt x="2764988" y="3548310"/>
                </a:cubicBezTo>
                <a:close/>
                <a:moveTo>
                  <a:pt x="2554461" y="3548310"/>
                </a:moveTo>
                <a:cubicBezTo>
                  <a:pt x="2554461" y="3588033"/>
                  <a:pt x="2554461" y="3623787"/>
                  <a:pt x="2554461" y="3659541"/>
                </a:cubicBezTo>
                <a:cubicBezTo>
                  <a:pt x="2489381" y="3695286"/>
                  <a:pt x="2420481" y="3727071"/>
                  <a:pt x="2347753" y="3758846"/>
                </a:cubicBezTo>
                <a:cubicBezTo>
                  <a:pt x="2347753" y="3707204"/>
                  <a:pt x="2343925" y="3655563"/>
                  <a:pt x="2343925" y="3603921"/>
                </a:cubicBezTo>
                <a:cubicBezTo>
                  <a:pt x="2416653" y="3588033"/>
                  <a:pt x="2485561" y="3568176"/>
                  <a:pt x="2554461" y="3548310"/>
                </a:cubicBezTo>
                <a:close/>
                <a:moveTo>
                  <a:pt x="4715911" y="3548301"/>
                </a:moveTo>
                <a:cubicBezTo>
                  <a:pt x="4781407" y="3563419"/>
                  <a:pt x="4846911" y="3582313"/>
                  <a:pt x="4912407" y="3597423"/>
                </a:cubicBezTo>
                <a:cubicBezTo>
                  <a:pt x="4912407" y="3646554"/>
                  <a:pt x="4912407" y="3695675"/>
                  <a:pt x="4908773" y="3744797"/>
                </a:cubicBezTo>
                <a:cubicBezTo>
                  <a:pt x="4843269" y="3714569"/>
                  <a:pt x="4777773" y="3684341"/>
                  <a:pt x="4715911" y="3654113"/>
                </a:cubicBezTo>
                <a:cubicBezTo>
                  <a:pt x="4715911" y="3616325"/>
                  <a:pt x="4715911" y="3582313"/>
                  <a:pt x="4715911" y="3548301"/>
                </a:cubicBezTo>
                <a:close/>
                <a:moveTo>
                  <a:pt x="4505384" y="3548301"/>
                </a:moveTo>
                <a:cubicBezTo>
                  <a:pt x="4567033" y="3586583"/>
                  <a:pt x="4632529" y="3621038"/>
                  <a:pt x="4701880" y="3655483"/>
                </a:cubicBezTo>
                <a:cubicBezTo>
                  <a:pt x="4698025" y="3689937"/>
                  <a:pt x="4698025" y="3724392"/>
                  <a:pt x="4698025" y="3758837"/>
                </a:cubicBezTo>
                <a:cubicBezTo>
                  <a:pt x="4632529" y="3709079"/>
                  <a:pt x="4567033" y="3659311"/>
                  <a:pt x="4505384" y="3605725"/>
                </a:cubicBezTo>
                <a:cubicBezTo>
                  <a:pt x="4505384" y="3586583"/>
                  <a:pt x="4505384" y="3567442"/>
                  <a:pt x="4505384" y="3548301"/>
                </a:cubicBezTo>
                <a:close/>
                <a:moveTo>
                  <a:pt x="2764988" y="3492168"/>
                </a:moveTo>
                <a:cubicBezTo>
                  <a:pt x="2764988" y="3510549"/>
                  <a:pt x="2764988" y="3528930"/>
                  <a:pt x="2764988" y="3547311"/>
                </a:cubicBezTo>
                <a:cubicBezTo>
                  <a:pt x="2700748" y="3580395"/>
                  <a:pt x="2636507" y="3613478"/>
                  <a:pt x="2572267" y="3646562"/>
                </a:cubicBezTo>
                <a:cubicBezTo>
                  <a:pt x="2572267" y="3613478"/>
                  <a:pt x="2572267" y="3580395"/>
                  <a:pt x="2568492" y="3547311"/>
                </a:cubicBezTo>
                <a:cubicBezTo>
                  <a:pt x="2636507" y="3528930"/>
                  <a:pt x="2700748" y="3510549"/>
                  <a:pt x="2764988" y="3492168"/>
                </a:cubicBezTo>
                <a:close/>
                <a:moveTo>
                  <a:pt x="4505384" y="3492159"/>
                </a:moveTo>
                <a:cubicBezTo>
                  <a:pt x="4570879" y="3510991"/>
                  <a:pt x="4636385" y="3529823"/>
                  <a:pt x="4701880" y="3544879"/>
                </a:cubicBezTo>
                <a:cubicBezTo>
                  <a:pt x="4701880" y="3578777"/>
                  <a:pt x="4701880" y="3612665"/>
                  <a:pt x="4701880" y="3646554"/>
                </a:cubicBezTo>
                <a:cubicBezTo>
                  <a:pt x="4632529" y="3616431"/>
                  <a:pt x="4567033" y="3582534"/>
                  <a:pt x="4505384" y="3544879"/>
                </a:cubicBezTo>
                <a:cubicBezTo>
                  <a:pt x="4505384" y="3529823"/>
                  <a:pt x="4505384" y="3510991"/>
                  <a:pt x="4505384" y="3492159"/>
                </a:cubicBezTo>
                <a:close/>
                <a:moveTo>
                  <a:pt x="1277231" y="3450057"/>
                </a:moveTo>
                <a:cubicBezTo>
                  <a:pt x="1368667" y="3450057"/>
                  <a:pt x="1452473" y="3450057"/>
                  <a:pt x="1540098" y="3450057"/>
                </a:cubicBezTo>
                <a:cubicBezTo>
                  <a:pt x="1540098" y="3538098"/>
                  <a:pt x="1540098" y="3626139"/>
                  <a:pt x="1543909" y="3718017"/>
                </a:cubicBezTo>
                <a:cubicBezTo>
                  <a:pt x="1460094" y="3725665"/>
                  <a:pt x="1376279" y="3737149"/>
                  <a:pt x="1288662" y="3744806"/>
                </a:cubicBezTo>
                <a:cubicBezTo>
                  <a:pt x="1281041" y="3645280"/>
                  <a:pt x="1277231" y="3549583"/>
                  <a:pt x="1277231" y="3450057"/>
                </a:cubicBezTo>
                <a:close/>
                <a:moveTo>
                  <a:pt x="1255605" y="3450057"/>
                </a:moveTo>
                <a:cubicBezTo>
                  <a:pt x="1255605" y="3546789"/>
                  <a:pt x="1259398" y="3643512"/>
                  <a:pt x="1263191" y="3740235"/>
                </a:cubicBezTo>
                <a:cubicBezTo>
                  <a:pt x="1175945" y="3747679"/>
                  <a:pt x="1084899" y="3755115"/>
                  <a:pt x="993860" y="3758837"/>
                </a:cubicBezTo>
                <a:cubicBezTo>
                  <a:pt x="990067" y="3658392"/>
                  <a:pt x="986275" y="3554225"/>
                  <a:pt x="982483" y="3453779"/>
                </a:cubicBezTo>
                <a:cubicBezTo>
                  <a:pt x="1077313" y="3453779"/>
                  <a:pt x="1168360" y="3453779"/>
                  <a:pt x="1255605" y="3450057"/>
                </a:cubicBezTo>
                <a:close/>
                <a:moveTo>
                  <a:pt x="659671" y="3450057"/>
                </a:moveTo>
                <a:cubicBezTo>
                  <a:pt x="754140" y="3450057"/>
                  <a:pt x="848609" y="3450057"/>
                  <a:pt x="943086" y="3450057"/>
                </a:cubicBezTo>
                <a:cubicBezTo>
                  <a:pt x="943086" y="3557239"/>
                  <a:pt x="946860" y="3664422"/>
                  <a:pt x="954420" y="3767766"/>
                </a:cubicBezTo>
                <a:cubicBezTo>
                  <a:pt x="859951" y="3775423"/>
                  <a:pt x="769258" y="3783080"/>
                  <a:pt x="671006" y="3786908"/>
                </a:cubicBezTo>
                <a:cubicBezTo>
                  <a:pt x="663446" y="3675906"/>
                  <a:pt x="659671" y="3564896"/>
                  <a:pt x="659671" y="3450057"/>
                </a:cubicBezTo>
                <a:close/>
                <a:moveTo>
                  <a:pt x="630565" y="3450057"/>
                </a:moveTo>
                <a:cubicBezTo>
                  <a:pt x="634332" y="3564480"/>
                  <a:pt x="638099" y="3675084"/>
                  <a:pt x="645631" y="3785696"/>
                </a:cubicBezTo>
                <a:cubicBezTo>
                  <a:pt x="551490" y="3793318"/>
                  <a:pt x="453582" y="3797137"/>
                  <a:pt x="355683" y="3800948"/>
                </a:cubicBezTo>
                <a:cubicBezTo>
                  <a:pt x="344385" y="3682714"/>
                  <a:pt x="336851" y="3568291"/>
                  <a:pt x="336851" y="3453876"/>
                </a:cubicBezTo>
                <a:cubicBezTo>
                  <a:pt x="438525" y="3450057"/>
                  <a:pt x="536425" y="3450057"/>
                  <a:pt x="630565" y="3450057"/>
                </a:cubicBezTo>
                <a:close/>
                <a:moveTo>
                  <a:pt x="0" y="3450057"/>
                </a:moveTo>
                <a:cubicBezTo>
                  <a:pt x="105106" y="3450057"/>
                  <a:pt x="206452" y="3450057"/>
                  <a:pt x="307808" y="3450057"/>
                </a:cubicBezTo>
                <a:cubicBezTo>
                  <a:pt x="307808" y="3566523"/>
                  <a:pt x="311556" y="3686870"/>
                  <a:pt x="322821" y="3803335"/>
                </a:cubicBezTo>
                <a:cubicBezTo>
                  <a:pt x="225222" y="3807216"/>
                  <a:pt x="123875" y="3811098"/>
                  <a:pt x="22519" y="3814979"/>
                </a:cubicBezTo>
                <a:cubicBezTo>
                  <a:pt x="7507" y="3690751"/>
                  <a:pt x="0" y="3570404"/>
                  <a:pt x="0" y="3450057"/>
                </a:cubicBezTo>
                <a:close/>
                <a:moveTo>
                  <a:pt x="2764988" y="3436026"/>
                </a:moveTo>
                <a:cubicBezTo>
                  <a:pt x="2764988" y="3450066"/>
                  <a:pt x="2764988" y="3467607"/>
                  <a:pt x="2764988" y="3485157"/>
                </a:cubicBezTo>
                <a:cubicBezTo>
                  <a:pt x="2700748" y="3502698"/>
                  <a:pt x="2636507" y="3516738"/>
                  <a:pt x="2568492" y="3534279"/>
                </a:cubicBezTo>
                <a:cubicBezTo>
                  <a:pt x="2568492" y="3502698"/>
                  <a:pt x="2568492" y="3471117"/>
                  <a:pt x="2568492" y="3439536"/>
                </a:cubicBezTo>
                <a:cubicBezTo>
                  <a:pt x="2636507" y="3436026"/>
                  <a:pt x="2700748" y="3436026"/>
                  <a:pt x="2764988" y="3436026"/>
                </a:cubicBezTo>
                <a:close/>
                <a:moveTo>
                  <a:pt x="2550633" y="3436026"/>
                </a:moveTo>
                <a:cubicBezTo>
                  <a:pt x="2550633" y="3470763"/>
                  <a:pt x="2550633" y="3505509"/>
                  <a:pt x="2554461" y="3544101"/>
                </a:cubicBezTo>
                <a:cubicBezTo>
                  <a:pt x="2485561" y="3559547"/>
                  <a:pt x="2416653" y="3574984"/>
                  <a:pt x="2343925" y="3590421"/>
                </a:cubicBezTo>
                <a:cubicBezTo>
                  <a:pt x="2343925" y="3540247"/>
                  <a:pt x="2343925" y="3490064"/>
                  <a:pt x="2343925" y="3439890"/>
                </a:cubicBezTo>
                <a:cubicBezTo>
                  <a:pt x="2412824" y="3436026"/>
                  <a:pt x="2485561" y="3436026"/>
                  <a:pt x="2550633" y="3436026"/>
                </a:cubicBezTo>
                <a:close/>
                <a:moveTo>
                  <a:pt x="2091287" y="3436026"/>
                </a:moveTo>
                <a:cubicBezTo>
                  <a:pt x="2167409" y="3436026"/>
                  <a:pt x="2243533" y="3436026"/>
                  <a:pt x="2315854" y="3436026"/>
                </a:cubicBezTo>
                <a:cubicBezTo>
                  <a:pt x="2315854" y="3486112"/>
                  <a:pt x="2315854" y="3540052"/>
                  <a:pt x="2315854" y="3593992"/>
                </a:cubicBezTo>
                <a:cubicBezTo>
                  <a:pt x="2243533" y="3605557"/>
                  <a:pt x="2171220" y="3620967"/>
                  <a:pt x="2095088" y="3632522"/>
                </a:cubicBezTo>
                <a:cubicBezTo>
                  <a:pt x="2095088" y="3567026"/>
                  <a:pt x="2095088" y="3501531"/>
                  <a:pt x="2091287" y="3436026"/>
                </a:cubicBezTo>
                <a:close/>
                <a:moveTo>
                  <a:pt x="2073471" y="3436026"/>
                </a:moveTo>
                <a:cubicBezTo>
                  <a:pt x="2073471" y="3505297"/>
                  <a:pt x="2073471" y="3570722"/>
                  <a:pt x="2077255" y="3636147"/>
                </a:cubicBezTo>
                <a:cubicBezTo>
                  <a:pt x="2001504" y="3651549"/>
                  <a:pt x="1921968" y="3663087"/>
                  <a:pt x="1846225" y="3674633"/>
                </a:cubicBezTo>
                <a:cubicBezTo>
                  <a:pt x="1842432" y="3597661"/>
                  <a:pt x="1838648" y="3516844"/>
                  <a:pt x="1838648" y="3439881"/>
                </a:cubicBezTo>
                <a:cubicBezTo>
                  <a:pt x="1918184" y="3439881"/>
                  <a:pt x="1997720" y="3439881"/>
                  <a:pt x="2073471" y="3436026"/>
                </a:cubicBezTo>
                <a:close/>
                <a:moveTo>
                  <a:pt x="1806961" y="3436026"/>
                </a:moveTo>
                <a:cubicBezTo>
                  <a:pt x="1806961" y="3516030"/>
                  <a:pt x="1806961" y="3592224"/>
                  <a:pt x="1810577" y="3672228"/>
                </a:cubicBezTo>
                <a:cubicBezTo>
                  <a:pt x="1734658" y="3683660"/>
                  <a:pt x="1655122" y="3691281"/>
                  <a:pt x="1575587" y="3702704"/>
                </a:cubicBezTo>
                <a:cubicBezTo>
                  <a:pt x="1571971" y="3615088"/>
                  <a:pt x="1571971" y="3527462"/>
                  <a:pt x="1571971" y="3439837"/>
                </a:cubicBezTo>
                <a:cubicBezTo>
                  <a:pt x="1651506" y="3439837"/>
                  <a:pt x="1727426" y="3436026"/>
                  <a:pt x="1806961" y="3436026"/>
                </a:cubicBezTo>
                <a:close/>
                <a:moveTo>
                  <a:pt x="5449583" y="3436017"/>
                </a:moveTo>
                <a:lnTo>
                  <a:pt x="5525800" y="3436017"/>
                </a:lnTo>
                <a:lnTo>
                  <a:pt x="5525800" y="3681880"/>
                </a:lnTo>
                <a:lnTo>
                  <a:pt x="5445755" y="3671778"/>
                </a:lnTo>
                <a:cubicBezTo>
                  <a:pt x="5449583" y="3594479"/>
                  <a:pt x="5449583" y="3513316"/>
                  <a:pt x="5449583" y="3436017"/>
                </a:cubicBezTo>
                <a:close/>
                <a:moveTo>
                  <a:pt x="5196963" y="3436017"/>
                </a:moveTo>
                <a:cubicBezTo>
                  <a:pt x="5273934" y="3436017"/>
                  <a:pt x="5350906" y="3439704"/>
                  <a:pt x="5431723" y="3439704"/>
                </a:cubicBezTo>
                <a:cubicBezTo>
                  <a:pt x="5431723" y="3513334"/>
                  <a:pt x="5431723" y="3586955"/>
                  <a:pt x="5427877" y="3660585"/>
                </a:cubicBezTo>
                <a:cubicBezTo>
                  <a:pt x="5347060" y="3649542"/>
                  <a:pt x="5270088" y="3638499"/>
                  <a:pt x="5193117" y="3627456"/>
                </a:cubicBezTo>
                <a:cubicBezTo>
                  <a:pt x="5196963" y="3564869"/>
                  <a:pt x="5196963" y="3502282"/>
                  <a:pt x="5196963" y="3436017"/>
                </a:cubicBezTo>
                <a:close/>
                <a:moveTo>
                  <a:pt x="4954518" y="3436017"/>
                </a:moveTo>
                <a:cubicBezTo>
                  <a:pt x="5028086" y="3436017"/>
                  <a:pt x="5101654" y="3436017"/>
                  <a:pt x="5179085" y="3436017"/>
                </a:cubicBezTo>
                <a:cubicBezTo>
                  <a:pt x="5179085" y="3501522"/>
                  <a:pt x="5179085" y="3567018"/>
                  <a:pt x="5179085" y="3632514"/>
                </a:cubicBezTo>
                <a:cubicBezTo>
                  <a:pt x="5101654" y="3620958"/>
                  <a:pt x="5024213" y="3605548"/>
                  <a:pt x="4954518" y="3593984"/>
                </a:cubicBezTo>
                <a:cubicBezTo>
                  <a:pt x="4954518" y="3540043"/>
                  <a:pt x="4954518" y="3486103"/>
                  <a:pt x="4954518" y="3436017"/>
                </a:cubicBezTo>
                <a:close/>
                <a:moveTo>
                  <a:pt x="4715911" y="3436017"/>
                </a:moveTo>
                <a:cubicBezTo>
                  <a:pt x="4784811" y="3436017"/>
                  <a:pt x="4853719" y="3436017"/>
                  <a:pt x="4926447" y="3439527"/>
                </a:cubicBezTo>
                <a:cubicBezTo>
                  <a:pt x="4926447" y="3485139"/>
                  <a:pt x="4926447" y="3530760"/>
                  <a:pt x="4926447" y="3576372"/>
                </a:cubicBezTo>
                <a:cubicBezTo>
                  <a:pt x="4853719" y="3562341"/>
                  <a:pt x="4784811" y="3548301"/>
                  <a:pt x="4715911" y="3534270"/>
                </a:cubicBezTo>
                <a:cubicBezTo>
                  <a:pt x="4715911" y="3502689"/>
                  <a:pt x="4715911" y="3467598"/>
                  <a:pt x="4715911" y="3436017"/>
                </a:cubicBezTo>
                <a:close/>
                <a:moveTo>
                  <a:pt x="4505384" y="3421986"/>
                </a:moveTo>
                <a:cubicBezTo>
                  <a:pt x="4570879" y="3426000"/>
                  <a:pt x="4636385" y="3426000"/>
                  <a:pt x="4701880" y="3426000"/>
                </a:cubicBezTo>
                <a:cubicBezTo>
                  <a:pt x="4701880" y="3462090"/>
                  <a:pt x="4701880" y="3498180"/>
                  <a:pt x="4701880" y="3534270"/>
                </a:cubicBezTo>
                <a:cubicBezTo>
                  <a:pt x="4636385" y="3518232"/>
                  <a:pt x="4570879" y="3498180"/>
                  <a:pt x="4505384" y="3482142"/>
                </a:cubicBezTo>
                <a:cubicBezTo>
                  <a:pt x="4505384" y="3462090"/>
                  <a:pt x="4505384" y="3442038"/>
                  <a:pt x="4505384" y="3421986"/>
                </a:cubicBezTo>
                <a:close/>
                <a:moveTo>
                  <a:pt x="4294847" y="3421986"/>
                </a:moveTo>
                <a:cubicBezTo>
                  <a:pt x="4356966" y="3520398"/>
                  <a:pt x="4419085" y="3615017"/>
                  <a:pt x="4477313" y="3709635"/>
                </a:cubicBezTo>
                <a:cubicBezTo>
                  <a:pt x="4477313" y="3724772"/>
                  <a:pt x="4477313" y="3743701"/>
                  <a:pt x="4477313" y="3758837"/>
                </a:cubicBezTo>
                <a:cubicBezTo>
                  <a:pt x="4415195" y="3649082"/>
                  <a:pt x="4356966" y="3539318"/>
                  <a:pt x="4294847" y="3421986"/>
                </a:cubicBezTo>
                <a:close/>
                <a:moveTo>
                  <a:pt x="4294847" y="3421986"/>
                </a:moveTo>
                <a:cubicBezTo>
                  <a:pt x="4355667" y="3501646"/>
                  <a:pt x="4416494" y="3577512"/>
                  <a:pt x="4477313" y="3653388"/>
                </a:cubicBezTo>
                <a:cubicBezTo>
                  <a:pt x="4477313" y="3668559"/>
                  <a:pt x="4477313" y="3687524"/>
                  <a:pt x="4473511" y="3702695"/>
                </a:cubicBezTo>
                <a:cubicBezTo>
                  <a:pt x="4416494" y="3611657"/>
                  <a:pt x="4355667" y="3516826"/>
                  <a:pt x="4294847" y="3421986"/>
                </a:cubicBezTo>
                <a:close/>
                <a:moveTo>
                  <a:pt x="4294847" y="3421986"/>
                </a:moveTo>
                <a:cubicBezTo>
                  <a:pt x="4355667" y="3479083"/>
                  <a:pt x="4416494" y="3539981"/>
                  <a:pt x="4477313" y="3597078"/>
                </a:cubicBezTo>
                <a:cubicBezTo>
                  <a:pt x="4477313" y="3612302"/>
                  <a:pt x="4477313" y="3631329"/>
                  <a:pt x="4477313" y="3646554"/>
                </a:cubicBezTo>
                <a:cubicBezTo>
                  <a:pt x="4416494" y="3574241"/>
                  <a:pt x="4355667" y="3498109"/>
                  <a:pt x="4294847" y="3421986"/>
                </a:cubicBezTo>
                <a:close/>
                <a:moveTo>
                  <a:pt x="4294847" y="3421986"/>
                </a:moveTo>
                <a:cubicBezTo>
                  <a:pt x="4355667" y="3460269"/>
                  <a:pt x="4416494" y="3502371"/>
                  <a:pt x="4477313" y="3536825"/>
                </a:cubicBezTo>
                <a:cubicBezTo>
                  <a:pt x="4477313" y="3555966"/>
                  <a:pt x="4477313" y="3571270"/>
                  <a:pt x="4477313" y="3590412"/>
                </a:cubicBezTo>
                <a:cubicBezTo>
                  <a:pt x="4416494" y="3536825"/>
                  <a:pt x="4355667" y="3479410"/>
                  <a:pt x="4294847" y="3421986"/>
                </a:cubicBezTo>
                <a:close/>
                <a:moveTo>
                  <a:pt x="4294847" y="3421986"/>
                </a:moveTo>
                <a:cubicBezTo>
                  <a:pt x="4355667" y="3441349"/>
                  <a:pt x="4416494" y="3460711"/>
                  <a:pt x="4477313" y="3480064"/>
                </a:cubicBezTo>
                <a:cubicBezTo>
                  <a:pt x="4477313" y="3499427"/>
                  <a:pt x="4477313" y="3514916"/>
                  <a:pt x="4477313" y="3534270"/>
                </a:cubicBezTo>
                <a:cubicBezTo>
                  <a:pt x="4416494" y="3495554"/>
                  <a:pt x="4355667" y="3460711"/>
                  <a:pt x="4294847" y="3421986"/>
                </a:cubicBezTo>
                <a:close/>
                <a:moveTo>
                  <a:pt x="4294847" y="3421986"/>
                </a:moveTo>
                <a:cubicBezTo>
                  <a:pt x="4355667" y="3421986"/>
                  <a:pt x="4416494" y="3421986"/>
                  <a:pt x="4477313" y="3421986"/>
                </a:cubicBezTo>
                <a:cubicBezTo>
                  <a:pt x="4477313" y="3442038"/>
                  <a:pt x="4477313" y="3458076"/>
                  <a:pt x="4477313" y="3478128"/>
                </a:cubicBezTo>
                <a:cubicBezTo>
                  <a:pt x="4416494" y="3458076"/>
                  <a:pt x="4355667" y="3438033"/>
                  <a:pt x="4294847" y="3421986"/>
                </a:cubicBezTo>
                <a:close/>
                <a:moveTo>
                  <a:pt x="2961484" y="3421986"/>
                </a:moveTo>
                <a:cubicBezTo>
                  <a:pt x="2904459" y="3442038"/>
                  <a:pt x="2843639" y="3458076"/>
                  <a:pt x="2779019" y="3478128"/>
                </a:cubicBezTo>
                <a:cubicBezTo>
                  <a:pt x="2779019" y="3458076"/>
                  <a:pt x="2779019" y="3442038"/>
                  <a:pt x="2779019" y="3426000"/>
                </a:cubicBezTo>
                <a:cubicBezTo>
                  <a:pt x="2843639" y="3421986"/>
                  <a:pt x="2904459" y="3421986"/>
                  <a:pt x="2961484" y="3421986"/>
                </a:cubicBezTo>
                <a:close/>
                <a:moveTo>
                  <a:pt x="2961484" y="3421986"/>
                </a:moveTo>
                <a:cubicBezTo>
                  <a:pt x="2904459" y="3460711"/>
                  <a:pt x="2843639" y="3499427"/>
                  <a:pt x="2779019" y="3534270"/>
                </a:cubicBezTo>
                <a:cubicBezTo>
                  <a:pt x="2779019" y="3518789"/>
                  <a:pt x="2779019" y="3499427"/>
                  <a:pt x="2779019" y="3483937"/>
                </a:cubicBezTo>
                <a:cubicBezTo>
                  <a:pt x="2843639" y="3464575"/>
                  <a:pt x="2904459" y="3441349"/>
                  <a:pt x="2961484" y="3421986"/>
                </a:cubicBezTo>
                <a:close/>
                <a:moveTo>
                  <a:pt x="2961484" y="3421986"/>
                </a:moveTo>
                <a:cubicBezTo>
                  <a:pt x="2904459" y="3479410"/>
                  <a:pt x="2843639" y="3536825"/>
                  <a:pt x="2782821" y="3590412"/>
                </a:cubicBezTo>
                <a:cubicBezTo>
                  <a:pt x="2782821" y="3571270"/>
                  <a:pt x="2779019" y="3555966"/>
                  <a:pt x="2779019" y="3536825"/>
                </a:cubicBezTo>
                <a:cubicBezTo>
                  <a:pt x="2843639" y="3498543"/>
                  <a:pt x="2904459" y="3460269"/>
                  <a:pt x="2961484" y="3421986"/>
                </a:cubicBezTo>
                <a:close/>
                <a:moveTo>
                  <a:pt x="2961484" y="3421986"/>
                </a:moveTo>
                <a:cubicBezTo>
                  <a:pt x="2903247" y="3498109"/>
                  <a:pt x="2841137" y="3574241"/>
                  <a:pt x="2779019" y="3646554"/>
                </a:cubicBezTo>
                <a:cubicBezTo>
                  <a:pt x="2779019" y="3627527"/>
                  <a:pt x="2779019" y="3612302"/>
                  <a:pt x="2779019" y="3597078"/>
                </a:cubicBezTo>
                <a:cubicBezTo>
                  <a:pt x="2841137" y="3539981"/>
                  <a:pt x="2903247" y="3479083"/>
                  <a:pt x="2961484" y="3421986"/>
                </a:cubicBezTo>
                <a:close/>
                <a:moveTo>
                  <a:pt x="2961484" y="3421986"/>
                </a:moveTo>
                <a:cubicBezTo>
                  <a:pt x="2903247" y="3516826"/>
                  <a:pt x="2841137" y="3611657"/>
                  <a:pt x="2779019" y="3702695"/>
                </a:cubicBezTo>
                <a:cubicBezTo>
                  <a:pt x="2779019" y="3687524"/>
                  <a:pt x="2779019" y="3668559"/>
                  <a:pt x="2779019" y="3653388"/>
                </a:cubicBezTo>
                <a:cubicBezTo>
                  <a:pt x="2841137" y="3577512"/>
                  <a:pt x="2903247" y="3501646"/>
                  <a:pt x="2961484" y="3421986"/>
                </a:cubicBezTo>
                <a:close/>
                <a:moveTo>
                  <a:pt x="2961484" y="3421986"/>
                </a:moveTo>
                <a:cubicBezTo>
                  <a:pt x="2903247" y="3539318"/>
                  <a:pt x="2841137" y="3649082"/>
                  <a:pt x="2782900" y="3758837"/>
                </a:cubicBezTo>
                <a:cubicBezTo>
                  <a:pt x="2782900" y="3743701"/>
                  <a:pt x="2779019" y="3724772"/>
                  <a:pt x="2779019" y="3709635"/>
                </a:cubicBezTo>
                <a:cubicBezTo>
                  <a:pt x="2841137" y="3615017"/>
                  <a:pt x="2903247" y="3520398"/>
                  <a:pt x="2961484" y="3421986"/>
                </a:cubicBezTo>
                <a:close/>
                <a:moveTo>
                  <a:pt x="4477313" y="3365845"/>
                </a:moveTo>
                <a:cubicBezTo>
                  <a:pt x="4477313" y="3384553"/>
                  <a:pt x="4477313" y="3399530"/>
                  <a:pt x="4477313" y="3418238"/>
                </a:cubicBezTo>
                <a:cubicBezTo>
                  <a:pt x="4416494" y="3418238"/>
                  <a:pt x="4355667" y="3418238"/>
                  <a:pt x="4294847" y="3421986"/>
                </a:cubicBezTo>
                <a:cubicBezTo>
                  <a:pt x="4355667" y="3403269"/>
                  <a:pt x="4416494" y="3384553"/>
                  <a:pt x="4477313" y="3365845"/>
                </a:cubicBezTo>
                <a:close/>
                <a:moveTo>
                  <a:pt x="2779019" y="3365845"/>
                </a:moveTo>
                <a:cubicBezTo>
                  <a:pt x="2843639" y="3384553"/>
                  <a:pt x="2904459" y="3403269"/>
                  <a:pt x="2961484" y="3421986"/>
                </a:cubicBezTo>
                <a:cubicBezTo>
                  <a:pt x="2904459" y="3418238"/>
                  <a:pt x="2843639" y="3418238"/>
                  <a:pt x="2779019" y="3418238"/>
                </a:cubicBezTo>
                <a:cubicBezTo>
                  <a:pt x="2779019" y="3399530"/>
                  <a:pt x="2779019" y="3384553"/>
                  <a:pt x="2779019" y="3365845"/>
                </a:cubicBezTo>
                <a:close/>
                <a:moveTo>
                  <a:pt x="4701880" y="3309703"/>
                </a:moveTo>
                <a:cubicBezTo>
                  <a:pt x="4701880" y="3347128"/>
                  <a:pt x="4701880" y="3384553"/>
                  <a:pt x="4701880" y="3417822"/>
                </a:cubicBezTo>
                <a:cubicBezTo>
                  <a:pt x="4636385" y="3421986"/>
                  <a:pt x="4570879" y="3421986"/>
                  <a:pt x="4505384" y="3421986"/>
                </a:cubicBezTo>
                <a:cubicBezTo>
                  <a:pt x="4505384" y="3405347"/>
                  <a:pt x="4505384" y="3384553"/>
                  <a:pt x="4505384" y="3363767"/>
                </a:cubicBezTo>
                <a:cubicBezTo>
                  <a:pt x="4570879" y="3342972"/>
                  <a:pt x="4636385" y="3326333"/>
                  <a:pt x="4701880" y="3309703"/>
                </a:cubicBezTo>
                <a:close/>
                <a:moveTo>
                  <a:pt x="4477313" y="3309703"/>
                </a:moveTo>
                <a:cubicBezTo>
                  <a:pt x="4477313" y="3324671"/>
                  <a:pt x="4477313" y="3343388"/>
                  <a:pt x="4477313" y="3358356"/>
                </a:cubicBezTo>
                <a:cubicBezTo>
                  <a:pt x="4416494" y="3380813"/>
                  <a:pt x="4355667" y="3399530"/>
                  <a:pt x="4294847" y="3421986"/>
                </a:cubicBezTo>
                <a:cubicBezTo>
                  <a:pt x="4355667" y="3380813"/>
                  <a:pt x="4416494" y="3343388"/>
                  <a:pt x="4477313" y="3309703"/>
                </a:cubicBezTo>
                <a:close/>
                <a:moveTo>
                  <a:pt x="2779019" y="3309703"/>
                </a:moveTo>
                <a:lnTo>
                  <a:pt x="2848290" y="3350005"/>
                </a:lnTo>
                <a:lnTo>
                  <a:pt x="2961484" y="3421986"/>
                </a:lnTo>
                <a:cubicBezTo>
                  <a:pt x="2904459" y="3399530"/>
                  <a:pt x="2843639" y="3380813"/>
                  <a:pt x="2779019" y="3362096"/>
                </a:cubicBezTo>
                <a:cubicBezTo>
                  <a:pt x="2779019" y="3343388"/>
                  <a:pt x="2779019" y="3328411"/>
                  <a:pt x="2779019" y="3309703"/>
                </a:cubicBezTo>
                <a:close/>
                <a:moveTo>
                  <a:pt x="2568492" y="3309703"/>
                </a:moveTo>
                <a:cubicBezTo>
                  <a:pt x="2636507" y="3325741"/>
                  <a:pt x="2700748" y="3345793"/>
                  <a:pt x="2764988" y="3361831"/>
                </a:cubicBezTo>
                <a:cubicBezTo>
                  <a:pt x="2764988" y="3381883"/>
                  <a:pt x="2764988" y="3401934"/>
                  <a:pt x="2764988" y="3421986"/>
                </a:cubicBezTo>
                <a:cubicBezTo>
                  <a:pt x="2700748" y="3421986"/>
                  <a:pt x="2636507" y="3417972"/>
                  <a:pt x="2568492" y="3417972"/>
                </a:cubicBezTo>
                <a:cubicBezTo>
                  <a:pt x="2568492" y="3381883"/>
                  <a:pt x="2568492" y="3345793"/>
                  <a:pt x="2568492" y="3309703"/>
                </a:cubicBezTo>
                <a:close/>
                <a:moveTo>
                  <a:pt x="2343925" y="3267601"/>
                </a:moveTo>
                <a:cubicBezTo>
                  <a:pt x="2416653" y="3283038"/>
                  <a:pt x="2485561" y="3298474"/>
                  <a:pt x="2554461" y="3313920"/>
                </a:cubicBezTo>
                <a:cubicBezTo>
                  <a:pt x="2550633" y="3348657"/>
                  <a:pt x="2550633" y="3387258"/>
                  <a:pt x="2550633" y="3421995"/>
                </a:cubicBezTo>
                <a:cubicBezTo>
                  <a:pt x="2485561" y="3421995"/>
                  <a:pt x="2412824" y="3421995"/>
                  <a:pt x="2343925" y="3418132"/>
                </a:cubicBezTo>
                <a:cubicBezTo>
                  <a:pt x="2343925" y="3367958"/>
                  <a:pt x="2343925" y="3317775"/>
                  <a:pt x="2343925" y="3267601"/>
                </a:cubicBezTo>
                <a:close/>
                <a:moveTo>
                  <a:pt x="4926447" y="3267592"/>
                </a:moveTo>
                <a:cubicBezTo>
                  <a:pt x="4926447" y="3317766"/>
                  <a:pt x="4926447" y="3371804"/>
                  <a:pt x="4926447" y="3421986"/>
                </a:cubicBezTo>
                <a:cubicBezTo>
                  <a:pt x="4853719" y="3421986"/>
                  <a:pt x="4784811" y="3421986"/>
                  <a:pt x="4715911" y="3421986"/>
                </a:cubicBezTo>
                <a:cubicBezTo>
                  <a:pt x="4715911" y="3387249"/>
                  <a:pt x="4715911" y="3352503"/>
                  <a:pt x="4715911" y="3313911"/>
                </a:cubicBezTo>
                <a:cubicBezTo>
                  <a:pt x="4784811" y="3298466"/>
                  <a:pt x="4853719" y="3283029"/>
                  <a:pt x="4926447" y="3267592"/>
                </a:cubicBezTo>
                <a:close/>
                <a:moveTo>
                  <a:pt x="4477313" y="3253561"/>
                </a:moveTo>
                <a:cubicBezTo>
                  <a:pt x="4477313" y="3272269"/>
                  <a:pt x="4477313" y="3287246"/>
                  <a:pt x="4477313" y="3305954"/>
                </a:cubicBezTo>
                <a:cubicBezTo>
                  <a:pt x="4416494" y="3343388"/>
                  <a:pt x="4355667" y="3380813"/>
                  <a:pt x="4294847" y="3421986"/>
                </a:cubicBezTo>
                <a:cubicBezTo>
                  <a:pt x="4355667" y="3362096"/>
                  <a:pt x="4416494" y="3305954"/>
                  <a:pt x="4477313" y="3253561"/>
                </a:cubicBezTo>
                <a:close/>
                <a:moveTo>
                  <a:pt x="2782821" y="3253561"/>
                </a:moveTo>
                <a:cubicBezTo>
                  <a:pt x="2843639" y="3305954"/>
                  <a:pt x="2904459" y="3362096"/>
                  <a:pt x="2961484" y="3421986"/>
                </a:cubicBezTo>
                <a:cubicBezTo>
                  <a:pt x="2932972" y="3401400"/>
                  <a:pt x="2903510" y="3382685"/>
                  <a:pt x="2873100" y="3364439"/>
                </a:cubicBezTo>
                <a:lnTo>
                  <a:pt x="2848290" y="3350005"/>
                </a:lnTo>
                <a:lnTo>
                  <a:pt x="2779019" y="3305954"/>
                </a:lnTo>
                <a:cubicBezTo>
                  <a:pt x="2779019" y="3287246"/>
                  <a:pt x="2782821" y="3272269"/>
                  <a:pt x="2782821" y="3253561"/>
                </a:cubicBezTo>
                <a:close/>
                <a:moveTo>
                  <a:pt x="2095088" y="3225490"/>
                </a:moveTo>
                <a:cubicBezTo>
                  <a:pt x="2171220" y="3237046"/>
                  <a:pt x="2243533" y="3252456"/>
                  <a:pt x="2315854" y="3264020"/>
                </a:cubicBezTo>
                <a:cubicBezTo>
                  <a:pt x="2315854" y="3317960"/>
                  <a:pt x="2315854" y="3371901"/>
                  <a:pt x="2315854" y="3421986"/>
                </a:cubicBezTo>
                <a:cubicBezTo>
                  <a:pt x="2243533" y="3421986"/>
                  <a:pt x="2167409" y="3421986"/>
                  <a:pt x="2091287" y="3421986"/>
                </a:cubicBezTo>
                <a:cubicBezTo>
                  <a:pt x="2091287" y="3356482"/>
                  <a:pt x="2095088" y="3290986"/>
                  <a:pt x="2095088" y="3225490"/>
                </a:cubicBezTo>
                <a:close/>
                <a:moveTo>
                  <a:pt x="5179085" y="3211450"/>
                </a:moveTo>
                <a:cubicBezTo>
                  <a:pt x="5179085" y="3276946"/>
                  <a:pt x="5179085" y="3342442"/>
                  <a:pt x="5179085" y="3407946"/>
                </a:cubicBezTo>
                <a:cubicBezTo>
                  <a:pt x="5101654" y="3407946"/>
                  <a:pt x="5028086" y="3407946"/>
                  <a:pt x="4954518" y="3407946"/>
                </a:cubicBezTo>
                <a:cubicBezTo>
                  <a:pt x="4954518" y="3357861"/>
                  <a:pt x="4954518" y="3303921"/>
                  <a:pt x="4954518" y="3253826"/>
                </a:cubicBezTo>
                <a:cubicBezTo>
                  <a:pt x="5024213" y="3238416"/>
                  <a:pt x="5101654" y="3223006"/>
                  <a:pt x="5179085" y="3211450"/>
                </a:cubicBezTo>
                <a:close/>
                <a:moveTo>
                  <a:pt x="4701880" y="3197419"/>
                </a:moveTo>
                <a:cubicBezTo>
                  <a:pt x="4701880" y="3230503"/>
                  <a:pt x="4701880" y="3263587"/>
                  <a:pt x="4701880" y="3296671"/>
                </a:cubicBezTo>
                <a:cubicBezTo>
                  <a:pt x="4636385" y="3315052"/>
                  <a:pt x="4570879" y="3333433"/>
                  <a:pt x="4505384" y="3351814"/>
                </a:cubicBezTo>
                <a:cubicBezTo>
                  <a:pt x="4505384" y="3333433"/>
                  <a:pt x="4505384" y="3315052"/>
                  <a:pt x="4505384" y="3296671"/>
                </a:cubicBezTo>
                <a:cubicBezTo>
                  <a:pt x="4567033" y="3263587"/>
                  <a:pt x="4632529" y="3230503"/>
                  <a:pt x="4701880" y="3197419"/>
                </a:cubicBezTo>
                <a:close/>
                <a:moveTo>
                  <a:pt x="4477313" y="3197419"/>
                </a:moveTo>
                <a:cubicBezTo>
                  <a:pt x="4477313" y="3216127"/>
                  <a:pt x="4477313" y="3231104"/>
                  <a:pt x="4477313" y="3249812"/>
                </a:cubicBezTo>
                <a:cubicBezTo>
                  <a:pt x="4416494" y="3302214"/>
                  <a:pt x="4355667" y="3362096"/>
                  <a:pt x="4294847" y="3421986"/>
                </a:cubicBezTo>
                <a:cubicBezTo>
                  <a:pt x="4355667" y="3343388"/>
                  <a:pt x="4416494" y="3268529"/>
                  <a:pt x="4477313" y="3197419"/>
                </a:cubicBezTo>
                <a:close/>
                <a:moveTo>
                  <a:pt x="2779019" y="3197419"/>
                </a:moveTo>
                <a:cubicBezTo>
                  <a:pt x="2841137" y="3268529"/>
                  <a:pt x="2903247" y="3343388"/>
                  <a:pt x="2961484" y="3421986"/>
                </a:cubicBezTo>
                <a:cubicBezTo>
                  <a:pt x="2903247" y="3362096"/>
                  <a:pt x="2841137" y="3302214"/>
                  <a:pt x="2779019" y="3246072"/>
                </a:cubicBezTo>
                <a:cubicBezTo>
                  <a:pt x="2779019" y="3231104"/>
                  <a:pt x="2779019" y="3216127"/>
                  <a:pt x="2779019" y="3197419"/>
                </a:cubicBezTo>
                <a:close/>
                <a:moveTo>
                  <a:pt x="2572267" y="3197419"/>
                </a:moveTo>
                <a:cubicBezTo>
                  <a:pt x="2636507" y="3227541"/>
                  <a:pt x="2700748" y="3261439"/>
                  <a:pt x="2764988" y="3299093"/>
                </a:cubicBezTo>
                <a:cubicBezTo>
                  <a:pt x="2764988" y="3317916"/>
                  <a:pt x="2764988" y="3332982"/>
                  <a:pt x="2764988" y="3351814"/>
                </a:cubicBezTo>
                <a:cubicBezTo>
                  <a:pt x="2700748" y="3332982"/>
                  <a:pt x="2636507" y="3314150"/>
                  <a:pt x="2568492" y="3299093"/>
                </a:cubicBezTo>
                <a:cubicBezTo>
                  <a:pt x="2572267" y="3265196"/>
                  <a:pt x="2572267" y="3231307"/>
                  <a:pt x="2572267" y="3197419"/>
                </a:cubicBezTo>
                <a:close/>
                <a:moveTo>
                  <a:pt x="1842432" y="3183388"/>
                </a:moveTo>
                <a:cubicBezTo>
                  <a:pt x="1921968" y="3195120"/>
                  <a:pt x="2001504" y="3206853"/>
                  <a:pt x="2077255" y="3218594"/>
                </a:cubicBezTo>
                <a:cubicBezTo>
                  <a:pt x="2073471" y="3285089"/>
                  <a:pt x="2073471" y="3355500"/>
                  <a:pt x="2073471" y="3421995"/>
                </a:cubicBezTo>
                <a:cubicBezTo>
                  <a:pt x="1997720" y="3421995"/>
                  <a:pt x="1918184" y="3418079"/>
                  <a:pt x="1838648" y="3418079"/>
                </a:cubicBezTo>
                <a:cubicBezTo>
                  <a:pt x="1838648" y="3339851"/>
                  <a:pt x="1842432" y="3261615"/>
                  <a:pt x="1842432" y="3183388"/>
                </a:cubicBezTo>
                <a:close/>
                <a:moveTo>
                  <a:pt x="5427877" y="3169348"/>
                </a:moveTo>
                <a:cubicBezTo>
                  <a:pt x="5431723" y="3246320"/>
                  <a:pt x="5431723" y="3327138"/>
                  <a:pt x="5431723" y="3404101"/>
                </a:cubicBezTo>
                <a:cubicBezTo>
                  <a:pt x="5350906" y="3404101"/>
                  <a:pt x="5273934" y="3404101"/>
                  <a:pt x="5196963" y="3407955"/>
                </a:cubicBezTo>
                <a:cubicBezTo>
                  <a:pt x="5196963" y="3338684"/>
                  <a:pt x="5196963" y="3273259"/>
                  <a:pt x="5193117" y="3207834"/>
                </a:cubicBezTo>
                <a:cubicBezTo>
                  <a:pt x="5270088" y="3192433"/>
                  <a:pt x="5347060" y="3180895"/>
                  <a:pt x="5427877" y="3169348"/>
                </a:cubicBezTo>
                <a:close/>
                <a:moveTo>
                  <a:pt x="5525800" y="3161795"/>
                </a:moveTo>
                <a:lnTo>
                  <a:pt x="5525800" y="3406788"/>
                </a:lnTo>
                <a:lnTo>
                  <a:pt x="5449583" y="3407955"/>
                </a:lnTo>
                <a:cubicBezTo>
                  <a:pt x="5449583" y="3327951"/>
                  <a:pt x="5449583" y="3251757"/>
                  <a:pt x="5445755" y="3171753"/>
                </a:cubicBezTo>
                <a:close/>
                <a:moveTo>
                  <a:pt x="1575587" y="3155317"/>
                </a:moveTo>
                <a:cubicBezTo>
                  <a:pt x="1655122" y="3162638"/>
                  <a:pt x="1734658" y="3173619"/>
                  <a:pt x="1810577" y="3184608"/>
                </a:cubicBezTo>
                <a:cubicBezTo>
                  <a:pt x="1806961" y="3257831"/>
                  <a:pt x="1806961" y="3334723"/>
                  <a:pt x="1806961" y="3407955"/>
                </a:cubicBezTo>
                <a:cubicBezTo>
                  <a:pt x="1727426" y="3407955"/>
                  <a:pt x="1651506" y="3407955"/>
                  <a:pt x="1571971" y="3407955"/>
                </a:cubicBezTo>
                <a:cubicBezTo>
                  <a:pt x="1571971" y="3323743"/>
                  <a:pt x="1571971" y="3239530"/>
                  <a:pt x="1575587" y="3155317"/>
                </a:cubicBezTo>
                <a:close/>
                <a:moveTo>
                  <a:pt x="4473511" y="3141277"/>
                </a:moveTo>
                <a:cubicBezTo>
                  <a:pt x="4477313" y="3156246"/>
                  <a:pt x="4477313" y="3174962"/>
                  <a:pt x="4477313" y="3189930"/>
                </a:cubicBezTo>
                <a:cubicBezTo>
                  <a:pt x="4416494" y="3264789"/>
                  <a:pt x="4355667" y="3339639"/>
                  <a:pt x="4294847" y="3421986"/>
                </a:cubicBezTo>
                <a:cubicBezTo>
                  <a:pt x="4355667" y="3324671"/>
                  <a:pt x="4416494" y="3231104"/>
                  <a:pt x="4473511" y="3141277"/>
                </a:cubicBezTo>
                <a:close/>
                <a:moveTo>
                  <a:pt x="2779019" y="3141277"/>
                </a:moveTo>
                <a:cubicBezTo>
                  <a:pt x="2841137" y="3231104"/>
                  <a:pt x="2903247" y="3324671"/>
                  <a:pt x="2961484" y="3421986"/>
                </a:cubicBezTo>
                <a:cubicBezTo>
                  <a:pt x="2903247" y="3339639"/>
                  <a:pt x="2841137" y="3264789"/>
                  <a:pt x="2779019" y="3189930"/>
                </a:cubicBezTo>
                <a:cubicBezTo>
                  <a:pt x="2779019" y="3174962"/>
                  <a:pt x="2779019" y="3156246"/>
                  <a:pt x="2779019" y="3141277"/>
                </a:cubicBezTo>
                <a:close/>
                <a:moveTo>
                  <a:pt x="1288662" y="3113207"/>
                </a:moveTo>
                <a:cubicBezTo>
                  <a:pt x="1376279" y="3120863"/>
                  <a:pt x="1460094" y="3128520"/>
                  <a:pt x="1543909" y="3139995"/>
                </a:cubicBezTo>
                <a:cubicBezTo>
                  <a:pt x="1540098" y="3228045"/>
                  <a:pt x="1540098" y="3319914"/>
                  <a:pt x="1540098" y="3407955"/>
                </a:cubicBezTo>
                <a:cubicBezTo>
                  <a:pt x="1452473" y="3407955"/>
                  <a:pt x="1368667" y="3407955"/>
                  <a:pt x="1277231" y="3404127"/>
                </a:cubicBezTo>
                <a:cubicBezTo>
                  <a:pt x="1277231" y="3308430"/>
                  <a:pt x="1281041" y="3208904"/>
                  <a:pt x="1288662" y="3113207"/>
                </a:cubicBezTo>
                <a:close/>
                <a:moveTo>
                  <a:pt x="2347753" y="3099175"/>
                </a:moveTo>
                <a:cubicBezTo>
                  <a:pt x="2420481" y="3129404"/>
                  <a:pt x="2489381" y="3159632"/>
                  <a:pt x="2554461" y="3189860"/>
                </a:cubicBezTo>
                <a:cubicBezTo>
                  <a:pt x="2554461" y="3227647"/>
                  <a:pt x="2554461" y="3261660"/>
                  <a:pt x="2554461" y="3295672"/>
                </a:cubicBezTo>
                <a:cubicBezTo>
                  <a:pt x="2485561" y="3280553"/>
                  <a:pt x="2416653" y="3261660"/>
                  <a:pt x="2343925" y="3246550"/>
                </a:cubicBezTo>
                <a:cubicBezTo>
                  <a:pt x="2343925" y="3197419"/>
                  <a:pt x="2347753" y="3148297"/>
                  <a:pt x="2347753" y="3099175"/>
                </a:cubicBezTo>
                <a:close/>
                <a:moveTo>
                  <a:pt x="993860" y="3099175"/>
                </a:moveTo>
                <a:cubicBezTo>
                  <a:pt x="1084899" y="3106611"/>
                  <a:pt x="1175945" y="3114055"/>
                  <a:pt x="1263191" y="3121491"/>
                </a:cubicBezTo>
                <a:cubicBezTo>
                  <a:pt x="1259398" y="3218222"/>
                  <a:pt x="1255605" y="3314946"/>
                  <a:pt x="1255605" y="3407955"/>
                </a:cubicBezTo>
                <a:cubicBezTo>
                  <a:pt x="1168360" y="3407955"/>
                  <a:pt x="1077313" y="3407955"/>
                  <a:pt x="982483" y="3407955"/>
                </a:cubicBezTo>
                <a:cubicBezTo>
                  <a:pt x="982483" y="3307510"/>
                  <a:pt x="986275" y="3203343"/>
                  <a:pt x="993860" y="3099175"/>
                </a:cubicBezTo>
                <a:close/>
                <a:moveTo>
                  <a:pt x="4908773" y="3099167"/>
                </a:moveTo>
                <a:cubicBezTo>
                  <a:pt x="4912407" y="3147360"/>
                  <a:pt x="4912407" y="3195563"/>
                  <a:pt x="4912407" y="3243756"/>
                </a:cubicBezTo>
                <a:cubicBezTo>
                  <a:pt x="4846911" y="3262296"/>
                  <a:pt x="4781407" y="3277123"/>
                  <a:pt x="4715911" y="3295663"/>
                </a:cubicBezTo>
                <a:cubicBezTo>
                  <a:pt x="4715911" y="3258583"/>
                  <a:pt x="4715911" y="3225216"/>
                  <a:pt x="4715911" y="3191849"/>
                </a:cubicBezTo>
                <a:cubicBezTo>
                  <a:pt x="4777773" y="3158482"/>
                  <a:pt x="4843269" y="3128820"/>
                  <a:pt x="4908773" y="3099167"/>
                </a:cubicBezTo>
                <a:close/>
                <a:moveTo>
                  <a:pt x="4698025" y="3085136"/>
                </a:moveTo>
                <a:cubicBezTo>
                  <a:pt x="4698025" y="3119581"/>
                  <a:pt x="4698025" y="3154035"/>
                  <a:pt x="4701880" y="3188490"/>
                </a:cubicBezTo>
                <a:cubicBezTo>
                  <a:pt x="4632529" y="3222935"/>
                  <a:pt x="4567033" y="3257389"/>
                  <a:pt x="4505384" y="3295672"/>
                </a:cubicBezTo>
                <a:cubicBezTo>
                  <a:pt x="4505384" y="3276530"/>
                  <a:pt x="4505384" y="3257389"/>
                  <a:pt x="4505384" y="3238248"/>
                </a:cubicBezTo>
                <a:cubicBezTo>
                  <a:pt x="4567033" y="3184661"/>
                  <a:pt x="4632529" y="3134894"/>
                  <a:pt x="4698025" y="3085136"/>
                </a:cubicBezTo>
                <a:close/>
                <a:moveTo>
                  <a:pt x="4477313" y="3085136"/>
                </a:moveTo>
                <a:cubicBezTo>
                  <a:pt x="4477313" y="3100104"/>
                  <a:pt x="4477313" y="3118821"/>
                  <a:pt x="4477313" y="3133789"/>
                </a:cubicBezTo>
                <a:cubicBezTo>
                  <a:pt x="4419085" y="3227356"/>
                  <a:pt x="4356966" y="3320931"/>
                  <a:pt x="4294847" y="3421986"/>
                </a:cubicBezTo>
                <a:cubicBezTo>
                  <a:pt x="4356966" y="3305954"/>
                  <a:pt x="4415195" y="3193671"/>
                  <a:pt x="4477313" y="3085136"/>
                </a:cubicBezTo>
                <a:close/>
                <a:moveTo>
                  <a:pt x="2782900" y="3085136"/>
                </a:moveTo>
                <a:cubicBezTo>
                  <a:pt x="2841137" y="3193671"/>
                  <a:pt x="2903247" y="3302214"/>
                  <a:pt x="2961484" y="3421986"/>
                </a:cubicBezTo>
                <a:cubicBezTo>
                  <a:pt x="2903247" y="3320931"/>
                  <a:pt x="2841137" y="3227356"/>
                  <a:pt x="2779019" y="3133789"/>
                </a:cubicBezTo>
                <a:cubicBezTo>
                  <a:pt x="2779019" y="3118821"/>
                  <a:pt x="2782900" y="3100104"/>
                  <a:pt x="2782900" y="3085136"/>
                </a:cubicBezTo>
                <a:close/>
                <a:moveTo>
                  <a:pt x="671006" y="3071105"/>
                </a:moveTo>
                <a:cubicBezTo>
                  <a:pt x="765474" y="3074933"/>
                  <a:pt x="859951" y="3082589"/>
                  <a:pt x="954420" y="3090246"/>
                </a:cubicBezTo>
                <a:cubicBezTo>
                  <a:pt x="946860" y="3193591"/>
                  <a:pt x="943086" y="3300773"/>
                  <a:pt x="943086" y="3407955"/>
                </a:cubicBezTo>
                <a:cubicBezTo>
                  <a:pt x="848609" y="3407955"/>
                  <a:pt x="754140" y="3407955"/>
                  <a:pt x="659671" y="3407955"/>
                </a:cubicBezTo>
                <a:cubicBezTo>
                  <a:pt x="659671" y="3296945"/>
                  <a:pt x="663446" y="3182106"/>
                  <a:pt x="671006" y="3071105"/>
                </a:cubicBezTo>
                <a:close/>
                <a:moveTo>
                  <a:pt x="355683" y="3057065"/>
                </a:moveTo>
                <a:cubicBezTo>
                  <a:pt x="453582" y="3060875"/>
                  <a:pt x="551490" y="3064694"/>
                  <a:pt x="645631" y="3072316"/>
                </a:cubicBezTo>
                <a:cubicBezTo>
                  <a:pt x="638099" y="3182928"/>
                  <a:pt x="634332" y="3293532"/>
                  <a:pt x="630565" y="3407955"/>
                </a:cubicBezTo>
                <a:cubicBezTo>
                  <a:pt x="536425" y="3407955"/>
                  <a:pt x="438525" y="3407955"/>
                  <a:pt x="336851" y="3407955"/>
                </a:cubicBezTo>
                <a:cubicBezTo>
                  <a:pt x="336851" y="3289722"/>
                  <a:pt x="344385" y="3175298"/>
                  <a:pt x="355683" y="3057065"/>
                </a:cubicBezTo>
                <a:close/>
                <a:moveTo>
                  <a:pt x="18770" y="3057065"/>
                </a:moveTo>
                <a:cubicBezTo>
                  <a:pt x="123875" y="3057065"/>
                  <a:pt x="225222" y="3060795"/>
                  <a:pt x="322821" y="3064527"/>
                </a:cubicBezTo>
                <a:cubicBezTo>
                  <a:pt x="311556" y="3180250"/>
                  <a:pt x="307808" y="3292233"/>
                  <a:pt x="307808" y="3407955"/>
                </a:cubicBezTo>
                <a:cubicBezTo>
                  <a:pt x="206452" y="3407955"/>
                  <a:pt x="105106" y="3407955"/>
                  <a:pt x="0" y="3407955"/>
                </a:cubicBezTo>
                <a:cubicBezTo>
                  <a:pt x="0" y="3288502"/>
                  <a:pt x="7507" y="3172778"/>
                  <a:pt x="18770" y="3057065"/>
                </a:cubicBezTo>
                <a:close/>
                <a:moveTo>
                  <a:pt x="5171473" y="3000923"/>
                </a:moveTo>
                <a:cubicBezTo>
                  <a:pt x="5175283" y="3065305"/>
                  <a:pt x="5179085" y="3129695"/>
                  <a:pt x="5179085" y="3194077"/>
                </a:cubicBezTo>
                <a:cubicBezTo>
                  <a:pt x="5106764" y="3209231"/>
                  <a:pt x="5030641" y="3224376"/>
                  <a:pt x="4962131" y="3239530"/>
                </a:cubicBezTo>
                <a:cubicBezTo>
                  <a:pt x="4958329" y="3190293"/>
                  <a:pt x="4958329" y="3137263"/>
                  <a:pt x="4954518" y="3084243"/>
                </a:cubicBezTo>
                <a:cubicBezTo>
                  <a:pt x="5026839" y="3057728"/>
                  <a:pt x="5099152" y="3027429"/>
                  <a:pt x="5171473" y="3000923"/>
                </a:cubicBezTo>
                <a:close/>
                <a:moveTo>
                  <a:pt x="2102701" y="3000923"/>
                </a:moveTo>
                <a:cubicBezTo>
                  <a:pt x="2175022" y="3027429"/>
                  <a:pt x="2247343" y="3057728"/>
                  <a:pt x="2315854" y="3084243"/>
                </a:cubicBezTo>
                <a:cubicBezTo>
                  <a:pt x="2315854" y="3137263"/>
                  <a:pt x="2312043" y="3190293"/>
                  <a:pt x="2312043" y="3239530"/>
                </a:cubicBezTo>
                <a:cubicBezTo>
                  <a:pt x="2239731" y="3224376"/>
                  <a:pt x="2167409" y="3209231"/>
                  <a:pt x="2091287" y="3194077"/>
                </a:cubicBezTo>
                <a:cubicBezTo>
                  <a:pt x="2095088" y="3129695"/>
                  <a:pt x="2098899" y="3065305"/>
                  <a:pt x="2102701" y="3000923"/>
                </a:cubicBezTo>
                <a:close/>
                <a:moveTo>
                  <a:pt x="4680139" y="2972852"/>
                </a:moveTo>
                <a:cubicBezTo>
                  <a:pt x="4683985" y="3007633"/>
                  <a:pt x="4683985" y="3042415"/>
                  <a:pt x="4687840" y="3077205"/>
                </a:cubicBezTo>
                <a:cubicBezTo>
                  <a:pt x="4622345" y="3131313"/>
                  <a:pt x="4556840" y="3185422"/>
                  <a:pt x="4495199" y="3239530"/>
                </a:cubicBezTo>
                <a:cubicBezTo>
                  <a:pt x="4495199" y="3224066"/>
                  <a:pt x="4491344" y="3204740"/>
                  <a:pt x="4491344" y="3185422"/>
                </a:cubicBezTo>
                <a:cubicBezTo>
                  <a:pt x="4552994" y="3111986"/>
                  <a:pt x="4618489" y="3042415"/>
                  <a:pt x="4680139" y="2972852"/>
                </a:cubicBezTo>
                <a:close/>
                <a:moveTo>
                  <a:pt x="2572417" y="2972852"/>
                </a:moveTo>
                <a:cubicBezTo>
                  <a:pt x="2639231" y="3042415"/>
                  <a:pt x="2702109" y="3111986"/>
                  <a:pt x="2764988" y="3185422"/>
                </a:cubicBezTo>
                <a:lnTo>
                  <a:pt x="2764988" y="3238248"/>
                </a:lnTo>
                <a:lnTo>
                  <a:pt x="2764988" y="3239530"/>
                </a:lnTo>
                <a:lnTo>
                  <a:pt x="2764988" y="3295672"/>
                </a:lnTo>
                <a:cubicBezTo>
                  <a:pt x="2699492" y="3257389"/>
                  <a:pt x="2633987" y="3222935"/>
                  <a:pt x="2568492" y="3188490"/>
                </a:cubicBezTo>
                <a:cubicBezTo>
                  <a:pt x="2568492" y="3154035"/>
                  <a:pt x="2572347" y="3119581"/>
                  <a:pt x="2572347" y="3085136"/>
                </a:cubicBezTo>
                <a:lnTo>
                  <a:pt x="2724141" y="3205783"/>
                </a:lnTo>
                <a:lnTo>
                  <a:pt x="2568492" y="3077205"/>
                </a:lnTo>
                <a:cubicBezTo>
                  <a:pt x="2568492" y="3042415"/>
                  <a:pt x="2572417" y="3007633"/>
                  <a:pt x="2572417" y="2972852"/>
                </a:cubicBezTo>
                <a:close/>
                <a:moveTo>
                  <a:pt x="4905131" y="2930741"/>
                </a:moveTo>
                <a:cubicBezTo>
                  <a:pt x="4908773" y="2981269"/>
                  <a:pt x="4912407" y="3031797"/>
                  <a:pt x="4912407" y="3082324"/>
                </a:cubicBezTo>
                <a:cubicBezTo>
                  <a:pt x="4846911" y="3117300"/>
                  <a:pt x="4781407" y="3148394"/>
                  <a:pt x="4715911" y="3183379"/>
                </a:cubicBezTo>
                <a:cubicBezTo>
                  <a:pt x="4715911" y="3148394"/>
                  <a:pt x="4715911" y="3113419"/>
                  <a:pt x="4715911" y="3074553"/>
                </a:cubicBezTo>
                <a:cubicBezTo>
                  <a:pt x="4777773" y="3024025"/>
                  <a:pt x="4839635" y="2977379"/>
                  <a:pt x="4905131" y="2930741"/>
                </a:cubicBezTo>
                <a:close/>
                <a:moveTo>
                  <a:pt x="2361598" y="2930741"/>
                </a:moveTo>
                <a:cubicBezTo>
                  <a:pt x="2427094" y="2977379"/>
                  <a:pt x="2492590" y="3024025"/>
                  <a:pt x="2554452" y="3074553"/>
                </a:cubicBezTo>
                <a:cubicBezTo>
                  <a:pt x="2554452" y="3109529"/>
                  <a:pt x="2550809" y="3148394"/>
                  <a:pt x="2550809" y="3183379"/>
                </a:cubicBezTo>
                <a:cubicBezTo>
                  <a:pt x="2488956" y="3148394"/>
                  <a:pt x="2423451" y="3117300"/>
                  <a:pt x="2357955" y="3082324"/>
                </a:cubicBezTo>
                <a:cubicBezTo>
                  <a:pt x="2357955" y="3031797"/>
                  <a:pt x="2361598" y="2981269"/>
                  <a:pt x="2361598" y="2930741"/>
                </a:cubicBezTo>
                <a:close/>
                <a:moveTo>
                  <a:pt x="5416579" y="2916710"/>
                </a:moveTo>
                <a:cubicBezTo>
                  <a:pt x="5424147" y="2991825"/>
                  <a:pt x="5427939" y="3066949"/>
                  <a:pt x="5431723" y="3142073"/>
                </a:cubicBezTo>
                <a:cubicBezTo>
                  <a:pt x="5352188" y="3157094"/>
                  <a:pt x="5276445" y="3168358"/>
                  <a:pt x="5200693" y="3183388"/>
                </a:cubicBezTo>
                <a:cubicBezTo>
                  <a:pt x="5196909" y="3119537"/>
                  <a:pt x="5196909" y="3055677"/>
                  <a:pt x="5193117" y="2988077"/>
                </a:cubicBezTo>
                <a:cubicBezTo>
                  <a:pt x="5265075" y="2961783"/>
                  <a:pt x="5340827" y="2939247"/>
                  <a:pt x="5416579" y="2916710"/>
                </a:cubicBezTo>
                <a:close/>
                <a:moveTo>
                  <a:pt x="1850009" y="2916710"/>
                </a:moveTo>
                <a:cubicBezTo>
                  <a:pt x="1929545" y="2940431"/>
                  <a:pt x="2005297" y="2968104"/>
                  <a:pt x="2077255" y="2995777"/>
                </a:cubicBezTo>
                <a:cubicBezTo>
                  <a:pt x="2073471" y="3062997"/>
                  <a:pt x="2069679" y="3130208"/>
                  <a:pt x="2069679" y="3197419"/>
                </a:cubicBezTo>
                <a:cubicBezTo>
                  <a:pt x="1993936" y="3185554"/>
                  <a:pt x="1918184" y="3169737"/>
                  <a:pt x="1838648" y="3157881"/>
                </a:cubicBezTo>
                <a:cubicBezTo>
                  <a:pt x="1842432" y="3078805"/>
                  <a:pt x="1846225" y="2995777"/>
                  <a:pt x="1850009" y="2916710"/>
                </a:cubicBezTo>
                <a:close/>
                <a:moveTo>
                  <a:pt x="5525800" y="2886308"/>
                </a:moveTo>
                <a:lnTo>
                  <a:pt x="5525800" y="3130654"/>
                </a:lnTo>
                <a:lnTo>
                  <a:pt x="5447408" y="3141277"/>
                </a:lnTo>
                <a:cubicBezTo>
                  <a:pt x="5443491" y="3065703"/>
                  <a:pt x="5439565" y="2990119"/>
                  <a:pt x="5431723" y="2910769"/>
                </a:cubicBezTo>
                <a:close/>
                <a:moveTo>
                  <a:pt x="2589817" y="2860568"/>
                </a:moveTo>
                <a:cubicBezTo>
                  <a:pt x="2648213" y="2942412"/>
                  <a:pt x="2706601" y="3027977"/>
                  <a:pt x="2764988" y="3113542"/>
                </a:cubicBezTo>
                <a:cubicBezTo>
                  <a:pt x="2764988" y="3132144"/>
                  <a:pt x="2764988" y="3150746"/>
                  <a:pt x="2761337" y="3169348"/>
                </a:cubicBezTo>
                <a:cubicBezTo>
                  <a:pt x="2702949" y="3094940"/>
                  <a:pt x="2644562" y="3027977"/>
                  <a:pt x="2582523" y="2961014"/>
                </a:cubicBezTo>
                <a:cubicBezTo>
                  <a:pt x="2586174" y="2927532"/>
                  <a:pt x="2586174" y="2894050"/>
                  <a:pt x="2589817" y="2860568"/>
                </a:cubicBezTo>
                <a:close/>
                <a:moveTo>
                  <a:pt x="1590820" y="2846537"/>
                </a:moveTo>
                <a:cubicBezTo>
                  <a:pt x="1670011" y="2869984"/>
                  <a:pt x="1749193" y="2889532"/>
                  <a:pt x="1824609" y="2912979"/>
                </a:cubicBezTo>
                <a:cubicBezTo>
                  <a:pt x="1820833" y="2995061"/>
                  <a:pt x="1817067" y="3073235"/>
                  <a:pt x="1813292" y="3155317"/>
                </a:cubicBezTo>
                <a:cubicBezTo>
                  <a:pt x="1734110" y="3143585"/>
                  <a:pt x="1654928" y="3131862"/>
                  <a:pt x="1571971" y="3120138"/>
                </a:cubicBezTo>
                <a:cubicBezTo>
                  <a:pt x="1575737" y="3030240"/>
                  <a:pt x="1579512" y="2940343"/>
                  <a:pt x="1590820" y="2846537"/>
                </a:cubicBezTo>
                <a:close/>
                <a:moveTo>
                  <a:pt x="2116731" y="2790396"/>
                </a:moveTo>
                <a:cubicBezTo>
                  <a:pt x="2189053" y="2828846"/>
                  <a:pt x="2261374" y="2871143"/>
                  <a:pt x="2329885" y="2917285"/>
                </a:cubicBezTo>
                <a:cubicBezTo>
                  <a:pt x="2326074" y="2967282"/>
                  <a:pt x="2322272" y="3021116"/>
                  <a:pt x="2322272" y="3071105"/>
                </a:cubicBezTo>
                <a:cubicBezTo>
                  <a:pt x="2249951" y="3040337"/>
                  <a:pt x="2177639" y="3013424"/>
                  <a:pt x="2105317" y="2982657"/>
                </a:cubicBezTo>
                <a:cubicBezTo>
                  <a:pt x="2109119" y="2917285"/>
                  <a:pt x="2112930" y="2851922"/>
                  <a:pt x="2116731" y="2790396"/>
                </a:cubicBezTo>
                <a:close/>
                <a:moveTo>
                  <a:pt x="1318174" y="2790396"/>
                </a:moveTo>
                <a:cubicBezTo>
                  <a:pt x="1402776" y="2809387"/>
                  <a:pt x="1487369" y="2828369"/>
                  <a:pt x="1571971" y="2847360"/>
                </a:cubicBezTo>
                <a:cubicBezTo>
                  <a:pt x="1560433" y="2934711"/>
                  <a:pt x="1556587" y="3025864"/>
                  <a:pt x="1552741" y="3113215"/>
                </a:cubicBezTo>
                <a:cubicBezTo>
                  <a:pt x="1468148" y="3101819"/>
                  <a:pt x="1379700" y="3090423"/>
                  <a:pt x="1291262" y="3082828"/>
                </a:cubicBezTo>
                <a:cubicBezTo>
                  <a:pt x="1298953" y="2984089"/>
                  <a:pt x="1306645" y="2889134"/>
                  <a:pt x="1318174" y="2790396"/>
                </a:cubicBezTo>
                <a:close/>
                <a:moveTo>
                  <a:pt x="5149821" y="2790387"/>
                </a:moveTo>
                <a:cubicBezTo>
                  <a:pt x="5157433" y="2855759"/>
                  <a:pt x="5161244" y="2921122"/>
                  <a:pt x="5165045" y="2982648"/>
                </a:cubicBezTo>
                <a:cubicBezTo>
                  <a:pt x="5092725" y="3013416"/>
                  <a:pt x="5020412" y="3040328"/>
                  <a:pt x="4948091" y="3071096"/>
                </a:cubicBezTo>
                <a:cubicBezTo>
                  <a:pt x="4944289" y="3021107"/>
                  <a:pt x="4944289" y="2967273"/>
                  <a:pt x="4940479" y="2917276"/>
                </a:cubicBezTo>
                <a:cubicBezTo>
                  <a:pt x="5008989" y="2871134"/>
                  <a:pt x="5077499" y="2828837"/>
                  <a:pt x="5149821" y="2790387"/>
                </a:cubicBezTo>
                <a:close/>
                <a:moveTo>
                  <a:pt x="2369653" y="2762325"/>
                </a:moveTo>
                <a:cubicBezTo>
                  <a:pt x="2435935" y="2823568"/>
                  <a:pt x="2502209" y="2884820"/>
                  <a:pt x="2568492" y="2953720"/>
                </a:cubicBezTo>
                <a:cubicBezTo>
                  <a:pt x="2564593" y="2988165"/>
                  <a:pt x="2564593" y="3022619"/>
                  <a:pt x="2560694" y="3057074"/>
                </a:cubicBezTo>
                <a:cubicBezTo>
                  <a:pt x="2494411" y="3007306"/>
                  <a:pt x="2428137" y="2957548"/>
                  <a:pt x="2357955" y="2911609"/>
                </a:cubicBezTo>
                <a:cubicBezTo>
                  <a:pt x="2361855" y="2861850"/>
                  <a:pt x="2361855" y="2812083"/>
                  <a:pt x="2369653" y="2762325"/>
                </a:cubicBezTo>
                <a:close/>
                <a:moveTo>
                  <a:pt x="4666365" y="2748285"/>
                </a:moveTo>
                <a:cubicBezTo>
                  <a:pt x="4666365" y="2782138"/>
                  <a:pt x="4670087" y="2816000"/>
                  <a:pt x="4673809" y="2846095"/>
                </a:cubicBezTo>
                <a:lnTo>
                  <a:pt x="4520352" y="3075419"/>
                </a:lnTo>
                <a:lnTo>
                  <a:pt x="4683835" y="2860568"/>
                </a:lnTo>
                <a:cubicBezTo>
                  <a:pt x="4683835" y="2894050"/>
                  <a:pt x="4687840" y="2927532"/>
                  <a:pt x="4687840" y="2961014"/>
                </a:cubicBezTo>
                <a:cubicBezTo>
                  <a:pt x="4623679" y="3027977"/>
                  <a:pt x="4555505" y="3098663"/>
                  <a:pt x="4491344" y="3169348"/>
                </a:cubicBezTo>
                <a:cubicBezTo>
                  <a:pt x="4491344" y="3150746"/>
                  <a:pt x="4491344" y="3132144"/>
                  <a:pt x="4491344" y="3113542"/>
                </a:cubicBezTo>
                <a:lnTo>
                  <a:pt x="4494792" y="3109016"/>
                </a:lnTo>
                <a:lnTo>
                  <a:pt x="4491344" y="3056773"/>
                </a:lnTo>
                <a:cubicBezTo>
                  <a:pt x="4550925" y="2947672"/>
                  <a:pt x="4606784" y="2846095"/>
                  <a:pt x="4666365" y="2748285"/>
                </a:cubicBezTo>
                <a:close/>
                <a:moveTo>
                  <a:pt x="2590126" y="2748285"/>
                </a:moveTo>
                <a:cubicBezTo>
                  <a:pt x="2647143" y="2847112"/>
                  <a:pt x="2707962" y="2949750"/>
                  <a:pt x="2764988" y="3059982"/>
                </a:cubicBezTo>
                <a:cubicBezTo>
                  <a:pt x="2764988" y="3078991"/>
                  <a:pt x="2764988" y="3098000"/>
                  <a:pt x="2764988" y="3113207"/>
                </a:cubicBezTo>
                <a:cubicBezTo>
                  <a:pt x="2704169" y="3021974"/>
                  <a:pt x="2643341" y="2934543"/>
                  <a:pt x="2582523" y="2847112"/>
                </a:cubicBezTo>
                <a:cubicBezTo>
                  <a:pt x="2586325" y="2812905"/>
                  <a:pt x="2586325" y="2782492"/>
                  <a:pt x="2590126" y="2748285"/>
                </a:cubicBezTo>
                <a:close/>
                <a:moveTo>
                  <a:pt x="1030535" y="2734254"/>
                </a:moveTo>
                <a:cubicBezTo>
                  <a:pt x="1117443" y="2749390"/>
                  <a:pt x="1204361" y="2764526"/>
                  <a:pt x="1291270" y="2779671"/>
                </a:cubicBezTo>
                <a:cubicBezTo>
                  <a:pt x="1279936" y="2878074"/>
                  <a:pt x="1268593" y="2976486"/>
                  <a:pt x="1264817" y="3071105"/>
                </a:cubicBezTo>
                <a:cubicBezTo>
                  <a:pt x="1177909" y="3063536"/>
                  <a:pt x="1087215" y="3055960"/>
                  <a:pt x="996522" y="3048391"/>
                </a:cubicBezTo>
                <a:cubicBezTo>
                  <a:pt x="1004081" y="2942421"/>
                  <a:pt x="1015415" y="2840225"/>
                  <a:pt x="1030535" y="2734254"/>
                </a:cubicBezTo>
                <a:close/>
                <a:moveTo>
                  <a:pt x="716486" y="2692143"/>
                </a:moveTo>
                <a:cubicBezTo>
                  <a:pt x="813721" y="2703911"/>
                  <a:pt x="907066" y="2715687"/>
                  <a:pt x="996522" y="2727455"/>
                </a:cubicBezTo>
                <a:cubicBezTo>
                  <a:pt x="980961" y="2837325"/>
                  <a:pt x="969300" y="2947195"/>
                  <a:pt x="961520" y="3057065"/>
                </a:cubicBezTo>
                <a:cubicBezTo>
                  <a:pt x="868173" y="3049214"/>
                  <a:pt x="770938" y="3041363"/>
                  <a:pt x="673702" y="3037446"/>
                </a:cubicBezTo>
                <a:cubicBezTo>
                  <a:pt x="685373" y="2919725"/>
                  <a:pt x="700924" y="2805930"/>
                  <a:pt x="716486" y="2692143"/>
                </a:cubicBezTo>
                <a:close/>
                <a:moveTo>
                  <a:pt x="5394971" y="2664072"/>
                </a:moveTo>
                <a:cubicBezTo>
                  <a:pt x="5406331" y="2744121"/>
                  <a:pt x="5410115" y="2820367"/>
                  <a:pt x="5417693" y="2896605"/>
                </a:cubicBezTo>
                <a:cubicBezTo>
                  <a:pt x="5341949" y="2919478"/>
                  <a:pt x="5266198" y="2946169"/>
                  <a:pt x="5190447" y="2972852"/>
                </a:cubicBezTo>
                <a:cubicBezTo>
                  <a:pt x="5186663" y="2908046"/>
                  <a:pt x="5182879" y="2843240"/>
                  <a:pt x="5179085" y="2778433"/>
                </a:cubicBezTo>
                <a:cubicBezTo>
                  <a:pt x="5247260" y="2736500"/>
                  <a:pt x="5323012" y="2702187"/>
                  <a:pt x="5394971" y="2664072"/>
                </a:cubicBezTo>
                <a:close/>
                <a:moveTo>
                  <a:pt x="1871617" y="2664072"/>
                </a:moveTo>
                <a:cubicBezTo>
                  <a:pt x="1947360" y="2702187"/>
                  <a:pt x="2019328" y="2736500"/>
                  <a:pt x="2091287" y="2778433"/>
                </a:cubicBezTo>
                <a:cubicBezTo>
                  <a:pt x="2087502" y="2843240"/>
                  <a:pt x="2079925" y="2908046"/>
                  <a:pt x="2076133" y="2972852"/>
                </a:cubicBezTo>
                <a:cubicBezTo>
                  <a:pt x="2004174" y="2946169"/>
                  <a:pt x="1928431" y="2919478"/>
                  <a:pt x="1852679" y="2896605"/>
                </a:cubicBezTo>
                <a:cubicBezTo>
                  <a:pt x="1856463" y="2820367"/>
                  <a:pt x="1864040" y="2744121"/>
                  <a:pt x="1871617" y="2664072"/>
                </a:cubicBezTo>
                <a:close/>
                <a:moveTo>
                  <a:pt x="403877" y="2664072"/>
                </a:moveTo>
                <a:cubicBezTo>
                  <a:pt x="498495" y="2671755"/>
                  <a:pt x="593124" y="2679438"/>
                  <a:pt x="687742" y="2690958"/>
                </a:cubicBezTo>
                <a:cubicBezTo>
                  <a:pt x="668813" y="2802358"/>
                  <a:pt x="653676" y="2917594"/>
                  <a:pt x="642325" y="3028994"/>
                </a:cubicBezTo>
                <a:cubicBezTo>
                  <a:pt x="547705" y="3025148"/>
                  <a:pt x="449294" y="3017465"/>
                  <a:pt x="350892" y="3013628"/>
                </a:cubicBezTo>
                <a:cubicBezTo>
                  <a:pt x="362243" y="2898391"/>
                  <a:pt x="381172" y="2779309"/>
                  <a:pt x="403877" y="2664072"/>
                </a:cubicBezTo>
                <a:close/>
                <a:moveTo>
                  <a:pt x="91533" y="2650041"/>
                </a:moveTo>
                <a:cubicBezTo>
                  <a:pt x="188584" y="2653843"/>
                  <a:pt x="285643" y="2661446"/>
                  <a:pt x="378963" y="2665248"/>
                </a:cubicBezTo>
                <a:cubicBezTo>
                  <a:pt x="356567" y="2783084"/>
                  <a:pt x="341634" y="2900920"/>
                  <a:pt x="326701" y="3014963"/>
                </a:cubicBezTo>
                <a:cubicBezTo>
                  <a:pt x="229642" y="3011161"/>
                  <a:pt x="128862" y="3007359"/>
                  <a:pt x="28072" y="3007359"/>
                </a:cubicBezTo>
                <a:cubicBezTo>
                  <a:pt x="43004" y="2885722"/>
                  <a:pt x="61668" y="2767877"/>
                  <a:pt x="91533" y="2650041"/>
                </a:cubicBezTo>
                <a:close/>
                <a:moveTo>
                  <a:pt x="5525800" y="2603630"/>
                </a:moveTo>
                <a:lnTo>
                  <a:pt x="5525800" y="2862671"/>
                </a:lnTo>
                <a:lnTo>
                  <a:pt x="5439973" y="2888639"/>
                </a:lnTo>
                <a:cubicBezTo>
                  <a:pt x="5432545" y="2811199"/>
                  <a:pt x="5425119" y="2729895"/>
                  <a:pt x="5417683" y="2652455"/>
                </a:cubicBezTo>
                <a:close/>
                <a:moveTo>
                  <a:pt x="2383330" y="2593899"/>
                </a:moveTo>
                <a:cubicBezTo>
                  <a:pt x="2447570" y="2667971"/>
                  <a:pt x="2508027" y="2749850"/>
                  <a:pt x="2568492" y="2835619"/>
                </a:cubicBezTo>
                <a:cubicBezTo>
                  <a:pt x="2568492" y="2870709"/>
                  <a:pt x="2564708" y="2909699"/>
                  <a:pt x="2564708" y="2944790"/>
                </a:cubicBezTo>
                <a:cubicBezTo>
                  <a:pt x="2500476" y="2874608"/>
                  <a:pt x="2436236" y="2808334"/>
                  <a:pt x="2371995" y="2745951"/>
                </a:cubicBezTo>
                <a:cubicBezTo>
                  <a:pt x="2375771" y="2695264"/>
                  <a:pt x="2379555" y="2644577"/>
                  <a:pt x="2383330" y="2593899"/>
                </a:cubicBezTo>
                <a:close/>
                <a:moveTo>
                  <a:pt x="4883549" y="2593891"/>
                </a:moveTo>
                <a:cubicBezTo>
                  <a:pt x="4890959" y="2644568"/>
                  <a:pt x="4894672" y="2695255"/>
                  <a:pt x="4898377" y="2745942"/>
                </a:cubicBezTo>
                <a:lnTo>
                  <a:pt x="4714921" y="2938866"/>
                </a:lnTo>
                <a:lnTo>
                  <a:pt x="4900719" y="2762316"/>
                </a:lnTo>
                <a:cubicBezTo>
                  <a:pt x="4904619" y="2811438"/>
                  <a:pt x="4908517" y="2860560"/>
                  <a:pt x="4912417" y="2909690"/>
                </a:cubicBezTo>
                <a:cubicBezTo>
                  <a:pt x="4842235" y="2955037"/>
                  <a:pt x="4775961" y="3004159"/>
                  <a:pt x="4705779" y="3057065"/>
                </a:cubicBezTo>
                <a:cubicBezTo>
                  <a:pt x="4705779" y="3019277"/>
                  <a:pt x="4705779" y="2985265"/>
                  <a:pt x="4701880" y="2951253"/>
                </a:cubicBezTo>
                <a:lnTo>
                  <a:pt x="4709263" y="2944242"/>
                </a:lnTo>
                <a:lnTo>
                  <a:pt x="4701880" y="2835610"/>
                </a:lnTo>
                <a:cubicBezTo>
                  <a:pt x="4761205" y="2749841"/>
                  <a:pt x="4824225" y="2671861"/>
                  <a:pt x="4883549" y="2593891"/>
                </a:cubicBezTo>
                <a:close/>
                <a:moveTo>
                  <a:pt x="2137509" y="2565828"/>
                </a:moveTo>
                <a:cubicBezTo>
                  <a:pt x="2202845" y="2619000"/>
                  <a:pt x="2268182" y="2675964"/>
                  <a:pt x="2329893" y="2732937"/>
                </a:cubicBezTo>
                <a:cubicBezTo>
                  <a:pt x="2326260" y="2786108"/>
                  <a:pt x="2322635" y="2839270"/>
                  <a:pt x="2319001" y="2888648"/>
                </a:cubicBezTo>
                <a:cubicBezTo>
                  <a:pt x="2253665" y="2843071"/>
                  <a:pt x="2188328" y="2801297"/>
                  <a:pt x="2119357" y="2759522"/>
                </a:cubicBezTo>
                <a:cubicBezTo>
                  <a:pt x="2122991" y="2694955"/>
                  <a:pt x="2130250" y="2630387"/>
                  <a:pt x="2137509" y="2565828"/>
                </a:cubicBezTo>
                <a:close/>
                <a:moveTo>
                  <a:pt x="5131652" y="2565820"/>
                </a:moveTo>
                <a:cubicBezTo>
                  <a:pt x="5139397" y="2630378"/>
                  <a:pt x="5143269" y="2694946"/>
                  <a:pt x="5151015" y="2759513"/>
                </a:cubicBezTo>
                <a:cubicBezTo>
                  <a:pt x="5077447" y="2801288"/>
                  <a:pt x="5007760" y="2843063"/>
                  <a:pt x="4938065" y="2888639"/>
                </a:cubicBezTo>
                <a:cubicBezTo>
                  <a:pt x="4934192" y="2839261"/>
                  <a:pt x="4930320" y="2786099"/>
                  <a:pt x="4926447" y="2732928"/>
                </a:cubicBezTo>
                <a:cubicBezTo>
                  <a:pt x="4992270" y="2675955"/>
                  <a:pt x="5061965" y="2618991"/>
                  <a:pt x="5131652" y="2565820"/>
                </a:cubicBezTo>
                <a:close/>
                <a:moveTo>
                  <a:pt x="1632993" y="2551789"/>
                </a:moveTo>
                <a:cubicBezTo>
                  <a:pt x="1706225" y="2582759"/>
                  <a:pt x="1779447" y="2617612"/>
                  <a:pt x="1852679" y="2652455"/>
                </a:cubicBezTo>
                <a:cubicBezTo>
                  <a:pt x="1845359" y="2729895"/>
                  <a:pt x="1838029" y="2811199"/>
                  <a:pt x="1830709" y="2888639"/>
                </a:cubicBezTo>
                <a:cubicBezTo>
                  <a:pt x="1757486" y="2865405"/>
                  <a:pt x="1680594" y="2842179"/>
                  <a:pt x="1600041" y="2818944"/>
                </a:cubicBezTo>
                <a:cubicBezTo>
                  <a:pt x="1611022" y="2729895"/>
                  <a:pt x="1618352" y="2640837"/>
                  <a:pt x="1632993" y="2551789"/>
                </a:cubicBezTo>
                <a:close/>
                <a:moveTo>
                  <a:pt x="3922835" y="2509678"/>
                </a:moveTo>
                <a:cubicBezTo>
                  <a:pt x="3937971" y="2513480"/>
                  <a:pt x="3953108" y="2513480"/>
                  <a:pt x="3972037" y="2513480"/>
                </a:cubicBezTo>
                <a:cubicBezTo>
                  <a:pt x="3862273" y="2570497"/>
                  <a:pt x="3752518" y="2631315"/>
                  <a:pt x="3635186" y="2692143"/>
                </a:cubicBezTo>
                <a:cubicBezTo>
                  <a:pt x="3733589" y="2631315"/>
                  <a:pt x="3828207" y="2570497"/>
                  <a:pt x="3922835" y="2509678"/>
                </a:cubicBezTo>
                <a:close/>
                <a:moveTo>
                  <a:pt x="3866579" y="2509678"/>
                </a:moveTo>
                <a:cubicBezTo>
                  <a:pt x="3881750" y="2509678"/>
                  <a:pt x="3896931" y="2509678"/>
                  <a:pt x="3915895" y="2509678"/>
                </a:cubicBezTo>
                <a:cubicBezTo>
                  <a:pt x="3824857" y="2570497"/>
                  <a:pt x="3730017" y="2631315"/>
                  <a:pt x="3635186" y="2692143"/>
                </a:cubicBezTo>
                <a:cubicBezTo>
                  <a:pt x="3714845" y="2631315"/>
                  <a:pt x="3790712" y="2570497"/>
                  <a:pt x="3866579" y="2509678"/>
                </a:cubicBezTo>
                <a:close/>
                <a:moveTo>
                  <a:pt x="3806467" y="2509678"/>
                </a:moveTo>
                <a:cubicBezTo>
                  <a:pt x="3825493" y="2509678"/>
                  <a:pt x="3840718" y="2509678"/>
                  <a:pt x="3859753" y="2509678"/>
                </a:cubicBezTo>
                <a:cubicBezTo>
                  <a:pt x="3787432" y="2570497"/>
                  <a:pt x="3711309" y="2631315"/>
                  <a:pt x="3635186" y="2692143"/>
                </a:cubicBezTo>
                <a:cubicBezTo>
                  <a:pt x="3696084" y="2631315"/>
                  <a:pt x="3753181" y="2570497"/>
                  <a:pt x="3806467" y="2509678"/>
                </a:cubicBezTo>
                <a:close/>
                <a:moveTo>
                  <a:pt x="3750025" y="2509678"/>
                </a:moveTo>
                <a:cubicBezTo>
                  <a:pt x="3769157" y="2509678"/>
                  <a:pt x="3784470" y="2509678"/>
                  <a:pt x="3803611" y="2509678"/>
                </a:cubicBezTo>
                <a:cubicBezTo>
                  <a:pt x="3750025" y="2570497"/>
                  <a:pt x="3692601" y="2631315"/>
                  <a:pt x="3635186" y="2692143"/>
                </a:cubicBezTo>
                <a:cubicBezTo>
                  <a:pt x="3673459" y="2631315"/>
                  <a:pt x="3715570" y="2570497"/>
                  <a:pt x="3750025" y="2509678"/>
                </a:cubicBezTo>
                <a:close/>
                <a:moveTo>
                  <a:pt x="3697137" y="2509678"/>
                </a:moveTo>
                <a:cubicBezTo>
                  <a:pt x="3712617" y="2509678"/>
                  <a:pt x="3728107" y="2509678"/>
                  <a:pt x="3747469" y="2509678"/>
                </a:cubicBezTo>
                <a:cubicBezTo>
                  <a:pt x="3712617" y="2572981"/>
                  <a:pt x="3673902" y="2632562"/>
                  <a:pt x="3635186" y="2692143"/>
                </a:cubicBezTo>
                <a:cubicBezTo>
                  <a:pt x="3654548" y="2632562"/>
                  <a:pt x="3677774" y="2572981"/>
                  <a:pt x="3697137" y="2509678"/>
                </a:cubicBezTo>
                <a:close/>
                <a:moveTo>
                  <a:pt x="3639191" y="2509678"/>
                </a:moveTo>
                <a:cubicBezTo>
                  <a:pt x="3655238" y="2509678"/>
                  <a:pt x="3671276" y="2509678"/>
                  <a:pt x="3691328" y="2509678"/>
                </a:cubicBezTo>
                <a:cubicBezTo>
                  <a:pt x="3671276" y="2572981"/>
                  <a:pt x="3655238" y="2632562"/>
                  <a:pt x="3635186" y="2692143"/>
                </a:cubicBezTo>
                <a:cubicBezTo>
                  <a:pt x="3635186" y="2632562"/>
                  <a:pt x="3635186" y="2572981"/>
                  <a:pt x="3639191" y="2509678"/>
                </a:cubicBezTo>
                <a:close/>
                <a:moveTo>
                  <a:pt x="3579044" y="2509678"/>
                </a:moveTo>
                <a:cubicBezTo>
                  <a:pt x="3595082" y="2509678"/>
                  <a:pt x="3611120" y="2509678"/>
                  <a:pt x="3631172" y="2509678"/>
                </a:cubicBezTo>
                <a:cubicBezTo>
                  <a:pt x="3631172" y="2572981"/>
                  <a:pt x="3635186" y="2632562"/>
                  <a:pt x="3635186" y="2692143"/>
                </a:cubicBezTo>
                <a:cubicBezTo>
                  <a:pt x="3615134" y="2632562"/>
                  <a:pt x="3595082" y="2572981"/>
                  <a:pt x="3579044" y="2509678"/>
                </a:cubicBezTo>
                <a:close/>
                <a:moveTo>
                  <a:pt x="3522902" y="2509678"/>
                </a:moveTo>
                <a:cubicBezTo>
                  <a:pt x="3538392" y="2509678"/>
                  <a:pt x="3553873" y="2509678"/>
                  <a:pt x="3573235" y="2509678"/>
                </a:cubicBezTo>
                <a:cubicBezTo>
                  <a:pt x="3592598" y="2572981"/>
                  <a:pt x="3611951" y="2632562"/>
                  <a:pt x="3635186" y="2692143"/>
                </a:cubicBezTo>
                <a:cubicBezTo>
                  <a:pt x="3596470" y="2632562"/>
                  <a:pt x="3557745" y="2572981"/>
                  <a:pt x="3522902" y="2509678"/>
                </a:cubicBezTo>
                <a:close/>
                <a:moveTo>
                  <a:pt x="3466761" y="2509678"/>
                </a:moveTo>
                <a:cubicBezTo>
                  <a:pt x="3482073" y="2509678"/>
                  <a:pt x="3501206" y="2509678"/>
                  <a:pt x="3516519" y="2509678"/>
                </a:cubicBezTo>
                <a:cubicBezTo>
                  <a:pt x="3554801" y="2570497"/>
                  <a:pt x="3593075" y="2631315"/>
                  <a:pt x="3635186" y="2692143"/>
                </a:cubicBezTo>
                <a:cubicBezTo>
                  <a:pt x="3577771" y="2631315"/>
                  <a:pt x="3520347" y="2570497"/>
                  <a:pt x="3466761" y="2509678"/>
                </a:cubicBezTo>
                <a:close/>
                <a:moveTo>
                  <a:pt x="3410619" y="2509678"/>
                </a:moveTo>
                <a:cubicBezTo>
                  <a:pt x="3425843" y="2509678"/>
                  <a:pt x="3444870" y="2509678"/>
                  <a:pt x="3460094" y="2509678"/>
                </a:cubicBezTo>
                <a:cubicBezTo>
                  <a:pt x="3517191" y="2570497"/>
                  <a:pt x="3574287" y="2631315"/>
                  <a:pt x="3635186" y="2692143"/>
                </a:cubicBezTo>
                <a:cubicBezTo>
                  <a:pt x="3559063" y="2631315"/>
                  <a:pt x="3482940" y="2570497"/>
                  <a:pt x="3410619" y="2509678"/>
                </a:cubicBezTo>
                <a:close/>
                <a:moveTo>
                  <a:pt x="3354477" y="2509678"/>
                </a:moveTo>
                <a:cubicBezTo>
                  <a:pt x="3369649" y="2509678"/>
                  <a:pt x="3388613" y="2509678"/>
                  <a:pt x="3403793" y="2509678"/>
                </a:cubicBezTo>
                <a:cubicBezTo>
                  <a:pt x="3479660" y="2570497"/>
                  <a:pt x="3555527" y="2631315"/>
                  <a:pt x="3635186" y="2692143"/>
                </a:cubicBezTo>
                <a:cubicBezTo>
                  <a:pt x="3536553" y="2631315"/>
                  <a:pt x="3445515" y="2570497"/>
                  <a:pt x="3354477" y="2509678"/>
                </a:cubicBezTo>
                <a:close/>
                <a:moveTo>
                  <a:pt x="3347537" y="2509678"/>
                </a:moveTo>
                <a:cubicBezTo>
                  <a:pt x="3438371" y="2570497"/>
                  <a:pt x="3536783" y="2631315"/>
                  <a:pt x="3635186" y="2692143"/>
                </a:cubicBezTo>
                <a:cubicBezTo>
                  <a:pt x="3517854" y="2631315"/>
                  <a:pt x="3404306" y="2570497"/>
                  <a:pt x="3298335" y="2513480"/>
                </a:cubicBezTo>
                <a:cubicBezTo>
                  <a:pt x="3313471" y="2513480"/>
                  <a:pt x="3332401" y="2513480"/>
                  <a:pt x="3347537" y="2509678"/>
                </a:cubicBezTo>
                <a:close/>
                <a:moveTo>
                  <a:pt x="1361063" y="2467576"/>
                </a:moveTo>
                <a:cubicBezTo>
                  <a:pt x="1440723" y="2494268"/>
                  <a:pt x="1520382" y="2520968"/>
                  <a:pt x="1600041" y="2551479"/>
                </a:cubicBezTo>
                <a:cubicBezTo>
                  <a:pt x="1584870" y="2639202"/>
                  <a:pt x="1577284" y="2726924"/>
                  <a:pt x="1565897" y="2818467"/>
                </a:cubicBezTo>
                <a:cubicBezTo>
                  <a:pt x="1486237" y="2795577"/>
                  <a:pt x="1402785" y="2776506"/>
                  <a:pt x="1319332" y="2757436"/>
                </a:cubicBezTo>
                <a:cubicBezTo>
                  <a:pt x="1330711" y="2662092"/>
                  <a:pt x="1345883" y="2562929"/>
                  <a:pt x="1361063" y="2467576"/>
                </a:cubicBezTo>
                <a:close/>
                <a:moveTo>
                  <a:pt x="2401437" y="2425474"/>
                </a:moveTo>
                <a:cubicBezTo>
                  <a:pt x="2463087" y="2517043"/>
                  <a:pt x="2520873" y="2612431"/>
                  <a:pt x="2582523" y="2711629"/>
                </a:cubicBezTo>
                <a:cubicBezTo>
                  <a:pt x="2578668" y="2749788"/>
                  <a:pt x="2574813" y="2784127"/>
                  <a:pt x="2574813" y="2818467"/>
                </a:cubicBezTo>
                <a:cubicBezTo>
                  <a:pt x="2513172" y="2734528"/>
                  <a:pt x="2447667" y="2654400"/>
                  <a:pt x="2386027" y="2578091"/>
                </a:cubicBezTo>
                <a:cubicBezTo>
                  <a:pt x="2389881" y="2528492"/>
                  <a:pt x="2397582" y="2475073"/>
                  <a:pt x="2401437" y="2425474"/>
                </a:cubicBezTo>
                <a:close/>
                <a:moveTo>
                  <a:pt x="4868927" y="2425465"/>
                </a:moveTo>
                <a:cubicBezTo>
                  <a:pt x="4872781" y="2478875"/>
                  <a:pt x="4880482" y="2528483"/>
                  <a:pt x="4884337" y="2578082"/>
                </a:cubicBezTo>
                <a:cubicBezTo>
                  <a:pt x="4818841" y="2654391"/>
                  <a:pt x="4757191" y="2734519"/>
                  <a:pt x="4695550" y="2818458"/>
                </a:cubicBezTo>
                <a:cubicBezTo>
                  <a:pt x="4691695" y="2784118"/>
                  <a:pt x="4691695" y="2749779"/>
                  <a:pt x="4687840" y="2711620"/>
                </a:cubicBezTo>
                <a:cubicBezTo>
                  <a:pt x="4749490" y="2612422"/>
                  <a:pt x="4807277" y="2517034"/>
                  <a:pt x="4868927" y="2425465"/>
                </a:cubicBezTo>
                <a:close/>
                <a:moveTo>
                  <a:pt x="5362683" y="2411434"/>
                </a:moveTo>
                <a:cubicBezTo>
                  <a:pt x="5374229" y="2485462"/>
                  <a:pt x="5381929" y="2559498"/>
                  <a:pt x="5389621" y="2633535"/>
                </a:cubicBezTo>
                <a:cubicBezTo>
                  <a:pt x="5316505" y="2670544"/>
                  <a:pt x="5243379" y="2707562"/>
                  <a:pt x="5170262" y="2748285"/>
                </a:cubicBezTo>
                <a:cubicBezTo>
                  <a:pt x="5162561" y="2685353"/>
                  <a:pt x="5158715" y="2618726"/>
                  <a:pt x="5151015" y="2555794"/>
                </a:cubicBezTo>
                <a:cubicBezTo>
                  <a:pt x="5220285" y="2503975"/>
                  <a:pt x="5289565" y="2455852"/>
                  <a:pt x="5362683" y="2411434"/>
                </a:cubicBezTo>
                <a:close/>
                <a:moveTo>
                  <a:pt x="1911049" y="2411434"/>
                </a:moveTo>
                <a:cubicBezTo>
                  <a:pt x="1983008" y="2455852"/>
                  <a:pt x="2051183" y="2503975"/>
                  <a:pt x="2119357" y="2555794"/>
                </a:cubicBezTo>
                <a:cubicBezTo>
                  <a:pt x="2111781" y="2618726"/>
                  <a:pt x="2104203" y="2685353"/>
                  <a:pt x="2100419" y="2748285"/>
                </a:cubicBezTo>
                <a:cubicBezTo>
                  <a:pt x="2028461" y="2707562"/>
                  <a:pt x="1956502" y="2670544"/>
                  <a:pt x="1880750" y="2633535"/>
                </a:cubicBezTo>
                <a:cubicBezTo>
                  <a:pt x="1892111" y="2559498"/>
                  <a:pt x="1899688" y="2485462"/>
                  <a:pt x="1911049" y="2411434"/>
                </a:cubicBezTo>
                <a:close/>
                <a:moveTo>
                  <a:pt x="1096516" y="2397403"/>
                </a:moveTo>
                <a:cubicBezTo>
                  <a:pt x="1181436" y="2415872"/>
                  <a:pt x="1266347" y="2438029"/>
                  <a:pt x="1347403" y="2463889"/>
                </a:cubicBezTo>
                <a:cubicBezTo>
                  <a:pt x="1328103" y="2559923"/>
                  <a:pt x="1316521" y="2652260"/>
                  <a:pt x="1304948" y="2748294"/>
                </a:cubicBezTo>
                <a:cubicBezTo>
                  <a:pt x="1216174" y="2729824"/>
                  <a:pt x="1127399" y="2715051"/>
                  <a:pt x="1038624" y="2700277"/>
                </a:cubicBezTo>
                <a:cubicBezTo>
                  <a:pt x="1054060" y="2600548"/>
                  <a:pt x="1073362" y="2497123"/>
                  <a:pt x="1096516" y="2397403"/>
                </a:cubicBezTo>
                <a:close/>
                <a:moveTo>
                  <a:pt x="5097092" y="2355292"/>
                </a:moveTo>
                <a:cubicBezTo>
                  <a:pt x="5108170" y="2419913"/>
                  <a:pt x="5115561" y="2484533"/>
                  <a:pt x="5122943" y="2549154"/>
                </a:cubicBezTo>
                <a:cubicBezTo>
                  <a:pt x="5056457" y="2602369"/>
                  <a:pt x="4989971" y="2659395"/>
                  <a:pt x="4927181" y="2720214"/>
                </a:cubicBezTo>
                <a:cubicBezTo>
                  <a:pt x="4923485" y="2670792"/>
                  <a:pt x="4919799" y="2617576"/>
                  <a:pt x="4912407" y="2564361"/>
                </a:cubicBezTo>
                <a:cubicBezTo>
                  <a:pt x="4975198" y="2492137"/>
                  <a:pt x="5037988" y="2419913"/>
                  <a:pt x="5097092" y="2355292"/>
                </a:cubicBezTo>
                <a:close/>
                <a:moveTo>
                  <a:pt x="2157445" y="2355292"/>
                </a:moveTo>
                <a:cubicBezTo>
                  <a:pt x="2225620" y="2419913"/>
                  <a:pt x="2293795" y="2492137"/>
                  <a:pt x="2357955" y="2564361"/>
                </a:cubicBezTo>
                <a:cubicBezTo>
                  <a:pt x="2353942" y="2617576"/>
                  <a:pt x="2349937" y="2666990"/>
                  <a:pt x="2345923" y="2720214"/>
                </a:cubicBezTo>
                <a:cubicBezTo>
                  <a:pt x="2273743" y="2659395"/>
                  <a:pt x="2205568" y="2602369"/>
                  <a:pt x="2133388" y="2545352"/>
                </a:cubicBezTo>
                <a:cubicBezTo>
                  <a:pt x="2141407" y="2484533"/>
                  <a:pt x="2149426" y="2419913"/>
                  <a:pt x="2157445" y="2355292"/>
                </a:cubicBezTo>
                <a:close/>
                <a:moveTo>
                  <a:pt x="800344" y="2327221"/>
                </a:moveTo>
                <a:cubicBezTo>
                  <a:pt x="885689" y="2342110"/>
                  <a:pt x="967319" y="2360730"/>
                  <a:pt x="1052663" y="2379349"/>
                </a:cubicBezTo>
                <a:cubicBezTo>
                  <a:pt x="1030401" y="2483614"/>
                  <a:pt x="1011843" y="2587879"/>
                  <a:pt x="997009" y="2692143"/>
                </a:cubicBezTo>
                <a:cubicBezTo>
                  <a:pt x="907951" y="2677246"/>
                  <a:pt x="818892" y="2662348"/>
                  <a:pt x="729844" y="2651182"/>
                </a:cubicBezTo>
                <a:cubicBezTo>
                  <a:pt x="748394" y="2543195"/>
                  <a:pt x="770664" y="2435208"/>
                  <a:pt x="800344" y="2327221"/>
                </a:cubicBezTo>
                <a:close/>
                <a:moveTo>
                  <a:pt x="4210051" y="2313182"/>
                </a:moveTo>
                <a:cubicBezTo>
                  <a:pt x="4244267" y="2313182"/>
                  <a:pt x="4274672" y="2316983"/>
                  <a:pt x="4308887" y="2320785"/>
                </a:cubicBezTo>
                <a:cubicBezTo>
                  <a:pt x="4210051" y="2377802"/>
                  <a:pt x="4107423" y="2438621"/>
                  <a:pt x="4000983" y="2495647"/>
                </a:cubicBezTo>
                <a:cubicBezTo>
                  <a:pt x="3981974" y="2495647"/>
                  <a:pt x="3962975" y="2495647"/>
                  <a:pt x="3943966" y="2495647"/>
                </a:cubicBezTo>
                <a:cubicBezTo>
                  <a:pt x="4035199" y="2434819"/>
                  <a:pt x="4126422" y="2374000"/>
                  <a:pt x="4210051" y="2313182"/>
                </a:cubicBezTo>
                <a:close/>
                <a:moveTo>
                  <a:pt x="4098696" y="2313182"/>
                </a:moveTo>
                <a:cubicBezTo>
                  <a:pt x="4128818" y="2313182"/>
                  <a:pt x="4162715" y="2316833"/>
                  <a:pt x="4196604" y="2320475"/>
                </a:cubicBezTo>
                <a:cubicBezTo>
                  <a:pt x="4117528" y="2378863"/>
                  <a:pt x="4030919" y="2437259"/>
                  <a:pt x="3940544" y="2495647"/>
                </a:cubicBezTo>
                <a:cubicBezTo>
                  <a:pt x="3925479" y="2495647"/>
                  <a:pt x="3906647" y="2495647"/>
                  <a:pt x="3887824" y="2495647"/>
                </a:cubicBezTo>
                <a:cubicBezTo>
                  <a:pt x="3959367" y="2433608"/>
                  <a:pt x="4030919" y="2375220"/>
                  <a:pt x="4098696" y="2313182"/>
                </a:cubicBezTo>
                <a:close/>
                <a:moveTo>
                  <a:pt x="3063061" y="2313182"/>
                </a:moveTo>
                <a:lnTo>
                  <a:pt x="3158493" y="2379296"/>
                </a:lnTo>
                <a:lnTo>
                  <a:pt x="3073768" y="2320475"/>
                </a:lnTo>
                <a:cubicBezTo>
                  <a:pt x="3103890" y="2316833"/>
                  <a:pt x="3137779" y="2313182"/>
                  <a:pt x="3171676" y="2313182"/>
                </a:cubicBezTo>
                <a:cubicBezTo>
                  <a:pt x="3239453" y="2375220"/>
                  <a:pt x="3310996" y="2433608"/>
                  <a:pt x="3382548" y="2495647"/>
                </a:cubicBezTo>
                <a:lnTo>
                  <a:pt x="3326406" y="2495647"/>
                </a:lnTo>
                <a:lnTo>
                  <a:pt x="3326061" y="2495647"/>
                </a:lnTo>
                <a:lnTo>
                  <a:pt x="3269973" y="2495647"/>
                </a:lnTo>
                <a:cubicBezTo>
                  <a:pt x="3164638" y="2438621"/>
                  <a:pt x="3059295" y="2377802"/>
                  <a:pt x="2961484" y="2320785"/>
                </a:cubicBezTo>
                <a:cubicBezTo>
                  <a:pt x="2995346" y="2316983"/>
                  <a:pt x="3029199" y="2313182"/>
                  <a:pt x="3063061" y="2313182"/>
                </a:cubicBezTo>
                <a:close/>
                <a:moveTo>
                  <a:pt x="5525800" y="2299432"/>
                </a:moveTo>
                <a:lnTo>
                  <a:pt x="5525800" y="2570123"/>
                </a:lnTo>
                <a:lnTo>
                  <a:pt x="5406959" y="2621961"/>
                </a:lnTo>
                <a:cubicBezTo>
                  <a:pt x="5399117" y="2542134"/>
                  <a:pt x="5387349" y="2466108"/>
                  <a:pt x="5375581" y="2386281"/>
                </a:cubicBezTo>
                <a:close/>
                <a:moveTo>
                  <a:pt x="3868691" y="2299151"/>
                </a:moveTo>
                <a:cubicBezTo>
                  <a:pt x="3903146" y="2299151"/>
                  <a:pt x="3937591" y="2299151"/>
                  <a:pt x="3972045" y="2303005"/>
                </a:cubicBezTo>
                <a:lnTo>
                  <a:pt x="3862211" y="2441194"/>
                </a:lnTo>
                <a:lnTo>
                  <a:pt x="3978438" y="2299151"/>
                </a:lnTo>
                <a:cubicBezTo>
                  <a:pt x="4013741" y="2299151"/>
                  <a:pt x="4049035" y="2299151"/>
                  <a:pt x="4084329" y="2303076"/>
                </a:cubicBezTo>
                <a:cubicBezTo>
                  <a:pt x="4017657" y="2369889"/>
                  <a:pt x="3947069" y="2432768"/>
                  <a:pt x="3872555" y="2495647"/>
                </a:cubicBezTo>
                <a:lnTo>
                  <a:pt x="3818924" y="2495647"/>
                </a:lnTo>
                <a:lnTo>
                  <a:pt x="3817651" y="2495647"/>
                </a:lnTo>
                <a:lnTo>
                  <a:pt x="3761509" y="2495647"/>
                </a:lnTo>
                <a:cubicBezTo>
                  <a:pt x="3799792" y="2430142"/>
                  <a:pt x="3834237" y="2364646"/>
                  <a:pt x="3868691" y="2299151"/>
                </a:cubicBezTo>
                <a:close/>
                <a:moveTo>
                  <a:pt x="3748840" y="2299151"/>
                </a:moveTo>
                <a:cubicBezTo>
                  <a:pt x="3785805" y="2299151"/>
                  <a:pt x="3822779" y="2299151"/>
                  <a:pt x="3859753" y="2302926"/>
                </a:cubicBezTo>
                <a:cubicBezTo>
                  <a:pt x="3826890" y="2367166"/>
                  <a:pt x="3789916" y="2431406"/>
                  <a:pt x="3748840" y="2495647"/>
                </a:cubicBezTo>
                <a:cubicBezTo>
                  <a:pt x="3732404" y="2495647"/>
                  <a:pt x="3711866" y="2495647"/>
                  <a:pt x="3691328" y="2495647"/>
                </a:cubicBezTo>
                <a:cubicBezTo>
                  <a:pt x="3711866" y="2431406"/>
                  <a:pt x="3732404" y="2367166"/>
                  <a:pt x="3748840" y="2299151"/>
                </a:cubicBezTo>
                <a:close/>
                <a:moveTo>
                  <a:pt x="3635186" y="2299151"/>
                </a:moveTo>
                <a:cubicBezTo>
                  <a:pt x="3667934" y="2299151"/>
                  <a:pt x="3700691" y="2299151"/>
                  <a:pt x="3733439" y="2299151"/>
                </a:cubicBezTo>
                <a:cubicBezTo>
                  <a:pt x="3718886" y="2367166"/>
                  <a:pt x="3704324" y="2431406"/>
                  <a:pt x="3686129" y="2495647"/>
                </a:cubicBezTo>
                <a:cubicBezTo>
                  <a:pt x="3667934" y="2495647"/>
                  <a:pt x="3649739" y="2495647"/>
                  <a:pt x="3635186" y="2495647"/>
                </a:cubicBezTo>
                <a:cubicBezTo>
                  <a:pt x="3635186" y="2431406"/>
                  <a:pt x="3635186" y="2367166"/>
                  <a:pt x="3635186" y="2299151"/>
                </a:cubicBezTo>
                <a:close/>
                <a:moveTo>
                  <a:pt x="3522902" y="2299151"/>
                </a:moveTo>
                <a:cubicBezTo>
                  <a:pt x="3558992" y="2299151"/>
                  <a:pt x="3595082" y="2299151"/>
                  <a:pt x="3631172" y="2299151"/>
                </a:cubicBezTo>
                <a:cubicBezTo>
                  <a:pt x="3631172" y="2367166"/>
                  <a:pt x="3631172" y="2431406"/>
                  <a:pt x="3635186" y="2495647"/>
                </a:cubicBezTo>
                <a:cubicBezTo>
                  <a:pt x="3615134" y="2495647"/>
                  <a:pt x="3595082" y="2495647"/>
                  <a:pt x="3575030" y="2495647"/>
                </a:cubicBezTo>
                <a:cubicBezTo>
                  <a:pt x="3558992" y="2431406"/>
                  <a:pt x="3538940" y="2367166"/>
                  <a:pt x="3522902" y="2299151"/>
                </a:cubicBezTo>
                <a:close/>
                <a:moveTo>
                  <a:pt x="3512293" y="2299151"/>
                </a:moveTo>
                <a:cubicBezTo>
                  <a:pt x="3527358" y="2367166"/>
                  <a:pt x="3546181" y="2431406"/>
                  <a:pt x="3565013" y="2495647"/>
                </a:cubicBezTo>
                <a:cubicBezTo>
                  <a:pt x="3549948" y="2495647"/>
                  <a:pt x="3531125" y="2495647"/>
                  <a:pt x="3512293" y="2495647"/>
                </a:cubicBezTo>
                <a:cubicBezTo>
                  <a:pt x="3478405" y="2431406"/>
                  <a:pt x="3444507" y="2367166"/>
                  <a:pt x="3410619" y="2302926"/>
                </a:cubicBezTo>
                <a:cubicBezTo>
                  <a:pt x="3444507" y="2299151"/>
                  <a:pt x="3478405" y="2299151"/>
                  <a:pt x="3512293" y="2299151"/>
                </a:cubicBezTo>
                <a:close/>
                <a:moveTo>
                  <a:pt x="3397861" y="2299151"/>
                </a:moveTo>
                <a:cubicBezTo>
                  <a:pt x="3432315" y="2364646"/>
                  <a:pt x="3470589" y="2430142"/>
                  <a:pt x="3508871" y="2495647"/>
                </a:cubicBezTo>
                <a:cubicBezTo>
                  <a:pt x="3489730" y="2495647"/>
                  <a:pt x="3470589" y="2495647"/>
                  <a:pt x="3451447" y="2495647"/>
                </a:cubicBezTo>
                <a:cubicBezTo>
                  <a:pt x="3397861" y="2433997"/>
                  <a:pt x="3348093" y="2368501"/>
                  <a:pt x="3298335" y="2303005"/>
                </a:cubicBezTo>
                <a:cubicBezTo>
                  <a:pt x="3332789" y="2299151"/>
                  <a:pt x="3367235" y="2299151"/>
                  <a:pt x="3397861" y="2299151"/>
                </a:cubicBezTo>
                <a:close/>
                <a:moveTo>
                  <a:pt x="3282651" y="2299151"/>
                </a:moveTo>
                <a:cubicBezTo>
                  <a:pt x="3334664" y="2365955"/>
                  <a:pt x="3386677" y="2432768"/>
                  <a:pt x="3438689" y="2495647"/>
                </a:cubicBezTo>
                <a:cubicBezTo>
                  <a:pt x="3420114" y="2495647"/>
                  <a:pt x="3405252" y="2495647"/>
                  <a:pt x="3386677" y="2495647"/>
                </a:cubicBezTo>
                <a:cubicBezTo>
                  <a:pt x="3316088" y="2432768"/>
                  <a:pt x="3249213" y="2369889"/>
                  <a:pt x="3186051" y="2303076"/>
                </a:cubicBezTo>
                <a:cubicBezTo>
                  <a:pt x="3219489" y="2299151"/>
                  <a:pt x="3249213" y="2299151"/>
                  <a:pt x="3282651" y="2299151"/>
                </a:cubicBezTo>
                <a:close/>
                <a:moveTo>
                  <a:pt x="507840" y="2285120"/>
                </a:moveTo>
                <a:cubicBezTo>
                  <a:pt x="598392" y="2296180"/>
                  <a:pt x="685179" y="2307231"/>
                  <a:pt x="771954" y="2321979"/>
                </a:cubicBezTo>
                <a:cubicBezTo>
                  <a:pt x="745546" y="2432565"/>
                  <a:pt x="722903" y="2539455"/>
                  <a:pt x="700270" y="2650041"/>
                </a:cubicBezTo>
                <a:cubicBezTo>
                  <a:pt x="609718" y="2638981"/>
                  <a:pt x="515392" y="2627920"/>
                  <a:pt x="421065" y="2620547"/>
                </a:cubicBezTo>
                <a:cubicBezTo>
                  <a:pt x="443697" y="2509970"/>
                  <a:pt x="473881" y="2395697"/>
                  <a:pt x="507840" y="2285120"/>
                </a:cubicBezTo>
                <a:close/>
                <a:moveTo>
                  <a:pt x="1671249" y="2257049"/>
                </a:moveTo>
                <a:cubicBezTo>
                  <a:pt x="1745762" y="2298859"/>
                  <a:pt x="1820276" y="2340678"/>
                  <a:pt x="1894790" y="2386290"/>
                </a:cubicBezTo>
                <a:cubicBezTo>
                  <a:pt x="1883023" y="2466117"/>
                  <a:pt x="1871255" y="2542143"/>
                  <a:pt x="1863413" y="2621970"/>
                </a:cubicBezTo>
                <a:cubicBezTo>
                  <a:pt x="1784982" y="2583953"/>
                  <a:pt x="1706543" y="2549746"/>
                  <a:pt x="1628112" y="2519332"/>
                </a:cubicBezTo>
                <a:cubicBezTo>
                  <a:pt x="1639880" y="2431902"/>
                  <a:pt x="1655564" y="2344479"/>
                  <a:pt x="1671249" y="2257049"/>
                </a:cubicBezTo>
                <a:close/>
                <a:moveTo>
                  <a:pt x="203314" y="2243009"/>
                </a:moveTo>
                <a:cubicBezTo>
                  <a:pt x="297110" y="2250665"/>
                  <a:pt x="387167" y="2258322"/>
                  <a:pt x="477214" y="2269798"/>
                </a:cubicBezTo>
                <a:cubicBezTo>
                  <a:pt x="443441" y="2384636"/>
                  <a:pt x="413425" y="2503303"/>
                  <a:pt x="390915" y="2621970"/>
                </a:cubicBezTo>
                <a:cubicBezTo>
                  <a:pt x="293361" y="2614314"/>
                  <a:pt x="195808" y="2606657"/>
                  <a:pt x="98253" y="2602829"/>
                </a:cubicBezTo>
                <a:cubicBezTo>
                  <a:pt x="128270" y="2480334"/>
                  <a:pt x="162043" y="2361667"/>
                  <a:pt x="203314" y="2243009"/>
                </a:cubicBezTo>
                <a:close/>
                <a:moveTo>
                  <a:pt x="1947307" y="2144765"/>
                </a:moveTo>
                <a:cubicBezTo>
                  <a:pt x="2016578" y="2204797"/>
                  <a:pt x="2082003" y="2264829"/>
                  <a:pt x="2147428" y="2332367"/>
                </a:cubicBezTo>
                <a:cubicBezTo>
                  <a:pt x="2135881" y="2396156"/>
                  <a:pt x="2128181" y="2459937"/>
                  <a:pt x="2120489" y="2523727"/>
                </a:cubicBezTo>
                <a:cubicBezTo>
                  <a:pt x="2051218" y="2471192"/>
                  <a:pt x="1981938" y="2422415"/>
                  <a:pt x="1908821" y="2373638"/>
                </a:cubicBezTo>
                <a:cubicBezTo>
                  <a:pt x="1920368" y="2298602"/>
                  <a:pt x="1935760" y="2223558"/>
                  <a:pt x="1947307" y="2144765"/>
                </a:cubicBezTo>
                <a:close/>
                <a:moveTo>
                  <a:pt x="5310696" y="2144756"/>
                </a:moveTo>
                <a:cubicBezTo>
                  <a:pt x="5325425" y="2225662"/>
                  <a:pt x="5336468" y="2302722"/>
                  <a:pt x="5347511" y="2379782"/>
                </a:cubicBezTo>
                <a:cubicBezTo>
                  <a:pt x="5281246" y="2429868"/>
                  <a:pt x="5214981" y="2479954"/>
                  <a:pt x="5148716" y="2537749"/>
                </a:cubicBezTo>
                <a:cubicBezTo>
                  <a:pt x="5141351" y="2468398"/>
                  <a:pt x="5133987" y="2402894"/>
                  <a:pt x="5122943" y="2337398"/>
                </a:cubicBezTo>
                <a:cubicBezTo>
                  <a:pt x="5185531" y="2268047"/>
                  <a:pt x="5248117" y="2206397"/>
                  <a:pt x="5310696" y="2144756"/>
                </a:cubicBezTo>
                <a:close/>
                <a:moveTo>
                  <a:pt x="5069401" y="2130725"/>
                </a:moveTo>
                <a:cubicBezTo>
                  <a:pt x="5076677" y="2194789"/>
                  <a:pt x="5087597" y="2258861"/>
                  <a:pt x="5094873" y="2322933"/>
                </a:cubicBezTo>
                <a:cubicBezTo>
                  <a:pt x="5036653" y="2390772"/>
                  <a:pt x="4974791" y="2462377"/>
                  <a:pt x="4916571" y="2537758"/>
                </a:cubicBezTo>
                <a:cubicBezTo>
                  <a:pt x="4909295" y="2484993"/>
                  <a:pt x="4905653" y="2435995"/>
                  <a:pt x="4898377" y="2383231"/>
                </a:cubicBezTo>
                <a:cubicBezTo>
                  <a:pt x="4956596" y="2296551"/>
                  <a:pt x="5011181" y="2209872"/>
                  <a:pt x="5069401" y="2130725"/>
                </a:cubicBezTo>
                <a:close/>
                <a:moveTo>
                  <a:pt x="2192085" y="2130725"/>
                </a:moveTo>
                <a:cubicBezTo>
                  <a:pt x="2253329" y="2209872"/>
                  <a:pt x="2310752" y="2296551"/>
                  <a:pt x="2371995" y="2383231"/>
                </a:cubicBezTo>
                <a:cubicBezTo>
                  <a:pt x="2364339" y="2435995"/>
                  <a:pt x="2356683" y="2484993"/>
                  <a:pt x="2352854" y="2537758"/>
                </a:cubicBezTo>
                <a:cubicBezTo>
                  <a:pt x="2291611" y="2462377"/>
                  <a:pt x="2226531" y="2390772"/>
                  <a:pt x="2161459" y="2322933"/>
                </a:cubicBezTo>
                <a:cubicBezTo>
                  <a:pt x="2172944" y="2258861"/>
                  <a:pt x="2180601" y="2194789"/>
                  <a:pt x="2192085" y="2130725"/>
                </a:cubicBezTo>
                <a:close/>
                <a:moveTo>
                  <a:pt x="1432376" y="2130725"/>
                </a:moveTo>
                <a:cubicBezTo>
                  <a:pt x="1508243" y="2168619"/>
                  <a:pt x="1584110" y="2202728"/>
                  <a:pt x="1656183" y="2244415"/>
                </a:cubicBezTo>
                <a:cubicBezTo>
                  <a:pt x="1637219" y="2331571"/>
                  <a:pt x="1625840" y="2422521"/>
                  <a:pt x="1610660" y="2509686"/>
                </a:cubicBezTo>
                <a:cubicBezTo>
                  <a:pt x="1534793" y="2479370"/>
                  <a:pt x="1455134" y="2449054"/>
                  <a:pt x="1375474" y="2422521"/>
                </a:cubicBezTo>
                <a:cubicBezTo>
                  <a:pt x="1390646" y="2323994"/>
                  <a:pt x="1409610" y="2229252"/>
                  <a:pt x="1432376" y="2130725"/>
                </a:cubicBezTo>
                <a:close/>
                <a:moveTo>
                  <a:pt x="4472777" y="2102654"/>
                </a:moveTo>
                <a:cubicBezTo>
                  <a:pt x="4521077" y="2106509"/>
                  <a:pt x="4569377" y="2114210"/>
                  <a:pt x="4617676" y="2118065"/>
                </a:cubicBezTo>
                <a:cubicBezTo>
                  <a:pt x="4528513" y="2179706"/>
                  <a:pt x="4435627" y="2241355"/>
                  <a:pt x="4342741" y="2299151"/>
                </a:cubicBezTo>
                <a:cubicBezTo>
                  <a:pt x="4305589" y="2299151"/>
                  <a:pt x="4272152" y="2295296"/>
                  <a:pt x="4238715" y="2291441"/>
                </a:cubicBezTo>
                <a:cubicBezTo>
                  <a:pt x="4320452" y="2229800"/>
                  <a:pt x="4398475" y="2168150"/>
                  <a:pt x="4472777" y="2102654"/>
                </a:cubicBezTo>
                <a:close/>
                <a:moveTo>
                  <a:pt x="2797603" y="2102654"/>
                </a:moveTo>
                <a:cubicBezTo>
                  <a:pt x="2871905" y="2168150"/>
                  <a:pt x="2949929" y="2229800"/>
                  <a:pt x="3031666" y="2291441"/>
                </a:cubicBezTo>
                <a:cubicBezTo>
                  <a:pt x="2998229" y="2295296"/>
                  <a:pt x="2961078" y="2299151"/>
                  <a:pt x="2927640" y="2299151"/>
                </a:cubicBezTo>
                <a:cubicBezTo>
                  <a:pt x="2831041" y="2241355"/>
                  <a:pt x="2741868" y="2179706"/>
                  <a:pt x="2652705" y="2118065"/>
                </a:cubicBezTo>
                <a:cubicBezTo>
                  <a:pt x="2701004" y="2114210"/>
                  <a:pt x="2749304" y="2106509"/>
                  <a:pt x="2797603" y="2102654"/>
                </a:cubicBezTo>
                <a:close/>
                <a:moveTo>
                  <a:pt x="4303273" y="2088614"/>
                </a:moveTo>
                <a:cubicBezTo>
                  <a:pt x="4351927" y="2092584"/>
                  <a:pt x="4400589" y="2096554"/>
                  <a:pt x="4449242" y="2104502"/>
                </a:cubicBezTo>
                <a:cubicBezTo>
                  <a:pt x="4374383" y="2168062"/>
                  <a:pt x="4299533" y="2235591"/>
                  <a:pt x="4217187" y="2299151"/>
                </a:cubicBezTo>
                <a:cubicBezTo>
                  <a:pt x="4183501" y="2295172"/>
                  <a:pt x="4149816" y="2295172"/>
                  <a:pt x="4112391" y="2291202"/>
                </a:cubicBezTo>
                <a:cubicBezTo>
                  <a:pt x="4179761" y="2227643"/>
                  <a:pt x="4243391" y="2156144"/>
                  <a:pt x="4303273" y="2088614"/>
                </a:cubicBezTo>
                <a:close/>
                <a:moveTo>
                  <a:pt x="4138641" y="2088614"/>
                </a:moveTo>
                <a:cubicBezTo>
                  <a:pt x="4186030" y="2092248"/>
                  <a:pt x="4233419" y="2095891"/>
                  <a:pt x="4280817" y="2099525"/>
                </a:cubicBezTo>
                <a:cubicBezTo>
                  <a:pt x="4222482" y="2161387"/>
                  <a:pt x="4164157" y="2223249"/>
                  <a:pt x="4102179" y="2285111"/>
                </a:cubicBezTo>
                <a:cubicBezTo>
                  <a:pt x="4069370" y="2285111"/>
                  <a:pt x="4032917" y="2281468"/>
                  <a:pt x="4000107" y="2281468"/>
                </a:cubicBezTo>
                <a:cubicBezTo>
                  <a:pt x="4047497" y="2219606"/>
                  <a:pt x="4094895" y="2154110"/>
                  <a:pt x="4138641" y="2088614"/>
                </a:cubicBezTo>
                <a:close/>
                <a:moveTo>
                  <a:pt x="2968734" y="2088614"/>
                </a:moveTo>
                <a:lnTo>
                  <a:pt x="2978716" y="2099295"/>
                </a:lnTo>
                <a:lnTo>
                  <a:pt x="3124808" y="2088614"/>
                </a:lnTo>
                <a:cubicBezTo>
                  <a:pt x="3170747" y="2154110"/>
                  <a:pt x="3216677" y="2219606"/>
                  <a:pt x="3270273" y="2281468"/>
                </a:cubicBezTo>
                <a:cubicBezTo>
                  <a:pt x="3231991" y="2281468"/>
                  <a:pt x="3197545" y="2285111"/>
                  <a:pt x="3163091" y="2285111"/>
                </a:cubicBezTo>
                <a:lnTo>
                  <a:pt x="3020517" y="2144040"/>
                </a:lnTo>
                <a:lnTo>
                  <a:pt x="3157981" y="2291202"/>
                </a:lnTo>
                <a:cubicBezTo>
                  <a:pt x="3123915" y="2295172"/>
                  <a:pt x="3089850" y="2295172"/>
                  <a:pt x="3055785" y="2299151"/>
                </a:cubicBezTo>
                <a:cubicBezTo>
                  <a:pt x="2972518" y="2235591"/>
                  <a:pt x="2896829" y="2168062"/>
                  <a:pt x="2821130" y="2104502"/>
                </a:cubicBezTo>
                <a:cubicBezTo>
                  <a:pt x="2870331" y="2096554"/>
                  <a:pt x="2919533" y="2092584"/>
                  <a:pt x="2968734" y="2088614"/>
                </a:cubicBezTo>
                <a:close/>
                <a:moveTo>
                  <a:pt x="3966997" y="2074583"/>
                </a:moveTo>
                <a:cubicBezTo>
                  <a:pt x="4015465" y="2074583"/>
                  <a:pt x="4063933" y="2078411"/>
                  <a:pt x="4112400" y="2082240"/>
                </a:cubicBezTo>
                <a:cubicBezTo>
                  <a:pt x="4071385" y="2151139"/>
                  <a:pt x="4022918" y="2216211"/>
                  <a:pt x="3974450" y="2285120"/>
                </a:cubicBezTo>
                <a:cubicBezTo>
                  <a:pt x="3940898" y="2281291"/>
                  <a:pt x="3907345" y="2281291"/>
                  <a:pt x="3873793" y="2281291"/>
                </a:cubicBezTo>
                <a:cubicBezTo>
                  <a:pt x="3907345" y="2212383"/>
                  <a:pt x="3937176" y="2143483"/>
                  <a:pt x="3966997" y="2074583"/>
                </a:cubicBezTo>
                <a:close/>
                <a:moveTo>
                  <a:pt x="3810631" y="2074583"/>
                </a:moveTo>
                <a:cubicBezTo>
                  <a:pt x="3859753" y="2078341"/>
                  <a:pt x="3908884" y="2078341"/>
                  <a:pt x="3958006" y="2078341"/>
                </a:cubicBezTo>
                <a:cubicBezTo>
                  <a:pt x="3927777" y="2149769"/>
                  <a:pt x="3897541" y="2217449"/>
                  <a:pt x="3863537" y="2285120"/>
                </a:cubicBezTo>
                <a:cubicBezTo>
                  <a:pt x="3829525" y="2281362"/>
                  <a:pt x="3795521" y="2281362"/>
                  <a:pt x="3761509" y="2281362"/>
                </a:cubicBezTo>
                <a:cubicBezTo>
                  <a:pt x="3776619" y="2213682"/>
                  <a:pt x="3795521" y="2146012"/>
                  <a:pt x="3810631" y="2074583"/>
                </a:cubicBezTo>
                <a:close/>
                <a:moveTo>
                  <a:pt x="3639041" y="2074583"/>
                </a:moveTo>
                <a:cubicBezTo>
                  <a:pt x="3689223" y="2074583"/>
                  <a:pt x="3739397" y="2074583"/>
                  <a:pt x="3789580" y="2074583"/>
                </a:cubicBezTo>
                <a:cubicBezTo>
                  <a:pt x="3774143" y="2142458"/>
                  <a:pt x="3758698" y="2206769"/>
                  <a:pt x="3743261" y="2271080"/>
                </a:cubicBezTo>
                <a:cubicBezTo>
                  <a:pt x="3708524" y="2271080"/>
                  <a:pt x="3673787" y="2271080"/>
                  <a:pt x="3635186" y="2271080"/>
                </a:cubicBezTo>
                <a:cubicBezTo>
                  <a:pt x="3639041" y="2206769"/>
                  <a:pt x="3639041" y="2142458"/>
                  <a:pt x="3639041" y="2074583"/>
                </a:cubicBezTo>
                <a:close/>
                <a:moveTo>
                  <a:pt x="3480801" y="2074583"/>
                </a:moveTo>
                <a:cubicBezTo>
                  <a:pt x="3526412" y="2074583"/>
                  <a:pt x="3572033" y="2074583"/>
                  <a:pt x="3617645" y="2074583"/>
                </a:cubicBezTo>
                <a:cubicBezTo>
                  <a:pt x="3617645" y="2142458"/>
                  <a:pt x="3617645" y="2206769"/>
                  <a:pt x="3621155" y="2271080"/>
                </a:cubicBezTo>
                <a:cubicBezTo>
                  <a:pt x="3586064" y="2271080"/>
                  <a:pt x="3554483" y="2271080"/>
                  <a:pt x="3522902" y="2271080"/>
                </a:cubicBezTo>
                <a:cubicBezTo>
                  <a:pt x="3508871" y="2206769"/>
                  <a:pt x="3494831" y="2142458"/>
                  <a:pt x="3480801" y="2074583"/>
                </a:cubicBezTo>
                <a:close/>
                <a:moveTo>
                  <a:pt x="3459749" y="2074583"/>
                </a:moveTo>
                <a:cubicBezTo>
                  <a:pt x="3474859" y="2146012"/>
                  <a:pt x="3493753" y="2213682"/>
                  <a:pt x="3508871" y="2281362"/>
                </a:cubicBezTo>
                <a:cubicBezTo>
                  <a:pt x="3474859" y="2281362"/>
                  <a:pt x="3440856" y="2281362"/>
                  <a:pt x="3406843" y="2285120"/>
                </a:cubicBezTo>
                <a:cubicBezTo>
                  <a:pt x="3372831" y="2217449"/>
                  <a:pt x="3342603" y="2149769"/>
                  <a:pt x="3312375" y="2082098"/>
                </a:cubicBezTo>
                <a:cubicBezTo>
                  <a:pt x="3361497" y="2078341"/>
                  <a:pt x="3410619" y="2078341"/>
                  <a:pt x="3459749" y="2074583"/>
                </a:cubicBezTo>
                <a:close/>
                <a:moveTo>
                  <a:pt x="3293950" y="2074583"/>
                </a:moveTo>
                <a:cubicBezTo>
                  <a:pt x="3329483" y="2143483"/>
                  <a:pt x="3361064" y="2212383"/>
                  <a:pt x="3396588" y="2281291"/>
                </a:cubicBezTo>
                <a:cubicBezTo>
                  <a:pt x="3361064" y="2281291"/>
                  <a:pt x="3325531" y="2281291"/>
                  <a:pt x="3286055" y="2285120"/>
                </a:cubicBezTo>
                <a:cubicBezTo>
                  <a:pt x="3238683" y="2216211"/>
                  <a:pt x="3187369" y="2151139"/>
                  <a:pt x="3143949" y="2082240"/>
                </a:cubicBezTo>
                <a:cubicBezTo>
                  <a:pt x="3195264" y="2078411"/>
                  <a:pt x="3246579" y="2074583"/>
                  <a:pt x="3293950" y="2074583"/>
                </a:cubicBezTo>
                <a:close/>
                <a:moveTo>
                  <a:pt x="1185044" y="2032481"/>
                </a:moveTo>
                <a:cubicBezTo>
                  <a:pt x="1265100" y="2063302"/>
                  <a:pt x="1341338" y="2094123"/>
                  <a:pt x="1417585" y="2128798"/>
                </a:cubicBezTo>
                <a:cubicBezTo>
                  <a:pt x="1394713" y="2228978"/>
                  <a:pt x="1371841" y="2325294"/>
                  <a:pt x="1356589" y="2425474"/>
                </a:cubicBezTo>
                <a:cubicBezTo>
                  <a:pt x="1272722" y="2398499"/>
                  <a:pt x="1192673" y="2375388"/>
                  <a:pt x="1108805" y="2352268"/>
                </a:cubicBezTo>
                <a:cubicBezTo>
                  <a:pt x="1131678" y="2244388"/>
                  <a:pt x="1154551" y="2140362"/>
                  <a:pt x="1185044" y="2032481"/>
                </a:cubicBezTo>
                <a:close/>
                <a:moveTo>
                  <a:pt x="5525800" y="1965300"/>
                </a:moveTo>
                <a:lnTo>
                  <a:pt x="5525800" y="2260811"/>
                </a:lnTo>
                <a:lnTo>
                  <a:pt x="5374954" y="2355292"/>
                </a:lnTo>
                <a:cubicBezTo>
                  <a:pt x="5359871" y="2279718"/>
                  <a:pt x="5348554" y="2200359"/>
                  <a:pt x="5333471" y="2124784"/>
                </a:cubicBezTo>
                <a:cubicBezTo>
                  <a:pt x="5365520" y="2096443"/>
                  <a:pt x="5398514" y="2068103"/>
                  <a:pt x="5431508" y="2040707"/>
                </a:cubicBezTo>
                <a:close/>
                <a:moveTo>
                  <a:pt x="1740811" y="1962300"/>
                </a:moveTo>
                <a:cubicBezTo>
                  <a:pt x="1804919" y="2011422"/>
                  <a:pt x="1869018" y="2068103"/>
                  <a:pt x="1936892" y="2124784"/>
                </a:cubicBezTo>
                <a:cubicBezTo>
                  <a:pt x="1921809" y="2200359"/>
                  <a:pt x="1906726" y="2279718"/>
                  <a:pt x="1895418" y="2355292"/>
                </a:cubicBezTo>
                <a:cubicBezTo>
                  <a:pt x="1827544" y="2309946"/>
                  <a:pt x="1755895" y="2264599"/>
                  <a:pt x="1684254" y="2223036"/>
                </a:cubicBezTo>
                <a:cubicBezTo>
                  <a:pt x="1699337" y="2136118"/>
                  <a:pt x="1718187" y="2049209"/>
                  <a:pt x="1740811" y="1962300"/>
                </a:cubicBezTo>
                <a:close/>
                <a:moveTo>
                  <a:pt x="909435" y="1948269"/>
                </a:moveTo>
                <a:cubicBezTo>
                  <a:pt x="986469" y="1971159"/>
                  <a:pt x="1063512" y="1997868"/>
                  <a:pt x="1136876" y="2024577"/>
                </a:cubicBezTo>
                <a:cubicBezTo>
                  <a:pt x="1107532" y="2131406"/>
                  <a:pt x="1081849" y="2234424"/>
                  <a:pt x="1059842" y="2341261"/>
                </a:cubicBezTo>
                <a:cubicBezTo>
                  <a:pt x="979131" y="2322182"/>
                  <a:pt x="894760" y="2303102"/>
                  <a:pt x="814056" y="2284023"/>
                </a:cubicBezTo>
                <a:cubicBezTo>
                  <a:pt x="839731" y="2173375"/>
                  <a:pt x="872753" y="2062727"/>
                  <a:pt x="909435" y="1948269"/>
                </a:cubicBezTo>
                <a:close/>
                <a:moveTo>
                  <a:pt x="1996606" y="1892127"/>
                </a:moveTo>
                <a:cubicBezTo>
                  <a:pt x="2057504" y="1960408"/>
                  <a:pt x="2114601" y="2036274"/>
                  <a:pt x="2175499" y="2115934"/>
                </a:cubicBezTo>
                <a:cubicBezTo>
                  <a:pt x="2164076" y="2184215"/>
                  <a:pt x="2152662" y="2248703"/>
                  <a:pt x="2145050" y="2313190"/>
                </a:cubicBezTo>
                <a:cubicBezTo>
                  <a:pt x="2080341" y="2244910"/>
                  <a:pt x="2015641" y="2180422"/>
                  <a:pt x="1950932" y="2119726"/>
                </a:cubicBezTo>
                <a:cubicBezTo>
                  <a:pt x="1966157" y="2043860"/>
                  <a:pt x="1981381" y="1967993"/>
                  <a:pt x="1996606" y="1892127"/>
                </a:cubicBezTo>
                <a:close/>
                <a:moveTo>
                  <a:pt x="639699" y="1892127"/>
                </a:moveTo>
                <a:cubicBezTo>
                  <a:pt x="722470" y="1910517"/>
                  <a:pt x="805234" y="1925237"/>
                  <a:pt x="884239" y="1947314"/>
                </a:cubicBezTo>
                <a:cubicBezTo>
                  <a:pt x="846619" y="2054010"/>
                  <a:pt x="812757" y="2164392"/>
                  <a:pt x="782661" y="2271089"/>
                </a:cubicBezTo>
                <a:cubicBezTo>
                  <a:pt x="696132" y="2256368"/>
                  <a:pt x="609604" y="2241656"/>
                  <a:pt x="519317" y="2230613"/>
                </a:cubicBezTo>
                <a:cubicBezTo>
                  <a:pt x="556937" y="2116562"/>
                  <a:pt x="594555" y="2006179"/>
                  <a:pt x="639699" y="1892127"/>
                </a:cubicBezTo>
                <a:close/>
                <a:moveTo>
                  <a:pt x="5255925" y="1892118"/>
                </a:moveTo>
                <a:cubicBezTo>
                  <a:pt x="5274951" y="1967984"/>
                  <a:pt x="5290175" y="2043851"/>
                  <a:pt x="5305400" y="2119718"/>
                </a:cubicBezTo>
                <a:cubicBezTo>
                  <a:pt x="5240691" y="2180413"/>
                  <a:pt x="5175991" y="2244901"/>
                  <a:pt x="5111282" y="2313182"/>
                </a:cubicBezTo>
                <a:cubicBezTo>
                  <a:pt x="5103669" y="2248694"/>
                  <a:pt x="5092255" y="2184206"/>
                  <a:pt x="5080833" y="2115925"/>
                </a:cubicBezTo>
                <a:cubicBezTo>
                  <a:pt x="5137929" y="2036265"/>
                  <a:pt x="5198828" y="1960399"/>
                  <a:pt x="5255925" y="1892118"/>
                </a:cubicBezTo>
                <a:close/>
                <a:moveTo>
                  <a:pt x="4720420" y="1892118"/>
                </a:moveTo>
                <a:cubicBezTo>
                  <a:pt x="4785704" y="1899775"/>
                  <a:pt x="4850979" y="1911259"/>
                  <a:pt x="4912417" y="1922735"/>
                </a:cubicBezTo>
                <a:cubicBezTo>
                  <a:pt x="4831775" y="1983987"/>
                  <a:pt x="4747297" y="2041402"/>
                  <a:pt x="4658983" y="2102654"/>
                </a:cubicBezTo>
                <a:cubicBezTo>
                  <a:pt x="4609065" y="2094998"/>
                  <a:pt x="4555301" y="2091170"/>
                  <a:pt x="4505384" y="2083513"/>
                </a:cubicBezTo>
                <a:cubicBezTo>
                  <a:pt x="4578341" y="2022270"/>
                  <a:pt x="4651299" y="1957190"/>
                  <a:pt x="4720420" y="1892118"/>
                </a:cubicBezTo>
                <a:close/>
                <a:moveTo>
                  <a:pt x="2545275" y="1892118"/>
                </a:moveTo>
                <a:cubicBezTo>
                  <a:pt x="2611389" y="1957190"/>
                  <a:pt x="2677495" y="2022270"/>
                  <a:pt x="2750957" y="2083513"/>
                </a:cubicBezTo>
                <a:cubicBezTo>
                  <a:pt x="2703205" y="2091170"/>
                  <a:pt x="2651794" y="2094998"/>
                  <a:pt x="2604042" y="2102654"/>
                </a:cubicBezTo>
                <a:cubicBezTo>
                  <a:pt x="2515895" y="2041402"/>
                  <a:pt x="2435095" y="1983987"/>
                  <a:pt x="2357965" y="1922735"/>
                </a:cubicBezTo>
                <a:cubicBezTo>
                  <a:pt x="2420401" y="1911259"/>
                  <a:pt x="2482838" y="1899775"/>
                  <a:pt x="2545275" y="1892118"/>
                </a:cubicBezTo>
                <a:close/>
                <a:moveTo>
                  <a:pt x="4509813" y="1864047"/>
                </a:moveTo>
                <a:cubicBezTo>
                  <a:pt x="4575115" y="1871306"/>
                  <a:pt x="4640425" y="1882198"/>
                  <a:pt x="4701880" y="1889457"/>
                </a:cubicBezTo>
                <a:cubicBezTo>
                  <a:pt x="4636579" y="1951160"/>
                  <a:pt x="4567441" y="2012871"/>
                  <a:pt x="4490610" y="2074583"/>
                </a:cubicBezTo>
                <a:cubicBezTo>
                  <a:pt x="4440675" y="2067325"/>
                  <a:pt x="4386893" y="2063691"/>
                  <a:pt x="4336959" y="2060057"/>
                </a:cubicBezTo>
                <a:cubicBezTo>
                  <a:pt x="4398423" y="1994720"/>
                  <a:pt x="4456041" y="1929384"/>
                  <a:pt x="4509813" y="1864047"/>
                </a:cubicBezTo>
                <a:close/>
                <a:moveTo>
                  <a:pt x="2762353" y="1864047"/>
                </a:moveTo>
                <a:cubicBezTo>
                  <a:pt x="2815569" y="1929384"/>
                  <a:pt x="2872595" y="1994720"/>
                  <a:pt x="2933413" y="2060057"/>
                </a:cubicBezTo>
                <a:cubicBezTo>
                  <a:pt x="2884000" y="2063691"/>
                  <a:pt x="2830775" y="2067325"/>
                  <a:pt x="2777560" y="2074583"/>
                </a:cubicBezTo>
                <a:cubicBezTo>
                  <a:pt x="2705336" y="2012871"/>
                  <a:pt x="2636914" y="1951160"/>
                  <a:pt x="2568492" y="1889457"/>
                </a:cubicBezTo>
                <a:cubicBezTo>
                  <a:pt x="2633112" y="1882198"/>
                  <a:pt x="2697733" y="1871306"/>
                  <a:pt x="2762353" y="1864047"/>
                </a:cubicBezTo>
                <a:close/>
                <a:moveTo>
                  <a:pt x="361721" y="1850016"/>
                </a:moveTo>
                <a:cubicBezTo>
                  <a:pt x="447005" y="1857522"/>
                  <a:pt x="536159" y="1868777"/>
                  <a:pt x="617570" y="1883781"/>
                </a:cubicBezTo>
                <a:cubicBezTo>
                  <a:pt x="571046" y="2000096"/>
                  <a:pt x="528405" y="2112663"/>
                  <a:pt x="493518" y="2228978"/>
                </a:cubicBezTo>
                <a:cubicBezTo>
                  <a:pt x="400481" y="2217723"/>
                  <a:pt x="307445" y="2210217"/>
                  <a:pt x="210536" y="2202710"/>
                </a:cubicBezTo>
                <a:cubicBezTo>
                  <a:pt x="257051" y="2082647"/>
                  <a:pt x="307445" y="1966331"/>
                  <a:pt x="361721" y="1850016"/>
                </a:cubicBezTo>
                <a:close/>
                <a:moveTo>
                  <a:pt x="4285167" y="1835976"/>
                </a:moveTo>
                <a:cubicBezTo>
                  <a:pt x="4350503" y="1839849"/>
                  <a:pt x="4415831" y="1847594"/>
                  <a:pt x="4477322" y="1855330"/>
                </a:cubicBezTo>
                <a:cubicBezTo>
                  <a:pt x="4427360" y="1925025"/>
                  <a:pt x="4369715" y="1994720"/>
                  <a:pt x="4308225" y="2060544"/>
                </a:cubicBezTo>
                <a:cubicBezTo>
                  <a:pt x="4258263" y="2056671"/>
                  <a:pt x="4204464" y="2052799"/>
                  <a:pt x="4154502" y="2048926"/>
                </a:cubicBezTo>
                <a:cubicBezTo>
                  <a:pt x="4200618" y="1979231"/>
                  <a:pt x="4242887" y="1905672"/>
                  <a:pt x="4285167" y="1835976"/>
                </a:cubicBezTo>
                <a:close/>
                <a:moveTo>
                  <a:pt x="2972721" y="1835976"/>
                </a:moveTo>
                <a:cubicBezTo>
                  <a:pt x="3014496" y="1905672"/>
                  <a:pt x="3056271" y="1979231"/>
                  <a:pt x="3101848" y="2048926"/>
                </a:cubicBezTo>
                <a:cubicBezTo>
                  <a:pt x="3048677" y="2052799"/>
                  <a:pt x="2999307" y="2056671"/>
                  <a:pt x="2946136" y="2060544"/>
                </a:cubicBezTo>
                <a:cubicBezTo>
                  <a:pt x="2889163" y="1994720"/>
                  <a:pt x="2832199" y="1925025"/>
                  <a:pt x="2779028" y="1855330"/>
                </a:cubicBezTo>
                <a:cubicBezTo>
                  <a:pt x="2843587" y="1847594"/>
                  <a:pt x="2908154" y="1839849"/>
                  <a:pt x="2972721" y="1835976"/>
                </a:cubicBezTo>
                <a:close/>
                <a:moveTo>
                  <a:pt x="4074515" y="1821945"/>
                </a:moveTo>
                <a:cubicBezTo>
                  <a:pt x="4139887" y="1825685"/>
                  <a:pt x="4205259" y="1833173"/>
                  <a:pt x="4266785" y="1836913"/>
                </a:cubicBezTo>
                <a:cubicBezTo>
                  <a:pt x="4228335" y="1908024"/>
                  <a:pt x="4186030" y="1979142"/>
                  <a:pt x="4143733" y="2046513"/>
                </a:cubicBezTo>
                <a:cubicBezTo>
                  <a:pt x="4089899" y="2042764"/>
                  <a:pt x="4039911" y="2039024"/>
                  <a:pt x="3986077" y="2039024"/>
                </a:cubicBezTo>
                <a:cubicBezTo>
                  <a:pt x="4016835" y="1967914"/>
                  <a:pt x="4047603" y="1896795"/>
                  <a:pt x="4074515" y="1821945"/>
                </a:cubicBezTo>
                <a:close/>
                <a:moveTo>
                  <a:pt x="3197059" y="1821945"/>
                </a:moveTo>
                <a:cubicBezTo>
                  <a:pt x="3223609" y="1896795"/>
                  <a:pt x="3253952" y="1967914"/>
                  <a:pt x="3284304" y="2039024"/>
                </a:cubicBezTo>
                <a:cubicBezTo>
                  <a:pt x="3231195" y="2039024"/>
                  <a:pt x="3181879" y="2042764"/>
                  <a:pt x="3128778" y="2046513"/>
                </a:cubicBezTo>
                <a:cubicBezTo>
                  <a:pt x="3087047" y="1979142"/>
                  <a:pt x="3045317" y="1908024"/>
                  <a:pt x="3003595" y="1836913"/>
                </a:cubicBezTo>
                <a:cubicBezTo>
                  <a:pt x="3068083" y="1833173"/>
                  <a:pt x="3132571" y="1825685"/>
                  <a:pt x="3197059" y="1821945"/>
                </a:cubicBezTo>
                <a:close/>
                <a:moveTo>
                  <a:pt x="1507483" y="1807914"/>
                </a:moveTo>
                <a:cubicBezTo>
                  <a:pt x="1575763" y="1849760"/>
                  <a:pt x="1644044" y="1899209"/>
                  <a:pt x="1712325" y="1948658"/>
                </a:cubicBezTo>
                <a:cubicBezTo>
                  <a:pt x="1689568" y="2036151"/>
                  <a:pt x="1670594" y="2127454"/>
                  <a:pt x="1655423" y="2214947"/>
                </a:cubicBezTo>
                <a:cubicBezTo>
                  <a:pt x="1579556" y="2173101"/>
                  <a:pt x="1507483" y="2135057"/>
                  <a:pt x="1431616" y="2100824"/>
                </a:cubicBezTo>
                <a:cubicBezTo>
                  <a:pt x="1454373" y="2001917"/>
                  <a:pt x="1480932" y="1906821"/>
                  <a:pt x="1507483" y="1807914"/>
                </a:cubicBezTo>
                <a:close/>
                <a:moveTo>
                  <a:pt x="3863829" y="1807905"/>
                </a:moveTo>
                <a:cubicBezTo>
                  <a:pt x="3925408" y="1807905"/>
                  <a:pt x="3990833" y="1811707"/>
                  <a:pt x="4056258" y="1815518"/>
                </a:cubicBezTo>
                <a:cubicBezTo>
                  <a:pt x="4029319" y="1891641"/>
                  <a:pt x="4002380" y="1963962"/>
                  <a:pt x="3971586" y="2032473"/>
                </a:cubicBezTo>
                <a:cubicBezTo>
                  <a:pt x="3921562" y="2032473"/>
                  <a:pt x="3867684" y="2032473"/>
                  <a:pt x="3817651" y="2028662"/>
                </a:cubicBezTo>
                <a:cubicBezTo>
                  <a:pt x="3833044" y="1956350"/>
                  <a:pt x="3848436" y="1884028"/>
                  <a:pt x="3863829" y="1807905"/>
                </a:cubicBezTo>
                <a:close/>
                <a:moveTo>
                  <a:pt x="3639041" y="1807905"/>
                </a:moveTo>
                <a:cubicBezTo>
                  <a:pt x="3700682" y="1807905"/>
                  <a:pt x="3766187" y="1807905"/>
                  <a:pt x="3831682" y="1811707"/>
                </a:cubicBezTo>
                <a:cubicBezTo>
                  <a:pt x="3820127" y="1887830"/>
                  <a:pt x="3804708" y="1960151"/>
                  <a:pt x="3793152" y="2032473"/>
                </a:cubicBezTo>
                <a:cubicBezTo>
                  <a:pt x="3739212" y="2032473"/>
                  <a:pt x="3689126" y="2032473"/>
                  <a:pt x="3635186" y="2032473"/>
                </a:cubicBezTo>
                <a:cubicBezTo>
                  <a:pt x="3635186" y="1960151"/>
                  <a:pt x="3635186" y="1884028"/>
                  <a:pt x="3639041" y="1807905"/>
                </a:cubicBezTo>
                <a:close/>
                <a:moveTo>
                  <a:pt x="3617300" y="1807905"/>
                </a:moveTo>
                <a:cubicBezTo>
                  <a:pt x="3617300" y="1884028"/>
                  <a:pt x="3617300" y="1960151"/>
                  <a:pt x="3621155" y="2032473"/>
                </a:cubicBezTo>
                <a:cubicBezTo>
                  <a:pt x="3567215" y="2032473"/>
                  <a:pt x="3517129" y="2032473"/>
                  <a:pt x="3463189" y="2032473"/>
                </a:cubicBezTo>
                <a:cubicBezTo>
                  <a:pt x="3451624" y="1960151"/>
                  <a:pt x="3436214" y="1887830"/>
                  <a:pt x="3424659" y="1811707"/>
                </a:cubicBezTo>
                <a:cubicBezTo>
                  <a:pt x="3486300" y="1807905"/>
                  <a:pt x="3551804" y="1807905"/>
                  <a:pt x="3617300" y="1807905"/>
                </a:cubicBezTo>
                <a:close/>
                <a:moveTo>
                  <a:pt x="3406543" y="1807905"/>
                </a:moveTo>
                <a:cubicBezTo>
                  <a:pt x="3421944" y="1887441"/>
                  <a:pt x="3437337" y="1962998"/>
                  <a:pt x="3452729" y="2038555"/>
                </a:cubicBezTo>
                <a:cubicBezTo>
                  <a:pt x="3398851" y="2042534"/>
                  <a:pt x="3348819" y="2042534"/>
                  <a:pt x="3294940" y="2046513"/>
                </a:cubicBezTo>
                <a:cubicBezTo>
                  <a:pt x="3268001" y="1970955"/>
                  <a:pt x="3237216" y="1895389"/>
                  <a:pt x="3214123" y="1815854"/>
                </a:cubicBezTo>
                <a:cubicBezTo>
                  <a:pt x="3275701" y="1811884"/>
                  <a:pt x="3341118" y="1807905"/>
                  <a:pt x="3406543" y="1807905"/>
                </a:cubicBezTo>
                <a:close/>
                <a:moveTo>
                  <a:pt x="4929003" y="1681591"/>
                </a:moveTo>
                <a:cubicBezTo>
                  <a:pt x="5003013" y="1696559"/>
                  <a:pt x="5077023" y="1711527"/>
                  <a:pt x="5151023" y="1730244"/>
                </a:cubicBezTo>
                <a:cubicBezTo>
                  <a:pt x="5084423" y="1786386"/>
                  <a:pt x="5010413" y="1846267"/>
                  <a:pt x="4932707" y="1906158"/>
                </a:cubicBezTo>
                <a:cubicBezTo>
                  <a:pt x="4869801" y="1894930"/>
                  <a:pt x="4806896" y="1883701"/>
                  <a:pt x="4743991" y="1872473"/>
                </a:cubicBezTo>
                <a:cubicBezTo>
                  <a:pt x="4810601" y="1808842"/>
                  <a:pt x="4869801" y="1745212"/>
                  <a:pt x="4929003" y="1681591"/>
                </a:cubicBezTo>
                <a:close/>
                <a:moveTo>
                  <a:pt x="2334995" y="1681591"/>
                </a:moveTo>
                <a:cubicBezTo>
                  <a:pt x="2392419" y="1745212"/>
                  <a:pt x="2457490" y="1808842"/>
                  <a:pt x="2526390" y="1872473"/>
                </a:cubicBezTo>
                <a:cubicBezTo>
                  <a:pt x="2461318" y="1883701"/>
                  <a:pt x="2396238" y="1894930"/>
                  <a:pt x="2331167" y="1906158"/>
                </a:cubicBezTo>
                <a:cubicBezTo>
                  <a:pt x="2250782" y="1846267"/>
                  <a:pt x="2174226" y="1786386"/>
                  <a:pt x="2105326" y="1730244"/>
                </a:cubicBezTo>
                <a:cubicBezTo>
                  <a:pt x="2181883" y="1711527"/>
                  <a:pt x="2258439" y="1696559"/>
                  <a:pt x="2334995" y="1681591"/>
                </a:cubicBezTo>
                <a:close/>
                <a:moveTo>
                  <a:pt x="1288813" y="1681591"/>
                </a:moveTo>
                <a:cubicBezTo>
                  <a:pt x="1355131" y="1715506"/>
                  <a:pt x="1425135" y="1756962"/>
                  <a:pt x="1487767" y="1798419"/>
                </a:cubicBezTo>
                <a:cubicBezTo>
                  <a:pt x="1461977" y="1896415"/>
                  <a:pt x="1436187" y="1990636"/>
                  <a:pt x="1414075" y="2088623"/>
                </a:cubicBezTo>
                <a:cubicBezTo>
                  <a:pt x="1340392" y="2054699"/>
                  <a:pt x="1266701" y="2020785"/>
                  <a:pt x="1193018" y="1994402"/>
                </a:cubicBezTo>
                <a:cubicBezTo>
                  <a:pt x="1222494" y="1888873"/>
                  <a:pt x="1255649" y="1787120"/>
                  <a:pt x="1288813" y="1681591"/>
                </a:cubicBezTo>
                <a:close/>
                <a:moveTo>
                  <a:pt x="1811453" y="1667560"/>
                </a:moveTo>
                <a:cubicBezTo>
                  <a:pt x="1870662" y="1729165"/>
                  <a:pt x="1933824" y="1794626"/>
                  <a:pt x="1993034" y="1867778"/>
                </a:cubicBezTo>
                <a:cubicBezTo>
                  <a:pt x="1973300" y="1944794"/>
                  <a:pt x="1957510" y="2025647"/>
                  <a:pt x="1941719" y="2102663"/>
                </a:cubicBezTo>
                <a:cubicBezTo>
                  <a:pt x="1874606" y="2041057"/>
                  <a:pt x="1807501" y="1987143"/>
                  <a:pt x="1740396" y="1933238"/>
                </a:cubicBezTo>
                <a:cubicBezTo>
                  <a:pt x="1760129" y="1844676"/>
                  <a:pt x="1783815" y="1756122"/>
                  <a:pt x="1811453" y="1667560"/>
                </a:cubicBezTo>
                <a:close/>
                <a:moveTo>
                  <a:pt x="5448831" y="1667551"/>
                </a:moveTo>
                <a:cubicBezTo>
                  <a:pt x="5474931" y="1756113"/>
                  <a:pt x="5497299" y="1844667"/>
                  <a:pt x="5515936" y="1933230"/>
                </a:cubicBezTo>
                <a:cubicBezTo>
                  <a:pt x="5452553" y="1987135"/>
                  <a:pt x="5389179" y="2041049"/>
                  <a:pt x="5322065" y="2102654"/>
                </a:cubicBezTo>
                <a:cubicBezTo>
                  <a:pt x="5310881" y="2025638"/>
                  <a:pt x="5292245" y="1944785"/>
                  <a:pt x="5277329" y="1867769"/>
                </a:cubicBezTo>
                <a:cubicBezTo>
                  <a:pt x="5333250" y="1794617"/>
                  <a:pt x="5392901" y="1729157"/>
                  <a:pt x="5448831" y="1667551"/>
                </a:cubicBezTo>
                <a:close/>
                <a:moveTo>
                  <a:pt x="4671007" y="1625449"/>
                </a:moveTo>
                <a:cubicBezTo>
                  <a:pt x="4746803" y="1640841"/>
                  <a:pt x="4822598" y="1652388"/>
                  <a:pt x="4898385" y="1667781"/>
                </a:cubicBezTo>
                <a:cubicBezTo>
                  <a:pt x="4841545" y="1733206"/>
                  <a:pt x="4780912" y="1798631"/>
                  <a:pt x="4712693" y="1864056"/>
                </a:cubicBezTo>
                <a:cubicBezTo>
                  <a:pt x="4648275" y="1856355"/>
                  <a:pt x="4583849" y="1844809"/>
                  <a:pt x="4519423" y="1837117"/>
                </a:cubicBezTo>
                <a:cubicBezTo>
                  <a:pt x="4572480" y="1767837"/>
                  <a:pt x="4621743" y="1698566"/>
                  <a:pt x="4671007" y="1625449"/>
                </a:cubicBezTo>
                <a:close/>
                <a:moveTo>
                  <a:pt x="2595316" y="1625449"/>
                </a:moveTo>
                <a:cubicBezTo>
                  <a:pt x="2642007" y="1698566"/>
                  <a:pt x="2696477" y="1767837"/>
                  <a:pt x="2750957" y="1837117"/>
                </a:cubicBezTo>
                <a:cubicBezTo>
                  <a:pt x="2684807" y="1844809"/>
                  <a:pt x="2618666" y="1856355"/>
                  <a:pt x="2548625" y="1864056"/>
                </a:cubicBezTo>
                <a:cubicBezTo>
                  <a:pt x="2482475" y="1798631"/>
                  <a:pt x="2420224" y="1733206"/>
                  <a:pt x="2357965" y="1667781"/>
                </a:cubicBezTo>
                <a:cubicBezTo>
                  <a:pt x="2435785" y="1652388"/>
                  <a:pt x="2517495" y="1640841"/>
                  <a:pt x="2595316" y="1625449"/>
                </a:cubicBezTo>
                <a:close/>
                <a:moveTo>
                  <a:pt x="5525800" y="1601055"/>
                </a:moveTo>
                <a:lnTo>
                  <a:pt x="5525800" y="1847601"/>
                </a:lnTo>
                <a:lnTo>
                  <a:pt x="5473825" y="1653025"/>
                </a:lnTo>
                <a:close/>
                <a:moveTo>
                  <a:pt x="4411817" y="1597378"/>
                </a:moveTo>
                <a:cubicBezTo>
                  <a:pt x="4489797" y="1608562"/>
                  <a:pt x="4567777" y="1616015"/>
                  <a:pt x="4645747" y="1627199"/>
                </a:cubicBezTo>
                <a:cubicBezTo>
                  <a:pt x="4598959" y="1698035"/>
                  <a:pt x="4548281" y="1765149"/>
                  <a:pt x="4493695" y="1835985"/>
                </a:cubicBezTo>
                <a:cubicBezTo>
                  <a:pt x="4427413" y="1828523"/>
                  <a:pt x="4361139" y="1821070"/>
                  <a:pt x="4294857" y="1813617"/>
                </a:cubicBezTo>
                <a:cubicBezTo>
                  <a:pt x="4337745" y="1742781"/>
                  <a:pt x="4376735" y="1671945"/>
                  <a:pt x="4411817" y="1597378"/>
                </a:cubicBezTo>
                <a:close/>
                <a:moveTo>
                  <a:pt x="2850430" y="1597378"/>
                </a:moveTo>
                <a:cubicBezTo>
                  <a:pt x="2883752" y="1671945"/>
                  <a:pt x="2920762" y="1742781"/>
                  <a:pt x="2961484" y="1813617"/>
                </a:cubicBezTo>
                <a:cubicBezTo>
                  <a:pt x="2898553" y="1821070"/>
                  <a:pt x="2835629" y="1828523"/>
                  <a:pt x="2768993" y="1835985"/>
                </a:cubicBezTo>
                <a:cubicBezTo>
                  <a:pt x="2720879" y="1765149"/>
                  <a:pt x="2672756" y="1698035"/>
                  <a:pt x="2624633" y="1627199"/>
                </a:cubicBezTo>
                <a:cubicBezTo>
                  <a:pt x="2698670" y="1616015"/>
                  <a:pt x="2776402" y="1608562"/>
                  <a:pt x="2850430" y="1597378"/>
                </a:cubicBezTo>
                <a:close/>
                <a:moveTo>
                  <a:pt x="4158003" y="1569307"/>
                </a:moveTo>
                <a:cubicBezTo>
                  <a:pt x="4231695" y="1573250"/>
                  <a:pt x="4305387" y="1581146"/>
                  <a:pt x="4379069" y="1589041"/>
                </a:cubicBezTo>
                <a:cubicBezTo>
                  <a:pt x="4345915" y="1667993"/>
                  <a:pt x="4312751" y="1746945"/>
                  <a:pt x="4272223" y="1821945"/>
                </a:cubicBezTo>
                <a:cubicBezTo>
                  <a:pt x="4209591" y="1814050"/>
                  <a:pt x="4146951" y="1810098"/>
                  <a:pt x="4084320" y="1806155"/>
                </a:cubicBezTo>
                <a:cubicBezTo>
                  <a:pt x="4110110" y="1727203"/>
                  <a:pt x="4135900" y="1648250"/>
                  <a:pt x="4158003" y="1569307"/>
                </a:cubicBezTo>
                <a:close/>
                <a:moveTo>
                  <a:pt x="3105994" y="1569307"/>
                </a:moveTo>
                <a:cubicBezTo>
                  <a:pt x="3132677" y="1648250"/>
                  <a:pt x="3159369" y="1727203"/>
                  <a:pt x="3186051" y="1806155"/>
                </a:cubicBezTo>
                <a:cubicBezTo>
                  <a:pt x="3121245" y="1810098"/>
                  <a:pt x="3056439" y="1814050"/>
                  <a:pt x="2987822" y="1821945"/>
                </a:cubicBezTo>
                <a:cubicBezTo>
                  <a:pt x="2949699" y="1746945"/>
                  <a:pt x="2911575" y="1667993"/>
                  <a:pt x="2877272" y="1589041"/>
                </a:cubicBezTo>
                <a:cubicBezTo>
                  <a:pt x="2953509" y="1581146"/>
                  <a:pt x="3029756" y="1573250"/>
                  <a:pt x="3105994" y="1569307"/>
                </a:cubicBezTo>
                <a:close/>
                <a:moveTo>
                  <a:pt x="1047394" y="1569307"/>
                </a:moveTo>
                <a:cubicBezTo>
                  <a:pt x="1117098" y="1595689"/>
                  <a:pt x="1183126" y="1625838"/>
                  <a:pt x="1249160" y="1663528"/>
                </a:cubicBezTo>
                <a:cubicBezTo>
                  <a:pt x="1212477" y="1765282"/>
                  <a:pt x="1179456" y="1870811"/>
                  <a:pt x="1150112" y="1976339"/>
                </a:cubicBezTo>
                <a:cubicBezTo>
                  <a:pt x="1076747" y="1949957"/>
                  <a:pt x="999705" y="1923575"/>
                  <a:pt x="926341" y="1900959"/>
                </a:cubicBezTo>
                <a:cubicBezTo>
                  <a:pt x="963023" y="1791664"/>
                  <a:pt x="1003375" y="1682369"/>
                  <a:pt x="1047394" y="1569307"/>
                </a:cubicBezTo>
                <a:close/>
                <a:moveTo>
                  <a:pt x="3897850" y="1555267"/>
                </a:moveTo>
                <a:cubicBezTo>
                  <a:pt x="3974044" y="1559211"/>
                  <a:pt x="4050237" y="1563162"/>
                  <a:pt x="4126431" y="1567106"/>
                </a:cubicBezTo>
                <a:cubicBezTo>
                  <a:pt x="4103568" y="1650001"/>
                  <a:pt x="4080713" y="1728953"/>
                  <a:pt x="4054048" y="1807905"/>
                </a:cubicBezTo>
                <a:cubicBezTo>
                  <a:pt x="3989277" y="1803953"/>
                  <a:pt x="3924515" y="1800010"/>
                  <a:pt x="3859753" y="1796058"/>
                </a:cubicBezTo>
                <a:cubicBezTo>
                  <a:pt x="3871185" y="1717115"/>
                  <a:pt x="3886418" y="1638163"/>
                  <a:pt x="3897850" y="1555267"/>
                </a:cubicBezTo>
                <a:close/>
                <a:moveTo>
                  <a:pt x="3649226" y="1555267"/>
                </a:moveTo>
                <a:cubicBezTo>
                  <a:pt x="3724085" y="1555267"/>
                  <a:pt x="3798934" y="1559051"/>
                  <a:pt x="3873793" y="1559051"/>
                </a:cubicBezTo>
                <a:cubicBezTo>
                  <a:pt x="3862565" y="1642380"/>
                  <a:pt x="3851336" y="1718123"/>
                  <a:pt x="3840108" y="1793874"/>
                </a:cubicBezTo>
                <a:cubicBezTo>
                  <a:pt x="3776477" y="1793874"/>
                  <a:pt x="3712856" y="1790081"/>
                  <a:pt x="3649226" y="1790081"/>
                </a:cubicBezTo>
                <a:cubicBezTo>
                  <a:pt x="3649226" y="1714339"/>
                  <a:pt x="3649226" y="1638587"/>
                  <a:pt x="3649226" y="1555267"/>
                </a:cubicBezTo>
                <a:close/>
                <a:moveTo>
                  <a:pt x="3617238" y="1555267"/>
                </a:moveTo>
                <a:cubicBezTo>
                  <a:pt x="3617238" y="1638587"/>
                  <a:pt x="3621155" y="1714339"/>
                  <a:pt x="3621155" y="1790081"/>
                </a:cubicBezTo>
                <a:cubicBezTo>
                  <a:pt x="3554660" y="1790081"/>
                  <a:pt x="3488156" y="1793874"/>
                  <a:pt x="3421661" y="1793874"/>
                </a:cubicBezTo>
                <a:cubicBezTo>
                  <a:pt x="3406013" y="1718123"/>
                  <a:pt x="3394280" y="1642380"/>
                  <a:pt x="3382548" y="1562844"/>
                </a:cubicBezTo>
                <a:cubicBezTo>
                  <a:pt x="3460775" y="1559051"/>
                  <a:pt x="3539011" y="1555267"/>
                  <a:pt x="3617238" y="1555267"/>
                </a:cubicBezTo>
                <a:close/>
                <a:moveTo>
                  <a:pt x="3355273" y="1555267"/>
                </a:moveTo>
                <a:cubicBezTo>
                  <a:pt x="3370294" y="1638163"/>
                  <a:pt x="3381567" y="1717115"/>
                  <a:pt x="3396588" y="1796058"/>
                </a:cubicBezTo>
                <a:cubicBezTo>
                  <a:pt x="3332736" y="1800010"/>
                  <a:pt x="3268885" y="1803953"/>
                  <a:pt x="3205025" y="1807905"/>
                </a:cubicBezTo>
                <a:cubicBezTo>
                  <a:pt x="3178740" y="1728953"/>
                  <a:pt x="3152446" y="1650001"/>
                  <a:pt x="3129910" y="1567106"/>
                </a:cubicBezTo>
                <a:cubicBezTo>
                  <a:pt x="3205025" y="1563162"/>
                  <a:pt x="3280149" y="1559211"/>
                  <a:pt x="3355273" y="1555267"/>
                </a:cubicBezTo>
                <a:close/>
                <a:moveTo>
                  <a:pt x="816063" y="1499134"/>
                </a:moveTo>
                <a:cubicBezTo>
                  <a:pt x="886821" y="1517666"/>
                  <a:pt x="953845" y="1539910"/>
                  <a:pt x="1024593" y="1565868"/>
                </a:cubicBezTo>
                <a:cubicBezTo>
                  <a:pt x="976187" y="1677091"/>
                  <a:pt x="935226" y="1784609"/>
                  <a:pt x="897987" y="1892127"/>
                </a:cubicBezTo>
                <a:cubicBezTo>
                  <a:pt x="819785" y="1873587"/>
                  <a:pt x="741594" y="1855047"/>
                  <a:pt x="659671" y="1840220"/>
                </a:cubicBezTo>
                <a:cubicBezTo>
                  <a:pt x="708077" y="1725284"/>
                  <a:pt x="756482" y="1614062"/>
                  <a:pt x="816063" y="1499134"/>
                </a:cubicBezTo>
                <a:close/>
                <a:moveTo>
                  <a:pt x="1623771" y="1485095"/>
                </a:moveTo>
                <a:cubicBezTo>
                  <a:pt x="1680108" y="1534711"/>
                  <a:pt x="1740201" y="1591958"/>
                  <a:pt x="1796546" y="1653025"/>
                </a:cubicBezTo>
                <a:cubicBezTo>
                  <a:pt x="1774010" y="1740809"/>
                  <a:pt x="1747716" y="1832413"/>
                  <a:pt x="1728937" y="1920198"/>
                </a:cubicBezTo>
                <a:cubicBezTo>
                  <a:pt x="1661329" y="1866761"/>
                  <a:pt x="1597478" y="1820964"/>
                  <a:pt x="1529869" y="1775158"/>
                </a:cubicBezTo>
                <a:cubicBezTo>
                  <a:pt x="1559920" y="1679743"/>
                  <a:pt x="1589962" y="1580509"/>
                  <a:pt x="1623771" y="1485095"/>
                </a:cubicBezTo>
                <a:close/>
                <a:moveTo>
                  <a:pt x="5109911" y="1457024"/>
                </a:moveTo>
                <a:cubicBezTo>
                  <a:pt x="5198474" y="1480338"/>
                  <a:pt x="5287028" y="1503661"/>
                  <a:pt x="5375591" y="1530866"/>
                </a:cubicBezTo>
                <a:cubicBezTo>
                  <a:pt x="5313985" y="1589173"/>
                  <a:pt x="5248525" y="1651363"/>
                  <a:pt x="5175363" y="1709662"/>
                </a:cubicBezTo>
                <a:cubicBezTo>
                  <a:pt x="5098356" y="1694110"/>
                  <a:pt x="5021349" y="1674677"/>
                  <a:pt x="4940487" y="1659134"/>
                </a:cubicBezTo>
                <a:cubicBezTo>
                  <a:pt x="5002093" y="1593055"/>
                  <a:pt x="5059853" y="1526984"/>
                  <a:pt x="5109911" y="1457024"/>
                </a:cubicBezTo>
                <a:close/>
                <a:moveTo>
                  <a:pt x="2150434" y="1457024"/>
                </a:moveTo>
                <a:cubicBezTo>
                  <a:pt x="2203066" y="1526984"/>
                  <a:pt x="2259464" y="1593055"/>
                  <a:pt x="2315854" y="1659134"/>
                </a:cubicBezTo>
                <a:cubicBezTo>
                  <a:pt x="2240659" y="1674677"/>
                  <a:pt x="2165473" y="1694110"/>
                  <a:pt x="2086521" y="1709662"/>
                </a:cubicBezTo>
                <a:cubicBezTo>
                  <a:pt x="2018850" y="1651363"/>
                  <a:pt x="1954946" y="1589173"/>
                  <a:pt x="1894790" y="1530866"/>
                </a:cubicBezTo>
                <a:cubicBezTo>
                  <a:pt x="1981257" y="1503661"/>
                  <a:pt x="2067725" y="1480338"/>
                  <a:pt x="2150434" y="1457024"/>
                </a:cubicBezTo>
                <a:close/>
                <a:moveTo>
                  <a:pt x="583194" y="1442993"/>
                </a:moveTo>
                <a:cubicBezTo>
                  <a:pt x="655472" y="1454433"/>
                  <a:pt x="727749" y="1469702"/>
                  <a:pt x="800025" y="1488773"/>
                </a:cubicBezTo>
                <a:cubicBezTo>
                  <a:pt x="742964" y="1603240"/>
                  <a:pt x="689705" y="1721518"/>
                  <a:pt x="640255" y="1835985"/>
                </a:cubicBezTo>
                <a:cubicBezTo>
                  <a:pt x="560367" y="1820725"/>
                  <a:pt x="476684" y="1809276"/>
                  <a:pt x="392993" y="1801646"/>
                </a:cubicBezTo>
                <a:cubicBezTo>
                  <a:pt x="450055" y="1679548"/>
                  <a:pt x="514720" y="1561270"/>
                  <a:pt x="583194" y="1442993"/>
                </a:cubicBezTo>
                <a:close/>
                <a:moveTo>
                  <a:pt x="4821387" y="1400882"/>
                </a:moveTo>
                <a:cubicBezTo>
                  <a:pt x="4909145" y="1419457"/>
                  <a:pt x="4996903" y="1438033"/>
                  <a:pt x="5080841" y="1456608"/>
                </a:cubicBezTo>
                <a:cubicBezTo>
                  <a:pt x="5031243" y="1523483"/>
                  <a:pt x="4977823" y="1590358"/>
                  <a:pt x="4920595" y="1653520"/>
                </a:cubicBezTo>
                <a:cubicBezTo>
                  <a:pt x="4840467" y="1638658"/>
                  <a:pt x="4764157" y="1623796"/>
                  <a:pt x="4687849" y="1612647"/>
                </a:cubicBezTo>
                <a:cubicBezTo>
                  <a:pt x="4733638" y="1545772"/>
                  <a:pt x="4779417" y="1475183"/>
                  <a:pt x="4821387" y="1400882"/>
                </a:cubicBezTo>
                <a:close/>
                <a:moveTo>
                  <a:pt x="2450276" y="1400882"/>
                </a:moveTo>
                <a:cubicBezTo>
                  <a:pt x="2491838" y="1475183"/>
                  <a:pt x="2537185" y="1545772"/>
                  <a:pt x="2582531" y="1612647"/>
                </a:cubicBezTo>
                <a:cubicBezTo>
                  <a:pt x="2506957" y="1623796"/>
                  <a:pt x="2427598" y="1638658"/>
                  <a:pt x="2352023" y="1653520"/>
                </a:cubicBezTo>
                <a:cubicBezTo>
                  <a:pt x="2295342" y="1590358"/>
                  <a:pt x="2242445" y="1523483"/>
                  <a:pt x="2189539" y="1456608"/>
                </a:cubicBezTo>
                <a:cubicBezTo>
                  <a:pt x="2276448" y="1438033"/>
                  <a:pt x="2363367" y="1419457"/>
                  <a:pt x="2450276" y="1400882"/>
                </a:cubicBezTo>
                <a:close/>
                <a:moveTo>
                  <a:pt x="4521041" y="1344740"/>
                </a:moveTo>
                <a:cubicBezTo>
                  <a:pt x="4609392" y="1360195"/>
                  <a:pt x="4697743" y="1371794"/>
                  <a:pt x="4786093" y="1391112"/>
                </a:cubicBezTo>
                <a:cubicBezTo>
                  <a:pt x="4743841" y="1464548"/>
                  <a:pt x="4701589" y="1537983"/>
                  <a:pt x="4655490" y="1611418"/>
                </a:cubicBezTo>
                <a:cubicBezTo>
                  <a:pt x="4574823" y="1599818"/>
                  <a:pt x="4498001" y="1588227"/>
                  <a:pt x="4421171" y="1580500"/>
                </a:cubicBezTo>
                <a:cubicBezTo>
                  <a:pt x="4455741" y="1503201"/>
                  <a:pt x="4490319" y="1425902"/>
                  <a:pt x="4521041" y="1344740"/>
                </a:cubicBezTo>
                <a:close/>
                <a:moveTo>
                  <a:pt x="2735441" y="1344740"/>
                </a:moveTo>
                <a:cubicBezTo>
                  <a:pt x="2768684" y="1425902"/>
                  <a:pt x="2801927" y="1503201"/>
                  <a:pt x="2835170" y="1580500"/>
                </a:cubicBezTo>
                <a:cubicBezTo>
                  <a:pt x="2761301" y="1588227"/>
                  <a:pt x="2683728" y="1599818"/>
                  <a:pt x="2609860" y="1611418"/>
                </a:cubicBezTo>
                <a:cubicBezTo>
                  <a:pt x="2565539" y="1537983"/>
                  <a:pt x="2524905" y="1464548"/>
                  <a:pt x="2484279" y="1391112"/>
                </a:cubicBezTo>
                <a:cubicBezTo>
                  <a:pt x="2569235" y="1371794"/>
                  <a:pt x="2654181" y="1360195"/>
                  <a:pt x="2735441" y="1344740"/>
                </a:cubicBezTo>
                <a:close/>
                <a:moveTo>
                  <a:pt x="1426223" y="1330709"/>
                </a:moveTo>
                <a:cubicBezTo>
                  <a:pt x="1486688" y="1372687"/>
                  <a:pt x="1543369" y="1418493"/>
                  <a:pt x="1600050" y="1471921"/>
                </a:cubicBezTo>
                <a:cubicBezTo>
                  <a:pt x="1566038" y="1567344"/>
                  <a:pt x="1535810" y="1666578"/>
                  <a:pt x="1505582" y="1765812"/>
                </a:cubicBezTo>
                <a:cubicBezTo>
                  <a:pt x="1441341" y="1720006"/>
                  <a:pt x="1373317" y="1681847"/>
                  <a:pt x="1305301" y="1643680"/>
                </a:cubicBezTo>
                <a:cubicBezTo>
                  <a:pt x="1343089" y="1540626"/>
                  <a:pt x="1384660" y="1433754"/>
                  <a:pt x="1426223" y="1330709"/>
                </a:cubicBezTo>
                <a:close/>
                <a:moveTo>
                  <a:pt x="4236097" y="1316669"/>
                </a:moveTo>
                <a:cubicBezTo>
                  <a:pt x="4322433" y="1323990"/>
                  <a:pt x="4405018" y="1334970"/>
                  <a:pt x="4491353" y="1345960"/>
                </a:cubicBezTo>
                <a:cubicBezTo>
                  <a:pt x="4461328" y="1422852"/>
                  <a:pt x="4431295" y="1496075"/>
                  <a:pt x="4397512" y="1569307"/>
                </a:cubicBezTo>
                <a:cubicBezTo>
                  <a:pt x="4322433" y="1561978"/>
                  <a:pt x="4243604" y="1554657"/>
                  <a:pt x="4168533" y="1547337"/>
                </a:cubicBezTo>
                <a:cubicBezTo>
                  <a:pt x="4191051" y="1470445"/>
                  <a:pt x="4213579" y="1393552"/>
                  <a:pt x="4236097" y="1316669"/>
                </a:cubicBezTo>
                <a:close/>
                <a:moveTo>
                  <a:pt x="3035052" y="1316669"/>
                </a:moveTo>
                <a:cubicBezTo>
                  <a:pt x="3053610" y="1393552"/>
                  <a:pt x="3075872" y="1470445"/>
                  <a:pt x="3101848" y="1547337"/>
                </a:cubicBezTo>
                <a:cubicBezTo>
                  <a:pt x="3023921" y="1554657"/>
                  <a:pt x="2949717" y="1561978"/>
                  <a:pt x="2875503" y="1569307"/>
                </a:cubicBezTo>
                <a:cubicBezTo>
                  <a:pt x="2842110" y="1496075"/>
                  <a:pt x="2808708" y="1422852"/>
                  <a:pt x="2779028" y="1345960"/>
                </a:cubicBezTo>
                <a:cubicBezTo>
                  <a:pt x="2864372" y="1334970"/>
                  <a:pt x="2949717" y="1323990"/>
                  <a:pt x="3035052" y="1316669"/>
                </a:cubicBezTo>
                <a:close/>
                <a:moveTo>
                  <a:pt x="3935876" y="1288598"/>
                </a:moveTo>
                <a:cubicBezTo>
                  <a:pt x="4022785" y="1292312"/>
                  <a:pt x="4109695" y="1299738"/>
                  <a:pt x="4196613" y="1307174"/>
                </a:cubicBezTo>
                <a:cubicBezTo>
                  <a:pt x="4173935" y="1388911"/>
                  <a:pt x="4155041" y="1466926"/>
                  <a:pt x="4132373" y="1541236"/>
                </a:cubicBezTo>
                <a:cubicBezTo>
                  <a:pt x="4056797" y="1537523"/>
                  <a:pt x="3977439" y="1533801"/>
                  <a:pt x="3901864" y="1530088"/>
                </a:cubicBezTo>
                <a:cubicBezTo>
                  <a:pt x="3913198" y="1452064"/>
                  <a:pt x="3924533" y="1370335"/>
                  <a:pt x="3935876" y="1288598"/>
                </a:cubicBezTo>
                <a:close/>
                <a:moveTo>
                  <a:pt x="3652886" y="1288598"/>
                </a:moveTo>
                <a:cubicBezTo>
                  <a:pt x="3733439" y="1288598"/>
                  <a:pt x="3817651" y="1292365"/>
                  <a:pt x="3901864" y="1296140"/>
                </a:cubicBezTo>
                <a:cubicBezTo>
                  <a:pt x="3894543" y="1379097"/>
                  <a:pt x="3883554" y="1458279"/>
                  <a:pt x="3872573" y="1541236"/>
                </a:cubicBezTo>
                <a:cubicBezTo>
                  <a:pt x="3799341" y="1537461"/>
                  <a:pt x="3722449" y="1533695"/>
                  <a:pt x="3649226" y="1533695"/>
                </a:cubicBezTo>
                <a:cubicBezTo>
                  <a:pt x="3649226" y="1454504"/>
                  <a:pt x="3649226" y="1371556"/>
                  <a:pt x="3652886" y="1288598"/>
                </a:cubicBezTo>
                <a:close/>
                <a:moveTo>
                  <a:pt x="3621155" y="1288598"/>
                </a:moveTo>
                <a:cubicBezTo>
                  <a:pt x="3621155" y="1371556"/>
                  <a:pt x="3621155" y="1454504"/>
                  <a:pt x="3621155" y="1533695"/>
                </a:cubicBezTo>
                <a:cubicBezTo>
                  <a:pt x="3543856" y="1533695"/>
                  <a:pt x="3466557" y="1537461"/>
                  <a:pt x="3385395" y="1541236"/>
                </a:cubicBezTo>
                <a:cubicBezTo>
                  <a:pt x="3373804" y="1462045"/>
                  <a:pt x="3366068" y="1379097"/>
                  <a:pt x="3354477" y="1296140"/>
                </a:cubicBezTo>
                <a:cubicBezTo>
                  <a:pt x="3443367" y="1292365"/>
                  <a:pt x="3532265" y="1288598"/>
                  <a:pt x="3621155" y="1288598"/>
                </a:cubicBezTo>
                <a:close/>
                <a:moveTo>
                  <a:pt x="3320473" y="1288598"/>
                </a:moveTo>
                <a:cubicBezTo>
                  <a:pt x="3331808" y="1373624"/>
                  <a:pt x="3343151" y="1458650"/>
                  <a:pt x="3354486" y="1539813"/>
                </a:cubicBezTo>
                <a:cubicBezTo>
                  <a:pt x="3278911" y="1543676"/>
                  <a:pt x="3203327" y="1547540"/>
                  <a:pt x="3127753" y="1555276"/>
                </a:cubicBezTo>
                <a:cubicBezTo>
                  <a:pt x="3101299" y="1474114"/>
                  <a:pt x="3082406" y="1392951"/>
                  <a:pt x="3059737" y="1307916"/>
                </a:cubicBezTo>
                <a:cubicBezTo>
                  <a:pt x="3146646" y="1300189"/>
                  <a:pt x="3233564" y="1292462"/>
                  <a:pt x="3320473" y="1288598"/>
                </a:cubicBezTo>
                <a:close/>
                <a:moveTo>
                  <a:pt x="5267975" y="1246488"/>
                </a:moveTo>
                <a:lnTo>
                  <a:pt x="5525800" y="1326611"/>
                </a:lnTo>
                <a:lnTo>
                  <a:pt x="5525800" y="1369778"/>
                </a:lnTo>
                <a:lnTo>
                  <a:pt x="5386297" y="1513165"/>
                </a:lnTo>
                <a:cubicBezTo>
                  <a:pt x="5298513" y="1486872"/>
                  <a:pt x="5210728" y="1464335"/>
                  <a:pt x="5122943" y="1445556"/>
                </a:cubicBezTo>
                <a:cubicBezTo>
                  <a:pt x="5176380" y="1377948"/>
                  <a:pt x="5222177" y="1310339"/>
                  <a:pt x="5267975" y="1246488"/>
                </a:cubicBezTo>
                <a:close/>
                <a:moveTo>
                  <a:pt x="1993043" y="1246488"/>
                </a:moveTo>
                <a:cubicBezTo>
                  <a:pt x="2037364" y="1310339"/>
                  <a:pt x="2081685" y="1377948"/>
                  <a:pt x="2133397" y="1445556"/>
                </a:cubicBezTo>
                <a:cubicBezTo>
                  <a:pt x="2048442" y="1464335"/>
                  <a:pt x="1959800" y="1486872"/>
                  <a:pt x="1874853" y="1513165"/>
                </a:cubicBezTo>
                <a:cubicBezTo>
                  <a:pt x="1819445" y="1456820"/>
                  <a:pt x="1764046" y="1396726"/>
                  <a:pt x="1712334" y="1336633"/>
                </a:cubicBezTo>
                <a:cubicBezTo>
                  <a:pt x="1804671" y="1302824"/>
                  <a:pt x="1900705" y="1272781"/>
                  <a:pt x="1993043" y="1246488"/>
                </a:cubicBezTo>
                <a:close/>
                <a:moveTo>
                  <a:pt x="1223636" y="1190354"/>
                </a:moveTo>
                <a:cubicBezTo>
                  <a:pt x="1284878" y="1225003"/>
                  <a:pt x="1342302" y="1259661"/>
                  <a:pt x="1403545" y="1302019"/>
                </a:cubicBezTo>
                <a:cubicBezTo>
                  <a:pt x="1357606" y="1409829"/>
                  <a:pt x="1315504" y="1517639"/>
                  <a:pt x="1273393" y="1625458"/>
                </a:cubicBezTo>
                <a:cubicBezTo>
                  <a:pt x="1204494" y="1586954"/>
                  <a:pt x="1135594" y="1556151"/>
                  <a:pt x="1066695" y="1529195"/>
                </a:cubicBezTo>
                <a:cubicBezTo>
                  <a:pt x="1116453" y="1417530"/>
                  <a:pt x="1166220" y="1302019"/>
                  <a:pt x="1223636" y="1190354"/>
                </a:cubicBezTo>
                <a:close/>
                <a:moveTo>
                  <a:pt x="4943405" y="1162275"/>
                </a:moveTo>
                <a:cubicBezTo>
                  <a:pt x="5039403" y="1184192"/>
                  <a:pt x="5139238" y="1206110"/>
                  <a:pt x="5235236" y="1235339"/>
                </a:cubicBezTo>
                <a:cubicBezTo>
                  <a:pt x="5193001" y="1301091"/>
                  <a:pt x="5143075" y="1366843"/>
                  <a:pt x="5093157" y="1428953"/>
                </a:cubicBezTo>
                <a:cubicBezTo>
                  <a:pt x="5004843" y="1410687"/>
                  <a:pt x="4916527" y="1392421"/>
                  <a:pt x="4828203" y="1374155"/>
                </a:cubicBezTo>
                <a:cubicBezTo>
                  <a:pt x="4870447" y="1304742"/>
                  <a:pt x="4908845" y="1231678"/>
                  <a:pt x="4943405" y="1162275"/>
                </a:cubicBezTo>
                <a:close/>
                <a:moveTo>
                  <a:pt x="2316915" y="1162275"/>
                </a:moveTo>
                <a:cubicBezTo>
                  <a:pt x="2350281" y="1231678"/>
                  <a:pt x="2387353" y="1304742"/>
                  <a:pt x="2428137" y="1374155"/>
                </a:cubicBezTo>
                <a:cubicBezTo>
                  <a:pt x="2342863" y="1392421"/>
                  <a:pt x="2257590" y="1410687"/>
                  <a:pt x="2172325" y="1428953"/>
                </a:cubicBezTo>
                <a:cubicBezTo>
                  <a:pt x="2120418" y="1366843"/>
                  <a:pt x="2075929" y="1301091"/>
                  <a:pt x="2035145" y="1235339"/>
                </a:cubicBezTo>
                <a:cubicBezTo>
                  <a:pt x="2127827" y="1206110"/>
                  <a:pt x="2220519" y="1184192"/>
                  <a:pt x="2316915" y="1162275"/>
                </a:cubicBezTo>
                <a:close/>
                <a:moveTo>
                  <a:pt x="1030234" y="1106142"/>
                </a:moveTo>
                <a:cubicBezTo>
                  <a:pt x="1090424" y="1129102"/>
                  <a:pt x="1146859" y="1155900"/>
                  <a:pt x="1207049" y="1190354"/>
                </a:cubicBezTo>
                <a:cubicBezTo>
                  <a:pt x="1150615" y="1301356"/>
                  <a:pt x="1097949" y="1412366"/>
                  <a:pt x="1049039" y="1527205"/>
                </a:cubicBezTo>
                <a:cubicBezTo>
                  <a:pt x="981324" y="1500407"/>
                  <a:pt x="909842" y="1477438"/>
                  <a:pt x="842127" y="1454477"/>
                </a:cubicBezTo>
                <a:cubicBezTo>
                  <a:pt x="898561" y="1339639"/>
                  <a:pt x="962509" y="1220972"/>
                  <a:pt x="1030234" y="1106142"/>
                </a:cubicBezTo>
                <a:close/>
                <a:moveTo>
                  <a:pt x="4618525" y="1092102"/>
                </a:moveTo>
                <a:cubicBezTo>
                  <a:pt x="4719067" y="1107273"/>
                  <a:pt x="4815747" y="1126238"/>
                  <a:pt x="4912417" y="1149004"/>
                </a:cubicBezTo>
                <a:cubicBezTo>
                  <a:pt x="4877617" y="1224871"/>
                  <a:pt x="4838945" y="1300737"/>
                  <a:pt x="4800274" y="1372811"/>
                </a:cubicBezTo>
                <a:cubicBezTo>
                  <a:pt x="4711331" y="1357639"/>
                  <a:pt x="4622397" y="1342459"/>
                  <a:pt x="4533455" y="1331080"/>
                </a:cubicBezTo>
                <a:cubicBezTo>
                  <a:pt x="4564390" y="1251421"/>
                  <a:pt x="4591462" y="1171761"/>
                  <a:pt x="4618525" y="1092102"/>
                </a:cubicBezTo>
                <a:close/>
                <a:moveTo>
                  <a:pt x="2647983" y="1092102"/>
                </a:moveTo>
                <a:cubicBezTo>
                  <a:pt x="2675055" y="1171761"/>
                  <a:pt x="2705991" y="1251421"/>
                  <a:pt x="2736926" y="1331080"/>
                </a:cubicBezTo>
                <a:cubicBezTo>
                  <a:pt x="2647983" y="1342459"/>
                  <a:pt x="2559049" y="1357639"/>
                  <a:pt x="2470107" y="1372811"/>
                </a:cubicBezTo>
                <a:cubicBezTo>
                  <a:pt x="2427571" y="1300737"/>
                  <a:pt x="2392763" y="1224871"/>
                  <a:pt x="2357965" y="1149004"/>
                </a:cubicBezTo>
                <a:cubicBezTo>
                  <a:pt x="2454635" y="1126238"/>
                  <a:pt x="2551313" y="1107273"/>
                  <a:pt x="2647983" y="1092102"/>
                </a:cubicBezTo>
                <a:close/>
                <a:moveTo>
                  <a:pt x="4297942" y="1035960"/>
                </a:moveTo>
                <a:cubicBezTo>
                  <a:pt x="4390483" y="1047339"/>
                  <a:pt x="4483025" y="1058717"/>
                  <a:pt x="4575565" y="1077682"/>
                </a:cubicBezTo>
                <a:cubicBezTo>
                  <a:pt x="4553357" y="1157341"/>
                  <a:pt x="4523747" y="1237010"/>
                  <a:pt x="4497833" y="1316669"/>
                </a:cubicBezTo>
                <a:cubicBezTo>
                  <a:pt x="4408988" y="1305290"/>
                  <a:pt x="4323855" y="1293903"/>
                  <a:pt x="4238715" y="1286317"/>
                </a:cubicBezTo>
                <a:cubicBezTo>
                  <a:pt x="4260924" y="1202865"/>
                  <a:pt x="4279429" y="1119412"/>
                  <a:pt x="4297942" y="1035960"/>
                </a:cubicBezTo>
                <a:close/>
                <a:moveTo>
                  <a:pt x="2973827" y="1035960"/>
                </a:moveTo>
                <a:cubicBezTo>
                  <a:pt x="2993109" y="1119412"/>
                  <a:pt x="3012383" y="1202865"/>
                  <a:pt x="3031666" y="1286317"/>
                </a:cubicBezTo>
                <a:cubicBezTo>
                  <a:pt x="2942980" y="1293903"/>
                  <a:pt x="2854293" y="1305290"/>
                  <a:pt x="2765607" y="1316669"/>
                </a:cubicBezTo>
                <a:cubicBezTo>
                  <a:pt x="2734760" y="1237010"/>
                  <a:pt x="2707767" y="1157341"/>
                  <a:pt x="2680775" y="1077682"/>
                </a:cubicBezTo>
                <a:cubicBezTo>
                  <a:pt x="2781026" y="1058717"/>
                  <a:pt x="2877431" y="1047339"/>
                  <a:pt x="2973827" y="1035960"/>
                </a:cubicBezTo>
                <a:close/>
                <a:moveTo>
                  <a:pt x="833428" y="1035960"/>
                </a:moveTo>
                <a:cubicBezTo>
                  <a:pt x="893725" y="1051317"/>
                  <a:pt x="950255" y="1066675"/>
                  <a:pt x="1010561" y="1089715"/>
                </a:cubicBezTo>
                <a:cubicBezTo>
                  <a:pt x="938957" y="1208753"/>
                  <a:pt x="874884" y="1323954"/>
                  <a:pt x="814578" y="1442993"/>
                </a:cubicBezTo>
                <a:cubicBezTo>
                  <a:pt x="746739" y="1423789"/>
                  <a:pt x="675135" y="1408432"/>
                  <a:pt x="603529" y="1396912"/>
                </a:cubicBezTo>
                <a:cubicBezTo>
                  <a:pt x="675135" y="1274037"/>
                  <a:pt x="750514" y="1154999"/>
                  <a:pt x="833428" y="1035960"/>
                </a:cubicBezTo>
                <a:close/>
                <a:moveTo>
                  <a:pt x="5396703" y="1021920"/>
                </a:moveTo>
                <a:lnTo>
                  <a:pt x="5525800" y="1068027"/>
                </a:lnTo>
                <a:lnTo>
                  <a:pt x="5525800" y="1301744"/>
                </a:lnTo>
                <a:lnTo>
                  <a:pt x="5423656" y="1267233"/>
                </a:lnTo>
                <a:cubicBezTo>
                  <a:pt x="5374563" y="1251377"/>
                  <a:pt x="5325470" y="1236453"/>
                  <a:pt x="5277338" y="1223394"/>
                </a:cubicBezTo>
                <a:cubicBezTo>
                  <a:pt x="5319697" y="1156236"/>
                  <a:pt x="5362046" y="1089078"/>
                  <a:pt x="5396703" y="1021920"/>
                </a:cubicBezTo>
                <a:close/>
                <a:moveTo>
                  <a:pt x="1863492" y="1021920"/>
                </a:moveTo>
                <a:cubicBezTo>
                  <a:pt x="1897027" y="1089078"/>
                  <a:pt x="1934284" y="1156236"/>
                  <a:pt x="1979003" y="1223394"/>
                </a:cubicBezTo>
                <a:cubicBezTo>
                  <a:pt x="1882121" y="1249511"/>
                  <a:pt x="1788961" y="1283090"/>
                  <a:pt x="1692087" y="1316669"/>
                </a:cubicBezTo>
                <a:cubicBezTo>
                  <a:pt x="1643646" y="1256973"/>
                  <a:pt x="1598927" y="1201008"/>
                  <a:pt x="1557940" y="1141312"/>
                </a:cubicBezTo>
                <a:cubicBezTo>
                  <a:pt x="1658544" y="1096540"/>
                  <a:pt x="1759157" y="1059230"/>
                  <a:pt x="1863492" y="1021920"/>
                </a:cubicBezTo>
                <a:close/>
                <a:moveTo>
                  <a:pt x="3974707" y="1007889"/>
                </a:moveTo>
                <a:cubicBezTo>
                  <a:pt x="4070785" y="1011735"/>
                  <a:pt x="4166862" y="1023264"/>
                  <a:pt x="4266785" y="1034802"/>
                </a:cubicBezTo>
                <a:cubicBezTo>
                  <a:pt x="4247565" y="1119404"/>
                  <a:pt x="4228353" y="1203997"/>
                  <a:pt x="4209141" y="1288598"/>
                </a:cubicBezTo>
                <a:cubicBezTo>
                  <a:pt x="4120746" y="1280906"/>
                  <a:pt x="4032351" y="1273215"/>
                  <a:pt x="3943966" y="1269368"/>
                </a:cubicBezTo>
                <a:cubicBezTo>
                  <a:pt x="3955495" y="1184776"/>
                  <a:pt x="3963178" y="1096328"/>
                  <a:pt x="3974707" y="1007889"/>
                </a:cubicBezTo>
                <a:close/>
                <a:moveTo>
                  <a:pt x="3281625" y="1007889"/>
                </a:moveTo>
                <a:cubicBezTo>
                  <a:pt x="3293154" y="1096328"/>
                  <a:pt x="3300846" y="1184776"/>
                  <a:pt x="3312375" y="1269368"/>
                </a:cubicBezTo>
                <a:cubicBezTo>
                  <a:pt x="3223981" y="1273215"/>
                  <a:pt x="3135595" y="1280906"/>
                  <a:pt x="3047200" y="1288598"/>
                </a:cubicBezTo>
                <a:cubicBezTo>
                  <a:pt x="3027988" y="1203997"/>
                  <a:pt x="3008767" y="1119404"/>
                  <a:pt x="2989555" y="1034802"/>
                </a:cubicBezTo>
                <a:cubicBezTo>
                  <a:pt x="3089479" y="1023264"/>
                  <a:pt x="3185547" y="1015581"/>
                  <a:pt x="3281625" y="1007889"/>
                </a:cubicBezTo>
                <a:close/>
                <a:moveTo>
                  <a:pt x="3649226" y="993849"/>
                </a:moveTo>
                <a:cubicBezTo>
                  <a:pt x="3741563" y="993849"/>
                  <a:pt x="3833901" y="997607"/>
                  <a:pt x="3929935" y="1001356"/>
                </a:cubicBezTo>
                <a:cubicBezTo>
                  <a:pt x="3922543" y="1091501"/>
                  <a:pt x="3911465" y="1174140"/>
                  <a:pt x="3904083" y="1260527"/>
                </a:cubicBezTo>
                <a:cubicBezTo>
                  <a:pt x="3819128" y="1253012"/>
                  <a:pt x="3734172" y="1253012"/>
                  <a:pt x="3649226" y="1253012"/>
                </a:cubicBezTo>
                <a:cubicBezTo>
                  <a:pt x="3649226" y="1166625"/>
                  <a:pt x="3649226" y="1083995"/>
                  <a:pt x="3649226" y="993849"/>
                </a:cubicBezTo>
                <a:close/>
                <a:moveTo>
                  <a:pt x="3617327" y="993849"/>
                </a:moveTo>
                <a:cubicBezTo>
                  <a:pt x="3617327" y="1083995"/>
                  <a:pt x="3617327" y="1166625"/>
                  <a:pt x="3621155" y="1253012"/>
                </a:cubicBezTo>
                <a:cubicBezTo>
                  <a:pt x="3533114" y="1253012"/>
                  <a:pt x="3441245" y="1256770"/>
                  <a:pt x="3353204" y="1260527"/>
                </a:cubicBezTo>
                <a:cubicBezTo>
                  <a:pt x="3345547" y="1174140"/>
                  <a:pt x="3334063" y="1091501"/>
                  <a:pt x="3326406" y="1001356"/>
                </a:cubicBezTo>
                <a:cubicBezTo>
                  <a:pt x="3422103" y="997607"/>
                  <a:pt x="3521629" y="993849"/>
                  <a:pt x="3617327" y="993849"/>
                </a:cubicBezTo>
                <a:close/>
                <a:moveTo>
                  <a:pt x="5052505" y="909637"/>
                </a:moveTo>
                <a:cubicBezTo>
                  <a:pt x="5154268" y="940130"/>
                  <a:pt x="5256022" y="970632"/>
                  <a:pt x="5361551" y="1008747"/>
                </a:cubicBezTo>
                <a:cubicBezTo>
                  <a:pt x="5323861" y="1077364"/>
                  <a:pt x="5286179" y="1149800"/>
                  <a:pt x="5244723" y="1218417"/>
                </a:cubicBezTo>
                <a:cubicBezTo>
                  <a:pt x="5146727" y="1187914"/>
                  <a:pt x="5052505" y="1161232"/>
                  <a:pt x="4954518" y="1138359"/>
                </a:cubicBezTo>
                <a:cubicBezTo>
                  <a:pt x="4992209" y="1062121"/>
                  <a:pt x="5022357" y="985875"/>
                  <a:pt x="5052505" y="909637"/>
                </a:cubicBezTo>
                <a:close/>
                <a:moveTo>
                  <a:pt x="2220757" y="909637"/>
                </a:moveTo>
                <a:cubicBezTo>
                  <a:pt x="2251189" y="985875"/>
                  <a:pt x="2281629" y="1062121"/>
                  <a:pt x="2315863" y="1138359"/>
                </a:cubicBezTo>
                <a:cubicBezTo>
                  <a:pt x="2220757" y="1161232"/>
                  <a:pt x="2121859" y="1187914"/>
                  <a:pt x="2026754" y="1218417"/>
                </a:cubicBezTo>
                <a:cubicBezTo>
                  <a:pt x="1984909" y="1149800"/>
                  <a:pt x="1943063" y="1077364"/>
                  <a:pt x="1908830" y="1008747"/>
                </a:cubicBezTo>
                <a:cubicBezTo>
                  <a:pt x="2011539" y="970632"/>
                  <a:pt x="2118049" y="940130"/>
                  <a:pt x="2220757" y="909637"/>
                </a:cubicBezTo>
                <a:close/>
                <a:moveTo>
                  <a:pt x="4702994" y="811393"/>
                </a:moveTo>
                <a:cubicBezTo>
                  <a:pt x="4804305" y="833982"/>
                  <a:pt x="4909366" y="860347"/>
                  <a:pt x="5010669" y="890469"/>
                </a:cubicBezTo>
                <a:cubicBezTo>
                  <a:pt x="4984401" y="965779"/>
                  <a:pt x="4950637" y="1044854"/>
                  <a:pt x="4920621" y="1120173"/>
                </a:cubicBezTo>
                <a:cubicBezTo>
                  <a:pt x="4823067" y="1097575"/>
                  <a:pt x="4729261" y="1074985"/>
                  <a:pt x="4631707" y="1059920"/>
                </a:cubicBezTo>
                <a:cubicBezTo>
                  <a:pt x="4657975" y="977078"/>
                  <a:pt x="4680485" y="894235"/>
                  <a:pt x="4702994" y="811393"/>
                </a:cubicBezTo>
                <a:close/>
                <a:moveTo>
                  <a:pt x="2567387" y="811393"/>
                </a:moveTo>
                <a:cubicBezTo>
                  <a:pt x="2586139" y="894235"/>
                  <a:pt x="2612406" y="977078"/>
                  <a:pt x="2638673" y="1059920"/>
                </a:cubicBezTo>
                <a:cubicBezTo>
                  <a:pt x="2541119" y="1074985"/>
                  <a:pt x="2447314" y="1097575"/>
                  <a:pt x="2349760" y="1120173"/>
                </a:cubicBezTo>
                <a:cubicBezTo>
                  <a:pt x="2315995" y="1044854"/>
                  <a:pt x="2285979" y="965779"/>
                  <a:pt x="2259712" y="890469"/>
                </a:cubicBezTo>
                <a:cubicBezTo>
                  <a:pt x="2361015" y="860347"/>
                  <a:pt x="2462326" y="833982"/>
                  <a:pt x="2567387" y="811393"/>
                </a:cubicBezTo>
                <a:close/>
                <a:moveTo>
                  <a:pt x="5508731" y="783322"/>
                </a:moveTo>
                <a:lnTo>
                  <a:pt x="5525800" y="791544"/>
                </a:lnTo>
                <a:lnTo>
                  <a:pt x="5525800" y="1033253"/>
                </a:lnTo>
                <a:lnTo>
                  <a:pt x="5417693" y="991489"/>
                </a:lnTo>
                <a:cubicBezTo>
                  <a:pt x="5451837" y="923358"/>
                  <a:pt x="5482181" y="855228"/>
                  <a:pt x="5508731" y="783322"/>
                </a:cubicBezTo>
                <a:close/>
                <a:moveTo>
                  <a:pt x="1755567" y="783322"/>
                </a:moveTo>
                <a:cubicBezTo>
                  <a:pt x="1786644" y="855228"/>
                  <a:pt x="1817721" y="923358"/>
                  <a:pt x="1852688" y="991489"/>
                </a:cubicBezTo>
                <a:cubicBezTo>
                  <a:pt x="1743915" y="1029338"/>
                  <a:pt x="1639022" y="1070971"/>
                  <a:pt x="1530249" y="1120173"/>
                </a:cubicBezTo>
                <a:cubicBezTo>
                  <a:pt x="1487510" y="1059611"/>
                  <a:pt x="1452552" y="999057"/>
                  <a:pt x="1417585" y="942287"/>
                </a:cubicBezTo>
                <a:cubicBezTo>
                  <a:pt x="1530249" y="885509"/>
                  <a:pt x="1642904" y="832524"/>
                  <a:pt x="1755567" y="783322"/>
                </a:cubicBezTo>
                <a:close/>
                <a:moveTo>
                  <a:pt x="4341441" y="755251"/>
                </a:moveTo>
                <a:cubicBezTo>
                  <a:pt x="4450144" y="770494"/>
                  <a:pt x="4554965" y="789555"/>
                  <a:pt x="4659778" y="812428"/>
                </a:cubicBezTo>
                <a:cubicBezTo>
                  <a:pt x="4640371" y="896295"/>
                  <a:pt x="4617075" y="980163"/>
                  <a:pt x="4589897" y="1064031"/>
                </a:cubicBezTo>
                <a:cubicBezTo>
                  <a:pt x="4492847" y="1044969"/>
                  <a:pt x="4391915" y="1029718"/>
                  <a:pt x="4294857" y="1018287"/>
                </a:cubicBezTo>
                <a:cubicBezTo>
                  <a:pt x="4310391" y="934419"/>
                  <a:pt x="4329797" y="846740"/>
                  <a:pt x="4341441" y="755251"/>
                </a:cubicBezTo>
                <a:close/>
                <a:moveTo>
                  <a:pt x="2913477" y="755251"/>
                </a:moveTo>
                <a:cubicBezTo>
                  <a:pt x="2928250" y="846740"/>
                  <a:pt x="2943024" y="934419"/>
                  <a:pt x="2961493" y="1018287"/>
                </a:cubicBezTo>
                <a:cubicBezTo>
                  <a:pt x="2865460" y="1029718"/>
                  <a:pt x="2773122" y="1044969"/>
                  <a:pt x="2680775" y="1064031"/>
                </a:cubicBezTo>
                <a:cubicBezTo>
                  <a:pt x="2654923" y="980163"/>
                  <a:pt x="2632759" y="896295"/>
                  <a:pt x="2610603" y="812428"/>
                </a:cubicBezTo>
                <a:cubicBezTo>
                  <a:pt x="2714018" y="789555"/>
                  <a:pt x="2813747" y="770494"/>
                  <a:pt x="2913477" y="755251"/>
                </a:cubicBezTo>
                <a:close/>
                <a:moveTo>
                  <a:pt x="5525800" y="734652"/>
                </a:moveTo>
                <a:lnTo>
                  <a:pt x="5525800" y="765976"/>
                </a:lnTo>
                <a:lnTo>
                  <a:pt x="5515936" y="761263"/>
                </a:lnTo>
                <a:close/>
                <a:moveTo>
                  <a:pt x="3998534" y="713140"/>
                </a:moveTo>
                <a:cubicBezTo>
                  <a:pt x="4100721" y="720700"/>
                  <a:pt x="4202907" y="732034"/>
                  <a:pt x="4308887" y="747144"/>
                </a:cubicBezTo>
                <a:cubicBezTo>
                  <a:pt x="4293751" y="834062"/>
                  <a:pt x="4278607" y="924755"/>
                  <a:pt x="4263470" y="1007889"/>
                </a:cubicBezTo>
                <a:cubicBezTo>
                  <a:pt x="4165059" y="996555"/>
                  <a:pt x="4070439" y="988996"/>
                  <a:pt x="3972037" y="981436"/>
                </a:cubicBezTo>
                <a:cubicBezTo>
                  <a:pt x="3983389" y="894518"/>
                  <a:pt x="3990957" y="803834"/>
                  <a:pt x="3998534" y="713140"/>
                </a:cubicBezTo>
                <a:close/>
                <a:moveTo>
                  <a:pt x="3257807" y="713140"/>
                </a:moveTo>
                <a:cubicBezTo>
                  <a:pt x="3265375" y="803834"/>
                  <a:pt x="3272952" y="894518"/>
                  <a:pt x="3284304" y="985211"/>
                </a:cubicBezTo>
                <a:cubicBezTo>
                  <a:pt x="3185901" y="988996"/>
                  <a:pt x="3091273" y="1000330"/>
                  <a:pt x="2992871" y="1007889"/>
                </a:cubicBezTo>
                <a:cubicBezTo>
                  <a:pt x="2977735" y="924755"/>
                  <a:pt x="2962589" y="837837"/>
                  <a:pt x="2947453" y="747144"/>
                </a:cubicBezTo>
                <a:cubicBezTo>
                  <a:pt x="3049640" y="732034"/>
                  <a:pt x="3155620" y="720700"/>
                  <a:pt x="3257807" y="713140"/>
                </a:cubicBezTo>
                <a:close/>
                <a:moveTo>
                  <a:pt x="3649226" y="699109"/>
                </a:moveTo>
                <a:cubicBezTo>
                  <a:pt x="3754657" y="702849"/>
                  <a:pt x="3856331" y="706589"/>
                  <a:pt x="3958006" y="710338"/>
                </a:cubicBezTo>
                <a:cubicBezTo>
                  <a:pt x="3950473" y="803904"/>
                  <a:pt x="3942940" y="889991"/>
                  <a:pt x="3935407" y="979818"/>
                </a:cubicBezTo>
                <a:cubicBezTo>
                  <a:pt x="3841275" y="972330"/>
                  <a:pt x="3743367" y="972330"/>
                  <a:pt x="3649226" y="972330"/>
                </a:cubicBezTo>
                <a:cubicBezTo>
                  <a:pt x="3649226" y="882503"/>
                  <a:pt x="3649226" y="792676"/>
                  <a:pt x="3649226" y="699109"/>
                </a:cubicBezTo>
                <a:close/>
                <a:moveTo>
                  <a:pt x="3607115" y="699109"/>
                </a:moveTo>
                <a:cubicBezTo>
                  <a:pt x="3607115" y="792676"/>
                  <a:pt x="3607115" y="882503"/>
                  <a:pt x="3607115" y="972330"/>
                </a:cubicBezTo>
                <a:cubicBezTo>
                  <a:pt x="3512973" y="972330"/>
                  <a:pt x="3415066" y="972330"/>
                  <a:pt x="3320925" y="979818"/>
                </a:cubicBezTo>
                <a:cubicBezTo>
                  <a:pt x="3309634" y="893731"/>
                  <a:pt x="3302101" y="803904"/>
                  <a:pt x="3298335" y="710338"/>
                </a:cubicBezTo>
                <a:cubicBezTo>
                  <a:pt x="3400009" y="706589"/>
                  <a:pt x="3501675" y="702849"/>
                  <a:pt x="3607115" y="699109"/>
                </a:cubicBezTo>
                <a:close/>
                <a:moveTo>
                  <a:pt x="5142881" y="628928"/>
                </a:moveTo>
                <a:cubicBezTo>
                  <a:pt x="5253201" y="670093"/>
                  <a:pt x="5363523" y="711266"/>
                  <a:pt x="5473835" y="756179"/>
                </a:cubicBezTo>
                <a:cubicBezTo>
                  <a:pt x="5447205" y="827290"/>
                  <a:pt x="5416773" y="898408"/>
                  <a:pt x="5382539" y="965779"/>
                </a:cubicBezTo>
                <a:cubicBezTo>
                  <a:pt x="5276029" y="928345"/>
                  <a:pt x="5173312" y="894660"/>
                  <a:pt x="5066802" y="864723"/>
                </a:cubicBezTo>
                <a:cubicBezTo>
                  <a:pt x="5097233" y="786125"/>
                  <a:pt x="5120061" y="711266"/>
                  <a:pt x="5142881" y="628928"/>
                </a:cubicBezTo>
                <a:close/>
                <a:moveTo>
                  <a:pt x="2130621" y="628928"/>
                </a:moveTo>
                <a:cubicBezTo>
                  <a:pt x="2153661" y="711266"/>
                  <a:pt x="2176701" y="786125"/>
                  <a:pt x="2203579" y="864723"/>
                </a:cubicBezTo>
                <a:cubicBezTo>
                  <a:pt x="2099898" y="894660"/>
                  <a:pt x="1992380" y="928345"/>
                  <a:pt x="1888707" y="965779"/>
                </a:cubicBezTo>
                <a:cubicBezTo>
                  <a:pt x="1854147" y="898408"/>
                  <a:pt x="1823424" y="827290"/>
                  <a:pt x="1796546" y="756179"/>
                </a:cubicBezTo>
                <a:cubicBezTo>
                  <a:pt x="1907902" y="711266"/>
                  <a:pt x="2019266" y="670093"/>
                  <a:pt x="2130621" y="628928"/>
                </a:cubicBezTo>
                <a:close/>
                <a:moveTo>
                  <a:pt x="1673185" y="544715"/>
                </a:moveTo>
                <a:cubicBezTo>
                  <a:pt x="1691858" y="618186"/>
                  <a:pt x="1714261" y="691656"/>
                  <a:pt x="1740405" y="761263"/>
                </a:cubicBezTo>
                <a:cubicBezTo>
                  <a:pt x="1632109" y="811534"/>
                  <a:pt x="1523821" y="865669"/>
                  <a:pt x="1415525" y="923677"/>
                </a:cubicBezTo>
                <a:cubicBezTo>
                  <a:pt x="1385651" y="865669"/>
                  <a:pt x="1355776" y="803798"/>
                  <a:pt x="1333372" y="741927"/>
                </a:cubicBezTo>
                <a:cubicBezTo>
                  <a:pt x="1449131" y="672320"/>
                  <a:pt x="1561158" y="606586"/>
                  <a:pt x="1673185" y="544715"/>
                </a:cubicBezTo>
                <a:close/>
                <a:moveTo>
                  <a:pt x="4771655" y="516644"/>
                </a:moveTo>
                <a:cubicBezTo>
                  <a:pt x="4879395" y="546581"/>
                  <a:pt x="4987143" y="580266"/>
                  <a:pt x="5094881" y="617699"/>
                </a:cubicBezTo>
                <a:cubicBezTo>
                  <a:pt x="5072593" y="696298"/>
                  <a:pt x="5050295" y="774896"/>
                  <a:pt x="5024293" y="853495"/>
                </a:cubicBezTo>
                <a:cubicBezTo>
                  <a:pt x="4920267" y="823550"/>
                  <a:pt x="4816233" y="797353"/>
                  <a:pt x="4715920" y="771148"/>
                </a:cubicBezTo>
                <a:cubicBezTo>
                  <a:pt x="4734495" y="688809"/>
                  <a:pt x="4753071" y="602722"/>
                  <a:pt x="4771655" y="516644"/>
                </a:cubicBezTo>
                <a:close/>
                <a:moveTo>
                  <a:pt x="2498725" y="516644"/>
                </a:moveTo>
                <a:cubicBezTo>
                  <a:pt x="2517310" y="602722"/>
                  <a:pt x="2532172" y="688809"/>
                  <a:pt x="2554461" y="771148"/>
                </a:cubicBezTo>
                <a:cubicBezTo>
                  <a:pt x="2450435" y="797353"/>
                  <a:pt x="2350122" y="823550"/>
                  <a:pt x="2246087" y="853495"/>
                </a:cubicBezTo>
                <a:cubicBezTo>
                  <a:pt x="2220085" y="774896"/>
                  <a:pt x="2197788" y="696298"/>
                  <a:pt x="2175499" y="617699"/>
                </a:cubicBezTo>
                <a:cubicBezTo>
                  <a:pt x="2283238" y="580266"/>
                  <a:pt x="2390987" y="546581"/>
                  <a:pt x="2498725" y="516644"/>
                </a:cubicBezTo>
                <a:close/>
                <a:moveTo>
                  <a:pt x="4388617" y="432432"/>
                </a:moveTo>
                <a:cubicBezTo>
                  <a:pt x="4497719" y="451785"/>
                  <a:pt x="4606819" y="475020"/>
                  <a:pt x="4715920" y="502127"/>
                </a:cubicBezTo>
                <a:cubicBezTo>
                  <a:pt x="4700872" y="595048"/>
                  <a:pt x="4682058" y="684097"/>
                  <a:pt x="4663253" y="769282"/>
                </a:cubicBezTo>
                <a:cubicBezTo>
                  <a:pt x="4557909" y="746047"/>
                  <a:pt x="4456341" y="726694"/>
                  <a:pt x="4350999" y="711204"/>
                </a:cubicBezTo>
                <a:cubicBezTo>
                  <a:pt x="4366046" y="618274"/>
                  <a:pt x="4377337" y="525353"/>
                  <a:pt x="4388617" y="432432"/>
                </a:cubicBezTo>
                <a:close/>
                <a:moveTo>
                  <a:pt x="2867723" y="432432"/>
                </a:moveTo>
                <a:cubicBezTo>
                  <a:pt x="2879005" y="525353"/>
                  <a:pt x="2894052" y="618274"/>
                  <a:pt x="2905343" y="711204"/>
                </a:cubicBezTo>
                <a:cubicBezTo>
                  <a:pt x="2803766" y="726694"/>
                  <a:pt x="2698431" y="746047"/>
                  <a:pt x="2596855" y="769282"/>
                </a:cubicBezTo>
                <a:cubicBezTo>
                  <a:pt x="2574283" y="684097"/>
                  <a:pt x="2559226" y="595048"/>
                  <a:pt x="2540421" y="502127"/>
                </a:cubicBezTo>
                <a:cubicBezTo>
                  <a:pt x="2649521" y="475020"/>
                  <a:pt x="2758622" y="451785"/>
                  <a:pt x="2867723" y="432432"/>
                </a:cubicBezTo>
                <a:close/>
                <a:moveTo>
                  <a:pt x="4019178" y="390330"/>
                </a:moveTo>
                <a:cubicBezTo>
                  <a:pt x="4129782" y="397765"/>
                  <a:pt x="4240395" y="412645"/>
                  <a:pt x="4350999" y="431247"/>
                </a:cubicBezTo>
                <a:cubicBezTo>
                  <a:pt x="4339557" y="520534"/>
                  <a:pt x="4328117" y="613544"/>
                  <a:pt x="4312857" y="699109"/>
                </a:cubicBezTo>
                <a:cubicBezTo>
                  <a:pt x="4209875" y="684230"/>
                  <a:pt x="4103081" y="673063"/>
                  <a:pt x="4000107" y="665628"/>
                </a:cubicBezTo>
                <a:cubicBezTo>
                  <a:pt x="4007737" y="576340"/>
                  <a:pt x="4011548" y="483330"/>
                  <a:pt x="4019178" y="390330"/>
                </a:cubicBezTo>
                <a:close/>
                <a:moveTo>
                  <a:pt x="3237163" y="390330"/>
                </a:moveTo>
                <a:cubicBezTo>
                  <a:pt x="3240973" y="482225"/>
                  <a:pt x="3248603" y="574121"/>
                  <a:pt x="3256233" y="662348"/>
                </a:cubicBezTo>
                <a:cubicBezTo>
                  <a:pt x="3149440" y="673373"/>
                  <a:pt x="3046457" y="684406"/>
                  <a:pt x="2939664" y="699109"/>
                </a:cubicBezTo>
                <a:cubicBezTo>
                  <a:pt x="2928224" y="610883"/>
                  <a:pt x="2916783" y="522665"/>
                  <a:pt x="2905343" y="430760"/>
                </a:cubicBezTo>
                <a:cubicBezTo>
                  <a:pt x="3015946" y="412380"/>
                  <a:pt x="3126559" y="397676"/>
                  <a:pt x="3237163" y="390330"/>
                </a:cubicBezTo>
                <a:close/>
                <a:moveTo>
                  <a:pt x="5203417" y="362259"/>
                </a:moveTo>
                <a:cubicBezTo>
                  <a:pt x="5261429" y="385458"/>
                  <a:pt x="5318505" y="410594"/>
                  <a:pt x="5375114" y="437179"/>
                </a:cubicBezTo>
                <a:lnTo>
                  <a:pt x="5525800" y="511785"/>
                </a:lnTo>
                <a:lnTo>
                  <a:pt x="5525800" y="580369"/>
                </a:lnTo>
                <a:lnTo>
                  <a:pt x="5476637" y="741220"/>
                </a:lnTo>
                <a:cubicBezTo>
                  <a:pt x="5368093" y="690949"/>
                  <a:pt x="5259559" y="648414"/>
                  <a:pt x="5151015" y="609742"/>
                </a:cubicBezTo>
                <a:cubicBezTo>
                  <a:pt x="5169731" y="528536"/>
                  <a:pt x="5188439" y="443465"/>
                  <a:pt x="5203417" y="362259"/>
                </a:cubicBezTo>
                <a:close/>
                <a:moveTo>
                  <a:pt x="3649226" y="362259"/>
                </a:moveTo>
                <a:cubicBezTo>
                  <a:pt x="3764065" y="362259"/>
                  <a:pt x="3875066" y="366166"/>
                  <a:pt x="3986077" y="377890"/>
                </a:cubicBezTo>
                <a:cubicBezTo>
                  <a:pt x="3978420" y="475603"/>
                  <a:pt x="3974592" y="573325"/>
                  <a:pt x="3966935" y="671039"/>
                </a:cubicBezTo>
                <a:cubicBezTo>
                  <a:pt x="3859753" y="663223"/>
                  <a:pt x="3756408" y="659306"/>
                  <a:pt x="3649226" y="659306"/>
                </a:cubicBezTo>
                <a:cubicBezTo>
                  <a:pt x="3649226" y="561593"/>
                  <a:pt x="3649226" y="463880"/>
                  <a:pt x="3649226" y="362259"/>
                </a:cubicBezTo>
                <a:close/>
                <a:moveTo>
                  <a:pt x="3603287" y="362259"/>
                </a:moveTo>
                <a:cubicBezTo>
                  <a:pt x="3603287" y="463880"/>
                  <a:pt x="3603287" y="561593"/>
                  <a:pt x="3607115" y="659306"/>
                </a:cubicBezTo>
                <a:cubicBezTo>
                  <a:pt x="3499933" y="659306"/>
                  <a:pt x="3392751" y="663223"/>
                  <a:pt x="3289405" y="671039"/>
                </a:cubicBezTo>
                <a:cubicBezTo>
                  <a:pt x="3281749" y="573325"/>
                  <a:pt x="3277921" y="475603"/>
                  <a:pt x="3270264" y="377890"/>
                </a:cubicBezTo>
                <a:cubicBezTo>
                  <a:pt x="3381275" y="366166"/>
                  <a:pt x="3492276" y="362259"/>
                  <a:pt x="3603287" y="362259"/>
                </a:cubicBezTo>
                <a:close/>
                <a:moveTo>
                  <a:pt x="2063215" y="362259"/>
                </a:moveTo>
                <a:cubicBezTo>
                  <a:pt x="2081932" y="443465"/>
                  <a:pt x="2100641" y="528536"/>
                  <a:pt x="2119357" y="609742"/>
                </a:cubicBezTo>
                <a:cubicBezTo>
                  <a:pt x="2010814" y="648414"/>
                  <a:pt x="1902279" y="690949"/>
                  <a:pt x="1793735" y="741220"/>
                </a:cubicBezTo>
                <a:cubicBezTo>
                  <a:pt x="1767538" y="667750"/>
                  <a:pt x="1745082" y="594270"/>
                  <a:pt x="1726365" y="520800"/>
                </a:cubicBezTo>
                <a:cubicBezTo>
                  <a:pt x="1838648" y="462801"/>
                  <a:pt x="1950932" y="408657"/>
                  <a:pt x="2063215" y="362259"/>
                </a:cubicBezTo>
                <a:close/>
                <a:moveTo>
                  <a:pt x="1625734" y="306117"/>
                </a:moveTo>
                <a:cubicBezTo>
                  <a:pt x="1636856" y="379508"/>
                  <a:pt x="1651683" y="452908"/>
                  <a:pt x="1670223" y="526308"/>
                </a:cubicBezTo>
                <a:cubicBezTo>
                  <a:pt x="1555287" y="588108"/>
                  <a:pt x="1444065" y="653780"/>
                  <a:pt x="1332842" y="727180"/>
                </a:cubicBezTo>
                <a:cubicBezTo>
                  <a:pt x="1310597" y="665371"/>
                  <a:pt x="1292057" y="607426"/>
                  <a:pt x="1277231" y="545617"/>
                </a:cubicBezTo>
                <a:cubicBezTo>
                  <a:pt x="1395871" y="460635"/>
                  <a:pt x="1510798" y="379508"/>
                  <a:pt x="1625734" y="306117"/>
                </a:cubicBezTo>
                <a:close/>
                <a:moveTo>
                  <a:pt x="4812935" y="221904"/>
                </a:moveTo>
                <a:cubicBezTo>
                  <a:pt x="4924387" y="260576"/>
                  <a:pt x="5035849" y="303111"/>
                  <a:pt x="5151023" y="349510"/>
                </a:cubicBezTo>
                <a:cubicBezTo>
                  <a:pt x="5132448" y="434589"/>
                  <a:pt x="5117586" y="515787"/>
                  <a:pt x="5095297" y="600866"/>
                </a:cubicBezTo>
                <a:cubicBezTo>
                  <a:pt x="4987549" y="562194"/>
                  <a:pt x="4879810" y="527395"/>
                  <a:pt x="4772062" y="496460"/>
                </a:cubicBezTo>
                <a:cubicBezTo>
                  <a:pt x="4786924" y="407517"/>
                  <a:pt x="4801786" y="314710"/>
                  <a:pt x="4812935" y="221904"/>
                </a:cubicBezTo>
                <a:close/>
                <a:moveTo>
                  <a:pt x="2455934" y="221904"/>
                </a:moveTo>
                <a:cubicBezTo>
                  <a:pt x="2467499" y="314710"/>
                  <a:pt x="2482909" y="407517"/>
                  <a:pt x="2498319" y="496460"/>
                </a:cubicBezTo>
                <a:cubicBezTo>
                  <a:pt x="2386583" y="527395"/>
                  <a:pt x="2274848" y="562194"/>
                  <a:pt x="2159267" y="600866"/>
                </a:cubicBezTo>
                <a:cubicBezTo>
                  <a:pt x="2140001" y="515787"/>
                  <a:pt x="2120737" y="434589"/>
                  <a:pt x="2105326" y="349510"/>
                </a:cubicBezTo>
                <a:cubicBezTo>
                  <a:pt x="2220908" y="303111"/>
                  <a:pt x="2340353" y="260576"/>
                  <a:pt x="2455934" y="221904"/>
                </a:cubicBezTo>
                <a:close/>
                <a:moveTo>
                  <a:pt x="4420172" y="123652"/>
                </a:moveTo>
                <a:cubicBezTo>
                  <a:pt x="4540041" y="146047"/>
                  <a:pt x="4656056" y="175912"/>
                  <a:pt x="4772062" y="209509"/>
                </a:cubicBezTo>
                <a:cubicBezTo>
                  <a:pt x="4760462" y="299097"/>
                  <a:pt x="4748863" y="388685"/>
                  <a:pt x="4729527" y="474542"/>
                </a:cubicBezTo>
                <a:cubicBezTo>
                  <a:pt x="4617385" y="444677"/>
                  <a:pt x="4505243" y="422282"/>
                  <a:pt x="4393100" y="403618"/>
                </a:cubicBezTo>
                <a:cubicBezTo>
                  <a:pt x="4404700" y="310290"/>
                  <a:pt x="4412436" y="216971"/>
                  <a:pt x="4420172" y="123652"/>
                </a:cubicBezTo>
                <a:close/>
                <a:moveTo>
                  <a:pt x="2846345" y="123652"/>
                </a:moveTo>
                <a:cubicBezTo>
                  <a:pt x="2854081" y="216971"/>
                  <a:pt x="2865681" y="310290"/>
                  <a:pt x="2877281" y="403618"/>
                </a:cubicBezTo>
                <a:cubicBezTo>
                  <a:pt x="2765138" y="422282"/>
                  <a:pt x="2649133" y="444677"/>
                  <a:pt x="2536991" y="474542"/>
                </a:cubicBezTo>
                <a:cubicBezTo>
                  <a:pt x="2521518" y="388685"/>
                  <a:pt x="2509919" y="299097"/>
                  <a:pt x="2498319" y="209509"/>
                </a:cubicBezTo>
                <a:cubicBezTo>
                  <a:pt x="2614325" y="175912"/>
                  <a:pt x="2730339" y="146047"/>
                  <a:pt x="2846345" y="123652"/>
                </a:cubicBezTo>
                <a:close/>
                <a:moveTo>
                  <a:pt x="5245315" y="95581"/>
                </a:moveTo>
                <a:cubicBezTo>
                  <a:pt x="5304454" y="123846"/>
                  <a:pt x="5363593" y="153997"/>
                  <a:pt x="5422732" y="185561"/>
                </a:cubicBezTo>
                <a:lnTo>
                  <a:pt x="5525800" y="242761"/>
                </a:lnTo>
                <a:lnTo>
                  <a:pt x="5525800" y="488546"/>
                </a:lnTo>
                <a:lnTo>
                  <a:pt x="5382191" y="417810"/>
                </a:lnTo>
                <a:cubicBezTo>
                  <a:pt x="5324482" y="391428"/>
                  <a:pt x="5266296" y="366931"/>
                  <a:pt x="5207157" y="344320"/>
                </a:cubicBezTo>
                <a:cubicBezTo>
                  <a:pt x="5222417" y="261407"/>
                  <a:pt x="5237685" y="178494"/>
                  <a:pt x="5245315" y="95581"/>
                </a:cubicBezTo>
                <a:close/>
                <a:moveTo>
                  <a:pt x="2028540" y="95581"/>
                </a:moveTo>
                <a:cubicBezTo>
                  <a:pt x="2036241" y="178494"/>
                  <a:pt x="2047805" y="261407"/>
                  <a:pt x="2063215" y="344320"/>
                </a:cubicBezTo>
                <a:cubicBezTo>
                  <a:pt x="1947625" y="389543"/>
                  <a:pt x="1832044" y="442307"/>
                  <a:pt x="1712608" y="502613"/>
                </a:cubicBezTo>
                <a:cubicBezTo>
                  <a:pt x="1697189" y="430999"/>
                  <a:pt x="1681779" y="359394"/>
                  <a:pt x="1670223" y="284023"/>
                </a:cubicBezTo>
                <a:cubicBezTo>
                  <a:pt x="1789659" y="216184"/>
                  <a:pt x="1909104" y="152112"/>
                  <a:pt x="2028540" y="95581"/>
                </a:cubicBezTo>
                <a:close/>
                <a:moveTo>
                  <a:pt x="3213229" y="67510"/>
                </a:moveTo>
                <a:cubicBezTo>
                  <a:pt x="3220691" y="165913"/>
                  <a:pt x="3224431" y="264316"/>
                  <a:pt x="3228162" y="362727"/>
                </a:cubicBezTo>
                <a:cubicBezTo>
                  <a:pt x="3119910" y="370295"/>
                  <a:pt x="3011658" y="385432"/>
                  <a:pt x="2903397" y="404361"/>
                </a:cubicBezTo>
                <a:cubicBezTo>
                  <a:pt x="2892205" y="313526"/>
                  <a:pt x="2884734" y="215114"/>
                  <a:pt x="2877272" y="120495"/>
                </a:cubicBezTo>
                <a:cubicBezTo>
                  <a:pt x="2989255" y="97782"/>
                  <a:pt x="3101247" y="78862"/>
                  <a:pt x="3213229" y="67510"/>
                </a:cubicBezTo>
                <a:close/>
                <a:moveTo>
                  <a:pt x="4042952" y="53479"/>
                </a:moveTo>
                <a:cubicBezTo>
                  <a:pt x="4153759" y="69075"/>
                  <a:pt x="4268262" y="84671"/>
                  <a:pt x="4379069" y="108056"/>
                </a:cubicBezTo>
                <a:cubicBezTo>
                  <a:pt x="4371687" y="209429"/>
                  <a:pt x="4360600" y="306895"/>
                  <a:pt x="4353217" y="404369"/>
                </a:cubicBezTo>
                <a:cubicBezTo>
                  <a:pt x="4246097" y="384875"/>
                  <a:pt x="4135290" y="369279"/>
                  <a:pt x="4028179" y="357582"/>
                </a:cubicBezTo>
                <a:cubicBezTo>
                  <a:pt x="4035561" y="260116"/>
                  <a:pt x="4039257" y="158743"/>
                  <a:pt x="4042952" y="53479"/>
                </a:cubicBezTo>
                <a:close/>
                <a:moveTo>
                  <a:pt x="3653081" y="39439"/>
                </a:moveTo>
                <a:cubicBezTo>
                  <a:pt x="3768759" y="39439"/>
                  <a:pt x="3884438" y="43205"/>
                  <a:pt x="4000117" y="54495"/>
                </a:cubicBezTo>
                <a:cubicBezTo>
                  <a:pt x="3996262" y="156170"/>
                  <a:pt x="3992407" y="254077"/>
                  <a:pt x="3988543" y="348219"/>
                </a:cubicBezTo>
                <a:cubicBezTo>
                  <a:pt x="3876728" y="340686"/>
                  <a:pt x="3764905" y="336920"/>
                  <a:pt x="3649226" y="336920"/>
                </a:cubicBezTo>
                <a:cubicBezTo>
                  <a:pt x="3653081" y="239012"/>
                  <a:pt x="3653081" y="141104"/>
                  <a:pt x="3653081" y="39439"/>
                </a:cubicBezTo>
                <a:close/>
                <a:moveTo>
                  <a:pt x="3607124" y="39439"/>
                </a:moveTo>
                <a:cubicBezTo>
                  <a:pt x="3607124" y="144446"/>
                  <a:pt x="3607124" y="245572"/>
                  <a:pt x="3607124" y="346698"/>
                </a:cubicBezTo>
                <a:cubicBezTo>
                  <a:pt x="3495300" y="346698"/>
                  <a:pt x="3383476" y="350588"/>
                  <a:pt x="3271652" y="362259"/>
                </a:cubicBezTo>
                <a:cubicBezTo>
                  <a:pt x="3263943" y="261133"/>
                  <a:pt x="3260088" y="160007"/>
                  <a:pt x="3256233" y="54991"/>
                </a:cubicBezTo>
                <a:cubicBezTo>
                  <a:pt x="3371912" y="47219"/>
                  <a:pt x="3491445" y="39439"/>
                  <a:pt x="3607124" y="39439"/>
                </a:cubicBezTo>
                <a:close/>
                <a:moveTo>
                  <a:pt x="4833555" y="0"/>
                </a:moveTo>
                <a:lnTo>
                  <a:pt x="5030746" y="0"/>
                </a:lnTo>
                <a:lnTo>
                  <a:pt x="5193125" y="71745"/>
                </a:lnTo>
                <a:cubicBezTo>
                  <a:pt x="5185549" y="153305"/>
                  <a:pt x="5174179" y="238579"/>
                  <a:pt x="5159016" y="320148"/>
                </a:cubicBezTo>
                <a:cubicBezTo>
                  <a:pt x="5041543" y="271946"/>
                  <a:pt x="4927853" y="231170"/>
                  <a:pt x="4814163" y="197803"/>
                </a:cubicBezTo>
                <a:close/>
                <a:moveTo>
                  <a:pt x="4427218" y="0"/>
                </a:moveTo>
                <a:lnTo>
                  <a:pt x="4790766" y="0"/>
                </a:lnTo>
                <a:lnTo>
                  <a:pt x="4773061" y="179802"/>
                </a:lnTo>
                <a:cubicBezTo>
                  <a:pt x="4657055" y="146365"/>
                  <a:pt x="4537177" y="116641"/>
                  <a:pt x="4421171" y="90630"/>
                </a:cubicBezTo>
                <a:close/>
                <a:moveTo>
                  <a:pt x="4043356" y="0"/>
                </a:moveTo>
                <a:lnTo>
                  <a:pt x="4393512" y="0"/>
                </a:lnTo>
                <a:lnTo>
                  <a:pt x="4388131" y="81550"/>
                </a:lnTo>
                <a:cubicBezTo>
                  <a:pt x="4274097" y="59385"/>
                  <a:pt x="4160054" y="40915"/>
                  <a:pt x="4042219" y="29837"/>
                </a:cubicBezTo>
                <a:close/>
                <a:moveTo>
                  <a:pt x="3649226" y="0"/>
                </a:moveTo>
                <a:lnTo>
                  <a:pt x="3993197" y="0"/>
                </a:lnTo>
                <a:lnTo>
                  <a:pt x="3992566" y="25408"/>
                </a:lnTo>
                <a:cubicBezTo>
                  <a:pt x="3875605" y="14277"/>
                  <a:pt x="3762411" y="6850"/>
                  <a:pt x="3649226" y="6850"/>
                </a:cubicBezTo>
                <a:close/>
                <a:moveTo>
                  <a:pt x="3263137" y="0"/>
                </a:moveTo>
                <a:lnTo>
                  <a:pt x="3607124" y="0"/>
                </a:lnTo>
                <a:lnTo>
                  <a:pt x="3607124" y="6850"/>
                </a:lnTo>
                <a:cubicBezTo>
                  <a:pt x="3493929" y="6850"/>
                  <a:pt x="3376969" y="14277"/>
                  <a:pt x="3263775" y="25408"/>
                </a:cubicBezTo>
                <a:close/>
                <a:moveTo>
                  <a:pt x="2859676" y="0"/>
                </a:moveTo>
                <a:lnTo>
                  <a:pt x="3213161" y="0"/>
                </a:lnTo>
                <a:lnTo>
                  <a:pt x="3214123" y="38564"/>
                </a:lnTo>
                <a:cubicBezTo>
                  <a:pt x="3098886" y="53762"/>
                  <a:pt x="2983641" y="68969"/>
                  <a:pt x="2864567" y="95581"/>
                </a:cubicBezTo>
                <a:close/>
                <a:moveTo>
                  <a:pt x="2479267" y="0"/>
                </a:moveTo>
                <a:lnTo>
                  <a:pt x="2829347" y="0"/>
                </a:lnTo>
                <a:lnTo>
                  <a:pt x="2835170" y="90630"/>
                </a:lnTo>
                <a:cubicBezTo>
                  <a:pt x="2719730" y="116641"/>
                  <a:pt x="2608021" y="146365"/>
                  <a:pt x="2496312" y="179802"/>
                </a:cubicBezTo>
                <a:close/>
                <a:moveTo>
                  <a:pt x="2239635" y="0"/>
                </a:moveTo>
                <a:lnTo>
                  <a:pt x="2436832" y="0"/>
                </a:lnTo>
                <a:lnTo>
                  <a:pt x="2456217" y="197803"/>
                </a:lnTo>
                <a:cubicBezTo>
                  <a:pt x="2342527" y="231170"/>
                  <a:pt x="2225054" y="271946"/>
                  <a:pt x="2111365" y="320148"/>
                </a:cubicBezTo>
                <a:cubicBezTo>
                  <a:pt x="2096202" y="238579"/>
                  <a:pt x="2084832" y="153305"/>
                  <a:pt x="2077255" y="71745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97BED6-7F87-4FCC-9A3A-6277B2943E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54346" y="2421660"/>
            <a:ext cx="5737500" cy="1583405"/>
          </a:xfrm>
        </p:spPr>
        <p:txBody>
          <a:bodyPr>
            <a:noAutofit/>
          </a:bodyPr>
          <a:lstStyle>
            <a:lvl1pPr>
              <a:defRPr sz="3200" cap="all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title over two lines maximum</a:t>
            </a:r>
            <a:endParaRPr lang="en-GB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2BB50A6A-C001-4E60-8069-8D74742116B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54819" y="4540368"/>
            <a:ext cx="3333750" cy="1440000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B5DBFD6-36E0-4607-B304-9E1EE49F96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412776"/>
            <a:ext cx="2829931" cy="90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245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bg bwMode="gray"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962685-E143-4935-9D9C-8195F7C04E10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07A254-9BA7-4AAB-805D-71DE07A1D9B1}" type="datetime4">
              <a:rPr lang="en-US" smtClean="0"/>
              <a:t>July 20, 2020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1EE1BE-9091-4CB5-AC4F-F8FE5024B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8FD7A4-1CC6-4D18-B9E6-345A402B1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1D04F9A-0280-45EB-95F0-6DA7BDF0AC7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97BED6-7F87-4FCC-9A3A-6277B2943E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2533586" y="2528900"/>
            <a:ext cx="4244400" cy="1417108"/>
          </a:xfrm>
        </p:spPr>
        <p:txBody>
          <a:bodyPr anchor="t">
            <a:noAutofit/>
          </a:bodyPr>
          <a:lstStyle>
            <a:lvl1pPr>
              <a:defRPr sz="3200" b="0" cap="all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 over three lines max</a:t>
            </a:r>
            <a:endParaRPr lang="en-GB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2BB50A6A-C001-4E60-8069-8D74742116B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534060" y="3969060"/>
            <a:ext cx="2241249" cy="1746250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323E8C3E-A279-4035-8A60-6B5896566B0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519772" y="1016733"/>
            <a:ext cx="3312368" cy="1417111"/>
          </a:xfrm>
        </p:spPr>
        <p:txBody>
          <a:bodyPr anchor="b">
            <a:noAutofit/>
          </a:bodyPr>
          <a:lstStyle>
            <a:lvl1pPr>
              <a:defRPr sz="8000" b="1">
                <a:solidFill>
                  <a:schemeClr val="bg1"/>
                </a:solidFill>
              </a:defRPr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##.##</a:t>
            </a:r>
          </a:p>
        </p:txBody>
      </p:sp>
      <p:sp>
        <p:nvSpPr>
          <p:cNvPr id="11" name="Freeform: Shape 61">
            <a:extLst>
              <a:ext uri="{FF2B5EF4-FFF2-40B4-BE49-F238E27FC236}">
                <a16:creationId xmlns:a16="http://schemas.microsoft.com/office/drawing/2014/main" id="{39D21A9A-B5E4-4D99-9CC5-14E3DA964F0A}"/>
              </a:ext>
            </a:extLst>
          </p:cNvPr>
          <p:cNvSpPr>
            <a:spLocks/>
          </p:cNvSpPr>
          <p:nvPr userDrawn="1"/>
        </p:nvSpPr>
        <p:spPr bwMode="gray">
          <a:xfrm>
            <a:off x="0" y="0"/>
            <a:ext cx="2201317" cy="2714472"/>
          </a:xfrm>
          <a:custGeom>
            <a:avLst/>
            <a:gdLst>
              <a:gd name="connsiteX0" fmla="*/ 421640 w 4027599"/>
              <a:gd name="connsiteY0" fmla="*/ 4594315 h 4966483"/>
              <a:gd name="connsiteX1" fmla="*/ 429982 w 4027599"/>
              <a:gd name="connsiteY1" fmla="*/ 4940822 h 4966483"/>
              <a:gd name="connsiteX2" fmla="*/ 42302 w 4027599"/>
              <a:gd name="connsiteY2" fmla="*/ 4966483 h 4966483"/>
              <a:gd name="connsiteX3" fmla="*/ 42302 w 4027599"/>
              <a:gd name="connsiteY3" fmla="*/ 4615707 h 4966483"/>
              <a:gd name="connsiteX4" fmla="*/ 421640 w 4027599"/>
              <a:gd name="connsiteY4" fmla="*/ 4594315 h 4966483"/>
              <a:gd name="connsiteX5" fmla="*/ 843177 w 4027599"/>
              <a:gd name="connsiteY5" fmla="*/ 4532287 h 4966483"/>
              <a:gd name="connsiteX6" fmla="*/ 864179 w 4027599"/>
              <a:gd name="connsiteY6" fmla="*/ 4864073 h 4966483"/>
              <a:gd name="connsiteX7" fmla="*/ 473597 w 4027599"/>
              <a:gd name="connsiteY7" fmla="*/ 4935469 h 4966483"/>
              <a:gd name="connsiteX8" fmla="*/ 460996 w 4027599"/>
              <a:gd name="connsiteY8" fmla="*/ 4595282 h 4966483"/>
              <a:gd name="connsiteX9" fmla="*/ 843177 w 4027599"/>
              <a:gd name="connsiteY9" fmla="*/ 4532287 h 4966483"/>
              <a:gd name="connsiteX10" fmla="*/ 1268465 w 4027599"/>
              <a:gd name="connsiteY10" fmla="*/ 4423733 h 4966483"/>
              <a:gd name="connsiteX11" fmla="*/ 1298375 w 4027599"/>
              <a:gd name="connsiteY11" fmla="*/ 4738738 h 4966483"/>
              <a:gd name="connsiteX12" fmla="*/ 901044 w 4027599"/>
              <a:gd name="connsiteY12" fmla="*/ 4857929 h 4966483"/>
              <a:gd name="connsiteX13" fmla="*/ 879681 w 4027599"/>
              <a:gd name="connsiteY13" fmla="*/ 4525899 h 4966483"/>
              <a:gd name="connsiteX14" fmla="*/ 1268465 w 4027599"/>
              <a:gd name="connsiteY14" fmla="*/ 4423733 h 4966483"/>
              <a:gd name="connsiteX15" fmla="*/ 1694886 w 4027599"/>
              <a:gd name="connsiteY15" fmla="*/ 4268663 h 4966483"/>
              <a:gd name="connsiteX16" fmla="*/ 1732571 w 4027599"/>
              <a:gd name="connsiteY16" fmla="*/ 4552917 h 4966483"/>
              <a:gd name="connsiteX17" fmla="*/ 1343191 w 4027599"/>
              <a:gd name="connsiteY17" fmla="*/ 4718371 h 4966483"/>
              <a:gd name="connsiteX18" fmla="*/ 1313877 w 4027599"/>
              <a:gd name="connsiteY18" fmla="*/ 4408670 h 4966483"/>
              <a:gd name="connsiteX19" fmla="*/ 1694886 w 4027599"/>
              <a:gd name="connsiteY19" fmla="*/ 4268663 h 4966483"/>
              <a:gd name="connsiteX20" fmla="*/ 402065 w 4027599"/>
              <a:gd name="connsiteY20" fmla="*/ 4237649 h 4966483"/>
              <a:gd name="connsiteX21" fmla="*/ 414470 w 4027599"/>
              <a:gd name="connsiteY21" fmla="*/ 4562363 h 4966483"/>
              <a:gd name="connsiteX22" fmla="*/ 42302 w 4027599"/>
              <a:gd name="connsiteY22" fmla="*/ 4578803 h 4966483"/>
              <a:gd name="connsiteX23" fmla="*/ 42302 w 4027599"/>
              <a:gd name="connsiteY23" fmla="*/ 4254089 h 4966483"/>
              <a:gd name="connsiteX24" fmla="*/ 402065 w 4027599"/>
              <a:gd name="connsiteY24" fmla="*/ 4237649 h 4966483"/>
              <a:gd name="connsiteX25" fmla="*/ 818962 w 4027599"/>
              <a:gd name="connsiteY25" fmla="*/ 4191133 h 4966483"/>
              <a:gd name="connsiteX26" fmla="*/ 848667 w 4027599"/>
              <a:gd name="connsiteY26" fmla="*/ 4504760 h 4966483"/>
              <a:gd name="connsiteX27" fmla="*/ 462462 w 4027599"/>
              <a:gd name="connsiteY27" fmla="*/ 4563301 h 4966483"/>
              <a:gd name="connsiteX28" fmla="*/ 445484 w 4027599"/>
              <a:gd name="connsiteY28" fmla="*/ 4237131 h 4966483"/>
              <a:gd name="connsiteX29" fmla="*/ 818962 w 4027599"/>
              <a:gd name="connsiteY29" fmla="*/ 4191133 h 4966483"/>
              <a:gd name="connsiteX30" fmla="*/ 1220366 w 4027599"/>
              <a:gd name="connsiteY30" fmla="*/ 4098091 h 4966483"/>
              <a:gd name="connsiteX31" fmla="*/ 1267361 w 4027599"/>
              <a:gd name="connsiteY31" fmla="*/ 4399420 h 4966483"/>
              <a:gd name="connsiteX32" fmla="*/ 878577 w 4027599"/>
              <a:gd name="connsiteY32" fmla="*/ 4501273 h 4966483"/>
              <a:gd name="connsiteX33" fmla="*/ 848667 w 4027599"/>
              <a:gd name="connsiteY33" fmla="*/ 4178727 h 4966483"/>
              <a:gd name="connsiteX34" fmla="*/ 1220366 w 4027599"/>
              <a:gd name="connsiteY34" fmla="*/ 4098091 h 4966483"/>
              <a:gd name="connsiteX35" fmla="*/ 2131680 w 4027599"/>
              <a:gd name="connsiteY35" fmla="*/ 4067077 h 4966483"/>
              <a:gd name="connsiteX36" fmla="*/ 2182270 w 4027599"/>
              <a:gd name="connsiteY36" fmla="*/ 4316918 h 4966483"/>
              <a:gd name="connsiteX37" fmla="*/ 1790233 w 4027599"/>
              <a:gd name="connsiteY37" fmla="*/ 4532287 h 4966483"/>
              <a:gd name="connsiteX38" fmla="*/ 1748073 w 4027599"/>
              <a:gd name="connsiteY38" fmla="*/ 4252301 h 4966483"/>
              <a:gd name="connsiteX39" fmla="*/ 2131680 w 4027599"/>
              <a:gd name="connsiteY39" fmla="*/ 4067077 h 4966483"/>
              <a:gd name="connsiteX40" fmla="*/ 1624486 w 4027599"/>
              <a:gd name="connsiteY40" fmla="*/ 3974035 h 4966483"/>
              <a:gd name="connsiteX41" fmla="*/ 1686055 w 4027599"/>
              <a:gd name="connsiteY41" fmla="*/ 4241459 h 4966483"/>
              <a:gd name="connsiteX42" fmla="*/ 1312519 w 4027599"/>
              <a:gd name="connsiteY42" fmla="*/ 4377217 h 4966483"/>
              <a:gd name="connsiteX43" fmla="*/ 1267361 w 4027599"/>
              <a:gd name="connsiteY43" fmla="*/ 4085119 h 4966483"/>
              <a:gd name="connsiteX44" fmla="*/ 1624486 w 4027599"/>
              <a:gd name="connsiteY44" fmla="*/ 3974035 h 4966483"/>
              <a:gd name="connsiteX45" fmla="*/ 377820 w 4027599"/>
              <a:gd name="connsiteY45" fmla="*/ 3896495 h 4966483"/>
              <a:gd name="connsiteX46" fmla="*/ 398968 w 4027599"/>
              <a:gd name="connsiteY46" fmla="*/ 4205658 h 4966483"/>
              <a:gd name="connsiteX47" fmla="*/ 26800 w 4027599"/>
              <a:gd name="connsiteY47" fmla="*/ 4222147 h 4966483"/>
              <a:gd name="connsiteX48" fmla="*/ 26800 w 4027599"/>
              <a:gd name="connsiteY48" fmla="*/ 3912983 h 4966483"/>
              <a:gd name="connsiteX49" fmla="*/ 377820 w 4027599"/>
              <a:gd name="connsiteY49" fmla="*/ 3896495 h 4966483"/>
              <a:gd name="connsiteX50" fmla="*/ 775523 w 4027599"/>
              <a:gd name="connsiteY50" fmla="*/ 3849979 h 4966483"/>
              <a:gd name="connsiteX51" fmla="*/ 817663 w 4027599"/>
              <a:gd name="connsiteY51" fmla="*/ 4159943 h 4966483"/>
              <a:gd name="connsiteX52" fmla="*/ 451052 w 4027599"/>
              <a:gd name="connsiteY52" fmla="*/ 4206645 h 4966483"/>
              <a:gd name="connsiteX53" fmla="*/ 429982 w 4027599"/>
              <a:gd name="connsiteY53" fmla="*/ 3892441 h 4966483"/>
              <a:gd name="connsiteX54" fmla="*/ 775523 w 4027599"/>
              <a:gd name="connsiteY54" fmla="*/ 3849979 h 4966483"/>
              <a:gd name="connsiteX55" fmla="*/ 2558570 w 4027599"/>
              <a:gd name="connsiteY55" fmla="*/ 3834467 h 4966483"/>
              <a:gd name="connsiteX56" fmla="*/ 2616466 w 4027599"/>
              <a:gd name="connsiteY56" fmla="*/ 4028375 h 4966483"/>
              <a:gd name="connsiteX57" fmla="*/ 2231892 w 4027599"/>
              <a:gd name="connsiteY57" fmla="*/ 4284175 h 4966483"/>
              <a:gd name="connsiteX58" fmla="*/ 2182270 w 4027599"/>
              <a:gd name="connsiteY58" fmla="*/ 4049006 h 4966483"/>
              <a:gd name="connsiteX59" fmla="*/ 2558570 w 4027599"/>
              <a:gd name="connsiteY59" fmla="*/ 3834467 h 4966483"/>
              <a:gd name="connsiteX60" fmla="*/ 2045808 w 4027599"/>
              <a:gd name="connsiteY60" fmla="*/ 3818965 h 4966483"/>
              <a:gd name="connsiteX61" fmla="*/ 2120242 w 4027599"/>
              <a:gd name="connsiteY61" fmla="*/ 4051106 h 4966483"/>
              <a:gd name="connsiteX62" fmla="*/ 1743941 w 4027599"/>
              <a:gd name="connsiteY62" fmla="*/ 4222147 h 4966483"/>
              <a:gd name="connsiteX63" fmla="*/ 1686045 w 4027599"/>
              <a:gd name="connsiteY63" fmla="*/ 3957438 h 4966483"/>
              <a:gd name="connsiteX64" fmla="*/ 2045808 w 4027599"/>
              <a:gd name="connsiteY64" fmla="*/ 3818965 h 4966483"/>
              <a:gd name="connsiteX65" fmla="*/ 1147144 w 4027599"/>
              <a:gd name="connsiteY65" fmla="*/ 3787951 h 4966483"/>
              <a:gd name="connsiteX66" fmla="*/ 1205333 w 4027599"/>
              <a:gd name="connsiteY66" fmla="*/ 4070828 h 4966483"/>
              <a:gd name="connsiteX67" fmla="*/ 843714 w 4027599"/>
              <a:gd name="connsiteY67" fmla="*/ 4144617 h 4966483"/>
              <a:gd name="connsiteX68" fmla="*/ 802151 w 4027599"/>
              <a:gd name="connsiteY68" fmla="*/ 3849451 h 4966483"/>
              <a:gd name="connsiteX69" fmla="*/ 1147144 w 4027599"/>
              <a:gd name="connsiteY69" fmla="*/ 3787951 h 4966483"/>
              <a:gd name="connsiteX70" fmla="*/ 1541935 w 4027599"/>
              <a:gd name="connsiteY70" fmla="*/ 3679397 h 4966483"/>
              <a:gd name="connsiteX71" fmla="*/ 1624027 w 4027599"/>
              <a:gd name="connsiteY71" fmla="*/ 3955084 h 4966483"/>
              <a:gd name="connsiteX72" fmla="*/ 1266912 w 4027599"/>
              <a:gd name="connsiteY72" fmla="*/ 4067077 h 4966483"/>
              <a:gd name="connsiteX73" fmla="*/ 1205333 w 4027599"/>
              <a:gd name="connsiteY73" fmla="*/ 3774168 h 4966483"/>
              <a:gd name="connsiteX74" fmla="*/ 1541935 w 4027599"/>
              <a:gd name="connsiteY74" fmla="*/ 3679397 h 4966483"/>
              <a:gd name="connsiteX75" fmla="*/ 2464815 w 4027599"/>
              <a:gd name="connsiteY75" fmla="*/ 3617369 h 4966483"/>
              <a:gd name="connsiteX76" fmla="*/ 2554438 w 4027599"/>
              <a:gd name="connsiteY76" fmla="*/ 3810730 h 4966483"/>
              <a:gd name="connsiteX77" fmla="*/ 2170323 w 4027599"/>
              <a:gd name="connsiteY77" fmla="*/ 4020551 h 4966483"/>
              <a:gd name="connsiteX78" fmla="*/ 2089228 w 4027599"/>
              <a:gd name="connsiteY78" fmla="*/ 3790168 h 4966483"/>
              <a:gd name="connsiteX79" fmla="*/ 2464815 w 4027599"/>
              <a:gd name="connsiteY79" fmla="*/ 3617369 h 4966483"/>
              <a:gd name="connsiteX80" fmla="*/ 1941845 w 4027599"/>
              <a:gd name="connsiteY80" fmla="*/ 3555340 h 4966483"/>
              <a:gd name="connsiteX81" fmla="*/ 2042712 w 4027599"/>
              <a:gd name="connsiteY81" fmla="*/ 3786915 h 4966483"/>
              <a:gd name="connsiteX82" fmla="*/ 1677059 w 4027599"/>
              <a:gd name="connsiteY82" fmla="*/ 3927509 h 4966483"/>
              <a:gd name="connsiteX83" fmla="*/ 1593003 w 4027599"/>
              <a:gd name="connsiteY83" fmla="*/ 3666991 h 4966483"/>
              <a:gd name="connsiteX84" fmla="*/ 1941845 w 4027599"/>
              <a:gd name="connsiteY84" fmla="*/ 3555340 h 4966483"/>
              <a:gd name="connsiteX85" fmla="*/ 357366 w 4027599"/>
              <a:gd name="connsiteY85" fmla="*/ 3539838 h 4966483"/>
              <a:gd name="connsiteX86" fmla="*/ 383466 w 4027599"/>
              <a:gd name="connsiteY86" fmla="*/ 3852469 h 4966483"/>
              <a:gd name="connsiteX87" fmla="*/ 26800 w 4027599"/>
              <a:gd name="connsiteY87" fmla="*/ 3865490 h 4966483"/>
              <a:gd name="connsiteX88" fmla="*/ 26800 w 4027599"/>
              <a:gd name="connsiteY88" fmla="*/ 3552869 h 4966483"/>
              <a:gd name="connsiteX89" fmla="*/ 357366 w 4027599"/>
              <a:gd name="connsiteY89" fmla="*/ 3539838 h 4966483"/>
              <a:gd name="connsiteX90" fmla="*/ 720957 w 4027599"/>
              <a:gd name="connsiteY90" fmla="*/ 3508824 h 4966483"/>
              <a:gd name="connsiteX91" fmla="*/ 771137 w 4027599"/>
              <a:gd name="connsiteY91" fmla="*/ 3796908 h 4966483"/>
              <a:gd name="connsiteX92" fmla="*/ 428244 w 4027599"/>
              <a:gd name="connsiteY92" fmla="*/ 3834476 h 4966483"/>
              <a:gd name="connsiteX93" fmla="*/ 398968 w 4027599"/>
              <a:gd name="connsiteY93" fmla="*/ 3538051 h 4966483"/>
              <a:gd name="connsiteX94" fmla="*/ 720957 w 4027599"/>
              <a:gd name="connsiteY94" fmla="*/ 3508824 h 4966483"/>
              <a:gd name="connsiteX95" fmla="*/ 1066097 w 4027599"/>
              <a:gd name="connsiteY95" fmla="*/ 3462298 h 4966483"/>
              <a:gd name="connsiteX96" fmla="*/ 1143305 w 4027599"/>
              <a:gd name="connsiteY96" fmla="*/ 3740282 h 4966483"/>
              <a:gd name="connsiteX97" fmla="*/ 791591 w 4027599"/>
              <a:gd name="connsiteY97" fmla="*/ 3803453 h 4966483"/>
              <a:gd name="connsiteX98" fmla="*/ 740123 w 4027599"/>
              <a:gd name="connsiteY98" fmla="*/ 3512839 h 4966483"/>
              <a:gd name="connsiteX99" fmla="*/ 1066097 w 4027599"/>
              <a:gd name="connsiteY99" fmla="*/ 3462298 h 4966483"/>
              <a:gd name="connsiteX100" fmla="*/ 2324358 w 4027599"/>
              <a:gd name="connsiteY100" fmla="*/ 3400270 h 4966483"/>
              <a:gd name="connsiteX101" fmla="*/ 2445894 w 4027599"/>
              <a:gd name="connsiteY101" fmla="*/ 3594814 h 4966483"/>
              <a:gd name="connsiteX102" fmla="*/ 2081267 w 4027599"/>
              <a:gd name="connsiteY102" fmla="*/ 3772439 h 4966483"/>
              <a:gd name="connsiteX103" fmla="*/ 1980683 w 4027599"/>
              <a:gd name="connsiteY103" fmla="*/ 3539838 h 4966483"/>
              <a:gd name="connsiteX104" fmla="*/ 2324358 w 4027599"/>
              <a:gd name="connsiteY104" fmla="*/ 3400270 h 4966483"/>
              <a:gd name="connsiteX105" fmla="*/ 1431486 w 4027599"/>
              <a:gd name="connsiteY105" fmla="*/ 3384768 h 4966483"/>
              <a:gd name="connsiteX106" fmla="*/ 1530975 w 4027599"/>
              <a:gd name="connsiteY106" fmla="*/ 3642717 h 4966483"/>
              <a:gd name="connsiteX107" fmla="*/ 1191042 w 4027599"/>
              <a:gd name="connsiteY107" fmla="*/ 3725922 h 4966483"/>
              <a:gd name="connsiteX108" fmla="*/ 1112281 w 4027599"/>
              <a:gd name="connsiteY108" fmla="*/ 3451339 h 4966483"/>
              <a:gd name="connsiteX109" fmla="*/ 1431486 w 4027599"/>
              <a:gd name="connsiteY109" fmla="*/ 3384768 h 4966483"/>
              <a:gd name="connsiteX110" fmla="*/ 1788367 w 4027599"/>
              <a:gd name="connsiteY110" fmla="*/ 3291726 h 4966483"/>
              <a:gd name="connsiteX111" fmla="*/ 1918655 w 4027599"/>
              <a:gd name="connsiteY111" fmla="*/ 3523379 h 4966483"/>
              <a:gd name="connsiteX112" fmla="*/ 1574024 w 4027599"/>
              <a:gd name="connsiteY112" fmla="*/ 3632880 h 4966483"/>
              <a:gd name="connsiteX113" fmla="*/ 1468947 w 4027599"/>
              <a:gd name="connsiteY113" fmla="*/ 3380177 h 4966483"/>
              <a:gd name="connsiteX114" fmla="*/ 1788367 w 4027599"/>
              <a:gd name="connsiteY114" fmla="*/ 3291726 h 4966483"/>
              <a:gd name="connsiteX115" fmla="*/ 318615 w 4027599"/>
              <a:gd name="connsiteY115" fmla="*/ 3229698 h 4966483"/>
              <a:gd name="connsiteX116" fmla="*/ 352452 w 4027599"/>
              <a:gd name="connsiteY116" fmla="*/ 3516043 h 4966483"/>
              <a:gd name="connsiteX117" fmla="*/ 31030 w 4027599"/>
              <a:gd name="connsiteY117" fmla="*/ 3524336 h 4966483"/>
              <a:gd name="connsiteX118" fmla="*/ 26800 w 4027599"/>
              <a:gd name="connsiteY118" fmla="*/ 3238001 h 4966483"/>
              <a:gd name="connsiteX119" fmla="*/ 318615 w 4027599"/>
              <a:gd name="connsiteY119" fmla="*/ 3229698 h 4966483"/>
              <a:gd name="connsiteX120" fmla="*/ 649659 w 4027599"/>
              <a:gd name="connsiteY120" fmla="*/ 3214186 h 4966483"/>
              <a:gd name="connsiteX121" fmla="*/ 709109 w 4027599"/>
              <a:gd name="connsiteY121" fmla="*/ 3480575 h 4966483"/>
              <a:gd name="connsiteX122" fmla="*/ 386406 w 4027599"/>
              <a:gd name="connsiteY122" fmla="*/ 3508824 h 4966483"/>
              <a:gd name="connsiteX123" fmla="*/ 352442 w 4027599"/>
              <a:gd name="connsiteY123" fmla="*/ 3234367 h 4966483"/>
              <a:gd name="connsiteX124" fmla="*/ 649659 w 4027599"/>
              <a:gd name="connsiteY124" fmla="*/ 3214186 h 4966483"/>
              <a:gd name="connsiteX125" fmla="*/ 2148921 w 4027599"/>
              <a:gd name="connsiteY125" fmla="*/ 3167670 h 4966483"/>
              <a:gd name="connsiteX126" fmla="*/ 2306326 w 4027599"/>
              <a:gd name="connsiteY126" fmla="*/ 3370634 h 4966483"/>
              <a:gd name="connsiteX127" fmla="*/ 1957484 w 4027599"/>
              <a:gd name="connsiteY127" fmla="*/ 3508824 h 4966483"/>
              <a:gd name="connsiteX128" fmla="*/ 1825604 w 4027599"/>
              <a:gd name="connsiteY128" fmla="*/ 3275628 h 4966483"/>
              <a:gd name="connsiteX129" fmla="*/ 2148921 w 4027599"/>
              <a:gd name="connsiteY129" fmla="*/ 3167670 h 4966483"/>
              <a:gd name="connsiteX130" fmla="*/ 964381 w 4027599"/>
              <a:gd name="connsiteY130" fmla="*/ 3167670 h 4966483"/>
              <a:gd name="connsiteX131" fmla="*/ 1050263 w 4027599"/>
              <a:gd name="connsiteY131" fmla="*/ 3431714 h 4966483"/>
              <a:gd name="connsiteX132" fmla="*/ 739439 w 4027599"/>
              <a:gd name="connsiteY132" fmla="*/ 3477810 h 4966483"/>
              <a:gd name="connsiteX133" fmla="*/ 678095 w 4027599"/>
              <a:gd name="connsiteY133" fmla="*/ 3201204 h 4966483"/>
              <a:gd name="connsiteX134" fmla="*/ 964381 w 4027599"/>
              <a:gd name="connsiteY134" fmla="*/ 3167670 h 4966483"/>
              <a:gd name="connsiteX135" fmla="*/ 1298531 w 4027599"/>
              <a:gd name="connsiteY135" fmla="*/ 3121154 h 4966483"/>
              <a:gd name="connsiteX136" fmla="*/ 1422431 w 4027599"/>
              <a:gd name="connsiteY136" fmla="*/ 3365134 h 4966483"/>
              <a:gd name="connsiteX137" fmla="*/ 1097726 w 4027599"/>
              <a:gd name="connsiteY137" fmla="*/ 3431294 h 4966483"/>
              <a:gd name="connsiteX138" fmla="*/ 1003737 w 4027599"/>
              <a:gd name="connsiteY138" fmla="*/ 3170776 h 4966483"/>
              <a:gd name="connsiteX139" fmla="*/ 1298531 w 4027599"/>
              <a:gd name="connsiteY139" fmla="*/ 3121154 h 4966483"/>
              <a:gd name="connsiteX140" fmla="*/ 1622113 w 4027599"/>
              <a:gd name="connsiteY140" fmla="*/ 3043614 h 4966483"/>
              <a:gd name="connsiteX141" fmla="*/ 1779087 w 4027599"/>
              <a:gd name="connsiteY141" fmla="*/ 3265743 h 4966483"/>
              <a:gd name="connsiteX142" fmla="*/ 1456659 w 4027599"/>
              <a:gd name="connsiteY142" fmla="*/ 3353754 h 4966483"/>
              <a:gd name="connsiteX143" fmla="*/ 1329379 w 4027599"/>
              <a:gd name="connsiteY143" fmla="*/ 3106482 h 4966483"/>
              <a:gd name="connsiteX144" fmla="*/ 1622113 w 4027599"/>
              <a:gd name="connsiteY144" fmla="*/ 3043614 h 4966483"/>
              <a:gd name="connsiteX145" fmla="*/ 3118053 w 4027599"/>
              <a:gd name="connsiteY145" fmla="*/ 3028102 h 4966483"/>
              <a:gd name="connsiteX146" fmla="*/ 3345291 w 4027599"/>
              <a:gd name="connsiteY146" fmla="*/ 3079014 h 4966483"/>
              <a:gd name="connsiteX147" fmla="*/ 3097755 w 4027599"/>
              <a:gd name="connsiteY147" fmla="*/ 3477810 h 4966483"/>
              <a:gd name="connsiteX148" fmla="*/ 2911094 w 4027599"/>
              <a:gd name="connsiteY148" fmla="*/ 3418420 h 4966483"/>
              <a:gd name="connsiteX149" fmla="*/ 3118053 w 4027599"/>
              <a:gd name="connsiteY149" fmla="*/ 3028102 h 4966483"/>
              <a:gd name="connsiteX150" fmla="*/ 2868573 w 4027599"/>
              <a:gd name="connsiteY150" fmla="*/ 2950572 h 4966483"/>
              <a:gd name="connsiteX151" fmla="*/ 3097179 w 4027599"/>
              <a:gd name="connsiteY151" fmla="*/ 3030925 h 4966483"/>
              <a:gd name="connsiteX152" fmla="*/ 2885199 w 4027599"/>
              <a:gd name="connsiteY152" fmla="*/ 3415782 h 4966483"/>
              <a:gd name="connsiteX153" fmla="*/ 2693996 w 4027599"/>
              <a:gd name="connsiteY153" fmla="*/ 3322740 h 4966483"/>
              <a:gd name="connsiteX154" fmla="*/ 2868573 w 4027599"/>
              <a:gd name="connsiteY154" fmla="*/ 2950572 h 4966483"/>
              <a:gd name="connsiteX155" fmla="*/ 1945997 w 4027599"/>
              <a:gd name="connsiteY155" fmla="*/ 2950572 h 4966483"/>
              <a:gd name="connsiteX156" fmla="*/ 2135754 w 4027599"/>
              <a:gd name="connsiteY156" fmla="*/ 3155880 h 4966483"/>
              <a:gd name="connsiteX157" fmla="*/ 1815269 w 4027599"/>
              <a:gd name="connsiteY157" fmla="*/ 3260712 h 4966483"/>
              <a:gd name="connsiteX158" fmla="*/ 1655031 w 4027599"/>
              <a:gd name="connsiteY158" fmla="*/ 3033572 h 4966483"/>
              <a:gd name="connsiteX159" fmla="*/ 1945997 w 4027599"/>
              <a:gd name="connsiteY159" fmla="*/ 2950572 h 4966483"/>
              <a:gd name="connsiteX160" fmla="*/ 283557 w 4027599"/>
              <a:gd name="connsiteY160" fmla="*/ 2935060 h 4966483"/>
              <a:gd name="connsiteX161" fmla="*/ 321438 w 4027599"/>
              <a:gd name="connsiteY161" fmla="*/ 3205854 h 4966483"/>
              <a:gd name="connsiteX162" fmla="*/ 31010 w 4027599"/>
              <a:gd name="connsiteY162" fmla="*/ 3214186 h 4966483"/>
              <a:gd name="connsiteX163" fmla="*/ 26800 w 4027599"/>
              <a:gd name="connsiteY163" fmla="*/ 2943392 h 4966483"/>
              <a:gd name="connsiteX164" fmla="*/ 283557 w 4027599"/>
              <a:gd name="connsiteY164" fmla="*/ 2935060 h 4966483"/>
              <a:gd name="connsiteX165" fmla="*/ 576105 w 4027599"/>
              <a:gd name="connsiteY165" fmla="*/ 2919558 h 4966483"/>
              <a:gd name="connsiteX166" fmla="*/ 647080 w 4027599"/>
              <a:gd name="connsiteY166" fmla="*/ 3178161 h 4966483"/>
              <a:gd name="connsiteX167" fmla="*/ 363178 w 4027599"/>
              <a:gd name="connsiteY167" fmla="*/ 3198684 h 4966483"/>
              <a:gd name="connsiteX168" fmla="*/ 321428 w 4027599"/>
              <a:gd name="connsiteY168" fmla="*/ 2931876 h 4966483"/>
              <a:gd name="connsiteX169" fmla="*/ 576105 w 4027599"/>
              <a:gd name="connsiteY169" fmla="*/ 2919558 h 4966483"/>
              <a:gd name="connsiteX170" fmla="*/ 853541 w 4027599"/>
              <a:gd name="connsiteY170" fmla="*/ 2888544 h 4966483"/>
              <a:gd name="connsiteX171" fmla="*/ 957221 w 4027599"/>
              <a:gd name="connsiteY171" fmla="*/ 3149023 h 4966483"/>
              <a:gd name="connsiteX172" fmla="*/ 675203 w 4027599"/>
              <a:gd name="connsiteY172" fmla="*/ 3183182 h 4966483"/>
              <a:gd name="connsiteX173" fmla="*/ 600555 w 4027599"/>
              <a:gd name="connsiteY173" fmla="*/ 2914166 h 4966483"/>
              <a:gd name="connsiteX174" fmla="*/ 853541 w 4027599"/>
              <a:gd name="connsiteY174" fmla="*/ 2888544 h 4966483"/>
              <a:gd name="connsiteX175" fmla="*/ 1138567 w 4027599"/>
              <a:gd name="connsiteY175" fmla="*/ 2857530 h 4966483"/>
              <a:gd name="connsiteX176" fmla="*/ 1282863 w 4027599"/>
              <a:gd name="connsiteY176" fmla="*/ 3088118 h 4966483"/>
              <a:gd name="connsiteX177" fmla="*/ 990022 w 4027599"/>
              <a:gd name="connsiteY177" fmla="*/ 3136656 h 4966483"/>
              <a:gd name="connsiteX178" fmla="*/ 879681 w 4027599"/>
              <a:gd name="connsiteY178" fmla="*/ 2889892 h 4966483"/>
              <a:gd name="connsiteX179" fmla="*/ 1138567 w 4027599"/>
              <a:gd name="connsiteY179" fmla="*/ 2857530 h 4966483"/>
              <a:gd name="connsiteX180" fmla="*/ 2616466 w 4027599"/>
              <a:gd name="connsiteY180" fmla="*/ 2842018 h 4966483"/>
              <a:gd name="connsiteX181" fmla="*/ 2849066 w 4027599"/>
              <a:gd name="connsiteY181" fmla="*/ 2944946 h 4966483"/>
              <a:gd name="connsiteX182" fmla="*/ 2675671 w 4027599"/>
              <a:gd name="connsiteY182" fmla="*/ 3307228 h 4966483"/>
              <a:gd name="connsiteX183" fmla="*/ 2476898 w 4027599"/>
              <a:gd name="connsiteY183" fmla="*/ 3187841 h 4966483"/>
              <a:gd name="connsiteX184" fmla="*/ 2616466 w 4027599"/>
              <a:gd name="connsiteY184" fmla="*/ 2842018 h 4966483"/>
              <a:gd name="connsiteX185" fmla="*/ 1427237 w 4027599"/>
              <a:gd name="connsiteY185" fmla="*/ 2795502 h 4966483"/>
              <a:gd name="connsiteX186" fmla="*/ 1608505 w 4027599"/>
              <a:gd name="connsiteY186" fmla="*/ 3025152 h 4966483"/>
              <a:gd name="connsiteX187" fmla="*/ 1321848 w 4027599"/>
              <a:gd name="connsiteY187" fmla="*/ 3090140 h 4966483"/>
              <a:gd name="connsiteX188" fmla="*/ 1174309 w 4027599"/>
              <a:gd name="connsiteY188" fmla="*/ 2843171 h 4966483"/>
              <a:gd name="connsiteX189" fmla="*/ 1427237 w 4027599"/>
              <a:gd name="connsiteY189" fmla="*/ 2795502 h 4966483"/>
              <a:gd name="connsiteX190" fmla="*/ 1712937 w 4027599"/>
              <a:gd name="connsiteY190" fmla="*/ 2748986 h 4966483"/>
              <a:gd name="connsiteX191" fmla="*/ 1934158 w 4027599"/>
              <a:gd name="connsiteY191" fmla="*/ 2939612 h 4966483"/>
              <a:gd name="connsiteX192" fmla="*/ 1640623 w 4027599"/>
              <a:gd name="connsiteY192" fmla="*/ 3012610 h 4966483"/>
              <a:gd name="connsiteX193" fmla="*/ 1453435 w 4027599"/>
              <a:gd name="connsiteY193" fmla="*/ 2801714 h 4966483"/>
              <a:gd name="connsiteX194" fmla="*/ 1712937 w 4027599"/>
              <a:gd name="connsiteY194" fmla="*/ 2748986 h 4966483"/>
              <a:gd name="connsiteX195" fmla="*/ 2352256 w 4027599"/>
              <a:gd name="connsiteY195" fmla="*/ 2686948 h 4966483"/>
              <a:gd name="connsiteX196" fmla="*/ 2585452 w 4027599"/>
              <a:gd name="connsiteY196" fmla="*/ 2821886 h 4966483"/>
              <a:gd name="connsiteX197" fmla="*/ 2447261 w 4027599"/>
              <a:gd name="connsiteY197" fmla="*/ 3167670 h 4966483"/>
              <a:gd name="connsiteX198" fmla="*/ 2244298 w 4027599"/>
              <a:gd name="connsiteY198" fmla="*/ 3011653 h 4966483"/>
              <a:gd name="connsiteX199" fmla="*/ 2352256 w 4027599"/>
              <a:gd name="connsiteY199" fmla="*/ 2686948 h 4966483"/>
              <a:gd name="connsiteX200" fmla="*/ 234237 w 4027599"/>
              <a:gd name="connsiteY200" fmla="*/ 2655934 h 4966483"/>
              <a:gd name="connsiteX201" fmla="*/ 274912 w 4027599"/>
              <a:gd name="connsiteY201" fmla="*/ 2915377 h 4966483"/>
              <a:gd name="connsiteX202" fmla="*/ 26800 w 4027599"/>
              <a:gd name="connsiteY202" fmla="*/ 2919558 h 4966483"/>
              <a:gd name="connsiteX203" fmla="*/ 26800 w 4027599"/>
              <a:gd name="connsiteY203" fmla="*/ 2660124 h 4966483"/>
              <a:gd name="connsiteX204" fmla="*/ 234237 w 4027599"/>
              <a:gd name="connsiteY204" fmla="*/ 2655934 h 4966483"/>
              <a:gd name="connsiteX205" fmla="*/ 486550 w 4027599"/>
              <a:gd name="connsiteY205" fmla="*/ 2640432 h 4966483"/>
              <a:gd name="connsiteX206" fmla="*/ 569550 w 4027599"/>
              <a:gd name="connsiteY206" fmla="*/ 2891699 h 4966483"/>
              <a:gd name="connsiteX207" fmla="*/ 316408 w 4027599"/>
              <a:gd name="connsiteY207" fmla="*/ 2904056 h 4966483"/>
              <a:gd name="connsiteX208" fmla="*/ 274912 w 4027599"/>
              <a:gd name="connsiteY208" fmla="*/ 2652789 h 4966483"/>
              <a:gd name="connsiteX209" fmla="*/ 486550 w 4027599"/>
              <a:gd name="connsiteY209" fmla="*/ 2640432 h 4966483"/>
              <a:gd name="connsiteX210" fmla="*/ 715116 w 4027599"/>
              <a:gd name="connsiteY210" fmla="*/ 2624930 h 4966483"/>
              <a:gd name="connsiteX211" fmla="*/ 833165 w 4027599"/>
              <a:gd name="connsiteY211" fmla="*/ 2867962 h 4966483"/>
              <a:gd name="connsiteX212" fmla="*/ 588921 w 4027599"/>
              <a:gd name="connsiteY212" fmla="*/ 2888554 h 4966483"/>
              <a:gd name="connsiteX213" fmla="*/ 507513 w 4027599"/>
              <a:gd name="connsiteY213" fmla="*/ 2641409 h 4966483"/>
              <a:gd name="connsiteX214" fmla="*/ 715116 w 4027599"/>
              <a:gd name="connsiteY214" fmla="*/ 2624930 h 4966483"/>
              <a:gd name="connsiteX215" fmla="*/ 959800 w 4027599"/>
              <a:gd name="connsiteY215" fmla="*/ 2593916 h 4966483"/>
              <a:gd name="connsiteX216" fmla="*/ 1127793 w 4027599"/>
              <a:gd name="connsiteY216" fmla="*/ 2824592 h 4966483"/>
              <a:gd name="connsiteX217" fmla="*/ 869336 w 4027599"/>
              <a:gd name="connsiteY217" fmla="*/ 2857540 h 4966483"/>
              <a:gd name="connsiteX218" fmla="*/ 740113 w 4027599"/>
              <a:gd name="connsiteY218" fmla="*/ 2618629 h 4966483"/>
              <a:gd name="connsiteX219" fmla="*/ 959800 w 4027599"/>
              <a:gd name="connsiteY219" fmla="*/ 2593916 h 4966483"/>
              <a:gd name="connsiteX220" fmla="*/ 3318594 w 4027599"/>
              <a:gd name="connsiteY220" fmla="*/ 2593906 h 4966483"/>
              <a:gd name="connsiteX221" fmla="*/ 3593413 w 4027599"/>
              <a:gd name="connsiteY221" fmla="*/ 2631846 h 4966483"/>
              <a:gd name="connsiteX222" fmla="*/ 3385213 w 4027599"/>
              <a:gd name="connsiteY222" fmla="*/ 3028102 h 4966483"/>
              <a:gd name="connsiteX223" fmla="*/ 3143704 w 4027599"/>
              <a:gd name="connsiteY223" fmla="*/ 2977522 h 4966483"/>
              <a:gd name="connsiteX224" fmla="*/ 3318594 w 4027599"/>
              <a:gd name="connsiteY224" fmla="*/ 2593906 h 4966483"/>
              <a:gd name="connsiteX225" fmla="*/ 1201758 w 4027599"/>
              <a:gd name="connsiteY225" fmla="*/ 2562902 h 4966483"/>
              <a:gd name="connsiteX226" fmla="*/ 1406919 w 4027599"/>
              <a:gd name="connsiteY226" fmla="*/ 2779756 h 4966483"/>
              <a:gd name="connsiteX227" fmla="*/ 1155701 w 4027599"/>
              <a:gd name="connsiteY227" fmla="*/ 2826526 h 4966483"/>
              <a:gd name="connsiteX228" fmla="*/ 988225 w 4027599"/>
              <a:gd name="connsiteY228" fmla="*/ 2592665 h 4966483"/>
              <a:gd name="connsiteX229" fmla="*/ 1201758 w 4027599"/>
              <a:gd name="connsiteY229" fmla="*/ 2562902 h 4966483"/>
              <a:gd name="connsiteX230" fmla="*/ 1444839 w 4027599"/>
              <a:gd name="connsiteY230" fmla="*/ 2531888 h 4966483"/>
              <a:gd name="connsiteX231" fmla="*/ 1686045 w 4027599"/>
              <a:gd name="connsiteY231" fmla="*/ 2726245 h 4966483"/>
              <a:gd name="connsiteX232" fmla="*/ 1440746 w 4027599"/>
              <a:gd name="connsiteY232" fmla="*/ 2780000 h 4966483"/>
              <a:gd name="connsiteX233" fmla="*/ 1236337 w 4027599"/>
              <a:gd name="connsiteY233" fmla="*/ 2569104 h 4966483"/>
              <a:gd name="connsiteX234" fmla="*/ 1444839 w 4027599"/>
              <a:gd name="connsiteY234" fmla="*/ 2531888 h 4966483"/>
              <a:gd name="connsiteX235" fmla="*/ 3025343 w 4027599"/>
              <a:gd name="connsiteY235" fmla="*/ 2531878 h 4966483"/>
              <a:gd name="connsiteX236" fmla="*/ 3298775 w 4027599"/>
              <a:gd name="connsiteY236" fmla="*/ 2591278 h 4966483"/>
              <a:gd name="connsiteX237" fmla="*/ 3119333 w 4027599"/>
              <a:gd name="connsiteY237" fmla="*/ 2981586 h 4966483"/>
              <a:gd name="connsiteX238" fmla="*/ 2880080 w 4027599"/>
              <a:gd name="connsiteY238" fmla="*/ 2905218 h 4966483"/>
              <a:gd name="connsiteX239" fmla="*/ 3025343 w 4027599"/>
              <a:gd name="connsiteY239" fmla="*/ 2531878 h 4966483"/>
              <a:gd name="connsiteX240" fmla="*/ 2121551 w 4027599"/>
              <a:gd name="connsiteY240" fmla="*/ 2516376 h 4966483"/>
              <a:gd name="connsiteX241" fmla="*/ 2337340 w 4027599"/>
              <a:gd name="connsiteY241" fmla="*/ 2675226 h 4966483"/>
              <a:gd name="connsiteX242" fmla="*/ 2237743 w 4027599"/>
              <a:gd name="connsiteY242" fmla="*/ 2997098 h 4966483"/>
              <a:gd name="connsiteX243" fmla="*/ 2042702 w 4027599"/>
              <a:gd name="connsiteY243" fmla="*/ 2808992 h 4966483"/>
              <a:gd name="connsiteX244" fmla="*/ 2121551 w 4027599"/>
              <a:gd name="connsiteY244" fmla="*/ 2516376 h 4966483"/>
              <a:gd name="connsiteX245" fmla="*/ 2744879 w 4027599"/>
              <a:gd name="connsiteY245" fmla="*/ 2438836 h 4966483"/>
              <a:gd name="connsiteX246" fmla="*/ 3004136 w 4027599"/>
              <a:gd name="connsiteY246" fmla="*/ 2522119 h 4966483"/>
              <a:gd name="connsiteX247" fmla="*/ 2866141 w 4027599"/>
              <a:gd name="connsiteY247" fmla="*/ 2888544 h 4966483"/>
              <a:gd name="connsiteX248" fmla="*/ 2631968 w 4027599"/>
              <a:gd name="connsiteY248" fmla="*/ 2788615 h 4966483"/>
              <a:gd name="connsiteX249" fmla="*/ 2744879 w 4027599"/>
              <a:gd name="connsiteY249" fmla="*/ 2438836 h 4966483"/>
              <a:gd name="connsiteX250" fmla="*/ 382958 w 4027599"/>
              <a:gd name="connsiteY250" fmla="*/ 2376808 h 4966483"/>
              <a:gd name="connsiteX251" fmla="*/ 476508 w 4027599"/>
              <a:gd name="connsiteY251" fmla="*/ 2616509 h 4966483"/>
              <a:gd name="connsiteX252" fmla="*/ 263903 w 4027599"/>
              <a:gd name="connsiteY252" fmla="*/ 2624920 h 4966483"/>
              <a:gd name="connsiteX253" fmla="*/ 212884 w 4027599"/>
              <a:gd name="connsiteY253" fmla="*/ 2381018 h 4966483"/>
              <a:gd name="connsiteX254" fmla="*/ 382958 w 4027599"/>
              <a:gd name="connsiteY254" fmla="*/ 2376808 h 4966483"/>
              <a:gd name="connsiteX255" fmla="*/ 26800 w 4027599"/>
              <a:gd name="connsiteY255" fmla="*/ 2376808 h 4966483"/>
              <a:gd name="connsiteX256" fmla="*/ 184918 w 4027599"/>
              <a:gd name="connsiteY256" fmla="*/ 2376808 h 4966483"/>
              <a:gd name="connsiteX257" fmla="*/ 228396 w 4027599"/>
              <a:gd name="connsiteY257" fmla="*/ 2620720 h 4966483"/>
              <a:gd name="connsiteX258" fmla="*/ 30756 w 4027599"/>
              <a:gd name="connsiteY258" fmla="*/ 2624920 h 4966483"/>
              <a:gd name="connsiteX259" fmla="*/ 26800 w 4027599"/>
              <a:gd name="connsiteY259" fmla="*/ 2376808 h 4966483"/>
              <a:gd name="connsiteX260" fmla="*/ 573145 w 4027599"/>
              <a:gd name="connsiteY260" fmla="*/ 2361306 h 4966483"/>
              <a:gd name="connsiteX261" fmla="*/ 709099 w 4027599"/>
              <a:gd name="connsiteY261" fmla="*/ 2592880 h 4966483"/>
              <a:gd name="connsiteX262" fmla="*/ 496670 w 4027599"/>
              <a:gd name="connsiteY262" fmla="*/ 2609418 h 4966483"/>
              <a:gd name="connsiteX263" fmla="*/ 398959 w 4027599"/>
              <a:gd name="connsiteY263" fmla="*/ 2369579 h 4966483"/>
              <a:gd name="connsiteX264" fmla="*/ 573145 w 4027599"/>
              <a:gd name="connsiteY264" fmla="*/ 2361306 h 4966483"/>
              <a:gd name="connsiteX265" fmla="*/ 754882 w 4027599"/>
              <a:gd name="connsiteY265" fmla="*/ 2345804 h 4966483"/>
              <a:gd name="connsiteX266" fmla="*/ 941709 w 4027599"/>
              <a:gd name="connsiteY266" fmla="*/ 2572533 h 4966483"/>
              <a:gd name="connsiteX267" fmla="*/ 729407 w 4027599"/>
              <a:gd name="connsiteY267" fmla="*/ 2593916 h 4966483"/>
              <a:gd name="connsiteX268" fmla="*/ 585043 w 4027599"/>
              <a:gd name="connsiteY268" fmla="*/ 2358639 h 4966483"/>
              <a:gd name="connsiteX269" fmla="*/ 754882 w 4027599"/>
              <a:gd name="connsiteY269" fmla="*/ 2345804 h 4966483"/>
              <a:gd name="connsiteX270" fmla="*/ 956400 w 4027599"/>
              <a:gd name="connsiteY270" fmla="*/ 2330292 h 4966483"/>
              <a:gd name="connsiteX271" fmla="*/ 1189821 w 4027599"/>
              <a:gd name="connsiteY271" fmla="*/ 2547937 h 4966483"/>
              <a:gd name="connsiteX272" fmla="*/ 977617 w 4027599"/>
              <a:gd name="connsiteY272" fmla="*/ 2578404 h 4966483"/>
              <a:gd name="connsiteX273" fmla="*/ 786639 w 4027599"/>
              <a:gd name="connsiteY273" fmla="*/ 2343352 h 4966483"/>
              <a:gd name="connsiteX274" fmla="*/ 956400 w 4027599"/>
              <a:gd name="connsiteY274" fmla="*/ 2330292 h 4966483"/>
              <a:gd name="connsiteX275" fmla="*/ 1142426 w 4027599"/>
              <a:gd name="connsiteY275" fmla="*/ 2314789 h 4966483"/>
              <a:gd name="connsiteX276" fmla="*/ 1422431 w 4027599"/>
              <a:gd name="connsiteY276" fmla="*/ 2513572 h 4966483"/>
              <a:gd name="connsiteX277" fmla="*/ 1210305 w 4027599"/>
              <a:gd name="connsiteY277" fmla="*/ 2547400 h 4966483"/>
              <a:gd name="connsiteX278" fmla="*/ 972723 w 4027599"/>
              <a:gd name="connsiteY278" fmla="*/ 2335938 h 4966483"/>
              <a:gd name="connsiteX279" fmla="*/ 1142426 w 4027599"/>
              <a:gd name="connsiteY279" fmla="*/ 2314789 h 4966483"/>
              <a:gd name="connsiteX280" fmla="*/ 2456805 w 4027599"/>
              <a:gd name="connsiteY280" fmla="*/ 2314780 h 4966483"/>
              <a:gd name="connsiteX281" fmla="*/ 2709508 w 4027599"/>
              <a:gd name="connsiteY281" fmla="*/ 2418879 h 4966483"/>
              <a:gd name="connsiteX282" fmla="*/ 2595787 w 4027599"/>
              <a:gd name="connsiteY282" fmla="*/ 2764488 h 4966483"/>
              <a:gd name="connsiteX283" fmla="*/ 2368354 w 4027599"/>
              <a:gd name="connsiteY283" fmla="*/ 2635411 h 4966483"/>
              <a:gd name="connsiteX284" fmla="*/ 2456805 w 4027599"/>
              <a:gd name="connsiteY284" fmla="*/ 2314780 h 4966483"/>
              <a:gd name="connsiteX285" fmla="*/ 1875031 w 4027599"/>
              <a:gd name="connsiteY285" fmla="*/ 2314780 h 4966483"/>
              <a:gd name="connsiteX286" fmla="*/ 2089228 w 4027599"/>
              <a:gd name="connsiteY286" fmla="*/ 2495921 h 4966483"/>
              <a:gd name="connsiteX287" fmla="*/ 2015087 w 4027599"/>
              <a:gd name="connsiteY287" fmla="*/ 2779990 h 4966483"/>
              <a:gd name="connsiteX288" fmla="*/ 1825604 w 4027599"/>
              <a:gd name="connsiteY288" fmla="*/ 2565910 h 4966483"/>
              <a:gd name="connsiteX289" fmla="*/ 1875031 w 4027599"/>
              <a:gd name="connsiteY289" fmla="*/ 2314780 h 4966483"/>
              <a:gd name="connsiteX290" fmla="*/ 2183969 w 4027599"/>
              <a:gd name="connsiteY290" fmla="*/ 2175222 h 4966483"/>
              <a:gd name="connsiteX291" fmla="*/ 2430382 w 4027599"/>
              <a:gd name="connsiteY291" fmla="*/ 2305510 h 4966483"/>
              <a:gd name="connsiteX292" fmla="*/ 2345408 w 4027599"/>
              <a:gd name="connsiteY292" fmla="*/ 2624930 h 4966483"/>
              <a:gd name="connsiteX293" fmla="*/ 2120242 w 4027599"/>
              <a:gd name="connsiteY293" fmla="*/ 2469430 h 4966483"/>
              <a:gd name="connsiteX294" fmla="*/ 2183969 w 4027599"/>
              <a:gd name="connsiteY294" fmla="*/ 2175222 h 4966483"/>
              <a:gd name="connsiteX295" fmla="*/ 3481752 w 4027599"/>
              <a:gd name="connsiteY295" fmla="*/ 2159710 h 4966483"/>
              <a:gd name="connsiteX296" fmla="*/ 3779487 w 4027599"/>
              <a:gd name="connsiteY296" fmla="*/ 2189805 h 4966483"/>
              <a:gd name="connsiteX297" fmla="*/ 3622346 w 4027599"/>
              <a:gd name="connsiteY297" fmla="*/ 2593906 h 4966483"/>
              <a:gd name="connsiteX298" fmla="*/ 3345291 w 4027599"/>
              <a:gd name="connsiteY298" fmla="*/ 2555214 h 4966483"/>
              <a:gd name="connsiteX299" fmla="*/ 3481752 w 4027599"/>
              <a:gd name="connsiteY299" fmla="*/ 2159710 h 4966483"/>
              <a:gd name="connsiteX300" fmla="*/ 3159861 w 4027599"/>
              <a:gd name="connsiteY300" fmla="*/ 2113193 h 4966483"/>
              <a:gd name="connsiteX301" fmla="*/ 3453845 w 4027599"/>
              <a:gd name="connsiteY301" fmla="*/ 2159563 h 4966483"/>
              <a:gd name="connsiteX302" fmla="*/ 3319454 w 4027599"/>
              <a:gd name="connsiteY302" fmla="*/ 2547390 h 4966483"/>
              <a:gd name="connsiteX303" fmla="*/ 3050662 w 4027599"/>
              <a:gd name="connsiteY303" fmla="*/ 2484160 h 4966483"/>
              <a:gd name="connsiteX304" fmla="*/ 3159861 w 4027599"/>
              <a:gd name="connsiteY304" fmla="*/ 2113193 h 4966483"/>
              <a:gd name="connsiteX305" fmla="*/ 265545 w 4027599"/>
              <a:gd name="connsiteY305" fmla="*/ 2113193 h 4966483"/>
              <a:gd name="connsiteX306" fmla="*/ 367954 w 4027599"/>
              <a:gd name="connsiteY306" fmla="*/ 2341652 h 4966483"/>
              <a:gd name="connsiteX307" fmla="*/ 208205 w 4027599"/>
              <a:gd name="connsiteY307" fmla="*/ 2345804 h 4966483"/>
              <a:gd name="connsiteX308" fmla="*/ 150856 w 4027599"/>
              <a:gd name="connsiteY308" fmla="*/ 2117345 h 4966483"/>
              <a:gd name="connsiteX309" fmla="*/ 265545 w 4027599"/>
              <a:gd name="connsiteY309" fmla="*/ 2113193 h 4966483"/>
              <a:gd name="connsiteX310" fmla="*/ 11288 w 4027599"/>
              <a:gd name="connsiteY310" fmla="*/ 2113193 h 4966483"/>
              <a:gd name="connsiteX311" fmla="*/ 130694 w 4027599"/>
              <a:gd name="connsiteY311" fmla="*/ 2113193 h 4966483"/>
              <a:gd name="connsiteX312" fmla="*/ 181870 w 4027599"/>
              <a:gd name="connsiteY312" fmla="*/ 2345804 h 4966483"/>
              <a:gd name="connsiteX313" fmla="*/ 15547 w 4027599"/>
              <a:gd name="connsiteY313" fmla="*/ 2345804 h 4966483"/>
              <a:gd name="connsiteX314" fmla="*/ 11288 w 4027599"/>
              <a:gd name="connsiteY314" fmla="*/ 2113193 h 4966483"/>
              <a:gd name="connsiteX315" fmla="*/ 654309 w 4027599"/>
              <a:gd name="connsiteY315" fmla="*/ 2097691 h 4966483"/>
              <a:gd name="connsiteX316" fmla="*/ 910695 w 4027599"/>
              <a:gd name="connsiteY316" fmla="*/ 2302501 h 4966483"/>
              <a:gd name="connsiteX317" fmla="*/ 749422 w 4027599"/>
              <a:gd name="connsiteY317" fmla="*/ 2314789 h 4966483"/>
              <a:gd name="connsiteX318" fmla="*/ 538527 w 4027599"/>
              <a:gd name="connsiteY318" fmla="*/ 2105887 h 4966483"/>
              <a:gd name="connsiteX319" fmla="*/ 654309 w 4027599"/>
              <a:gd name="connsiteY319" fmla="*/ 2097691 h 4966483"/>
              <a:gd name="connsiteX320" fmla="*/ 527244 w 4027599"/>
              <a:gd name="connsiteY320" fmla="*/ 2097691 h 4966483"/>
              <a:gd name="connsiteX321" fmla="*/ 724611 w 4027599"/>
              <a:gd name="connsiteY321" fmla="*/ 2317378 h 4966483"/>
              <a:gd name="connsiteX322" fmla="*/ 567528 w 4027599"/>
              <a:gd name="connsiteY322" fmla="*/ 2330301 h 4966483"/>
              <a:gd name="connsiteX323" fmla="*/ 414470 w 4027599"/>
              <a:gd name="connsiteY323" fmla="*/ 2101999 h 4966483"/>
              <a:gd name="connsiteX324" fmla="*/ 527244 w 4027599"/>
              <a:gd name="connsiteY324" fmla="*/ 2097691 h 4966483"/>
              <a:gd name="connsiteX325" fmla="*/ 386113 w 4027599"/>
              <a:gd name="connsiteY325" fmla="*/ 2097691 h 4966483"/>
              <a:gd name="connsiteX326" fmla="*/ 538527 w 4027599"/>
              <a:gd name="connsiteY326" fmla="*/ 2321842 h 4966483"/>
              <a:gd name="connsiteX327" fmla="*/ 377879 w 4027599"/>
              <a:gd name="connsiteY327" fmla="*/ 2330301 h 4966483"/>
              <a:gd name="connsiteX328" fmla="*/ 274902 w 4027599"/>
              <a:gd name="connsiteY328" fmla="*/ 2101921 h 4966483"/>
              <a:gd name="connsiteX329" fmla="*/ 386113 w 4027599"/>
              <a:gd name="connsiteY329" fmla="*/ 2097691 h 4966483"/>
              <a:gd name="connsiteX330" fmla="*/ 1642147 w 4027599"/>
              <a:gd name="connsiteY330" fmla="*/ 2082179 h 4966483"/>
              <a:gd name="connsiteX331" fmla="*/ 1856618 w 4027599"/>
              <a:gd name="connsiteY331" fmla="*/ 2295927 h 4966483"/>
              <a:gd name="connsiteX332" fmla="*/ 1801955 w 4027599"/>
              <a:gd name="connsiteY332" fmla="*/ 2547390 h 4966483"/>
              <a:gd name="connsiteX333" fmla="*/ 1608505 w 4027599"/>
              <a:gd name="connsiteY333" fmla="*/ 2300118 h 4966483"/>
              <a:gd name="connsiteX334" fmla="*/ 1642147 w 4027599"/>
              <a:gd name="connsiteY334" fmla="*/ 2082179 h 4966483"/>
              <a:gd name="connsiteX335" fmla="*/ 788915 w 4027599"/>
              <a:gd name="connsiteY335" fmla="*/ 2082179 h 4966483"/>
              <a:gd name="connsiteX336" fmla="*/ 1096779 w 4027599"/>
              <a:gd name="connsiteY336" fmla="*/ 2282252 h 4966483"/>
              <a:gd name="connsiteX337" fmla="*/ 936688 w 4027599"/>
              <a:gd name="connsiteY337" fmla="*/ 2299278 h 4966483"/>
              <a:gd name="connsiteX338" fmla="*/ 678085 w 4027599"/>
              <a:gd name="connsiteY338" fmla="*/ 2090697 h 4966483"/>
              <a:gd name="connsiteX339" fmla="*/ 788915 w 4027599"/>
              <a:gd name="connsiteY339" fmla="*/ 2082179 h 4966483"/>
              <a:gd name="connsiteX340" fmla="*/ 2844837 w 4027599"/>
              <a:gd name="connsiteY340" fmla="*/ 2051165 h 4966483"/>
              <a:gd name="connsiteX341" fmla="*/ 3128193 w 4027599"/>
              <a:gd name="connsiteY341" fmla="*/ 2114405 h 4966483"/>
              <a:gd name="connsiteX342" fmla="*/ 3018232 w 4027599"/>
              <a:gd name="connsiteY342" fmla="*/ 2485362 h 4966483"/>
              <a:gd name="connsiteX343" fmla="*/ 2756024 w 4027599"/>
              <a:gd name="connsiteY343" fmla="*/ 2401052 h 4966483"/>
              <a:gd name="connsiteX344" fmla="*/ 2844837 w 4027599"/>
              <a:gd name="connsiteY344" fmla="*/ 2051165 h 4966483"/>
              <a:gd name="connsiteX345" fmla="*/ 1933464 w 4027599"/>
              <a:gd name="connsiteY345" fmla="*/ 2020151 h 4966483"/>
              <a:gd name="connsiteX346" fmla="*/ 2166758 w 4027599"/>
              <a:gd name="connsiteY346" fmla="*/ 2166274 h 4966483"/>
              <a:gd name="connsiteX347" fmla="*/ 2104270 w 4027599"/>
              <a:gd name="connsiteY347" fmla="*/ 2454348 h 4966483"/>
              <a:gd name="connsiteX348" fmla="*/ 1887631 w 4027599"/>
              <a:gd name="connsiteY348" fmla="*/ 2274828 h 4966483"/>
              <a:gd name="connsiteX349" fmla="*/ 1933464 w 4027599"/>
              <a:gd name="connsiteY349" fmla="*/ 2020151 h 4966483"/>
              <a:gd name="connsiteX350" fmla="*/ 2528787 w 4027599"/>
              <a:gd name="connsiteY350" fmla="*/ 1958123 h 4966483"/>
              <a:gd name="connsiteX351" fmla="*/ 2802550 w 4027599"/>
              <a:gd name="connsiteY351" fmla="*/ 2036122 h 4966483"/>
              <a:gd name="connsiteX352" fmla="*/ 2718319 w 4027599"/>
              <a:gd name="connsiteY352" fmla="*/ 2376818 h 4966483"/>
              <a:gd name="connsiteX353" fmla="*/ 2461396 w 4027599"/>
              <a:gd name="connsiteY353" fmla="*/ 2274203 h 4966483"/>
              <a:gd name="connsiteX354" fmla="*/ 2528787 w 4027599"/>
              <a:gd name="connsiteY354" fmla="*/ 1958123 h 4966483"/>
              <a:gd name="connsiteX355" fmla="*/ 150846 w 4027599"/>
              <a:gd name="connsiteY355" fmla="*/ 1880593 h 4966483"/>
              <a:gd name="connsiteX356" fmla="*/ 212874 w 4027599"/>
              <a:gd name="connsiteY356" fmla="*/ 1880593 h 4966483"/>
              <a:gd name="connsiteX357" fmla="*/ 214281 w 4027599"/>
              <a:gd name="connsiteY357" fmla="*/ 1880593 h 4966483"/>
              <a:gd name="connsiteX358" fmla="*/ 276924 w 4027599"/>
              <a:gd name="connsiteY358" fmla="*/ 1880593 h 4966483"/>
              <a:gd name="connsiteX359" fmla="*/ 507513 w 4027599"/>
              <a:gd name="connsiteY359" fmla="*/ 2078155 h 4966483"/>
              <a:gd name="connsiteX360" fmla="*/ 392218 w 4027599"/>
              <a:gd name="connsiteY360" fmla="*/ 2082189 h 4966483"/>
              <a:gd name="connsiteX361" fmla="*/ 237754 w 4027599"/>
              <a:gd name="connsiteY361" fmla="*/ 1908569 h 4966483"/>
              <a:gd name="connsiteX362" fmla="*/ 383456 w 4027599"/>
              <a:gd name="connsiteY362" fmla="*/ 2082189 h 4966483"/>
              <a:gd name="connsiteX363" fmla="*/ 269266 w 4027599"/>
              <a:gd name="connsiteY363" fmla="*/ 2082189 h 4966483"/>
              <a:gd name="connsiteX364" fmla="*/ 150846 w 4027599"/>
              <a:gd name="connsiteY364" fmla="*/ 1880593 h 4966483"/>
              <a:gd name="connsiteX365" fmla="*/ 73316 w 4027599"/>
              <a:gd name="connsiteY365" fmla="*/ 1880583 h 4966483"/>
              <a:gd name="connsiteX366" fmla="*/ 139769 w 4027599"/>
              <a:gd name="connsiteY366" fmla="*/ 1880583 h 4966483"/>
              <a:gd name="connsiteX367" fmla="*/ 259400 w 4027599"/>
              <a:gd name="connsiteY367" fmla="*/ 2093511 h 4966483"/>
              <a:gd name="connsiteX368" fmla="*/ 139769 w 4027599"/>
              <a:gd name="connsiteY368" fmla="*/ 2097682 h 4966483"/>
              <a:gd name="connsiteX369" fmla="*/ 73316 w 4027599"/>
              <a:gd name="connsiteY369" fmla="*/ 1880583 h 4966483"/>
              <a:gd name="connsiteX370" fmla="*/ 11288 w 4027599"/>
              <a:gd name="connsiteY370" fmla="*/ 1880583 h 4966483"/>
              <a:gd name="connsiteX371" fmla="*/ 73316 w 4027599"/>
              <a:gd name="connsiteY371" fmla="*/ 1880583 h 4966483"/>
              <a:gd name="connsiteX372" fmla="*/ 135344 w 4027599"/>
              <a:gd name="connsiteY372" fmla="*/ 2097682 h 4966483"/>
              <a:gd name="connsiteX373" fmla="*/ 15713 w 4027599"/>
              <a:gd name="connsiteY373" fmla="*/ 2097682 h 4966483"/>
              <a:gd name="connsiteX374" fmla="*/ 11288 w 4027599"/>
              <a:gd name="connsiteY374" fmla="*/ 1880583 h 4966483"/>
              <a:gd name="connsiteX375" fmla="*/ 0 w 4027599"/>
              <a:gd name="connsiteY375" fmla="*/ 1880583 h 4966483"/>
              <a:gd name="connsiteX376" fmla="*/ 11288 w 4027599"/>
              <a:gd name="connsiteY376" fmla="*/ 1880583 h 4966483"/>
              <a:gd name="connsiteX377" fmla="*/ 6697 w 4027599"/>
              <a:gd name="connsiteY377" fmla="*/ 2097682 h 4966483"/>
              <a:gd name="connsiteX378" fmla="*/ 0 w 4027599"/>
              <a:gd name="connsiteY378" fmla="*/ 2097682 h 4966483"/>
              <a:gd name="connsiteX379" fmla="*/ 352442 w 4027599"/>
              <a:gd name="connsiteY379" fmla="*/ 1865081 h 4966483"/>
              <a:gd name="connsiteX380" fmla="*/ 415437 w 4027599"/>
              <a:gd name="connsiteY380" fmla="*/ 1865081 h 4966483"/>
              <a:gd name="connsiteX381" fmla="*/ 755625 w 4027599"/>
              <a:gd name="connsiteY381" fmla="*/ 2058277 h 4966483"/>
              <a:gd name="connsiteX382" fmla="*/ 646426 w 4027599"/>
              <a:gd name="connsiteY382" fmla="*/ 2066677 h 4966483"/>
              <a:gd name="connsiteX383" fmla="*/ 352442 w 4027599"/>
              <a:gd name="connsiteY383" fmla="*/ 1865081 h 4966483"/>
              <a:gd name="connsiteX384" fmla="*/ 348662 w 4027599"/>
              <a:gd name="connsiteY384" fmla="*/ 1865081 h 4966483"/>
              <a:gd name="connsiteX385" fmla="*/ 631569 w 4027599"/>
              <a:gd name="connsiteY385" fmla="*/ 2077842 h 4966483"/>
              <a:gd name="connsiteX386" fmla="*/ 519234 w 4027599"/>
              <a:gd name="connsiteY386" fmla="*/ 2082179 h 4966483"/>
              <a:gd name="connsiteX387" fmla="*/ 290414 w 4027599"/>
              <a:gd name="connsiteY387" fmla="*/ 1869428 h 4966483"/>
              <a:gd name="connsiteX388" fmla="*/ 348662 w 4027599"/>
              <a:gd name="connsiteY388" fmla="*/ 1865081 h 4966483"/>
              <a:gd name="connsiteX389" fmla="*/ 2248068 w 4027599"/>
              <a:gd name="connsiteY389" fmla="*/ 1849569 h 4966483"/>
              <a:gd name="connsiteX390" fmla="*/ 2507912 w 4027599"/>
              <a:gd name="connsiteY390" fmla="*/ 1945874 h 4966483"/>
              <a:gd name="connsiteX391" fmla="*/ 2445044 w 4027599"/>
              <a:gd name="connsiteY391" fmla="*/ 2268264 h 4966483"/>
              <a:gd name="connsiteX392" fmla="*/ 2197772 w 4027599"/>
              <a:gd name="connsiteY392" fmla="*/ 2142654 h 4966483"/>
              <a:gd name="connsiteX393" fmla="*/ 2248068 w 4027599"/>
              <a:gd name="connsiteY393" fmla="*/ 1849569 h 4966483"/>
              <a:gd name="connsiteX394" fmla="*/ 1683506 w 4027599"/>
              <a:gd name="connsiteY394" fmla="*/ 1834067 h 4966483"/>
              <a:gd name="connsiteX395" fmla="*/ 1903144 w 4027599"/>
              <a:gd name="connsiteY395" fmla="*/ 1999892 h 4966483"/>
              <a:gd name="connsiteX396" fmla="*/ 1862468 w 4027599"/>
              <a:gd name="connsiteY396" fmla="*/ 2252761 h 4966483"/>
              <a:gd name="connsiteX397" fmla="*/ 1655031 w 4027599"/>
              <a:gd name="connsiteY397" fmla="*/ 2045490 h 4966483"/>
              <a:gd name="connsiteX398" fmla="*/ 1683506 w 4027599"/>
              <a:gd name="connsiteY398" fmla="*/ 1834067 h 4966483"/>
              <a:gd name="connsiteX399" fmla="*/ 1427022 w 4027599"/>
              <a:gd name="connsiteY399" fmla="*/ 1818555 h 4966483"/>
              <a:gd name="connsiteX400" fmla="*/ 1624017 w 4027599"/>
              <a:gd name="connsiteY400" fmla="*/ 2055903 h 4966483"/>
              <a:gd name="connsiteX401" fmla="*/ 1595875 w 4027599"/>
              <a:gd name="connsiteY401" fmla="*/ 2268264 h 4966483"/>
              <a:gd name="connsiteX402" fmla="*/ 1406919 w 4027599"/>
              <a:gd name="connsiteY402" fmla="*/ 1989284 h 4966483"/>
              <a:gd name="connsiteX403" fmla="*/ 1427022 w 4027599"/>
              <a:gd name="connsiteY403" fmla="*/ 1818555 h 4966483"/>
              <a:gd name="connsiteX404" fmla="*/ 3595708 w 4027599"/>
              <a:gd name="connsiteY404" fmla="*/ 1725513 h 4966483"/>
              <a:gd name="connsiteX405" fmla="*/ 3919055 w 4027599"/>
              <a:gd name="connsiteY405" fmla="*/ 1746661 h 4966483"/>
              <a:gd name="connsiteX406" fmla="*/ 3802980 w 4027599"/>
              <a:gd name="connsiteY406" fmla="*/ 2144207 h 4966483"/>
              <a:gd name="connsiteX407" fmla="*/ 3500361 w 4027599"/>
              <a:gd name="connsiteY407" fmla="*/ 2114610 h 4966483"/>
              <a:gd name="connsiteX408" fmla="*/ 3595708 w 4027599"/>
              <a:gd name="connsiteY408" fmla="*/ 1725513 h 4966483"/>
              <a:gd name="connsiteX409" fmla="*/ 1968825 w 4027599"/>
              <a:gd name="connsiteY409" fmla="*/ 1725513 h 4966483"/>
              <a:gd name="connsiteX410" fmla="*/ 2228796 w 4027599"/>
              <a:gd name="connsiteY410" fmla="*/ 1838912 h 4966483"/>
              <a:gd name="connsiteX411" fmla="*/ 2181137 w 4027599"/>
              <a:gd name="connsiteY411" fmla="*/ 2128696 h 4966483"/>
              <a:gd name="connsiteX412" fmla="*/ 1934158 w 4027599"/>
              <a:gd name="connsiteY412" fmla="*/ 1985904 h 4966483"/>
              <a:gd name="connsiteX413" fmla="*/ 1968825 w 4027599"/>
              <a:gd name="connsiteY413" fmla="*/ 1725513 h 4966483"/>
              <a:gd name="connsiteX414" fmla="*/ 3253079 w 4027599"/>
              <a:gd name="connsiteY414" fmla="*/ 1694499 h 4966483"/>
              <a:gd name="connsiteX415" fmla="*/ 3562399 w 4027599"/>
              <a:gd name="connsiteY415" fmla="*/ 1728336 h 4966483"/>
              <a:gd name="connsiteX416" fmla="*/ 3467540 w 4027599"/>
              <a:gd name="connsiteY416" fmla="*/ 2113193 h 4966483"/>
              <a:gd name="connsiteX417" fmla="*/ 3174718 w 4027599"/>
              <a:gd name="connsiteY417" fmla="*/ 2070907 h 4966483"/>
              <a:gd name="connsiteX418" fmla="*/ 3253079 w 4027599"/>
              <a:gd name="connsiteY418" fmla="*/ 1694499 h 4966483"/>
              <a:gd name="connsiteX419" fmla="*/ 2926069 w 4027599"/>
              <a:gd name="connsiteY419" fmla="*/ 1647983 h 4966483"/>
              <a:gd name="connsiteX420" fmla="*/ 3221244 w 4027599"/>
              <a:gd name="connsiteY420" fmla="*/ 1691149 h 4966483"/>
              <a:gd name="connsiteX421" fmla="*/ 3143353 w 4027599"/>
              <a:gd name="connsiteY421" fmla="*/ 2066677 h 4966483"/>
              <a:gd name="connsiteX422" fmla="*/ 2864578 w 4027599"/>
              <a:gd name="connsiteY422" fmla="*/ 2006251 h 4966483"/>
              <a:gd name="connsiteX423" fmla="*/ 2926069 w 4027599"/>
              <a:gd name="connsiteY423" fmla="*/ 1647983 h 4966483"/>
              <a:gd name="connsiteX424" fmla="*/ 11288 w 4027599"/>
              <a:gd name="connsiteY424" fmla="*/ 1647983 h 4966483"/>
              <a:gd name="connsiteX425" fmla="*/ 0 w 4027599"/>
              <a:gd name="connsiteY425" fmla="*/ 1655005 h 4966483"/>
              <a:gd name="connsiteX426" fmla="*/ 0 w 4027599"/>
              <a:gd name="connsiteY426" fmla="*/ 1653916 h 4966483"/>
              <a:gd name="connsiteX427" fmla="*/ 11288 w 4027599"/>
              <a:gd name="connsiteY427" fmla="*/ 1647983 h 4966483"/>
              <a:gd name="connsiteX428" fmla="*/ 0 w 4027599"/>
              <a:gd name="connsiteY428" fmla="*/ 1656884 h 4966483"/>
              <a:gd name="connsiteX429" fmla="*/ 0 w 4027599"/>
              <a:gd name="connsiteY429" fmla="*/ 1655175 h 4966483"/>
              <a:gd name="connsiteX430" fmla="*/ 11288 w 4027599"/>
              <a:gd name="connsiteY430" fmla="*/ 1647983 h 4966483"/>
              <a:gd name="connsiteX431" fmla="*/ 0 w 4027599"/>
              <a:gd name="connsiteY431" fmla="*/ 1659747 h 4966483"/>
              <a:gd name="connsiteX432" fmla="*/ 0 w 4027599"/>
              <a:gd name="connsiteY432" fmla="*/ 1656928 h 4966483"/>
              <a:gd name="connsiteX433" fmla="*/ 11288 w 4027599"/>
              <a:gd name="connsiteY433" fmla="*/ 1647983 h 4966483"/>
              <a:gd name="connsiteX434" fmla="*/ 0 w 4027599"/>
              <a:gd name="connsiteY434" fmla="*/ 1666675 h 4966483"/>
              <a:gd name="connsiteX435" fmla="*/ 0 w 4027599"/>
              <a:gd name="connsiteY435" fmla="*/ 1660884 h 4966483"/>
              <a:gd name="connsiteX436" fmla="*/ 11288 w 4027599"/>
              <a:gd name="connsiteY436" fmla="*/ 1647983 h 4966483"/>
              <a:gd name="connsiteX437" fmla="*/ 0 w 4027599"/>
              <a:gd name="connsiteY437" fmla="*/ 1683787 h 4966483"/>
              <a:gd name="connsiteX438" fmla="*/ 0 w 4027599"/>
              <a:gd name="connsiteY438" fmla="*/ 1667737 h 4966483"/>
              <a:gd name="connsiteX439" fmla="*/ 11288 w 4027599"/>
              <a:gd name="connsiteY439" fmla="*/ 1647983 h 4966483"/>
              <a:gd name="connsiteX440" fmla="*/ 6853 w 4027599"/>
              <a:gd name="connsiteY440" fmla="*/ 1865081 h 4966483"/>
              <a:gd name="connsiteX441" fmla="*/ 0 w 4027599"/>
              <a:gd name="connsiteY441" fmla="*/ 1865081 h 4966483"/>
              <a:gd name="connsiteX442" fmla="*/ 0 w 4027599"/>
              <a:gd name="connsiteY442" fmla="*/ 1687491 h 4966483"/>
              <a:gd name="connsiteX443" fmla="*/ 11288 w 4027599"/>
              <a:gd name="connsiteY443" fmla="*/ 1647983 h 4966483"/>
              <a:gd name="connsiteX444" fmla="*/ 73316 w 4027599"/>
              <a:gd name="connsiteY444" fmla="*/ 1865081 h 4966483"/>
              <a:gd name="connsiteX445" fmla="*/ 15713 w 4027599"/>
              <a:gd name="connsiteY445" fmla="*/ 1865081 h 4966483"/>
              <a:gd name="connsiteX446" fmla="*/ 11288 w 4027599"/>
              <a:gd name="connsiteY446" fmla="*/ 1647983 h 4966483"/>
              <a:gd name="connsiteX447" fmla="*/ 11288 w 4027599"/>
              <a:gd name="connsiteY447" fmla="*/ 1647983 h 4966483"/>
              <a:gd name="connsiteX448" fmla="*/ 135344 w 4027599"/>
              <a:gd name="connsiteY448" fmla="*/ 1865081 h 4966483"/>
              <a:gd name="connsiteX449" fmla="*/ 79734 w 4027599"/>
              <a:gd name="connsiteY449" fmla="*/ 1865081 h 4966483"/>
              <a:gd name="connsiteX450" fmla="*/ 11288 w 4027599"/>
              <a:gd name="connsiteY450" fmla="*/ 1647983 h 4966483"/>
              <a:gd name="connsiteX451" fmla="*/ 11288 w 4027599"/>
              <a:gd name="connsiteY451" fmla="*/ 1647983 h 4966483"/>
              <a:gd name="connsiteX452" fmla="*/ 197372 w 4027599"/>
              <a:gd name="connsiteY452" fmla="*/ 1860656 h 4966483"/>
              <a:gd name="connsiteX453" fmla="*/ 138167 w 4027599"/>
              <a:gd name="connsiteY453" fmla="*/ 1865081 h 4966483"/>
              <a:gd name="connsiteX454" fmla="*/ 11288 w 4027599"/>
              <a:gd name="connsiteY454" fmla="*/ 1647983 h 4966483"/>
              <a:gd name="connsiteX455" fmla="*/ 11288 w 4027599"/>
              <a:gd name="connsiteY455" fmla="*/ 1647983 h 4966483"/>
              <a:gd name="connsiteX456" fmla="*/ 259400 w 4027599"/>
              <a:gd name="connsiteY456" fmla="*/ 1849579 h 4966483"/>
              <a:gd name="connsiteX457" fmla="*/ 200527 w 4027599"/>
              <a:gd name="connsiteY457" fmla="*/ 1849579 h 4966483"/>
              <a:gd name="connsiteX458" fmla="*/ 11288 w 4027599"/>
              <a:gd name="connsiteY458" fmla="*/ 1647983 h 4966483"/>
              <a:gd name="connsiteX459" fmla="*/ 11288 w 4027599"/>
              <a:gd name="connsiteY459" fmla="*/ 1647983 h 4966483"/>
              <a:gd name="connsiteX460" fmla="*/ 321428 w 4027599"/>
              <a:gd name="connsiteY460" fmla="*/ 1849579 h 4966483"/>
              <a:gd name="connsiteX461" fmla="*/ 262751 w 4027599"/>
              <a:gd name="connsiteY461" fmla="*/ 1849579 h 4966483"/>
              <a:gd name="connsiteX462" fmla="*/ 11288 w 4027599"/>
              <a:gd name="connsiteY462" fmla="*/ 1647983 h 4966483"/>
              <a:gd name="connsiteX463" fmla="*/ 11288 w 4027599"/>
              <a:gd name="connsiteY463" fmla="*/ 1647983 h 4966483"/>
              <a:gd name="connsiteX464" fmla="*/ 383456 w 4027599"/>
              <a:gd name="connsiteY464" fmla="*/ 1845379 h 4966483"/>
              <a:gd name="connsiteX465" fmla="*/ 324916 w 4027599"/>
              <a:gd name="connsiteY465" fmla="*/ 1849579 h 4966483"/>
              <a:gd name="connsiteX466" fmla="*/ 11288 w 4027599"/>
              <a:gd name="connsiteY466" fmla="*/ 1647983 h 4966483"/>
              <a:gd name="connsiteX467" fmla="*/ 1438744 w 4027599"/>
              <a:gd name="connsiteY467" fmla="*/ 1632471 h 4966483"/>
              <a:gd name="connsiteX468" fmla="*/ 1655031 w 4027599"/>
              <a:gd name="connsiteY468" fmla="*/ 1825667 h 4966483"/>
              <a:gd name="connsiteX469" fmla="*/ 1626469 w 4027599"/>
              <a:gd name="connsiteY469" fmla="*/ 2035654 h 4966483"/>
              <a:gd name="connsiteX470" fmla="*/ 1422421 w 4027599"/>
              <a:gd name="connsiteY470" fmla="*/ 1804665 h 4966483"/>
              <a:gd name="connsiteX471" fmla="*/ 1438744 w 4027599"/>
              <a:gd name="connsiteY471" fmla="*/ 1632471 h 4966483"/>
              <a:gd name="connsiteX472" fmla="*/ 2585833 w 4027599"/>
              <a:gd name="connsiteY472" fmla="*/ 1585955 h 4966483"/>
              <a:gd name="connsiteX473" fmla="*/ 2880080 w 4027599"/>
              <a:gd name="connsiteY473" fmla="*/ 1641126 h 4966483"/>
              <a:gd name="connsiteX474" fmla="*/ 2816118 w 4027599"/>
              <a:gd name="connsiteY474" fmla="*/ 1989137 h 4966483"/>
              <a:gd name="connsiteX475" fmla="*/ 2538926 w 4027599"/>
              <a:gd name="connsiteY475" fmla="*/ 1912750 h 4966483"/>
              <a:gd name="connsiteX476" fmla="*/ 2585833 w 4027599"/>
              <a:gd name="connsiteY476" fmla="*/ 1585955 h 4966483"/>
              <a:gd name="connsiteX477" fmla="*/ 1707310 w 4027599"/>
              <a:gd name="connsiteY477" fmla="*/ 1585955 h 4966483"/>
              <a:gd name="connsiteX478" fmla="*/ 1949669 w 4027599"/>
              <a:gd name="connsiteY478" fmla="*/ 1718021 h 4966483"/>
              <a:gd name="connsiteX479" fmla="*/ 1919906 w 4027599"/>
              <a:gd name="connsiteY479" fmla="*/ 1973635 h 4966483"/>
              <a:gd name="connsiteX480" fmla="*/ 1686045 w 4027599"/>
              <a:gd name="connsiteY480" fmla="*/ 1807488 h 4966483"/>
              <a:gd name="connsiteX481" fmla="*/ 1707310 w 4027599"/>
              <a:gd name="connsiteY481" fmla="*/ 1585955 h 4966483"/>
              <a:gd name="connsiteX482" fmla="*/ 2277832 w 4027599"/>
              <a:gd name="connsiteY482" fmla="*/ 1523927 h 4966483"/>
              <a:gd name="connsiteX483" fmla="*/ 2554438 w 4027599"/>
              <a:gd name="connsiteY483" fmla="*/ 1591357 h 4966483"/>
              <a:gd name="connsiteX484" fmla="*/ 2508342 w 4027599"/>
              <a:gd name="connsiteY484" fmla="*/ 1911607 h 4966483"/>
              <a:gd name="connsiteX485" fmla="*/ 2244298 w 4027599"/>
              <a:gd name="connsiteY485" fmla="*/ 1818907 h 4966483"/>
              <a:gd name="connsiteX486" fmla="*/ 2277832 w 4027599"/>
              <a:gd name="connsiteY486" fmla="*/ 1523927 h 4966483"/>
              <a:gd name="connsiteX487" fmla="*/ 1182827 w 4027599"/>
              <a:gd name="connsiteY487" fmla="*/ 1508415 h 4966483"/>
              <a:gd name="connsiteX488" fmla="*/ 1391407 w 4027599"/>
              <a:gd name="connsiteY488" fmla="*/ 1773993 h 4966483"/>
              <a:gd name="connsiteX489" fmla="*/ 1374381 w 4027599"/>
              <a:gd name="connsiteY489" fmla="*/ 1942611 h 4966483"/>
              <a:gd name="connsiteX490" fmla="*/ 1174309 w 4027599"/>
              <a:gd name="connsiteY490" fmla="*/ 1626454 h 4966483"/>
              <a:gd name="connsiteX491" fmla="*/ 1182827 w 4027599"/>
              <a:gd name="connsiteY491" fmla="*/ 1508415 h 4966483"/>
              <a:gd name="connsiteX492" fmla="*/ 2005299 w 4027599"/>
              <a:gd name="connsiteY492" fmla="*/ 1430885 h 4966483"/>
              <a:gd name="connsiteX493" fmla="*/ 2259800 w 4027599"/>
              <a:gd name="connsiteY493" fmla="*/ 1507888 h 4966483"/>
              <a:gd name="connsiteX494" fmla="*/ 2226959 w 4027599"/>
              <a:gd name="connsiteY494" fmla="*/ 1803053 h 4966483"/>
              <a:gd name="connsiteX495" fmla="*/ 1980674 w 4027599"/>
              <a:gd name="connsiteY495" fmla="*/ 1691833 h 4966483"/>
              <a:gd name="connsiteX496" fmla="*/ 2005299 w 4027599"/>
              <a:gd name="connsiteY496" fmla="*/ 1430885 h 4966483"/>
              <a:gd name="connsiteX497" fmla="*/ 1450768 w 4027599"/>
              <a:gd name="connsiteY497" fmla="*/ 1430885 h 4966483"/>
              <a:gd name="connsiteX498" fmla="*/ 1686045 w 4027599"/>
              <a:gd name="connsiteY498" fmla="*/ 1573550 h 4966483"/>
              <a:gd name="connsiteX499" fmla="*/ 1664653 w 4027599"/>
              <a:gd name="connsiteY499" fmla="*/ 1787551 h 4966483"/>
              <a:gd name="connsiteX500" fmla="*/ 1437933 w 4027599"/>
              <a:gd name="connsiteY500" fmla="*/ 1602923 h 4966483"/>
              <a:gd name="connsiteX501" fmla="*/ 1450768 w 4027599"/>
              <a:gd name="connsiteY501" fmla="*/ 1430885 h 4966483"/>
              <a:gd name="connsiteX502" fmla="*/ 1198017 w 4027599"/>
              <a:gd name="connsiteY502" fmla="*/ 1384359 h 4966483"/>
              <a:gd name="connsiteX503" fmla="*/ 1406919 w 4027599"/>
              <a:gd name="connsiteY503" fmla="*/ 1595254 h 4966483"/>
              <a:gd name="connsiteX504" fmla="*/ 1390538 w 4027599"/>
              <a:gd name="connsiteY504" fmla="*/ 1756527 h 4966483"/>
              <a:gd name="connsiteX505" fmla="*/ 1189821 w 4027599"/>
              <a:gd name="connsiteY505" fmla="*/ 1500151 h 4966483"/>
              <a:gd name="connsiteX506" fmla="*/ 1198017 w 4027599"/>
              <a:gd name="connsiteY506" fmla="*/ 1384359 h 4966483"/>
              <a:gd name="connsiteX507" fmla="*/ 1729612 w 4027599"/>
              <a:gd name="connsiteY507" fmla="*/ 1353345 h 4966483"/>
              <a:gd name="connsiteX508" fmla="*/ 1980683 w 4027599"/>
              <a:gd name="connsiteY508" fmla="*/ 1433757 h 4966483"/>
              <a:gd name="connsiteX509" fmla="*/ 1955579 w 4027599"/>
              <a:gd name="connsiteY509" fmla="*/ 1678997 h 4966483"/>
              <a:gd name="connsiteX510" fmla="*/ 1717059 w 4027599"/>
              <a:gd name="connsiteY510" fmla="*/ 1558389 h 4966483"/>
              <a:gd name="connsiteX511" fmla="*/ 1729612 w 4027599"/>
              <a:gd name="connsiteY511" fmla="*/ 1353345 h 4966483"/>
              <a:gd name="connsiteX512" fmla="*/ 3652823 w 4027599"/>
              <a:gd name="connsiteY512" fmla="*/ 1306829 h 4966483"/>
              <a:gd name="connsiteX513" fmla="*/ 3996585 w 4027599"/>
              <a:gd name="connsiteY513" fmla="*/ 1319430 h 4966483"/>
              <a:gd name="connsiteX514" fmla="*/ 3924437 w 4027599"/>
              <a:gd name="connsiteY514" fmla="*/ 1710011 h 4966483"/>
              <a:gd name="connsiteX515" fmla="*/ 3593403 w 4027599"/>
              <a:gd name="connsiteY515" fmla="*/ 1693210 h 4966483"/>
              <a:gd name="connsiteX516" fmla="*/ 3652823 w 4027599"/>
              <a:gd name="connsiteY516" fmla="*/ 1306829 h 4966483"/>
              <a:gd name="connsiteX517" fmla="*/ 3302428 w 4027599"/>
              <a:gd name="connsiteY517" fmla="*/ 1275815 h 4966483"/>
              <a:gd name="connsiteX518" fmla="*/ 3624417 w 4027599"/>
              <a:gd name="connsiteY518" fmla="*/ 1292792 h 4966483"/>
              <a:gd name="connsiteX519" fmla="*/ 3565876 w 4027599"/>
              <a:gd name="connsiteY519" fmla="*/ 1678997 h 4966483"/>
              <a:gd name="connsiteX520" fmla="*/ 3252249 w 4027599"/>
              <a:gd name="connsiteY520" fmla="*/ 1649292 h 4966483"/>
              <a:gd name="connsiteX521" fmla="*/ 3302428 w 4027599"/>
              <a:gd name="connsiteY521" fmla="*/ 1275815 h 4966483"/>
              <a:gd name="connsiteX522" fmla="*/ 2964819 w 4027599"/>
              <a:gd name="connsiteY522" fmla="*/ 1260303 h 4966483"/>
              <a:gd name="connsiteX523" fmla="*/ 3283272 w 4027599"/>
              <a:gd name="connsiteY523" fmla="*/ 1281148 h 4966483"/>
              <a:gd name="connsiteX524" fmla="*/ 3232322 w 4027599"/>
              <a:gd name="connsiteY524" fmla="*/ 1647983 h 4966483"/>
              <a:gd name="connsiteX525" fmla="*/ 2926606 w 4027599"/>
              <a:gd name="connsiteY525" fmla="*/ 1610464 h 4966483"/>
              <a:gd name="connsiteX526" fmla="*/ 2964819 w 4027599"/>
              <a:gd name="connsiteY526" fmla="*/ 1260303 h 4966483"/>
              <a:gd name="connsiteX527" fmla="*/ 1461846 w 4027599"/>
              <a:gd name="connsiteY527" fmla="*/ 1244801 h 4966483"/>
              <a:gd name="connsiteX528" fmla="*/ 1701548 w 4027599"/>
              <a:gd name="connsiteY528" fmla="*/ 1341193 h 4966483"/>
              <a:gd name="connsiteX529" fmla="*/ 1684727 w 4027599"/>
              <a:gd name="connsiteY529" fmla="*/ 1554941 h 4966483"/>
              <a:gd name="connsiteX530" fmla="*/ 1453435 w 4027599"/>
              <a:gd name="connsiteY530" fmla="*/ 1416633 h 4966483"/>
              <a:gd name="connsiteX531" fmla="*/ 1461846 w 4027599"/>
              <a:gd name="connsiteY531" fmla="*/ 1244801 h 4966483"/>
              <a:gd name="connsiteX532" fmla="*/ 1194129 w 4027599"/>
              <a:gd name="connsiteY532" fmla="*/ 1244801 h 4966483"/>
              <a:gd name="connsiteX533" fmla="*/ 1422431 w 4027599"/>
              <a:gd name="connsiteY533" fmla="*/ 1405517 h 4966483"/>
              <a:gd name="connsiteX534" fmla="*/ 1409508 w 4027599"/>
              <a:gd name="connsiteY534" fmla="*/ 1570453 h 4966483"/>
              <a:gd name="connsiteX535" fmla="*/ 1189821 w 4027599"/>
              <a:gd name="connsiteY535" fmla="*/ 1363221 h 4966483"/>
              <a:gd name="connsiteX536" fmla="*/ 1194129 w 4027599"/>
              <a:gd name="connsiteY536" fmla="*/ 1244801 h 4966483"/>
              <a:gd name="connsiteX537" fmla="*/ 2614679 w 4027599"/>
              <a:gd name="connsiteY537" fmla="*/ 1229289 h 4966483"/>
              <a:gd name="connsiteX538" fmla="*/ 2911104 w 4027599"/>
              <a:gd name="connsiteY538" fmla="*/ 1254384 h 4966483"/>
              <a:gd name="connsiteX539" fmla="*/ 2873526 w 4027599"/>
              <a:gd name="connsiteY539" fmla="*/ 1601457 h 4966483"/>
              <a:gd name="connsiteX540" fmla="*/ 2585452 w 4027599"/>
              <a:gd name="connsiteY540" fmla="*/ 1551278 h 4966483"/>
              <a:gd name="connsiteX541" fmla="*/ 2614679 w 4027599"/>
              <a:gd name="connsiteY541" fmla="*/ 1229289 h 4966483"/>
              <a:gd name="connsiteX542" fmla="*/ 2312060 w 4027599"/>
              <a:gd name="connsiteY542" fmla="*/ 1198275 h 4966483"/>
              <a:gd name="connsiteX543" fmla="*/ 2600954 w 4027599"/>
              <a:gd name="connsiteY543" fmla="*/ 1231848 h 4966483"/>
              <a:gd name="connsiteX544" fmla="*/ 2571220 w 4027599"/>
              <a:gd name="connsiteY544" fmla="*/ 1554941 h 4966483"/>
              <a:gd name="connsiteX545" fmla="*/ 2290814 w 4027599"/>
              <a:gd name="connsiteY545" fmla="*/ 1492005 h 4966483"/>
              <a:gd name="connsiteX546" fmla="*/ 2312060 w 4027599"/>
              <a:gd name="connsiteY546" fmla="*/ 1198275 h 4966483"/>
              <a:gd name="connsiteX547" fmla="*/ 961323 w 4027599"/>
              <a:gd name="connsiteY547" fmla="*/ 1198275 h 4966483"/>
              <a:gd name="connsiteX548" fmla="*/ 1158807 w 4027599"/>
              <a:gd name="connsiteY548" fmla="*/ 1489230 h 4966483"/>
              <a:gd name="connsiteX549" fmla="*/ 1150582 w 4027599"/>
              <a:gd name="connsiteY549" fmla="*/ 1601457 h 4966483"/>
              <a:gd name="connsiteX550" fmla="*/ 957211 w 4027599"/>
              <a:gd name="connsiteY550" fmla="*/ 1256464 h 4966483"/>
              <a:gd name="connsiteX551" fmla="*/ 961323 w 4027599"/>
              <a:gd name="connsiteY551" fmla="*/ 1198275 h 4966483"/>
              <a:gd name="connsiteX552" fmla="*/ 2013514 w 4027599"/>
              <a:gd name="connsiteY552" fmla="*/ 1151759 h 4966483"/>
              <a:gd name="connsiteX553" fmla="*/ 2290824 w 4027599"/>
              <a:gd name="connsiteY553" fmla="*/ 1188858 h 4966483"/>
              <a:gd name="connsiteX554" fmla="*/ 2269158 w 4027599"/>
              <a:gd name="connsiteY554" fmla="*/ 1477411 h 4966483"/>
              <a:gd name="connsiteX555" fmla="*/ 1996186 w 4027599"/>
              <a:gd name="connsiteY555" fmla="*/ 1407334 h 4966483"/>
              <a:gd name="connsiteX556" fmla="*/ 2013514 w 4027599"/>
              <a:gd name="connsiteY556" fmla="*/ 1151759 h 4966483"/>
              <a:gd name="connsiteX557" fmla="*/ 1205323 w 4027599"/>
              <a:gd name="connsiteY557" fmla="*/ 1120745 h 4966483"/>
              <a:gd name="connsiteX558" fmla="*/ 1422421 w 4027599"/>
              <a:gd name="connsiteY558" fmla="*/ 1226193 h 4966483"/>
              <a:gd name="connsiteX559" fmla="*/ 1414382 w 4027599"/>
              <a:gd name="connsiteY559" fmla="*/ 1384369 h 4966483"/>
              <a:gd name="connsiteX560" fmla="*/ 1205323 w 4027599"/>
              <a:gd name="connsiteY560" fmla="*/ 1234310 h 4966483"/>
              <a:gd name="connsiteX561" fmla="*/ 1205323 w 4027599"/>
              <a:gd name="connsiteY561" fmla="*/ 1120745 h 4966483"/>
              <a:gd name="connsiteX562" fmla="*/ 1740933 w 4027599"/>
              <a:gd name="connsiteY562" fmla="*/ 1105233 h 4966483"/>
              <a:gd name="connsiteX563" fmla="*/ 1996186 w 4027599"/>
              <a:gd name="connsiteY563" fmla="*/ 1146738 h 4966483"/>
              <a:gd name="connsiteX564" fmla="*/ 1983633 w 4027599"/>
              <a:gd name="connsiteY564" fmla="*/ 1399871 h 4966483"/>
              <a:gd name="connsiteX565" fmla="*/ 1732562 w 4027599"/>
              <a:gd name="connsiteY565" fmla="*/ 1321022 h 4966483"/>
              <a:gd name="connsiteX566" fmla="*/ 1740933 w 4027599"/>
              <a:gd name="connsiteY566" fmla="*/ 1105233 h 4966483"/>
              <a:gd name="connsiteX567" fmla="*/ 961470 w 4027599"/>
              <a:gd name="connsiteY567" fmla="*/ 1058717 h 4966483"/>
              <a:gd name="connsiteX568" fmla="*/ 1174309 w 4027599"/>
              <a:gd name="connsiteY568" fmla="*/ 1238061 h 4966483"/>
              <a:gd name="connsiteX569" fmla="*/ 1165889 w 4027599"/>
              <a:gd name="connsiteY569" fmla="*/ 1352065 h 4966483"/>
              <a:gd name="connsiteX570" fmla="*/ 1174309 w 4027599"/>
              <a:gd name="connsiteY570" fmla="*/ 1361394 h 4966483"/>
              <a:gd name="connsiteX571" fmla="*/ 1169884 w 4027599"/>
              <a:gd name="connsiteY571" fmla="*/ 1477411 h 4966483"/>
              <a:gd name="connsiteX572" fmla="*/ 957211 w 4027599"/>
              <a:gd name="connsiteY572" fmla="*/ 1185205 h 4966483"/>
              <a:gd name="connsiteX573" fmla="*/ 957211 w 4027599"/>
              <a:gd name="connsiteY573" fmla="*/ 1120745 h 4966483"/>
              <a:gd name="connsiteX574" fmla="*/ 1085643 w 4027599"/>
              <a:gd name="connsiteY574" fmla="*/ 1263107 h 4966483"/>
              <a:gd name="connsiteX575" fmla="*/ 957211 w 4027599"/>
              <a:gd name="connsiteY575" fmla="*/ 1118498 h 4966483"/>
              <a:gd name="connsiteX576" fmla="*/ 961470 w 4027599"/>
              <a:gd name="connsiteY576" fmla="*/ 1058717 h 4966483"/>
              <a:gd name="connsiteX577" fmla="*/ 1477357 w 4027599"/>
              <a:gd name="connsiteY577" fmla="*/ 1043204 h 4966483"/>
              <a:gd name="connsiteX578" fmla="*/ 1717059 w 4027599"/>
              <a:gd name="connsiteY578" fmla="*/ 1093423 h 4966483"/>
              <a:gd name="connsiteX579" fmla="*/ 1708649 w 4027599"/>
              <a:gd name="connsiteY579" fmla="*/ 1306829 h 4966483"/>
              <a:gd name="connsiteX580" fmla="*/ 1468947 w 4027599"/>
              <a:gd name="connsiteY580" fmla="*/ 1214774 h 4966483"/>
              <a:gd name="connsiteX581" fmla="*/ 1477357 w 4027599"/>
              <a:gd name="connsiteY581" fmla="*/ 1043204 h 4966483"/>
              <a:gd name="connsiteX582" fmla="*/ 1205323 w 4027599"/>
              <a:gd name="connsiteY582" fmla="*/ 981176 h 4966483"/>
              <a:gd name="connsiteX583" fmla="*/ 1422421 w 4027599"/>
              <a:gd name="connsiteY583" fmla="*/ 1035448 h 4966483"/>
              <a:gd name="connsiteX584" fmla="*/ 1418407 w 4027599"/>
              <a:gd name="connsiteY584" fmla="*/ 1198275 h 4966483"/>
              <a:gd name="connsiteX585" fmla="*/ 1205323 w 4027599"/>
              <a:gd name="connsiteY585" fmla="*/ 1098083 h 4966483"/>
              <a:gd name="connsiteX586" fmla="*/ 1205323 w 4027599"/>
              <a:gd name="connsiteY586" fmla="*/ 981176 h 4966483"/>
              <a:gd name="connsiteX587" fmla="*/ 972723 w 4027599"/>
              <a:gd name="connsiteY587" fmla="*/ 981176 h 4966483"/>
              <a:gd name="connsiteX588" fmla="*/ 1189821 w 4027599"/>
              <a:gd name="connsiteY588" fmla="*/ 1099597 h 4966483"/>
              <a:gd name="connsiteX589" fmla="*/ 1185562 w 4027599"/>
              <a:gd name="connsiteY589" fmla="*/ 1213787 h 4966483"/>
              <a:gd name="connsiteX590" fmla="*/ 972723 w 4027599"/>
              <a:gd name="connsiteY590" fmla="*/ 1044621 h 4966483"/>
              <a:gd name="connsiteX591" fmla="*/ 972723 w 4027599"/>
              <a:gd name="connsiteY591" fmla="*/ 981176 h 4966483"/>
              <a:gd name="connsiteX592" fmla="*/ 972723 w 4027599"/>
              <a:gd name="connsiteY592" fmla="*/ 919149 h 4966483"/>
              <a:gd name="connsiteX593" fmla="*/ 1189821 w 4027599"/>
              <a:gd name="connsiteY593" fmla="*/ 977397 h 4966483"/>
              <a:gd name="connsiteX594" fmla="*/ 1189821 w 4027599"/>
              <a:gd name="connsiteY594" fmla="*/ 1089731 h 4966483"/>
              <a:gd name="connsiteX595" fmla="*/ 972723 w 4027599"/>
              <a:gd name="connsiteY595" fmla="*/ 977397 h 4966483"/>
              <a:gd name="connsiteX596" fmla="*/ 972723 w 4027599"/>
              <a:gd name="connsiteY596" fmla="*/ 919149 h 4966483"/>
              <a:gd name="connsiteX597" fmla="*/ 3676823 w 4027599"/>
              <a:gd name="connsiteY597" fmla="*/ 857121 h 4966483"/>
              <a:gd name="connsiteX598" fmla="*/ 4027599 w 4027599"/>
              <a:gd name="connsiteY598" fmla="*/ 861409 h 4966483"/>
              <a:gd name="connsiteX599" fmla="*/ 4001938 w 4027599"/>
              <a:gd name="connsiteY599" fmla="*/ 1260303 h 4966483"/>
              <a:gd name="connsiteX600" fmla="*/ 3655431 w 4027599"/>
              <a:gd name="connsiteY600" fmla="*/ 1251727 h 4966483"/>
              <a:gd name="connsiteX601" fmla="*/ 3676823 w 4027599"/>
              <a:gd name="connsiteY601" fmla="*/ 857121 h 4966483"/>
              <a:gd name="connsiteX602" fmla="*/ 3326760 w 4027599"/>
              <a:gd name="connsiteY602" fmla="*/ 857121 h 4966483"/>
              <a:gd name="connsiteX603" fmla="*/ 3655431 w 4027599"/>
              <a:gd name="connsiteY603" fmla="*/ 857121 h 4966483"/>
              <a:gd name="connsiteX604" fmla="*/ 3634634 w 4027599"/>
              <a:gd name="connsiteY604" fmla="*/ 1244801 h 4966483"/>
              <a:gd name="connsiteX605" fmla="*/ 3314277 w 4027599"/>
              <a:gd name="connsiteY605" fmla="*/ 1227951 h 4966483"/>
              <a:gd name="connsiteX606" fmla="*/ 3326760 w 4027599"/>
              <a:gd name="connsiteY606" fmla="*/ 857121 h 4966483"/>
              <a:gd name="connsiteX607" fmla="*/ 2985645 w 4027599"/>
              <a:gd name="connsiteY607" fmla="*/ 857121 h 4966483"/>
              <a:gd name="connsiteX608" fmla="*/ 3298775 w 4027599"/>
              <a:gd name="connsiteY608" fmla="*/ 857121 h 4966483"/>
              <a:gd name="connsiteX609" fmla="*/ 3282071 w 4027599"/>
              <a:gd name="connsiteY609" fmla="*/ 1229289 h 4966483"/>
              <a:gd name="connsiteX610" fmla="*/ 2973122 w 4027599"/>
              <a:gd name="connsiteY610" fmla="*/ 1208141 h 4966483"/>
              <a:gd name="connsiteX611" fmla="*/ 2985645 w 4027599"/>
              <a:gd name="connsiteY611" fmla="*/ 857121 h 4966483"/>
              <a:gd name="connsiteX612" fmla="*/ 2624964 w 4027599"/>
              <a:gd name="connsiteY612" fmla="*/ 857121 h 4966483"/>
              <a:gd name="connsiteX613" fmla="*/ 2926606 w 4027599"/>
              <a:gd name="connsiteY613" fmla="*/ 857121 h 4966483"/>
              <a:gd name="connsiteX614" fmla="*/ 2913859 w 4027599"/>
              <a:gd name="connsiteY614" fmla="*/ 1213787 h 4966483"/>
              <a:gd name="connsiteX615" fmla="*/ 2616466 w 4027599"/>
              <a:gd name="connsiteY615" fmla="*/ 1188009 h 4966483"/>
              <a:gd name="connsiteX616" fmla="*/ 2624964 w 4027599"/>
              <a:gd name="connsiteY616" fmla="*/ 857121 h 4966483"/>
              <a:gd name="connsiteX617" fmla="*/ 2310595 w 4027599"/>
              <a:gd name="connsiteY617" fmla="*/ 857121 h 4966483"/>
              <a:gd name="connsiteX618" fmla="*/ 2600964 w 4027599"/>
              <a:gd name="connsiteY618" fmla="*/ 861350 h 4966483"/>
              <a:gd name="connsiteX619" fmla="*/ 2592427 w 4027599"/>
              <a:gd name="connsiteY619" fmla="*/ 1182773 h 4966483"/>
              <a:gd name="connsiteX620" fmla="*/ 2306326 w 4027599"/>
              <a:gd name="connsiteY620" fmla="*/ 1153175 h 4966483"/>
              <a:gd name="connsiteX621" fmla="*/ 2310595 w 4027599"/>
              <a:gd name="connsiteY621" fmla="*/ 857121 h 4966483"/>
              <a:gd name="connsiteX622" fmla="*/ 2015917 w 4027599"/>
              <a:gd name="connsiteY622" fmla="*/ 857121 h 4966483"/>
              <a:gd name="connsiteX623" fmla="*/ 2290814 w 4027599"/>
              <a:gd name="connsiteY623" fmla="*/ 857121 h 4966483"/>
              <a:gd name="connsiteX624" fmla="*/ 2282355 w 4027599"/>
              <a:gd name="connsiteY624" fmla="*/ 1151759 h 4966483"/>
              <a:gd name="connsiteX625" fmla="*/ 2011688 w 4027599"/>
              <a:gd name="connsiteY625" fmla="*/ 1117600 h 4966483"/>
              <a:gd name="connsiteX626" fmla="*/ 2015917 w 4027599"/>
              <a:gd name="connsiteY626" fmla="*/ 857121 h 4966483"/>
              <a:gd name="connsiteX627" fmla="*/ 1736811 w 4027599"/>
              <a:gd name="connsiteY627" fmla="*/ 857121 h 4966483"/>
              <a:gd name="connsiteX628" fmla="*/ 1996186 w 4027599"/>
              <a:gd name="connsiteY628" fmla="*/ 861194 h 4966483"/>
              <a:gd name="connsiteX629" fmla="*/ 1991936 w 4027599"/>
              <a:gd name="connsiteY629" fmla="*/ 1105233 h 4966483"/>
              <a:gd name="connsiteX630" fmla="*/ 1732562 w 4027599"/>
              <a:gd name="connsiteY630" fmla="*/ 1068632 h 4966483"/>
              <a:gd name="connsiteX631" fmla="*/ 1736811 w 4027599"/>
              <a:gd name="connsiteY631" fmla="*/ 857121 h 4966483"/>
              <a:gd name="connsiteX632" fmla="*/ 1468947 w 4027599"/>
              <a:gd name="connsiteY632" fmla="*/ 857121 h 4966483"/>
              <a:gd name="connsiteX633" fmla="*/ 1717059 w 4027599"/>
              <a:gd name="connsiteY633" fmla="*/ 857121 h 4966483"/>
              <a:gd name="connsiteX634" fmla="*/ 1717059 w 4027599"/>
              <a:gd name="connsiteY634" fmla="*/ 1074219 h 4966483"/>
              <a:gd name="connsiteX635" fmla="*/ 1468947 w 4027599"/>
              <a:gd name="connsiteY635" fmla="*/ 1031649 h 4966483"/>
              <a:gd name="connsiteX636" fmla="*/ 1468947 w 4027599"/>
              <a:gd name="connsiteY636" fmla="*/ 857121 h 4966483"/>
              <a:gd name="connsiteX637" fmla="*/ 1205323 w 4027599"/>
              <a:gd name="connsiteY637" fmla="*/ 857121 h 4966483"/>
              <a:gd name="connsiteX638" fmla="*/ 1437933 w 4027599"/>
              <a:gd name="connsiteY638" fmla="*/ 860999 h 4966483"/>
              <a:gd name="connsiteX639" fmla="*/ 1437933 w 4027599"/>
              <a:gd name="connsiteY639" fmla="*/ 1012191 h 4966483"/>
              <a:gd name="connsiteX640" fmla="*/ 1205323 w 4027599"/>
              <a:gd name="connsiteY640" fmla="*/ 965675 h 4966483"/>
              <a:gd name="connsiteX641" fmla="*/ 1205323 w 4027599"/>
              <a:gd name="connsiteY641" fmla="*/ 857121 h 4966483"/>
              <a:gd name="connsiteX642" fmla="*/ 972723 w 4027599"/>
              <a:gd name="connsiteY642" fmla="*/ 841619 h 4966483"/>
              <a:gd name="connsiteX643" fmla="*/ 1189821 w 4027599"/>
              <a:gd name="connsiteY643" fmla="*/ 846053 h 4966483"/>
              <a:gd name="connsiteX644" fmla="*/ 1189821 w 4027599"/>
              <a:gd name="connsiteY644" fmla="*/ 965675 h 4966483"/>
              <a:gd name="connsiteX645" fmla="*/ 972723 w 4027599"/>
              <a:gd name="connsiteY645" fmla="*/ 908081 h 4966483"/>
              <a:gd name="connsiteX646" fmla="*/ 972723 w 4027599"/>
              <a:gd name="connsiteY646" fmla="*/ 841619 h 4966483"/>
              <a:gd name="connsiteX647" fmla="*/ 740113 w 4027599"/>
              <a:gd name="connsiteY647" fmla="*/ 841619 h 4966483"/>
              <a:gd name="connsiteX648" fmla="*/ 941709 w 4027599"/>
              <a:gd name="connsiteY648" fmla="*/ 1159427 h 4966483"/>
              <a:gd name="connsiteX649" fmla="*/ 941709 w 4027599"/>
              <a:gd name="connsiteY649" fmla="*/ 1213787 h 4966483"/>
              <a:gd name="connsiteX650" fmla="*/ 740113 w 4027599"/>
              <a:gd name="connsiteY650" fmla="*/ 841619 h 4966483"/>
              <a:gd name="connsiteX651" fmla="*/ 740113 w 4027599"/>
              <a:gd name="connsiteY651" fmla="*/ 841619 h 4966483"/>
              <a:gd name="connsiteX652" fmla="*/ 941709 w 4027599"/>
              <a:gd name="connsiteY652" fmla="*/ 1097282 h 4966483"/>
              <a:gd name="connsiteX653" fmla="*/ 937509 w 4027599"/>
              <a:gd name="connsiteY653" fmla="*/ 1151759 h 4966483"/>
              <a:gd name="connsiteX654" fmla="*/ 740113 w 4027599"/>
              <a:gd name="connsiteY654" fmla="*/ 841619 h 4966483"/>
              <a:gd name="connsiteX655" fmla="*/ 740113 w 4027599"/>
              <a:gd name="connsiteY655" fmla="*/ 841619 h 4966483"/>
              <a:gd name="connsiteX656" fmla="*/ 941709 w 4027599"/>
              <a:gd name="connsiteY656" fmla="*/ 1035068 h 4966483"/>
              <a:gd name="connsiteX657" fmla="*/ 941709 w 4027599"/>
              <a:gd name="connsiteY657" fmla="*/ 1089731 h 4966483"/>
              <a:gd name="connsiteX658" fmla="*/ 740113 w 4027599"/>
              <a:gd name="connsiteY658" fmla="*/ 841619 h 4966483"/>
              <a:gd name="connsiteX659" fmla="*/ 740113 w 4027599"/>
              <a:gd name="connsiteY659" fmla="*/ 841619 h 4966483"/>
              <a:gd name="connsiteX660" fmla="*/ 941709 w 4027599"/>
              <a:gd name="connsiteY660" fmla="*/ 968498 h 4966483"/>
              <a:gd name="connsiteX661" fmla="*/ 941709 w 4027599"/>
              <a:gd name="connsiteY661" fmla="*/ 1027703 h 4966483"/>
              <a:gd name="connsiteX662" fmla="*/ 740113 w 4027599"/>
              <a:gd name="connsiteY662" fmla="*/ 841619 h 4966483"/>
              <a:gd name="connsiteX663" fmla="*/ 740113 w 4027599"/>
              <a:gd name="connsiteY663" fmla="*/ 841619 h 4966483"/>
              <a:gd name="connsiteX664" fmla="*/ 941709 w 4027599"/>
              <a:gd name="connsiteY664" fmla="*/ 905786 h 4966483"/>
              <a:gd name="connsiteX665" fmla="*/ 941709 w 4027599"/>
              <a:gd name="connsiteY665" fmla="*/ 965675 h 4966483"/>
              <a:gd name="connsiteX666" fmla="*/ 740113 w 4027599"/>
              <a:gd name="connsiteY666" fmla="*/ 841619 h 4966483"/>
              <a:gd name="connsiteX667" fmla="*/ 740113 w 4027599"/>
              <a:gd name="connsiteY667" fmla="*/ 841619 h 4966483"/>
              <a:gd name="connsiteX668" fmla="*/ 941709 w 4027599"/>
              <a:gd name="connsiteY668" fmla="*/ 841619 h 4966483"/>
              <a:gd name="connsiteX669" fmla="*/ 941709 w 4027599"/>
              <a:gd name="connsiteY669" fmla="*/ 903647 h 4966483"/>
              <a:gd name="connsiteX670" fmla="*/ 740113 w 4027599"/>
              <a:gd name="connsiteY670" fmla="*/ 841619 h 4966483"/>
              <a:gd name="connsiteX671" fmla="*/ 941709 w 4027599"/>
              <a:gd name="connsiteY671" fmla="*/ 779591 h 4966483"/>
              <a:gd name="connsiteX672" fmla="*/ 941709 w 4027599"/>
              <a:gd name="connsiteY672" fmla="*/ 837477 h 4966483"/>
              <a:gd name="connsiteX673" fmla="*/ 740113 w 4027599"/>
              <a:gd name="connsiteY673" fmla="*/ 841619 h 4966483"/>
              <a:gd name="connsiteX674" fmla="*/ 941709 w 4027599"/>
              <a:gd name="connsiteY674" fmla="*/ 779591 h 4966483"/>
              <a:gd name="connsiteX675" fmla="*/ 1189821 w 4027599"/>
              <a:gd name="connsiteY675" fmla="*/ 717562 h 4966483"/>
              <a:gd name="connsiteX676" fmla="*/ 1189821 w 4027599"/>
              <a:gd name="connsiteY676" fmla="*/ 837018 h 4966483"/>
              <a:gd name="connsiteX677" fmla="*/ 972723 w 4027599"/>
              <a:gd name="connsiteY677" fmla="*/ 841619 h 4966483"/>
              <a:gd name="connsiteX678" fmla="*/ 972723 w 4027599"/>
              <a:gd name="connsiteY678" fmla="*/ 777295 h 4966483"/>
              <a:gd name="connsiteX679" fmla="*/ 1189821 w 4027599"/>
              <a:gd name="connsiteY679" fmla="*/ 717562 h 4966483"/>
              <a:gd name="connsiteX680" fmla="*/ 941709 w 4027599"/>
              <a:gd name="connsiteY680" fmla="*/ 717562 h 4966483"/>
              <a:gd name="connsiteX681" fmla="*/ 941709 w 4027599"/>
              <a:gd name="connsiteY681" fmla="*/ 771317 h 4966483"/>
              <a:gd name="connsiteX682" fmla="*/ 740113 w 4027599"/>
              <a:gd name="connsiteY682" fmla="*/ 841619 h 4966483"/>
              <a:gd name="connsiteX683" fmla="*/ 941709 w 4027599"/>
              <a:gd name="connsiteY683" fmla="*/ 717562 h 4966483"/>
              <a:gd name="connsiteX684" fmla="*/ 1437933 w 4027599"/>
              <a:gd name="connsiteY684" fmla="*/ 671037 h 4966483"/>
              <a:gd name="connsiteX685" fmla="*/ 1437933 w 4027599"/>
              <a:gd name="connsiteY685" fmla="*/ 841619 h 4966483"/>
              <a:gd name="connsiteX686" fmla="*/ 1205323 w 4027599"/>
              <a:gd name="connsiteY686" fmla="*/ 841619 h 4966483"/>
              <a:gd name="connsiteX687" fmla="*/ 1205323 w 4027599"/>
              <a:gd name="connsiteY687" fmla="*/ 722212 h 4966483"/>
              <a:gd name="connsiteX688" fmla="*/ 1437933 w 4027599"/>
              <a:gd name="connsiteY688" fmla="*/ 671037 h 4966483"/>
              <a:gd name="connsiteX689" fmla="*/ 941709 w 4027599"/>
              <a:gd name="connsiteY689" fmla="*/ 655534 h 4966483"/>
              <a:gd name="connsiteX690" fmla="*/ 941709 w 4027599"/>
              <a:gd name="connsiteY690" fmla="*/ 713421 h 4966483"/>
              <a:gd name="connsiteX691" fmla="*/ 740113 w 4027599"/>
              <a:gd name="connsiteY691" fmla="*/ 841619 h 4966483"/>
              <a:gd name="connsiteX692" fmla="*/ 941709 w 4027599"/>
              <a:gd name="connsiteY692" fmla="*/ 655534 h 4966483"/>
              <a:gd name="connsiteX693" fmla="*/ 1717059 w 4027599"/>
              <a:gd name="connsiteY693" fmla="*/ 609009 h 4966483"/>
              <a:gd name="connsiteX694" fmla="*/ 1717059 w 4027599"/>
              <a:gd name="connsiteY694" fmla="*/ 826107 h 4966483"/>
              <a:gd name="connsiteX695" fmla="*/ 1468947 w 4027599"/>
              <a:gd name="connsiteY695" fmla="*/ 826107 h 4966483"/>
              <a:gd name="connsiteX696" fmla="*/ 1468947 w 4027599"/>
              <a:gd name="connsiteY696" fmla="*/ 655827 h 4966483"/>
              <a:gd name="connsiteX697" fmla="*/ 1717059 w 4027599"/>
              <a:gd name="connsiteY697" fmla="*/ 609009 h 4966483"/>
              <a:gd name="connsiteX698" fmla="*/ 1189821 w 4027599"/>
              <a:gd name="connsiteY698" fmla="*/ 593506 h 4966483"/>
              <a:gd name="connsiteX699" fmla="*/ 1189821 w 4027599"/>
              <a:gd name="connsiteY699" fmla="*/ 703164 h 4966483"/>
              <a:gd name="connsiteX700" fmla="*/ 972723 w 4027599"/>
              <a:gd name="connsiteY700" fmla="*/ 764088 h 4966483"/>
              <a:gd name="connsiteX701" fmla="*/ 972723 w 4027599"/>
              <a:gd name="connsiteY701" fmla="*/ 703164 h 4966483"/>
              <a:gd name="connsiteX702" fmla="*/ 1189821 w 4027599"/>
              <a:gd name="connsiteY702" fmla="*/ 593506 h 4966483"/>
              <a:gd name="connsiteX703" fmla="*/ 941709 w 4027599"/>
              <a:gd name="connsiteY703" fmla="*/ 593506 h 4966483"/>
              <a:gd name="connsiteX704" fmla="*/ 941709 w 4027599"/>
              <a:gd name="connsiteY704" fmla="*/ 651392 h 4966483"/>
              <a:gd name="connsiteX705" fmla="*/ 740113 w 4027599"/>
              <a:gd name="connsiteY705" fmla="*/ 841619 h 4966483"/>
              <a:gd name="connsiteX706" fmla="*/ 941709 w 4027599"/>
              <a:gd name="connsiteY706" fmla="*/ 593506 h 4966483"/>
              <a:gd name="connsiteX707" fmla="*/ 1991936 w 4027599"/>
              <a:gd name="connsiteY707" fmla="*/ 562492 h 4966483"/>
              <a:gd name="connsiteX708" fmla="*/ 1996186 w 4027599"/>
              <a:gd name="connsiteY708" fmla="*/ 821858 h 4966483"/>
              <a:gd name="connsiteX709" fmla="*/ 1736811 w 4027599"/>
              <a:gd name="connsiteY709" fmla="*/ 826116 h 4966483"/>
              <a:gd name="connsiteX710" fmla="*/ 1732562 w 4027599"/>
              <a:gd name="connsiteY710" fmla="*/ 605013 h 4966483"/>
              <a:gd name="connsiteX711" fmla="*/ 1991936 w 4027599"/>
              <a:gd name="connsiteY711" fmla="*/ 562492 h 4966483"/>
              <a:gd name="connsiteX712" fmla="*/ 2282355 w 4027599"/>
              <a:gd name="connsiteY712" fmla="*/ 531478 h 4966483"/>
              <a:gd name="connsiteX713" fmla="*/ 2290814 w 4027599"/>
              <a:gd name="connsiteY713" fmla="*/ 821906 h 4966483"/>
              <a:gd name="connsiteX714" fmla="*/ 2015917 w 4027599"/>
              <a:gd name="connsiteY714" fmla="*/ 826116 h 4966483"/>
              <a:gd name="connsiteX715" fmla="*/ 2011688 w 4027599"/>
              <a:gd name="connsiteY715" fmla="*/ 565149 h 4966483"/>
              <a:gd name="connsiteX716" fmla="*/ 2282355 w 4027599"/>
              <a:gd name="connsiteY716" fmla="*/ 531478 h 4966483"/>
              <a:gd name="connsiteX717" fmla="*/ 937509 w 4027599"/>
              <a:gd name="connsiteY717" fmla="*/ 531478 h 4966483"/>
              <a:gd name="connsiteX718" fmla="*/ 941709 w 4027599"/>
              <a:gd name="connsiteY718" fmla="*/ 585233 h 4966483"/>
              <a:gd name="connsiteX719" fmla="*/ 740113 w 4027599"/>
              <a:gd name="connsiteY719" fmla="*/ 841619 h 4966483"/>
              <a:gd name="connsiteX720" fmla="*/ 937509 w 4027599"/>
              <a:gd name="connsiteY720" fmla="*/ 531478 h 4966483"/>
              <a:gd name="connsiteX721" fmla="*/ 2592544 w 4027599"/>
              <a:gd name="connsiteY721" fmla="*/ 500464 h 4966483"/>
              <a:gd name="connsiteX722" fmla="*/ 2600964 w 4027599"/>
              <a:gd name="connsiteY722" fmla="*/ 826116 h 4966483"/>
              <a:gd name="connsiteX723" fmla="*/ 2314746 w 4027599"/>
              <a:gd name="connsiteY723" fmla="*/ 826116 h 4966483"/>
              <a:gd name="connsiteX724" fmla="*/ 2306326 w 4027599"/>
              <a:gd name="connsiteY724" fmla="*/ 530062 h 4966483"/>
              <a:gd name="connsiteX725" fmla="*/ 2592544 w 4027599"/>
              <a:gd name="connsiteY725" fmla="*/ 500464 h 4966483"/>
              <a:gd name="connsiteX726" fmla="*/ 1418407 w 4027599"/>
              <a:gd name="connsiteY726" fmla="*/ 484952 h 4966483"/>
              <a:gd name="connsiteX727" fmla="*/ 1422421 w 4027599"/>
              <a:gd name="connsiteY727" fmla="*/ 644701 h 4966483"/>
              <a:gd name="connsiteX728" fmla="*/ 1205323 w 4027599"/>
              <a:gd name="connsiteY728" fmla="*/ 702051 h 4966483"/>
              <a:gd name="connsiteX729" fmla="*/ 1205323 w 4027599"/>
              <a:gd name="connsiteY729" fmla="*/ 587352 h 4966483"/>
              <a:gd name="connsiteX730" fmla="*/ 1418407 w 4027599"/>
              <a:gd name="connsiteY730" fmla="*/ 484952 h 4966483"/>
              <a:gd name="connsiteX731" fmla="*/ 2914035 w 4027599"/>
              <a:gd name="connsiteY731" fmla="*/ 469450 h 4966483"/>
              <a:gd name="connsiteX732" fmla="*/ 2926606 w 4027599"/>
              <a:gd name="connsiteY732" fmla="*/ 821818 h 4966483"/>
              <a:gd name="connsiteX733" fmla="*/ 2629038 w 4027599"/>
              <a:gd name="connsiteY733" fmla="*/ 826116 h 4966483"/>
              <a:gd name="connsiteX734" fmla="*/ 2616466 w 4027599"/>
              <a:gd name="connsiteY734" fmla="*/ 495229 h 4966483"/>
              <a:gd name="connsiteX735" fmla="*/ 2914035 w 4027599"/>
              <a:gd name="connsiteY735" fmla="*/ 469450 h 4966483"/>
              <a:gd name="connsiteX736" fmla="*/ 1185562 w 4027599"/>
              <a:gd name="connsiteY736" fmla="*/ 469450 h 4966483"/>
              <a:gd name="connsiteX737" fmla="*/ 1189821 w 4027599"/>
              <a:gd name="connsiteY737" fmla="*/ 583641 h 4966483"/>
              <a:gd name="connsiteX738" fmla="*/ 972723 w 4027599"/>
              <a:gd name="connsiteY738" fmla="*/ 702060 h 4966483"/>
              <a:gd name="connsiteX739" fmla="*/ 972723 w 4027599"/>
              <a:gd name="connsiteY739" fmla="*/ 638616 h 4966483"/>
              <a:gd name="connsiteX740" fmla="*/ 1185562 w 4027599"/>
              <a:gd name="connsiteY740" fmla="*/ 469450 h 4966483"/>
              <a:gd name="connsiteX741" fmla="*/ 941709 w 4027599"/>
              <a:gd name="connsiteY741" fmla="*/ 469450 h 4966483"/>
              <a:gd name="connsiteX742" fmla="*/ 941709 w 4027599"/>
              <a:gd name="connsiteY742" fmla="*/ 523205 h 4966483"/>
              <a:gd name="connsiteX743" fmla="*/ 740113 w 4027599"/>
              <a:gd name="connsiteY743" fmla="*/ 841619 h 4966483"/>
              <a:gd name="connsiteX744" fmla="*/ 941709 w 4027599"/>
              <a:gd name="connsiteY744" fmla="*/ 469450 h 4966483"/>
              <a:gd name="connsiteX745" fmla="*/ 3282071 w 4027599"/>
              <a:gd name="connsiteY745" fmla="*/ 453938 h 4966483"/>
              <a:gd name="connsiteX746" fmla="*/ 3298775 w 4027599"/>
              <a:gd name="connsiteY746" fmla="*/ 810605 h 4966483"/>
              <a:gd name="connsiteX747" fmla="*/ 2985645 w 4027599"/>
              <a:gd name="connsiteY747" fmla="*/ 810605 h 4966483"/>
              <a:gd name="connsiteX748" fmla="*/ 2973122 w 4027599"/>
              <a:gd name="connsiteY748" fmla="*/ 474198 h 4966483"/>
              <a:gd name="connsiteX749" fmla="*/ 3282071 w 4027599"/>
              <a:gd name="connsiteY749" fmla="*/ 453938 h 4966483"/>
              <a:gd name="connsiteX750" fmla="*/ 3634879 w 4027599"/>
              <a:gd name="connsiteY750" fmla="*/ 438436 h 4966483"/>
              <a:gd name="connsiteX751" fmla="*/ 3655431 w 4027599"/>
              <a:gd name="connsiteY751" fmla="*/ 810605 h 4966483"/>
              <a:gd name="connsiteX752" fmla="*/ 3330717 w 4027599"/>
              <a:gd name="connsiteY752" fmla="*/ 810605 h 4966483"/>
              <a:gd name="connsiteX753" fmla="*/ 3314277 w 4027599"/>
              <a:gd name="connsiteY753" fmla="*/ 454612 h 4966483"/>
              <a:gd name="connsiteX754" fmla="*/ 3634879 w 4027599"/>
              <a:gd name="connsiteY754" fmla="*/ 438436 h 4966483"/>
              <a:gd name="connsiteX755" fmla="*/ 4001938 w 4027599"/>
              <a:gd name="connsiteY755" fmla="*/ 422924 h 4966483"/>
              <a:gd name="connsiteX756" fmla="*/ 4027599 w 4027599"/>
              <a:gd name="connsiteY756" fmla="*/ 806482 h 4966483"/>
              <a:gd name="connsiteX757" fmla="*/ 3676823 w 4027599"/>
              <a:gd name="connsiteY757" fmla="*/ 810605 h 4966483"/>
              <a:gd name="connsiteX758" fmla="*/ 3655431 w 4027599"/>
              <a:gd name="connsiteY758" fmla="*/ 431169 h 4966483"/>
              <a:gd name="connsiteX759" fmla="*/ 4001938 w 4027599"/>
              <a:gd name="connsiteY759" fmla="*/ 422924 h 4966483"/>
              <a:gd name="connsiteX760" fmla="*/ 1708649 w 4027599"/>
              <a:gd name="connsiteY760" fmla="*/ 376408 h 4966483"/>
              <a:gd name="connsiteX761" fmla="*/ 1717059 w 4027599"/>
              <a:gd name="connsiteY761" fmla="*/ 589814 h 4966483"/>
              <a:gd name="connsiteX762" fmla="*/ 1477357 w 4027599"/>
              <a:gd name="connsiteY762" fmla="*/ 640032 h 4966483"/>
              <a:gd name="connsiteX763" fmla="*/ 1468947 w 4027599"/>
              <a:gd name="connsiteY763" fmla="*/ 468464 h 4966483"/>
              <a:gd name="connsiteX764" fmla="*/ 1708649 w 4027599"/>
              <a:gd name="connsiteY764" fmla="*/ 376408 h 4966483"/>
              <a:gd name="connsiteX765" fmla="*/ 1165801 w 4027599"/>
              <a:gd name="connsiteY765" fmla="*/ 345394 h 4966483"/>
              <a:gd name="connsiteX766" fmla="*/ 1174309 w 4027599"/>
              <a:gd name="connsiteY766" fmla="*/ 460688 h 4966483"/>
              <a:gd name="connsiteX767" fmla="*/ 961470 w 4027599"/>
              <a:gd name="connsiteY767" fmla="*/ 640032 h 4966483"/>
              <a:gd name="connsiteX768" fmla="*/ 957211 w 4027599"/>
              <a:gd name="connsiteY768" fmla="*/ 580251 h 4966483"/>
              <a:gd name="connsiteX769" fmla="*/ 1165801 w 4027599"/>
              <a:gd name="connsiteY769" fmla="*/ 345394 h 4966483"/>
              <a:gd name="connsiteX770" fmla="*/ 1414382 w 4027599"/>
              <a:gd name="connsiteY770" fmla="*/ 298868 h 4966483"/>
              <a:gd name="connsiteX771" fmla="*/ 1422421 w 4027599"/>
              <a:gd name="connsiteY771" fmla="*/ 466344 h 4966483"/>
              <a:gd name="connsiteX772" fmla="*/ 1205323 w 4027599"/>
              <a:gd name="connsiteY772" fmla="*/ 577995 h 4966483"/>
              <a:gd name="connsiteX773" fmla="*/ 1205323 w 4027599"/>
              <a:gd name="connsiteY773" fmla="*/ 457758 h 4966483"/>
              <a:gd name="connsiteX774" fmla="*/ 1414382 w 4027599"/>
              <a:gd name="connsiteY774" fmla="*/ 298868 h 4966483"/>
              <a:gd name="connsiteX775" fmla="*/ 1979453 w 4027599"/>
              <a:gd name="connsiteY775" fmla="*/ 283366 h 4966483"/>
              <a:gd name="connsiteX776" fmla="*/ 1996186 w 4027599"/>
              <a:gd name="connsiteY776" fmla="*/ 532358 h 4966483"/>
              <a:gd name="connsiteX777" fmla="*/ 1740933 w 4027599"/>
              <a:gd name="connsiteY777" fmla="*/ 578004 h 4966483"/>
              <a:gd name="connsiteX778" fmla="*/ 1732562 w 4027599"/>
              <a:gd name="connsiteY778" fmla="*/ 362215 h 4966483"/>
              <a:gd name="connsiteX779" fmla="*/ 1979453 w 4027599"/>
              <a:gd name="connsiteY779" fmla="*/ 283366 h 4966483"/>
              <a:gd name="connsiteX780" fmla="*/ 2269158 w 4027599"/>
              <a:gd name="connsiteY780" fmla="*/ 205826 h 4966483"/>
              <a:gd name="connsiteX781" fmla="*/ 2290824 w 4027599"/>
              <a:gd name="connsiteY781" fmla="*/ 493900 h 4966483"/>
              <a:gd name="connsiteX782" fmla="*/ 2013514 w 4027599"/>
              <a:gd name="connsiteY782" fmla="*/ 531478 h 4966483"/>
              <a:gd name="connsiteX783" fmla="*/ 1996186 w 4027599"/>
              <a:gd name="connsiteY783" fmla="*/ 276802 h 4966483"/>
              <a:gd name="connsiteX784" fmla="*/ 2269158 w 4027599"/>
              <a:gd name="connsiteY784" fmla="*/ 205826 h 4966483"/>
              <a:gd name="connsiteX785" fmla="*/ 2560905 w 4027599"/>
              <a:gd name="connsiteY785" fmla="*/ 143798 h 4966483"/>
              <a:gd name="connsiteX786" fmla="*/ 2585452 w 4027599"/>
              <a:gd name="connsiteY786" fmla="*/ 452463 h 4966483"/>
              <a:gd name="connsiteX787" fmla="*/ 2311278 w 4027599"/>
              <a:gd name="connsiteY787" fmla="*/ 484952 h 4966483"/>
              <a:gd name="connsiteX788" fmla="*/ 2290814 w 4027599"/>
              <a:gd name="connsiteY788" fmla="*/ 200659 h 4966483"/>
              <a:gd name="connsiteX789" fmla="*/ 2560905 w 4027599"/>
              <a:gd name="connsiteY789" fmla="*/ 143798 h 4966483"/>
              <a:gd name="connsiteX790" fmla="*/ 1684727 w 4027599"/>
              <a:gd name="connsiteY790" fmla="*/ 143798 h 4966483"/>
              <a:gd name="connsiteX791" fmla="*/ 1701548 w 4027599"/>
              <a:gd name="connsiteY791" fmla="*/ 356217 h 4966483"/>
              <a:gd name="connsiteX792" fmla="*/ 1461846 w 4027599"/>
              <a:gd name="connsiteY792" fmla="*/ 453938 h 4966483"/>
              <a:gd name="connsiteX793" fmla="*/ 1453435 w 4027599"/>
              <a:gd name="connsiteY793" fmla="*/ 283991 h 4966483"/>
              <a:gd name="connsiteX794" fmla="*/ 1684727 w 4027599"/>
              <a:gd name="connsiteY794" fmla="*/ 143798 h 4966483"/>
              <a:gd name="connsiteX795" fmla="*/ 1150582 w 4027599"/>
              <a:gd name="connsiteY795" fmla="*/ 97282 h 4966483"/>
              <a:gd name="connsiteX796" fmla="*/ 1158807 w 4027599"/>
              <a:gd name="connsiteY796" fmla="*/ 205348 h 4966483"/>
              <a:gd name="connsiteX797" fmla="*/ 989260 w 4027599"/>
              <a:gd name="connsiteY797" fmla="*/ 458715 h 4966483"/>
              <a:gd name="connsiteX798" fmla="*/ 1169884 w 4027599"/>
              <a:gd name="connsiteY798" fmla="*/ 221338 h 4966483"/>
              <a:gd name="connsiteX799" fmla="*/ 1174309 w 4027599"/>
              <a:gd name="connsiteY799" fmla="*/ 332315 h 4966483"/>
              <a:gd name="connsiteX800" fmla="*/ 957211 w 4027599"/>
              <a:gd name="connsiteY800" fmla="*/ 562492 h 4966483"/>
              <a:gd name="connsiteX801" fmla="*/ 957211 w 4027599"/>
              <a:gd name="connsiteY801" fmla="*/ 500836 h 4966483"/>
              <a:gd name="connsiteX802" fmla="*/ 961021 w 4027599"/>
              <a:gd name="connsiteY802" fmla="*/ 495834 h 4966483"/>
              <a:gd name="connsiteX803" fmla="*/ 957211 w 4027599"/>
              <a:gd name="connsiteY803" fmla="*/ 438114 h 4966483"/>
              <a:gd name="connsiteX804" fmla="*/ 1150582 w 4027599"/>
              <a:gd name="connsiteY804" fmla="*/ 97282 h 4966483"/>
              <a:gd name="connsiteX805" fmla="*/ 2873526 w 4027599"/>
              <a:gd name="connsiteY805" fmla="*/ 81770 h 4966483"/>
              <a:gd name="connsiteX806" fmla="*/ 2911104 w 4027599"/>
              <a:gd name="connsiteY806" fmla="*/ 424986 h 4966483"/>
              <a:gd name="connsiteX807" fmla="*/ 2614679 w 4027599"/>
              <a:gd name="connsiteY807" fmla="*/ 453938 h 4966483"/>
              <a:gd name="connsiteX808" fmla="*/ 2585452 w 4027599"/>
              <a:gd name="connsiteY808" fmla="*/ 131393 h 4966483"/>
              <a:gd name="connsiteX809" fmla="*/ 2873526 w 4027599"/>
              <a:gd name="connsiteY809" fmla="*/ 81770 h 4966483"/>
              <a:gd name="connsiteX810" fmla="*/ 3222553 w 4027599"/>
              <a:gd name="connsiteY810" fmla="*/ 35254 h 4966483"/>
              <a:gd name="connsiteX811" fmla="*/ 3267761 w 4027599"/>
              <a:gd name="connsiteY811" fmla="*/ 402089 h 4966483"/>
              <a:gd name="connsiteX812" fmla="*/ 2963598 w 4027599"/>
              <a:gd name="connsiteY812" fmla="*/ 422934 h 4966483"/>
              <a:gd name="connsiteX813" fmla="*/ 2926606 w 4027599"/>
              <a:gd name="connsiteY813" fmla="*/ 72774 h 4966483"/>
              <a:gd name="connsiteX814" fmla="*/ 3222553 w 4027599"/>
              <a:gd name="connsiteY814" fmla="*/ 35254 h 4966483"/>
              <a:gd name="connsiteX815" fmla="*/ 0 w 4027599"/>
              <a:gd name="connsiteY815" fmla="*/ 28232 h 4966483"/>
              <a:gd name="connsiteX816" fmla="*/ 11288 w 4027599"/>
              <a:gd name="connsiteY816" fmla="*/ 35254 h 4966483"/>
              <a:gd name="connsiteX817" fmla="*/ 0 w 4027599"/>
              <a:gd name="connsiteY817" fmla="*/ 29321 h 4966483"/>
              <a:gd name="connsiteX818" fmla="*/ 0 w 4027599"/>
              <a:gd name="connsiteY818" fmla="*/ 26353 h 4966483"/>
              <a:gd name="connsiteX819" fmla="*/ 11288 w 4027599"/>
              <a:gd name="connsiteY819" fmla="*/ 35254 h 4966483"/>
              <a:gd name="connsiteX820" fmla="*/ 0 w 4027599"/>
              <a:gd name="connsiteY820" fmla="*/ 28062 h 4966483"/>
              <a:gd name="connsiteX821" fmla="*/ 0 w 4027599"/>
              <a:gd name="connsiteY821" fmla="*/ 23491 h 4966483"/>
              <a:gd name="connsiteX822" fmla="*/ 11288 w 4027599"/>
              <a:gd name="connsiteY822" fmla="*/ 35254 h 4966483"/>
              <a:gd name="connsiteX823" fmla="*/ 0 w 4027599"/>
              <a:gd name="connsiteY823" fmla="*/ 26082 h 4966483"/>
              <a:gd name="connsiteX824" fmla="*/ 0 w 4027599"/>
              <a:gd name="connsiteY824" fmla="*/ 17897 h 4966483"/>
              <a:gd name="connsiteX825" fmla="*/ 11288 w 4027599"/>
              <a:gd name="connsiteY825" fmla="*/ 35254 h 4966483"/>
              <a:gd name="connsiteX826" fmla="*/ 0 w 4027599"/>
              <a:gd name="connsiteY826" fmla="*/ 23025 h 4966483"/>
              <a:gd name="connsiteX827" fmla="*/ 3565876 w 4027599"/>
              <a:gd name="connsiteY827" fmla="*/ 4240 h 4966483"/>
              <a:gd name="connsiteX828" fmla="*/ 3624417 w 4027599"/>
              <a:gd name="connsiteY828" fmla="*/ 375598 h 4966483"/>
              <a:gd name="connsiteX829" fmla="*/ 3298247 w 4027599"/>
              <a:gd name="connsiteY829" fmla="*/ 391920 h 4966483"/>
              <a:gd name="connsiteX830" fmla="*/ 3252249 w 4027599"/>
              <a:gd name="connsiteY830" fmla="*/ 32802 h 4966483"/>
              <a:gd name="connsiteX831" fmla="*/ 3565876 w 4027599"/>
              <a:gd name="connsiteY831" fmla="*/ 4240 h 4966483"/>
              <a:gd name="connsiteX832" fmla="*/ 1955579 w 4027599"/>
              <a:gd name="connsiteY832" fmla="*/ 4240 h 4966483"/>
              <a:gd name="connsiteX833" fmla="*/ 1980683 w 4027599"/>
              <a:gd name="connsiteY833" fmla="*/ 261153 h 4966483"/>
              <a:gd name="connsiteX834" fmla="*/ 1729612 w 4027599"/>
              <a:gd name="connsiteY834" fmla="*/ 345394 h 4966483"/>
              <a:gd name="connsiteX835" fmla="*/ 1717059 w 4027599"/>
              <a:gd name="connsiteY835" fmla="*/ 130592 h 4966483"/>
              <a:gd name="connsiteX836" fmla="*/ 1955579 w 4027599"/>
              <a:gd name="connsiteY836" fmla="*/ 4240 h 4966483"/>
              <a:gd name="connsiteX837" fmla="*/ 0 w 4027599"/>
              <a:gd name="connsiteY837" fmla="*/ 2006 h 4966483"/>
              <a:gd name="connsiteX838" fmla="*/ 11288 w 4027599"/>
              <a:gd name="connsiteY838" fmla="*/ 35254 h 4966483"/>
              <a:gd name="connsiteX839" fmla="*/ 0 w 4027599"/>
              <a:gd name="connsiteY839" fmla="*/ 16911 h 4966483"/>
              <a:gd name="connsiteX840" fmla="*/ 3595183 w 4027599"/>
              <a:gd name="connsiteY840" fmla="*/ 0 h 4966483"/>
              <a:gd name="connsiteX841" fmla="*/ 3930037 w 4027599"/>
              <a:gd name="connsiteY841" fmla="*/ 0 h 4966483"/>
              <a:gd name="connsiteX842" fmla="*/ 3965284 w 4027599"/>
              <a:gd name="connsiteY842" fmla="*/ 168517 h 4966483"/>
              <a:gd name="connsiteX843" fmla="*/ 3996585 w 4027599"/>
              <a:gd name="connsiteY843" fmla="*/ 363807 h 4966483"/>
              <a:gd name="connsiteX844" fmla="*/ 3652823 w 4027599"/>
              <a:gd name="connsiteY844" fmla="*/ 376408 h 4966483"/>
              <a:gd name="connsiteX845" fmla="*/ 3627886 w 4027599"/>
              <a:gd name="connsiteY845" fmla="*/ 183214 h 4966483"/>
              <a:gd name="connsiteX846" fmla="*/ 2919796 w 4027599"/>
              <a:gd name="connsiteY846" fmla="*/ 0 h 4966483"/>
              <a:gd name="connsiteX847" fmla="*/ 3156008 w 4027599"/>
              <a:gd name="connsiteY847" fmla="*/ 0 h 4966483"/>
              <a:gd name="connsiteX848" fmla="*/ 2926069 w 4027599"/>
              <a:gd name="connsiteY848" fmla="*/ 35254 h 4966483"/>
              <a:gd name="connsiteX849" fmla="*/ 2571311 w 4027599"/>
              <a:gd name="connsiteY849" fmla="*/ 0 h 4966483"/>
              <a:gd name="connsiteX850" fmla="*/ 2871626 w 4027599"/>
              <a:gd name="connsiteY850" fmla="*/ 0 h 4966483"/>
              <a:gd name="connsiteX851" fmla="*/ 2880080 w 4027599"/>
              <a:gd name="connsiteY851" fmla="*/ 44231 h 4966483"/>
              <a:gd name="connsiteX852" fmla="*/ 2585833 w 4027599"/>
              <a:gd name="connsiteY852" fmla="*/ 97282 h 4966483"/>
              <a:gd name="connsiteX853" fmla="*/ 2257958 w 4027599"/>
              <a:gd name="connsiteY853" fmla="*/ 0 h 4966483"/>
              <a:gd name="connsiteX854" fmla="*/ 2538980 w 4027599"/>
              <a:gd name="connsiteY854" fmla="*/ 0 h 4966483"/>
              <a:gd name="connsiteX855" fmla="*/ 2554438 w 4027599"/>
              <a:gd name="connsiteY855" fmla="*/ 107392 h 4966483"/>
              <a:gd name="connsiteX856" fmla="*/ 2277832 w 4027599"/>
              <a:gd name="connsiteY856" fmla="*/ 174822 h 4966483"/>
              <a:gd name="connsiteX857" fmla="*/ 1981485 w 4027599"/>
              <a:gd name="connsiteY857" fmla="*/ 0 h 4966483"/>
              <a:gd name="connsiteX858" fmla="*/ 2240290 w 4027599"/>
              <a:gd name="connsiteY858" fmla="*/ 0 h 4966483"/>
              <a:gd name="connsiteX859" fmla="*/ 2259800 w 4027599"/>
              <a:gd name="connsiteY859" fmla="*/ 175350 h 4966483"/>
              <a:gd name="connsiteX860" fmla="*/ 2005299 w 4027599"/>
              <a:gd name="connsiteY860" fmla="*/ 252352 h 4966483"/>
              <a:gd name="connsiteX861" fmla="*/ 1697583 w 4027599"/>
              <a:gd name="connsiteY861" fmla="*/ 0 h 4966483"/>
              <a:gd name="connsiteX862" fmla="*/ 1893277 w 4027599"/>
              <a:gd name="connsiteY862" fmla="*/ 0 h 4966483"/>
              <a:gd name="connsiteX863" fmla="*/ 1707310 w 4027599"/>
              <a:gd name="connsiteY863" fmla="*/ 97282 h 4966483"/>
              <a:gd name="connsiteX864" fmla="*/ 1536558 w 4027599"/>
              <a:gd name="connsiteY864" fmla="*/ 0 h 4966483"/>
              <a:gd name="connsiteX865" fmla="*/ 1675080 w 4027599"/>
              <a:gd name="connsiteY865" fmla="*/ 0 h 4966483"/>
              <a:gd name="connsiteX866" fmla="*/ 1686045 w 4027599"/>
              <a:gd name="connsiteY866" fmla="*/ 109688 h 4966483"/>
              <a:gd name="connsiteX867" fmla="*/ 1450768 w 4027599"/>
              <a:gd name="connsiteY867" fmla="*/ 252352 h 4966483"/>
              <a:gd name="connsiteX868" fmla="*/ 1437933 w 4027599"/>
              <a:gd name="connsiteY868" fmla="*/ 80315 h 4966483"/>
              <a:gd name="connsiteX869" fmla="*/ 1432462 w 4027599"/>
              <a:gd name="connsiteY869" fmla="*/ 0 h 4966483"/>
              <a:gd name="connsiteX870" fmla="*/ 1514581 w 4027599"/>
              <a:gd name="connsiteY870" fmla="*/ 0 h 4966483"/>
              <a:gd name="connsiteX871" fmla="*/ 1438744 w 4027599"/>
              <a:gd name="connsiteY871" fmla="*/ 66268 h 4966483"/>
              <a:gd name="connsiteX872" fmla="*/ 1334082 w 4027599"/>
              <a:gd name="connsiteY872" fmla="*/ 0 h 4966483"/>
              <a:gd name="connsiteX873" fmla="*/ 1397685 w 4027599"/>
              <a:gd name="connsiteY873" fmla="*/ 0 h 4966483"/>
              <a:gd name="connsiteX874" fmla="*/ 1406919 w 4027599"/>
              <a:gd name="connsiteY874" fmla="*/ 94694 h 4966483"/>
              <a:gd name="connsiteX875" fmla="*/ 1204229 w 4027599"/>
              <a:gd name="connsiteY875" fmla="*/ 307845 h 4966483"/>
              <a:gd name="connsiteX876" fmla="*/ 1409508 w 4027599"/>
              <a:gd name="connsiteY876" fmla="*/ 112784 h 4966483"/>
              <a:gd name="connsiteX877" fmla="*/ 1422431 w 4027599"/>
              <a:gd name="connsiteY877" fmla="*/ 275610 h 4966483"/>
              <a:gd name="connsiteX878" fmla="*/ 1194129 w 4027599"/>
              <a:gd name="connsiteY878" fmla="*/ 438436 h 4966483"/>
              <a:gd name="connsiteX879" fmla="*/ 1189821 w 4027599"/>
              <a:gd name="connsiteY879" fmla="*/ 321531 h 4966483"/>
              <a:gd name="connsiteX880" fmla="*/ 1197977 w 4027599"/>
              <a:gd name="connsiteY880" fmla="*/ 313784 h 4966483"/>
              <a:gd name="connsiteX881" fmla="*/ 1189821 w 4027599"/>
              <a:gd name="connsiteY881" fmla="*/ 193763 h 4966483"/>
              <a:gd name="connsiteX882" fmla="*/ 1290180 w 4027599"/>
              <a:gd name="connsiteY882" fmla="*/ 57001 h 4966483"/>
              <a:gd name="connsiteX883" fmla="*/ 1210237 w 4027599"/>
              <a:gd name="connsiteY883" fmla="*/ 0 h 4966483"/>
              <a:gd name="connsiteX884" fmla="*/ 1320122 w 4027599"/>
              <a:gd name="connsiteY884" fmla="*/ 0 h 4966483"/>
              <a:gd name="connsiteX885" fmla="*/ 1182827 w 4027599"/>
              <a:gd name="connsiteY885" fmla="*/ 174812 h 4966483"/>
              <a:gd name="connsiteX886" fmla="*/ 1174309 w 4027599"/>
              <a:gd name="connsiteY886" fmla="*/ 56773 h 4966483"/>
              <a:gd name="connsiteX887" fmla="*/ 66865 w 4027599"/>
              <a:gd name="connsiteY887" fmla="*/ 0 h 4966483"/>
              <a:gd name="connsiteX888" fmla="*/ 77812 w 4027599"/>
              <a:gd name="connsiteY888" fmla="*/ 0 h 4966483"/>
              <a:gd name="connsiteX889" fmla="*/ 11288 w 4027599"/>
              <a:gd name="connsiteY889" fmla="*/ 35254 h 4966483"/>
              <a:gd name="connsiteX890" fmla="*/ 55995 w 4027599"/>
              <a:gd name="connsiteY890" fmla="*/ 0 h 4966483"/>
              <a:gd name="connsiteX891" fmla="*/ 65524 w 4027599"/>
              <a:gd name="connsiteY891" fmla="*/ 0 h 4966483"/>
              <a:gd name="connsiteX892" fmla="*/ 11288 w 4027599"/>
              <a:gd name="connsiteY892" fmla="*/ 35254 h 4966483"/>
              <a:gd name="connsiteX893" fmla="*/ 44381 w 4027599"/>
              <a:gd name="connsiteY893" fmla="*/ 0 h 4966483"/>
              <a:gd name="connsiteX894" fmla="*/ 54677 w 4027599"/>
              <a:gd name="connsiteY894" fmla="*/ 0 h 4966483"/>
              <a:gd name="connsiteX895" fmla="*/ 11288 w 4027599"/>
              <a:gd name="connsiteY895" fmla="*/ 35254 h 4966483"/>
              <a:gd name="connsiteX896" fmla="*/ 34029 w 4027599"/>
              <a:gd name="connsiteY896" fmla="*/ 0 h 4966483"/>
              <a:gd name="connsiteX897" fmla="*/ 43830 w 4027599"/>
              <a:gd name="connsiteY897" fmla="*/ 0 h 4966483"/>
              <a:gd name="connsiteX898" fmla="*/ 11288 w 4027599"/>
              <a:gd name="connsiteY898" fmla="*/ 35254 h 4966483"/>
              <a:gd name="connsiteX899" fmla="*/ 23258 w 4027599"/>
              <a:gd name="connsiteY899" fmla="*/ 0 h 4966483"/>
              <a:gd name="connsiteX900" fmla="*/ 32982 w 4027599"/>
              <a:gd name="connsiteY900" fmla="*/ 0 h 4966483"/>
              <a:gd name="connsiteX901" fmla="*/ 11288 w 4027599"/>
              <a:gd name="connsiteY901" fmla="*/ 35254 h 4966483"/>
              <a:gd name="connsiteX902" fmla="*/ 12062 w 4027599"/>
              <a:gd name="connsiteY902" fmla="*/ 0 h 4966483"/>
              <a:gd name="connsiteX903" fmla="*/ 22135 w 4027599"/>
              <a:gd name="connsiteY903" fmla="*/ 0 h 4966483"/>
              <a:gd name="connsiteX904" fmla="*/ 11288 w 4027599"/>
              <a:gd name="connsiteY904" fmla="*/ 35254 h 4966483"/>
              <a:gd name="connsiteX905" fmla="*/ 441 w 4027599"/>
              <a:gd name="connsiteY905" fmla="*/ 0 h 4966483"/>
              <a:gd name="connsiteX906" fmla="*/ 10513 w 4027599"/>
              <a:gd name="connsiteY906" fmla="*/ 0 h 4966483"/>
              <a:gd name="connsiteX907" fmla="*/ 11288 w 4027599"/>
              <a:gd name="connsiteY907" fmla="*/ 35254 h 496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</a:cxnLst>
            <a:rect l="l" t="t" r="r" b="b"/>
            <a:pathLst>
              <a:path w="4027599" h="4966483">
                <a:moveTo>
                  <a:pt x="421640" y="4594315"/>
                </a:moveTo>
                <a:cubicBezTo>
                  <a:pt x="425811" y="4709814"/>
                  <a:pt x="425811" y="4825323"/>
                  <a:pt x="429982" y="4940822"/>
                </a:cubicBezTo>
                <a:cubicBezTo>
                  <a:pt x="300759" y="4957926"/>
                  <a:pt x="171526" y="4966483"/>
                  <a:pt x="42302" y="4966483"/>
                </a:cubicBezTo>
                <a:cubicBezTo>
                  <a:pt x="42302" y="4846706"/>
                  <a:pt x="42302" y="4731207"/>
                  <a:pt x="42302" y="4615707"/>
                </a:cubicBezTo>
                <a:cubicBezTo>
                  <a:pt x="167354" y="4615707"/>
                  <a:pt x="292417" y="4607150"/>
                  <a:pt x="421640" y="4594315"/>
                </a:cubicBezTo>
                <a:close/>
                <a:moveTo>
                  <a:pt x="843177" y="4532287"/>
                </a:moveTo>
                <a:cubicBezTo>
                  <a:pt x="851578" y="4641486"/>
                  <a:pt x="859978" y="4750684"/>
                  <a:pt x="864179" y="4864073"/>
                </a:cubicBezTo>
                <a:cubicBezTo>
                  <a:pt x="733978" y="4893476"/>
                  <a:pt x="603788" y="4918668"/>
                  <a:pt x="473597" y="4935469"/>
                </a:cubicBezTo>
                <a:cubicBezTo>
                  <a:pt x="469397" y="4817880"/>
                  <a:pt x="469397" y="4704481"/>
                  <a:pt x="460996" y="4595282"/>
                </a:cubicBezTo>
                <a:cubicBezTo>
                  <a:pt x="591187" y="4578491"/>
                  <a:pt x="717187" y="4561689"/>
                  <a:pt x="843177" y="4532287"/>
                </a:cubicBezTo>
                <a:close/>
                <a:moveTo>
                  <a:pt x="1268465" y="4423733"/>
                </a:moveTo>
                <a:cubicBezTo>
                  <a:pt x="1281290" y="4525899"/>
                  <a:pt x="1289828" y="4632323"/>
                  <a:pt x="1298375" y="4738738"/>
                </a:cubicBezTo>
                <a:cubicBezTo>
                  <a:pt x="1165928" y="4785567"/>
                  <a:pt x="1033491" y="4823877"/>
                  <a:pt x="901044" y="4857929"/>
                </a:cubicBezTo>
                <a:cubicBezTo>
                  <a:pt x="896775" y="4742997"/>
                  <a:pt x="888228" y="4632323"/>
                  <a:pt x="879681" y="4525899"/>
                </a:cubicBezTo>
                <a:cubicBezTo>
                  <a:pt x="1007849" y="4496106"/>
                  <a:pt x="1140296" y="4462044"/>
                  <a:pt x="1268465" y="4423733"/>
                </a:cubicBezTo>
                <a:close/>
                <a:moveTo>
                  <a:pt x="1694886" y="4268663"/>
                </a:moveTo>
                <a:cubicBezTo>
                  <a:pt x="1711638" y="4361998"/>
                  <a:pt x="1724200" y="4459582"/>
                  <a:pt x="1732571" y="4552917"/>
                </a:cubicBezTo>
                <a:cubicBezTo>
                  <a:pt x="1602781" y="4616557"/>
                  <a:pt x="1472981" y="4671708"/>
                  <a:pt x="1343191" y="4718371"/>
                </a:cubicBezTo>
                <a:cubicBezTo>
                  <a:pt x="1334810" y="4616557"/>
                  <a:pt x="1326439" y="4510494"/>
                  <a:pt x="1313877" y="4408670"/>
                </a:cubicBezTo>
                <a:cubicBezTo>
                  <a:pt x="1439486" y="4370487"/>
                  <a:pt x="1565096" y="4323814"/>
                  <a:pt x="1694886" y="4268663"/>
                </a:cubicBezTo>
                <a:close/>
                <a:moveTo>
                  <a:pt x="402065" y="4237649"/>
                </a:moveTo>
                <a:cubicBezTo>
                  <a:pt x="406197" y="4344523"/>
                  <a:pt x="410338" y="4451387"/>
                  <a:pt x="414470" y="4562363"/>
                </a:cubicBezTo>
                <a:cubicBezTo>
                  <a:pt x="290414" y="4574691"/>
                  <a:pt x="166358" y="4578803"/>
                  <a:pt x="42302" y="4578803"/>
                </a:cubicBezTo>
                <a:cubicBezTo>
                  <a:pt x="42302" y="4471939"/>
                  <a:pt x="42302" y="4360963"/>
                  <a:pt x="42302" y="4254089"/>
                </a:cubicBezTo>
                <a:cubicBezTo>
                  <a:pt x="162226" y="4254089"/>
                  <a:pt x="282141" y="4249986"/>
                  <a:pt x="402065" y="4237649"/>
                </a:cubicBezTo>
                <a:close/>
                <a:moveTo>
                  <a:pt x="818962" y="4191133"/>
                </a:moveTo>
                <a:cubicBezTo>
                  <a:pt x="831690" y="4291491"/>
                  <a:pt x="840178" y="4400221"/>
                  <a:pt x="848667" y="4504760"/>
                </a:cubicBezTo>
                <a:cubicBezTo>
                  <a:pt x="721348" y="4529855"/>
                  <a:pt x="589780" y="4550759"/>
                  <a:pt x="462462" y="4563301"/>
                </a:cubicBezTo>
                <a:cubicBezTo>
                  <a:pt x="458212" y="4454581"/>
                  <a:pt x="453973" y="4345861"/>
                  <a:pt x="445484" y="4237131"/>
                </a:cubicBezTo>
                <a:cubicBezTo>
                  <a:pt x="568564" y="4228770"/>
                  <a:pt x="695882" y="4212046"/>
                  <a:pt x="818962" y="4191133"/>
                </a:cubicBezTo>
                <a:close/>
                <a:moveTo>
                  <a:pt x="1220366" y="4098091"/>
                </a:moveTo>
                <a:cubicBezTo>
                  <a:pt x="1241729" y="4199953"/>
                  <a:pt x="1254545" y="4297567"/>
                  <a:pt x="1267361" y="4399420"/>
                </a:cubicBezTo>
                <a:cubicBezTo>
                  <a:pt x="1139192" y="4437614"/>
                  <a:pt x="1011014" y="4471568"/>
                  <a:pt x="878577" y="4501273"/>
                </a:cubicBezTo>
                <a:cubicBezTo>
                  <a:pt x="870030" y="4390931"/>
                  <a:pt x="861483" y="4284829"/>
                  <a:pt x="848667" y="4178727"/>
                </a:cubicBezTo>
                <a:cubicBezTo>
                  <a:pt x="972567" y="4157511"/>
                  <a:pt x="1096466" y="4132045"/>
                  <a:pt x="1220366" y="4098091"/>
                </a:cubicBezTo>
                <a:close/>
                <a:moveTo>
                  <a:pt x="2131680" y="4067077"/>
                </a:moveTo>
                <a:cubicBezTo>
                  <a:pt x="2152760" y="4148924"/>
                  <a:pt x="2169620" y="4235070"/>
                  <a:pt x="2182270" y="4316918"/>
                </a:cubicBezTo>
                <a:cubicBezTo>
                  <a:pt x="2051591" y="4394448"/>
                  <a:pt x="1920912" y="4467680"/>
                  <a:pt x="1790233" y="4532287"/>
                </a:cubicBezTo>
                <a:cubicBezTo>
                  <a:pt x="1781803" y="4437526"/>
                  <a:pt x="1764933" y="4342755"/>
                  <a:pt x="1748073" y="4252301"/>
                </a:cubicBezTo>
                <a:cubicBezTo>
                  <a:pt x="1878752" y="4196300"/>
                  <a:pt x="2005221" y="4136001"/>
                  <a:pt x="2131680" y="4067077"/>
                </a:cubicBezTo>
                <a:close/>
                <a:moveTo>
                  <a:pt x="1624486" y="3974035"/>
                </a:moveTo>
                <a:cubicBezTo>
                  <a:pt x="1649112" y="4064547"/>
                  <a:pt x="1665532" y="4150946"/>
                  <a:pt x="1686055" y="4241459"/>
                </a:cubicBezTo>
                <a:cubicBezTo>
                  <a:pt x="1558805" y="4294939"/>
                  <a:pt x="1435657" y="4336083"/>
                  <a:pt x="1312519" y="4377217"/>
                </a:cubicBezTo>
                <a:cubicBezTo>
                  <a:pt x="1300202" y="4278480"/>
                  <a:pt x="1283781" y="4179743"/>
                  <a:pt x="1267361" y="4085119"/>
                </a:cubicBezTo>
                <a:cubicBezTo>
                  <a:pt x="1386406" y="4052209"/>
                  <a:pt x="1505441" y="4015178"/>
                  <a:pt x="1624486" y="3974035"/>
                </a:cubicBezTo>
                <a:close/>
                <a:moveTo>
                  <a:pt x="377820" y="3896495"/>
                </a:moveTo>
                <a:cubicBezTo>
                  <a:pt x="386279" y="3999549"/>
                  <a:pt x="390509" y="4102604"/>
                  <a:pt x="398968" y="4205658"/>
                </a:cubicBezTo>
                <a:cubicBezTo>
                  <a:pt x="276319" y="4218025"/>
                  <a:pt x="153679" y="4222147"/>
                  <a:pt x="26800" y="4222147"/>
                </a:cubicBezTo>
                <a:cubicBezTo>
                  <a:pt x="26800" y="4114970"/>
                  <a:pt x="26800" y="4011916"/>
                  <a:pt x="26800" y="3912983"/>
                </a:cubicBezTo>
                <a:cubicBezTo>
                  <a:pt x="145220" y="3908861"/>
                  <a:pt x="259400" y="3904739"/>
                  <a:pt x="377820" y="3896495"/>
                </a:cubicBezTo>
                <a:close/>
                <a:moveTo>
                  <a:pt x="775523" y="3849979"/>
                </a:moveTo>
                <a:cubicBezTo>
                  <a:pt x="792382" y="3951890"/>
                  <a:pt x="805022" y="4053792"/>
                  <a:pt x="817663" y="4159943"/>
                </a:cubicBezTo>
                <a:cubicBezTo>
                  <a:pt x="695462" y="4181169"/>
                  <a:pt x="573252" y="4198156"/>
                  <a:pt x="451052" y="4206645"/>
                </a:cubicBezTo>
                <a:cubicBezTo>
                  <a:pt x="442622" y="4100494"/>
                  <a:pt x="438412" y="3994343"/>
                  <a:pt x="429982" y="3892441"/>
                </a:cubicBezTo>
                <a:cubicBezTo>
                  <a:pt x="543753" y="3879703"/>
                  <a:pt x="661743" y="3866965"/>
                  <a:pt x="775523" y="3849979"/>
                </a:cubicBezTo>
                <a:close/>
                <a:moveTo>
                  <a:pt x="2558570" y="3834467"/>
                </a:moveTo>
                <a:cubicBezTo>
                  <a:pt x="2583381" y="3900480"/>
                  <a:pt x="2604060" y="3962371"/>
                  <a:pt x="2616466" y="4028375"/>
                </a:cubicBezTo>
                <a:cubicBezTo>
                  <a:pt x="2488278" y="4119151"/>
                  <a:pt x="2360080" y="4205785"/>
                  <a:pt x="2231892" y="4284175"/>
                </a:cubicBezTo>
                <a:cubicBezTo>
                  <a:pt x="2219487" y="4205785"/>
                  <a:pt x="2202949" y="4127395"/>
                  <a:pt x="2182270" y="4049006"/>
                </a:cubicBezTo>
                <a:cubicBezTo>
                  <a:pt x="2306326" y="3982992"/>
                  <a:pt x="2434514" y="3912856"/>
                  <a:pt x="2558570" y="3834467"/>
                </a:cubicBezTo>
                <a:close/>
                <a:moveTo>
                  <a:pt x="2045808" y="3818965"/>
                </a:moveTo>
                <a:cubicBezTo>
                  <a:pt x="2074751" y="3896348"/>
                  <a:pt x="2099562" y="3973722"/>
                  <a:pt x="2120242" y="4051106"/>
                </a:cubicBezTo>
                <a:cubicBezTo>
                  <a:pt x="1996186" y="4112186"/>
                  <a:pt x="1872130" y="4169203"/>
                  <a:pt x="1743941" y="4222147"/>
                </a:cubicBezTo>
                <a:cubicBezTo>
                  <a:pt x="1727394" y="4132553"/>
                  <a:pt x="1706724" y="4047032"/>
                  <a:pt x="1686045" y="3957438"/>
                </a:cubicBezTo>
                <a:cubicBezTo>
                  <a:pt x="1805970" y="3916705"/>
                  <a:pt x="1925884" y="3871908"/>
                  <a:pt x="2045808" y="3818965"/>
                </a:cubicBezTo>
                <a:close/>
                <a:moveTo>
                  <a:pt x="1147144" y="3787951"/>
                </a:moveTo>
                <a:cubicBezTo>
                  <a:pt x="1167921" y="3882243"/>
                  <a:pt x="1188707" y="3972433"/>
                  <a:pt x="1205333" y="4070828"/>
                </a:cubicBezTo>
                <a:cubicBezTo>
                  <a:pt x="1084793" y="4099527"/>
                  <a:pt x="964254" y="4124123"/>
                  <a:pt x="843714" y="4144617"/>
                </a:cubicBezTo>
                <a:cubicBezTo>
                  <a:pt x="831250" y="4046231"/>
                  <a:pt x="818776" y="3947836"/>
                  <a:pt x="802151" y="3849451"/>
                </a:cubicBezTo>
                <a:cubicBezTo>
                  <a:pt x="918539" y="3833050"/>
                  <a:pt x="1030756" y="3812547"/>
                  <a:pt x="1147144" y="3787951"/>
                </a:cubicBezTo>
                <a:close/>
                <a:moveTo>
                  <a:pt x="1541935" y="3679397"/>
                </a:moveTo>
                <a:cubicBezTo>
                  <a:pt x="1574766" y="3769860"/>
                  <a:pt x="1599401" y="3860313"/>
                  <a:pt x="1624027" y="3955084"/>
                </a:cubicBezTo>
                <a:cubicBezTo>
                  <a:pt x="1504992" y="3993854"/>
                  <a:pt x="1385947" y="4032614"/>
                  <a:pt x="1266912" y="4067077"/>
                </a:cubicBezTo>
                <a:cubicBezTo>
                  <a:pt x="1246379" y="3968008"/>
                  <a:pt x="1225856" y="3868929"/>
                  <a:pt x="1205333" y="3774168"/>
                </a:cubicBezTo>
                <a:cubicBezTo>
                  <a:pt x="1316163" y="3748321"/>
                  <a:pt x="1431105" y="3713859"/>
                  <a:pt x="1541935" y="3679397"/>
                </a:cubicBezTo>
                <a:close/>
                <a:moveTo>
                  <a:pt x="2464815" y="3617369"/>
                </a:moveTo>
                <a:cubicBezTo>
                  <a:pt x="2498955" y="3679084"/>
                  <a:pt x="2528836" y="3744912"/>
                  <a:pt x="2554438" y="3810730"/>
                </a:cubicBezTo>
                <a:cubicBezTo>
                  <a:pt x="2426397" y="3884792"/>
                  <a:pt x="2298365" y="3954723"/>
                  <a:pt x="2170323" y="4020551"/>
                </a:cubicBezTo>
                <a:cubicBezTo>
                  <a:pt x="2148980" y="3942386"/>
                  <a:pt x="2119109" y="3864221"/>
                  <a:pt x="2089228" y="3790168"/>
                </a:cubicBezTo>
                <a:cubicBezTo>
                  <a:pt x="2213001" y="3736677"/>
                  <a:pt x="2341042" y="3679084"/>
                  <a:pt x="2464815" y="3617369"/>
                </a:cubicBezTo>
                <a:close/>
                <a:moveTo>
                  <a:pt x="1941845" y="3555340"/>
                </a:moveTo>
                <a:cubicBezTo>
                  <a:pt x="1979668" y="3629774"/>
                  <a:pt x="2013290" y="3708349"/>
                  <a:pt x="2042712" y="3786915"/>
                </a:cubicBezTo>
                <a:cubicBezTo>
                  <a:pt x="1920834" y="3836538"/>
                  <a:pt x="1798946" y="3882028"/>
                  <a:pt x="1677059" y="3927509"/>
                </a:cubicBezTo>
                <a:cubicBezTo>
                  <a:pt x="1651846" y="3840669"/>
                  <a:pt x="1626625" y="3753830"/>
                  <a:pt x="1593003" y="3666991"/>
                </a:cubicBezTo>
                <a:cubicBezTo>
                  <a:pt x="1710681" y="3633916"/>
                  <a:pt x="1824168" y="3596699"/>
                  <a:pt x="1941845" y="3555340"/>
                </a:cubicBezTo>
                <a:close/>
                <a:moveTo>
                  <a:pt x="357366" y="3539838"/>
                </a:moveTo>
                <a:cubicBezTo>
                  <a:pt x="366069" y="3644045"/>
                  <a:pt x="374763" y="3743915"/>
                  <a:pt x="383466" y="3852469"/>
                </a:cubicBezTo>
                <a:cubicBezTo>
                  <a:pt x="266023" y="3856807"/>
                  <a:pt x="144233" y="3861153"/>
                  <a:pt x="26800" y="3865490"/>
                </a:cubicBezTo>
                <a:cubicBezTo>
                  <a:pt x="26800" y="3756946"/>
                  <a:pt x="26800" y="3652729"/>
                  <a:pt x="26800" y="3552869"/>
                </a:cubicBezTo>
                <a:cubicBezTo>
                  <a:pt x="135539" y="3548522"/>
                  <a:pt x="248626" y="3548522"/>
                  <a:pt x="357366" y="3539838"/>
                </a:cubicBezTo>
                <a:close/>
                <a:moveTo>
                  <a:pt x="720957" y="3508824"/>
                </a:moveTo>
                <a:cubicBezTo>
                  <a:pt x="737681" y="3600675"/>
                  <a:pt x="754413" y="3696706"/>
                  <a:pt x="771137" y="3796908"/>
                </a:cubicBezTo>
                <a:cubicBezTo>
                  <a:pt x="654045" y="3813602"/>
                  <a:pt x="541144" y="3826125"/>
                  <a:pt x="428244" y="3834476"/>
                </a:cubicBezTo>
                <a:cubicBezTo>
                  <a:pt x="419872" y="3734274"/>
                  <a:pt x="407330" y="3634082"/>
                  <a:pt x="398968" y="3538051"/>
                </a:cubicBezTo>
                <a:cubicBezTo>
                  <a:pt x="507688" y="3529699"/>
                  <a:pt x="612228" y="3521347"/>
                  <a:pt x="720957" y="3508824"/>
                </a:cubicBezTo>
                <a:close/>
                <a:moveTo>
                  <a:pt x="1066097" y="3462298"/>
                </a:moveTo>
                <a:cubicBezTo>
                  <a:pt x="1096124" y="3554960"/>
                  <a:pt x="1121864" y="3647621"/>
                  <a:pt x="1143305" y="3740282"/>
                </a:cubicBezTo>
                <a:cubicBezTo>
                  <a:pt x="1027503" y="3765552"/>
                  <a:pt x="911691" y="3786612"/>
                  <a:pt x="791591" y="3803453"/>
                </a:cubicBezTo>
                <a:cubicBezTo>
                  <a:pt x="778726" y="3702371"/>
                  <a:pt x="757285" y="3605500"/>
                  <a:pt x="740123" y="3512839"/>
                </a:cubicBezTo>
                <a:cubicBezTo>
                  <a:pt x="847358" y="3500209"/>
                  <a:pt x="958872" y="3483359"/>
                  <a:pt x="1066097" y="3462298"/>
                </a:cubicBezTo>
                <a:close/>
                <a:moveTo>
                  <a:pt x="2324358" y="3400270"/>
                </a:moveTo>
                <a:cubicBezTo>
                  <a:pt x="2370454" y="3463715"/>
                  <a:pt x="2412369" y="3531379"/>
                  <a:pt x="2445894" y="3594814"/>
                </a:cubicBezTo>
                <a:cubicBezTo>
                  <a:pt x="2324358" y="3658248"/>
                  <a:pt x="2202812" y="3717463"/>
                  <a:pt x="2081267" y="3772439"/>
                </a:cubicBezTo>
                <a:cubicBezTo>
                  <a:pt x="2051933" y="3692085"/>
                  <a:pt x="2018408" y="3615962"/>
                  <a:pt x="1980683" y="3539838"/>
                </a:cubicBezTo>
                <a:cubicBezTo>
                  <a:pt x="2093848" y="3497542"/>
                  <a:pt x="2211193" y="3451026"/>
                  <a:pt x="2324358" y="3400270"/>
                </a:cubicBezTo>
                <a:close/>
                <a:moveTo>
                  <a:pt x="1431486" y="3384768"/>
                </a:moveTo>
                <a:cubicBezTo>
                  <a:pt x="1464649" y="3472135"/>
                  <a:pt x="1501954" y="3555350"/>
                  <a:pt x="1530975" y="3642717"/>
                </a:cubicBezTo>
                <a:cubicBezTo>
                  <a:pt x="1419051" y="3671836"/>
                  <a:pt x="1302976" y="3700965"/>
                  <a:pt x="1191042" y="3725922"/>
                </a:cubicBezTo>
                <a:cubicBezTo>
                  <a:pt x="1166172" y="3634394"/>
                  <a:pt x="1141302" y="3542867"/>
                  <a:pt x="1112281" y="3451339"/>
                </a:cubicBezTo>
                <a:cubicBezTo>
                  <a:pt x="1220063" y="3434694"/>
                  <a:pt x="1323704" y="3409736"/>
                  <a:pt x="1431486" y="3384768"/>
                </a:cubicBezTo>
                <a:close/>
                <a:moveTo>
                  <a:pt x="1788367" y="3291726"/>
                </a:moveTo>
                <a:cubicBezTo>
                  <a:pt x="1834600" y="3367537"/>
                  <a:pt x="1876633" y="3447568"/>
                  <a:pt x="1918655" y="3523379"/>
                </a:cubicBezTo>
                <a:cubicBezTo>
                  <a:pt x="1800978" y="3565490"/>
                  <a:pt x="1687501" y="3603400"/>
                  <a:pt x="1574024" y="3632880"/>
                </a:cubicBezTo>
                <a:cubicBezTo>
                  <a:pt x="1540402" y="3548649"/>
                  <a:pt x="1506769" y="3464408"/>
                  <a:pt x="1468947" y="3380177"/>
                </a:cubicBezTo>
                <a:cubicBezTo>
                  <a:pt x="1574024" y="3354907"/>
                  <a:pt x="1679090" y="3325426"/>
                  <a:pt x="1788367" y="3291726"/>
                </a:cubicBezTo>
                <a:close/>
                <a:moveTo>
                  <a:pt x="318615" y="3229698"/>
                </a:moveTo>
                <a:cubicBezTo>
                  <a:pt x="331304" y="3325143"/>
                  <a:pt x="339763" y="3416447"/>
                  <a:pt x="352452" y="3516043"/>
                </a:cubicBezTo>
                <a:cubicBezTo>
                  <a:pt x="242492" y="3520185"/>
                  <a:pt x="136760" y="3524336"/>
                  <a:pt x="31030" y="3524336"/>
                </a:cubicBezTo>
                <a:cubicBezTo>
                  <a:pt x="26800" y="3428891"/>
                  <a:pt x="26800" y="3333446"/>
                  <a:pt x="26800" y="3238001"/>
                </a:cubicBezTo>
                <a:cubicBezTo>
                  <a:pt x="124072" y="3238001"/>
                  <a:pt x="221343" y="3238001"/>
                  <a:pt x="318615" y="3229698"/>
                </a:cubicBezTo>
                <a:close/>
                <a:moveTo>
                  <a:pt x="649659" y="3214186"/>
                </a:moveTo>
                <a:cubicBezTo>
                  <a:pt x="670895" y="3302979"/>
                  <a:pt x="692122" y="3391782"/>
                  <a:pt x="709109" y="3480575"/>
                </a:cubicBezTo>
                <a:cubicBezTo>
                  <a:pt x="602958" y="3492678"/>
                  <a:pt x="496807" y="3504790"/>
                  <a:pt x="386406" y="3508824"/>
                </a:cubicBezTo>
                <a:cubicBezTo>
                  <a:pt x="377918" y="3415997"/>
                  <a:pt x="365180" y="3323160"/>
                  <a:pt x="352442" y="3234367"/>
                </a:cubicBezTo>
                <a:cubicBezTo>
                  <a:pt x="450095" y="3230333"/>
                  <a:pt x="552007" y="3222265"/>
                  <a:pt x="649659" y="3214186"/>
                </a:cubicBezTo>
                <a:close/>
                <a:moveTo>
                  <a:pt x="2148921" y="3167670"/>
                </a:moveTo>
                <a:cubicBezTo>
                  <a:pt x="2208478" y="3236770"/>
                  <a:pt x="2259526" y="3301543"/>
                  <a:pt x="2306326" y="3370634"/>
                </a:cubicBezTo>
                <a:cubicBezTo>
                  <a:pt x="2191462" y="3422454"/>
                  <a:pt x="2076597" y="3465639"/>
                  <a:pt x="1957484" y="3508824"/>
                </a:cubicBezTo>
                <a:cubicBezTo>
                  <a:pt x="1919193" y="3431099"/>
                  <a:pt x="1872403" y="3353364"/>
                  <a:pt x="1825604" y="3275628"/>
                </a:cubicBezTo>
                <a:cubicBezTo>
                  <a:pt x="1931959" y="3245405"/>
                  <a:pt x="2042565" y="3206538"/>
                  <a:pt x="2148921" y="3167670"/>
                </a:cubicBezTo>
                <a:close/>
                <a:moveTo>
                  <a:pt x="964381" y="3167670"/>
                </a:moveTo>
                <a:cubicBezTo>
                  <a:pt x="993011" y="3255682"/>
                  <a:pt x="1025725" y="3343703"/>
                  <a:pt x="1050263" y="3431714"/>
                </a:cubicBezTo>
                <a:cubicBezTo>
                  <a:pt x="948019" y="3452667"/>
                  <a:pt x="845775" y="3465239"/>
                  <a:pt x="739439" y="3477810"/>
                </a:cubicBezTo>
                <a:cubicBezTo>
                  <a:pt x="723077" y="3385608"/>
                  <a:pt x="702632" y="3293406"/>
                  <a:pt x="678095" y="3201204"/>
                </a:cubicBezTo>
                <a:cubicBezTo>
                  <a:pt x="772162" y="3192823"/>
                  <a:pt x="866220" y="3180242"/>
                  <a:pt x="964381" y="3167670"/>
                </a:cubicBezTo>
                <a:close/>
                <a:moveTo>
                  <a:pt x="1298531" y="3121154"/>
                </a:moveTo>
                <a:cubicBezTo>
                  <a:pt x="1341257" y="3199729"/>
                  <a:pt x="1383983" y="3282427"/>
                  <a:pt x="1422431" y="3365134"/>
                </a:cubicBezTo>
                <a:cubicBezTo>
                  <a:pt x="1315626" y="3389945"/>
                  <a:pt x="1208810" y="3410625"/>
                  <a:pt x="1097726" y="3431294"/>
                </a:cubicBezTo>
                <a:cubicBezTo>
                  <a:pt x="1067826" y="3340323"/>
                  <a:pt x="1037916" y="3253484"/>
                  <a:pt x="1003737" y="3170776"/>
                </a:cubicBezTo>
                <a:cubicBezTo>
                  <a:pt x="1102005" y="3154239"/>
                  <a:pt x="1200263" y="3137701"/>
                  <a:pt x="1298531" y="3121154"/>
                </a:cubicBezTo>
                <a:close/>
                <a:moveTo>
                  <a:pt x="1622113" y="3043614"/>
                </a:moveTo>
                <a:cubicBezTo>
                  <a:pt x="1677264" y="3114863"/>
                  <a:pt x="1732424" y="3190303"/>
                  <a:pt x="1779087" y="3265743"/>
                </a:cubicBezTo>
                <a:cubicBezTo>
                  <a:pt x="1673024" y="3299277"/>
                  <a:pt x="1562721" y="3324420"/>
                  <a:pt x="1456659" y="3353754"/>
                </a:cubicBezTo>
                <a:cubicBezTo>
                  <a:pt x="1418475" y="3269933"/>
                  <a:pt x="1376052" y="3186112"/>
                  <a:pt x="1329379" y="3106482"/>
                </a:cubicBezTo>
                <a:cubicBezTo>
                  <a:pt x="1426964" y="3085529"/>
                  <a:pt x="1524538" y="3064577"/>
                  <a:pt x="1622113" y="3043614"/>
                </a:cubicBezTo>
                <a:close/>
                <a:moveTo>
                  <a:pt x="3118053" y="3028102"/>
                </a:moveTo>
                <a:cubicBezTo>
                  <a:pt x="3195154" y="3049319"/>
                  <a:pt x="3272254" y="3066286"/>
                  <a:pt x="3345291" y="3079014"/>
                </a:cubicBezTo>
                <a:cubicBezTo>
                  <a:pt x="3272254" y="3214772"/>
                  <a:pt x="3187036" y="3346291"/>
                  <a:pt x="3097755" y="3477810"/>
                </a:cubicBezTo>
                <a:cubicBezTo>
                  <a:pt x="3036889" y="3465082"/>
                  <a:pt x="2971960" y="3443876"/>
                  <a:pt x="2911094" y="3418420"/>
                </a:cubicBezTo>
                <a:cubicBezTo>
                  <a:pt x="2984141" y="3286901"/>
                  <a:pt x="3057178" y="3159621"/>
                  <a:pt x="3118053" y="3028102"/>
                </a:cubicBezTo>
                <a:close/>
                <a:moveTo>
                  <a:pt x="2868573" y="2950572"/>
                </a:moveTo>
                <a:cubicBezTo>
                  <a:pt x="2943388" y="2980179"/>
                  <a:pt x="3022364" y="3009787"/>
                  <a:pt x="3097179" y="3030925"/>
                </a:cubicBezTo>
                <a:cubicBezTo>
                  <a:pt x="3034828" y="3157804"/>
                  <a:pt x="2964175" y="3288913"/>
                  <a:pt x="2885199" y="3415782"/>
                </a:cubicBezTo>
                <a:cubicBezTo>
                  <a:pt x="2822849" y="3390414"/>
                  <a:pt x="2756347" y="3360807"/>
                  <a:pt x="2693996" y="3322740"/>
                </a:cubicBezTo>
                <a:cubicBezTo>
                  <a:pt x="2756347" y="3200101"/>
                  <a:pt x="2814536" y="3077451"/>
                  <a:pt x="2868573" y="2950572"/>
                </a:cubicBezTo>
                <a:close/>
                <a:moveTo>
                  <a:pt x="1945997" y="2950572"/>
                </a:moveTo>
                <a:cubicBezTo>
                  <a:pt x="2013466" y="3020463"/>
                  <a:pt x="2076715" y="3085988"/>
                  <a:pt x="2135754" y="3155880"/>
                </a:cubicBezTo>
                <a:cubicBezTo>
                  <a:pt x="2026115" y="3195197"/>
                  <a:pt x="1920697" y="3230138"/>
                  <a:pt x="1815269" y="3260712"/>
                </a:cubicBezTo>
                <a:cubicBezTo>
                  <a:pt x="1764670" y="3186454"/>
                  <a:pt x="1714070" y="3107830"/>
                  <a:pt x="1655031" y="3033572"/>
                </a:cubicBezTo>
                <a:cubicBezTo>
                  <a:pt x="1752020" y="3007364"/>
                  <a:pt x="1849008" y="2981156"/>
                  <a:pt x="1945997" y="2950572"/>
                </a:cubicBezTo>
                <a:close/>
                <a:moveTo>
                  <a:pt x="283557" y="2935060"/>
                </a:moveTo>
                <a:cubicBezTo>
                  <a:pt x="296178" y="3026715"/>
                  <a:pt x="308808" y="3114199"/>
                  <a:pt x="321438" y="3205854"/>
                </a:cubicBezTo>
                <a:cubicBezTo>
                  <a:pt x="224626" y="3210025"/>
                  <a:pt x="127813" y="3214186"/>
                  <a:pt x="31010" y="3214186"/>
                </a:cubicBezTo>
                <a:cubicBezTo>
                  <a:pt x="31010" y="3122531"/>
                  <a:pt x="31010" y="3030886"/>
                  <a:pt x="26800" y="2943392"/>
                </a:cubicBezTo>
                <a:cubicBezTo>
                  <a:pt x="115192" y="2943392"/>
                  <a:pt x="199375" y="2939231"/>
                  <a:pt x="283557" y="2935060"/>
                </a:cubicBezTo>
                <a:close/>
                <a:moveTo>
                  <a:pt x="576105" y="2919558"/>
                </a:moveTo>
                <a:cubicBezTo>
                  <a:pt x="601150" y="3001660"/>
                  <a:pt x="626206" y="3087854"/>
                  <a:pt x="647080" y="3178161"/>
                </a:cubicBezTo>
                <a:cubicBezTo>
                  <a:pt x="551049" y="3186376"/>
                  <a:pt x="455028" y="3194582"/>
                  <a:pt x="363178" y="3198684"/>
                </a:cubicBezTo>
                <a:cubicBezTo>
                  <a:pt x="350655" y="3108377"/>
                  <a:pt x="338132" y="3018080"/>
                  <a:pt x="321428" y="2931876"/>
                </a:cubicBezTo>
                <a:cubicBezTo>
                  <a:pt x="409098" y="2927773"/>
                  <a:pt x="492606" y="2923661"/>
                  <a:pt x="576105" y="2919558"/>
                </a:cubicBezTo>
                <a:close/>
                <a:moveTo>
                  <a:pt x="853541" y="2888544"/>
                </a:moveTo>
                <a:cubicBezTo>
                  <a:pt x="890865" y="2973947"/>
                  <a:pt x="924048" y="3059351"/>
                  <a:pt x="957221" y="3149023"/>
                </a:cubicBezTo>
                <a:cubicBezTo>
                  <a:pt x="865986" y="3161839"/>
                  <a:pt x="770590" y="3174645"/>
                  <a:pt x="675203" y="3183182"/>
                </a:cubicBezTo>
                <a:cubicBezTo>
                  <a:pt x="650324" y="3093510"/>
                  <a:pt x="625434" y="3003838"/>
                  <a:pt x="600555" y="2914166"/>
                </a:cubicBezTo>
                <a:cubicBezTo>
                  <a:pt x="683496" y="2909897"/>
                  <a:pt x="770590" y="2901360"/>
                  <a:pt x="853541" y="2888544"/>
                </a:cubicBezTo>
                <a:close/>
                <a:moveTo>
                  <a:pt x="1138567" y="2857530"/>
                </a:moveTo>
                <a:cubicBezTo>
                  <a:pt x="1189499" y="2934396"/>
                  <a:pt x="1236181" y="3011252"/>
                  <a:pt x="1282863" y="3088118"/>
                </a:cubicBezTo>
                <a:cubicBezTo>
                  <a:pt x="1185249" y="3108338"/>
                  <a:pt x="1087636" y="3120480"/>
                  <a:pt x="990022" y="3136656"/>
                </a:cubicBezTo>
                <a:cubicBezTo>
                  <a:pt x="956078" y="3051712"/>
                  <a:pt x="917874" y="2970802"/>
                  <a:pt x="879681" y="2889892"/>
                </a:cubicBezTo>
                <a:cubicBezTo>
                  <a:pt x="964566" y="2881804"/>
                  <a:pt x="1049442" y="2869672"/>
                  <a:pt x="1138567" y="2857530"/>
                </a:cubicBezTo>
                <a:close/>
                <a:moveTo>
                  <a:pt x="2616466" y="2842018"/>
                </a:moveTo>
                <a:cubicBezTo>
                  <a:pt x="2692590" y="2883191"/>
                  <a:pt x="2768713" y="2916129"/>
                  <a:pt x="2849066" y="2944946"/>
                </a:cubicBezTo>
                <a:cubicBezTo>
                  <a:pt x="2794091" y="3068455"/>
                  <a:pt x="2734876" y="3187841"/>
                  <a:pt x="2675671" y="3307228"/>
                </a:cubicBezTo>
                <a:cubicBezTo>
                  <a:pt x="2608007" y="3270178"/>
                  <a:pt x="2544562" y="3233127"/>
                  <a:pt x="2476898" y="3187841"/>
                </a:cubicBezTo>
                <a:cubicBezTo>
                  <a:pt x="2527654" y="3072567"/>
                  <a:pt x="2574170" y="2957293"/>
                  <a:pt x="2616466" y="2842018"/>
                </a:cubicBezTo>
                <a:close/>
                <a:moveTo>
                  <a:pt x="1427237" y="2795502"/>
                </a:moveTo>
                <a:cubicBezTo>
                  <a:pt x="1494686" y="2873501"/>
                  <a:pt x="1553706" y="2947153"/>
                  <a:pt x="1608505" y="3025152"/>
                </a:cubicBezTo>
                <a:cubicBezTo>
                  <a:pt x="1515766" y="3046818"/>
                  <a:pt x="1418807" y="3068474"/>
                  <a:pt x="1321848" y="3090140"/>
                </a:cubicBezTo>
                <a:cubicBezTo>
                  <a:pt x="1275478" y="3003486"/>
                  <a:pt x="1224899" y="2921160"/>
                  <a:pt x="1174309" y="2843171"/>
                </a:cubicBezTo>
                <a:cubicBezTo>
                  <a:pt x="1258618" y="2830169"/>
                  <a:pt x="1342928" y="2812840"/>
                  <a:pt x="1427237" y="2795502"/>
                </a:cubicBezTo>
                <a:close/>
                <a:moveTo>
                  <a:pt x="1712937" y="2748986"/>
                </a:moveTo>
                <a:cubicBezTo>
                  <a:pt x="1793769" y="2809822"/>
                  <a:pt x="1866093" y="2874712"/>
                  <a:pt x="1934158" y="2939612"/>
                </a:cubicBezTo>
                <a:cubicBezTo>
                  <a:pt x="1836310" y="2963945"/>
                  <a:pt x="1738471" y="2988277"/>
                  <a:pt x="1640623" y="3012610"/>
                </a:cubicBezTo>
                <a:cubicBezTo>
                  <a:pt x="1585316" y="2939612"/>
                  <a:pt x="1521500" y="2870658"/>
                  <a:pt x="1453435" y="2801714"/>
                </a:cubicBezTo>
                <a:cubicBezTo>
                  <a:pt x="1542775" y="2785490"/>
                  <a:pt x="1627856" y="2765211"/>
                  <a:pt x="1712937" y="2748986"/>
                </a:cubicBezTo>
                <a:close/>
                <a:moveTo>
                  <a:pt x="2352256" y="2686948"/>
                </a:moveTo>
                <a:cubicBezTo>
                  <a:pt x="2429991" y="2737557"/>
                  <a:pt x="2507727" y="2779716"/>
                  <a:pt x="2585452" y="2821886"/>
                </a:cubicBezTo>
                <a:cubicBezTo>
                  <a:pt x="2542267" y="2935744"/>
                  <a:pt x="2494764" y="3053822"/>
                  <a:pt x="2447261" y="3167670"/>
                </a:cubicBezTo>
                <a:cubicBezTo>
                  <a:pt x="2378171" y="3121291"/>
                  <a:pt x="2313398" y="3070682"/>
                  <a:pt x="2244298" y="3011653"/>
                </a:cubicBezTo>
                <a:cubicBezTo>
                  <a:pt x="2283165" y="2906224"/>
                  <a:pt x="2322033" y="2796586"/>
                  <a:pt x="2352256" y="2686948"/>
                </a:cubicBezTo>
                <a:close/>
                <a:moveTo>
                  <a:pt x="234237" y="2655934"/>
                </a:moveTo>
                <a:cubicBezTo>
                  <a:pt x="246438" y="2739628"/>
                  <a:pt x="262712" y="2827503"/>
                  <a:pt x="274912" y="2915377"/>
                </a:cubicBezTo>
                <a:cubicBezTo>
                  <a:pt x="193563" y="2915377"/>
                  <a:pt x="112213" y="2919558"/>
                  <a:pt x="26800" y="2919558"/>
                </a:cubicBezTo>
                <a:cubicBezTo>
                  <a:pt x="26800" y="2831683"/>
                  <a:pt x="26800" y="2743809"/>
                  <a:pt x="26800" y="2660124"/>
                </a:cubicBezTo>
                <a:cubicBezTo>
                  <a:pt x="95949" y="2660124"/>
                  <a:pt x="165088" y="2655934"/>
                  <a:pt x="234237" y="2655934"/>
                </a:cubicBezTo>
                <a:close/>
                <a:moveTo>
                  <a:pt x="486550" y="2640432"/>
                </a:moveTo>
                <a:cubicBezTo>
                  <a:pt x="515601" y="2722817"/>
                  <a:pt x="540500" y="2805202"/>
                  <a:pt x="569550" y="2891699"/>
                </a:cubicBezTo>
                <a:cubicBezTo>
                  <a:pt x="482398" y="2895821"/>
                  <a:pt x="399408" y="2899943"/>
                  <a:pt x="316408" y="2904056"/>
                </a:cubicBezTo>
                <a:cubicBezTo>
                  <a:pt x="303963" y="2817558"/>
                  <a:pt x="287357" y="2735174"/>
                  <a:pt x="274912" y="2652789"/>
                </a:cubicBezTo>
                <a:cubicBezTo>
                  <a:pt x="345458" y="2648676"/>
                  <a:pt x="416004" y="2644554"/>
                  <a:pt x="486550" y="2640432"/>
                </a:cubicBezTo>
                <a:close/>
                <a:moveTo>
                  <a:pt x="715116" y="2624930"/>
                </a:moveTo>
                <a:cubicBezTo>
                  <a:pt x="759893" y="2703192"/>
                  <a:pt x="796534" y="2785577"/>
                  <a:pt x="833165" y="2867962"/>
                </a:cubicBezTo>
                <a:cubicBezTo>
                  <a:pt x="751756" y="2876197"/>
                  <a:pt x="670339" y="2884441"/>
                  <a:pt x="588921" y="2888554"/>
                </a:cubicBezTo>
                <a:cubicBezTo>
                  <a:pt x="564500" y="2806169"/>
                  <a:pt x="536006" y="2723794"/>
                  <a:pt x="507513" y="2641409"/>
                </a:cubicBezTo>
                <a:cubicBezTo>
                  <a:pt x="576710" y="2637286"/>
                  <a:pt x="645918" y="2633174"/>
                  <a:pt x="715116" y="2624930"/>
                </a:cubicBezTo>
                <a:close/>
                <a:moveTo>
                  <a:pt x="959800" y="2593916"/>
                </a:moveTo>
                <a:cubicBezTo>
                  <a:pt x="1020108" y="2672178"/>
                  <a:pt x="1076100" y="2746329"/>
                  <a:pt x="1127793" y="2824592"/>
                </a:cubicBezTo>
                <a:cubicBezTo>
                  <a:pt x="1041647" y="2836948"/>
                  <a:pt x="955492" y="2845183"/>
                  <a:pt x="869336" y="2857540"/>
                </a:cubicBezTo>
                <a:cubicBezTo>
                  <a:pt x="830576" y="2775155"/>
                  <a:pt x="787498" y="2696892"/>
                  <a:pt x="740113" y="2618629"/>
                </a:cubicBezTo>
                <a:cubicBezTo>
                  <a:pt x="813345" y="2610395"/>
                  <a:pt x="886567" y="2602160"/>
                  <a:pt x="959800" y="2593916"/>
                </a:cubicBezTo>
                <a:close/>
                <a:moveTo>
                  <a:pt x="3318594" y="2593906"/>
                </a:moveTo>
                <a:cubicBezTo>
                  <a:pt x="3410200" y="2610766"/>
                  <a:pt x="3501807" y="2623416"/>
                  <a:pt x="3593413" y="2631846"/>
                </a:cubicBezTo>
                <a:cubicBezTo>
                  <a:pt x="3530955" y="2766744"/>
                  <a:pt x="3460165" y="2897423"/>
                  <a:pt x="3385213" y="3028102"/>
                </a:cubicBezTo>
                <a:cubicBezTo>
                  <a:pt x="3301939" y="3015462"/>
                  <a:pt x="3222817" y="2998592"/>
                  <a:pt x="3143704" y="2977522"/>
                </a:cubicBezTo>
                <a:cubicBezTo>
                  <a:pt x="3210333" y="2851054"/>
                  <a:pt x="3268620" y="2720375"/>
                  <a:pt x="3318594" y="2593906"/>
                </a:cubicBezTo>
                <a:close/>
                <a:moveTo>
                  <a:pt x="1201758" y="2562902"/>
                </a:moveTo>
                <a:cubicBezTo>
                  <a:pt x="1277129" y="2635186"/>
                  <a:pt x="1344119" y="2707471"/>
                  <a:pt x="1406919" y="2779756"/>
                </a:cubicBezTo>
                <a:cubicBezTo>
                  <a:pt x="1323186" y="2796762"/>
                  <a:pt x="1239443" y="2813768"/>
                  <a:pt x="1155701" y="2826526"/>
                </a:cubicBezTo>
                <a:cubicBezTo>
                  <a:pt x="1101272" y="2745743"/>
                  <a:pt x="1046844" y="2669209"/>
                  <a:pt x="988225" y="2592665"/>
                </a:cubicBezTo>
                <a:cubicBezTo>
                  <a:pt x="1059406" y="2584167"/>
                  <a:pt x="1130587" y="2571410"/>
                  <a:pt x="1201758" y="2562902"/>
                </a:cubicBezTo>
                <a:close/>
                <a:moveTo>
                  <a:pt x="1444839" y="2531888"/>
                </a:moveTo>
                <a:cubicBezTo>
                  <a:pt x="1530692" y="2598057"/>
                  <a:pt x="1612461" y="2664217"/>
                  <a:pt x="1686045" y="2726245"/>
                </a:cubicBezTo>
                <a:cubicBezTo>
                  <a:pt x="1604286" y="2746925"/>
                  <a:pt x="1522516" y="2763462"/>
                  <a:pt x="1440746" y="2780000"/>
                </a:cubicBezTo>
                <a:cubicBezTo>
                  <a:pt x="1375339" y="2709708"/>
                  <a:pt x="1309931" y="2639406"/>
                  <a:pt x="1236337" y="2569104"/>
                </a:cubicBezTo>
                <a:cubicBezTo>
                  <a:pt x="1305838" y="2556699"/>
                  <a:pt x="1375339" y="2544293"/>
                  <a:pt x="1444839" y="2531888"/>
                </a:cubicBezTo>
                <a:close/>
                <a:moveTo>
                  <a:pt x="3025343" y="2531878"/>
                </a:moveTo>
                <a:cubicBezTo>
                  <a:pt x="3115064" y="2553094"/>
                  <a:pt x="3204785" y="2574301"/>
                  <a:pt x="3298775" y="2591278"/>
                </a:cubicBezTo>
                <a:cubicBezTo>
                  <a:pt x="3243233" y="2722797"/>
                  <a:pt x="3183422" y="2850067"/>
                  <a:pt x="3119333" y="2981586"/>
                </a:cubicBezTo>
                <a:cubicBezTo>
                  <a:pt x="3038159" y="2960379"/>
                  <a:pt x="2956985" y="2934923"/>
                  <a:pt x="2880080" y="2905218"/>
                </a:cubicBezTo>
                <a:cubicBezTo>
                  <a:pt x="2931354" y="2777948"/>
                  <a:pt x="2982617" y="2654918"/>
                  <a:pt x="3025343" y="2531878"/>
                </a:cubicBezTo>
                <a:close/>
                <a:moveTo>
                  <a:pt x="2121551" y="2516376"/>
                </a:moveTo>
                <a:cubicBezTo>
                  <a:pt x="2192097" y="2574897"/>
                  <a:pt x="2266794" y="2625066"/>
                  <a:pt x="2337340" y="2675226"/>
                </a:cubicBezTo>
                <a:cubicBezTo>
                  <a:pt x="2308289" y="2783907"/>
                  <a:pt x="2275097" y="2888417"/>
                  <a:pt x="2237743" y="2997098"/>
                </a:cubicBezTo>
                <a:cubicBezTo>
                  <a:pt x="2171349" y="2938577"/>
                  <a:pt x="2109096" y="2875875"/>
                  <a:pt x="2042702" y="2808992"/>
                </a:cubicBezTo>
                <a:cubicBezTo>
                  <a:pt x="2071752" y="2712843"/>
                  <a:pt x="2096651" y="2612524"/>
                  <a:pt x="2121551" y="2516376"/>
                </a:cubicBezTo>
                <a:close/>
                <a:moveTo>
                  <a:pt x="2744879" y="2438836"/>
                </a:moveTo>
                <a:cubicBezTo>
                  <a:pt x="2832685" y="2467984"/>
                  <a:pt x="2916320" y="2497132"/>
                  <a:pt x="3004136" y="2522119"/>
                </a:cubicBezTo>
                <a:cubicBezTo>
                  <a:pt x="2962319" y="2642874"/>
                  <a:pt x="2916320" y="2767790"/>
                  <a:pt x="2866141" y="2888544"/>
                </a:cubicBezTo>
                <a:cubicBezTo>
                  <a:pt x="2786687" y="2859396"/>
                  <a:pt x="2711423" y="2826086"/>
                  <a:pt x="2631968" y="2788615"/>
                </a:cubicBezTo>
                <a:cubicBezTo>
                  <a:pt x="2673786" y="2672022"/>
                  <a:pt x="2711423" y="2555429"/>
                  <a:pt x="2744879" y="2438836"/>
                </a:cubicBezTo>
                <a:close/>
                <a:moveTo>
                  <a:pt x="382958" y="2376808"/>
                </a:moveTo>
                <a:cubicBezTo>
                  <a:pt x="416981" y="2452502"/>
                  <a:pt x="446745" y="2532405"/>
                  <a:pt x="476508" y="2616509"/>
                </a:cubicBezTo>
                <a:cubicBezTo>
                  <a:pt x="404224" y="2620720"/>
                  <a:pt x="336188" y="2624920"/>
                  <a:pt x="263903" y="2624920"/>
                </a:cubicBezTo>
                <a:cubicBezTo>
                  <a:pt x="246897" y="2540816"/>
                  <a:pt x="229891" y="2460912"/>
                  <a:pt x="212884" y="2381018"/>
                </a:cubicBezTo>
                <a:cubicBezTo>
                  <a:pt x="268162" y="2381018"/>
                  <a:pt x="327690" y="2376808"/>
                  <a:pt x="382958" y="2376808"/>
                </a:cubicBezTo>
                <a:close/>
                <a:moveTo>
                  <a:pt x="26800" y="2376808"/>
                </a:moveTo>
                <a:cubicBezTo>
                  <a:pt x="78190" y="2376808"/>
                  <a:pt x="133527" y="2376808"/>
                  <a:pt x="184918" y="2376808"/>
                </a:cubicBezTo>
                <a:cubicBezTo>
                  <a:pt x="200723" y="2456712"/>
                  <a:pt x="216537" y="2536615"/>
                  <a:pt x="228396" y="2620720"/>
                </a:cubicBezTo>
                <a:cubicBezTo>
                  <a:pt x="161201" y="2624920"/>
                  <a:pt x="97951" y="2624920"/>
                  <a:pt x="30756" y="2624920"/>
                </a:cubicBezTo>
                <a:cubicBezTo>
                  <a:pt x="26800" y="2540816"/>
                  <a:pt x="26800" y="2456712"/>
                  <a:pt x="26800" y="2376808"/>
                </a:cubicBezTo>
                <a:close/>
                <a:moveTo>
                  <a:pt x="573145" y="2361306"/>
                </a:moveTo>
                <a:cubicBezTo>
                  <a:pt x="619876" y="2435739"/>
                  <a:pt x="666617" y="2514315"/>
                  <a:pt x="709099" y="2592880"/>
                </a:cubicBezTo>
                <a:cubicBezTo>
                  <a:pt x="641122" y="2597012"/>
                  <a:pt x="568896" y="2605286"/>
                  <a:pt x="496670" y="2609418"/>
                </a:cubicBezTo>
                <a:cubicBezTo>
                  <a:pt x="466935" y="2526720"/>
                  <a:pt x="432942" y="2448145"/>
                  <a:pt x="398959" y="2369579"/>
                </a:cubicBezTo>
                <a:cubicBezTo>
                  <a:pt x="458437" y="2369579"/>
                  <a:pt x="513666" y="2365447"/>
                  <a:pt x="573145" y="2361306"/>
                </a:cubicBezTo>
                <a:close/>
                <a:moveTo>
                  <a:pt x="754882" y="2345804"/>
                </a:moveTo>
                <a:cubicBezTo>
                  <a:pt x="822820" y="2418528"/>
                  <a:pt x="886509" y="2495530"/>
                  <a:pt x="941709" y="2572533"/>
                </a:cubicBezTo>
                <a:cubicBezTo>
                  <a:pt x="873771" y="2581080"/>
                  <a:pt x="801594" y="2589637"/>
                  <a:pt x="729407" y="2593916"/>
                </a:cubicBezTo>
                <a:cubicBezTo>
                  <a:pt x="682695" y="2516913"/>
                  <a:pt x="635994" y="2435642"/>
                  <a:pt x="585043" y="2358639"/>
                </a:cubicBezTo>
                <a:cubicBezTo>
                  <a:pt x="640243" y="2354360"/>
                  <a:pt x="699682" y="2350082"/>
                  <a:pt x="754882" y="2345804"/>
                </a:cubicBezTo>
                <a:close/>
                <a:moveTo>
                  <a:pt x="956400" y="2330292"/>
                </a:moveTo>
                <a:cubicBezTo>
                  <a:pt x="1041286" y="2399939"/>
                  <a:pt x="1117673" y="2473943"/>
                  <a:pt x="1189821" y="2547937"/>
                </a:cubicBezTo>
                <a:cubicBezTo>
                  <a:pt x="1121922" y="2556640"/>
                  <a:pt x="1049765" y="2569700"/>
                  <a:pt x="977617" y="2578404"/>
                </a:cubicBezTo>
                <a:cubicBezTo>
                  <a:pt x="918207" y="2500053"/>
                  <a:pt x="854547" y="2421702"/>
                  <a:pt x="786639" y="2343352"/>
                </a:cubicBezTo>
                <a:cubicBezTo>
                  <a:pt x="841809" y="2338995"/>
                  <a:pt x="901229" y="2334648"/>
                  <a:pt x="956400" y="2330292"/>
                </a:cubicBezTo>
                <a:close/>
                <a:moveTo>
                  <a:pt x="1142426" y="2314789"/>
                </a:moveTo>
                <a:cubicBezTo>
                  <a:pt x="1240000" y="2382464"/>
                  <a:pt x="1333335" y="2445898"/>
                  <a:pt x="1422431" y="2513572"/>
                </a:cubicBezTo>
                <a:cubicBezTo>
                  <a:pt x="1354552" y="2526251"/>
                  <a:pt x="1282433" y="2538940"/>
                  <a:pt x="1210305" y="2547400"/>
                </a:cubicBezTo>
                <a:cubicBezTo>
                  <a:pt x="1133937" y="2475506"/>
                  <a:pt x="1053330" y="2407832"/>
                  <a:pt x="972723" y="2335938"/>
                </a:cubicBezTo>
                <a:cubicBezTo>
                  <a:pt x="1027874" y="2331708"/>
                  <a:pt x="1087274" y="2323249"/>
                  <a:pt x="1142426" y="2314789"/>
                </a:cubicBezTo>
                <a:close/>
                <a:moveTo>
                  <a:pt x="2456805" y="2314780"/>
                </a:moveTo>
                <a:cubicBezTo>
                  <a:pt x="2536826" y="2352260"/>
                  <a:pt x="2621057" y="2389731"/>
                  <a:pt x="2709508" y="2418879"/>
                </a:cubicBezTo>
                <a:cubicBezTo>
                  <a:pt x="2675818" y="2535473"/>
                  <a:pt x="2637907" y="2652066"/>
                  <a:pt x="2595787" y="2764488"/>
                </a:cubicBezTo>
                <a:cubicBezTo>
                  <a:pt x="2519976" y="2727017"/>
                  <a:pt x="2444165" y="2681214"/>
                  <a:pt x="2368354" y="2635411"/>
                </a:cubicBezTo>
                <a:cubicBezTo>
                  <a:pt x="2402054" y="2531311"/>
                  <a:pt x="2431535" y="2423041"/>
                  <a:pt x="2456805" y="2314780"/>
                </a:cubicBezTo>
                <a:close/>
                <a:moveTo>
                  <a:pt x="1875031" y="2314780"/>
                </a:moveTo>
                <a:cubicBezTo>
                  <a:pt x="1949181" y="2380656"/>
                  <a:pt x="2019199" y="2438289"/>
                  <a:pt x="2089228" y="2495921"/>
                </a:cubicBezTo>
                <a:cubicBezTo>
                  <a:pt x="2068636" y="2590614"/>
                  <a:pt x="2043923" y="2685307"/>
                  <a:pt x="2015087" y="2779990"/>
                </a:cubicBezTo>
                <a:cubicBezTo>
                  <a:pt x="1953293" y="2714123"/>
                  <a:pt x="1887387" y="2644134"/>
                  <a:pt x="1825604" y="2565910"/>
                </a:cubicBezTo>
                <a:cubicBezTo>
                  <a:pt x="1842083" y="2483574"/>
                  <a:pt x="1862674" y="2401238"/>
                  <a:pt x="1875031" y="2314780"/>
                </a:cubicBezTo>
                <a:close/>
                <a:moveTo>
                  <a:pt x="2183969" y="2175222"/>
                </a:moveTo>
                <a:cubicBezTo>
                  <a:pt x="2264694" y="2221454"/>
                  <a:pt x="2349658" y="2263487"/>
                  <a:pt x="2430382" y="2305510"/>
                </a:cubicBezTo>
                <a:cubicBezTo>
                  <a:pt x="2404897" y="2410586"/>
                  <a:pt x="2379402" y="2519863"/>
                  <a:pt x="2345408" y="2624930"/>
                </a:cubicBezTo>
                <a:cubicBezTo>
                  <a:pt x="2268943" y="2578697"/>
                  <a:pt x="2196717" y="2524063"/>
                  <a:pt x="2120242" y="2469430"/>
                </a:cubicBezTo>
                <a:cubicBezTo>
                  <a:pt x="2145737" y="2372764"/>
                  <a:pt x="2166973" y="2271888"/>
                  <a:pt x="2183969" y="2175222"/>
                </a:cubicBezTo>
                <a:close/>
                <a:moveTo>
                  <a:pt x="3481752" y="2159710"/>
                </a:moveTo>
                <a:cubicBezTo>
                  <a:pt x="3580997" y="2172613"/>
                  <a:pt x="3680242" y="2185507"/>
                  <a:pt x="3779487" y="2189805"/>
                </a:cubicBezTo>
                <a:cubicBezTo>
                  <a:pt x="3733997" y="2327371"/>
                  <a:pt x="3680242" y="2460638"/>
                  <a:pt x="3622346" y="2593906"/>
                </a:cubicBezTo>
                <a:cubicBezTo>
                  <a:pt x="3527243" y="2585310"/>
                  <a:pt x="3436262" y="2572416"/>
                  <a:pt x="3345291" y="2555214"/>
                </a:cubicBezTo>
                <a:cubicBezTo>
                  <a:pt x="3399045" y="2421947"/>
                  <a:pt x="3444536" y="2292977"/>
                  <a:pt x="3481752" y="2159710"/>
                </a:cubicBezTo>
                <a:close/>
                <a:moveTo>
                  <a:pt x="3159861" y="2113193"/>
                </a:moveTo>
                <a:cubicBezTo>
                  <a:pt x="3256459" y="2130053"/>
                  <a:pt x="3357247" y="2146923"/>
                  <a:pt x="3453845" y="2159563"/>
                </a:cubicBezTo>
                <a:cubicBezTo>
                  <a:pt x="3416052" y="2290242"/>
                  <a:pt x="3369848" y="2416711"/>
                  <a:pt x="3319454" y="2547390"/>
                </a:cubicBezTo>
                <a:cubicBezTo>
                  <a:pt x="3231257" y="2530530"/>
                  <a:pt x="3138859" y="2509450"/>
                  <a:pt x="3050662" y="2484160"/>
                </a:cubicBezTo>
                <a:cubicBezTo>
                  <a:pt x="3092666" y="2361911"/>
                  <a:pt x="3130459" y="2235442"/>
                  <a:pt x="3159861" y="2113193"/>
                </a:cubicBezTo>
                <a:close/>
                <a:moveTo>
                  <a:pt x="265545" y="2113193"/>
                </a:moveTo>
                <a:cubicBezTo>
                  <a:pt x="302410" y="2187959"/>
                  <a:pt x="335182" y="2262735"/>
                  <a:pt x="367954" y="2341652"/>
                </a:cubicBezTo>
                <a:cubicBezTo>
                  <a:pt x="314698" y="2341652"/>
                  <a:pt x="261452" y="2341652"/>
                  <a:pt x="208205" y="2345804"/>
                </a:cubicBezTo>
                <a:cubicBezTo>
                  <a:pt x="187721" y="2266886"/>
                  <a:pt x="171340" y="2192120"/>
                  <a:pt x="150856" y="2117345"/>
                </a:cubicBezTo>
                <a:cubicBezTo>
                  <a:pt x="191814" y="2117345"/>
                  <a:pt x="228679" y="2117345"/>
                  <a:pt x="265545" y="2113193"/>
                </a:cubicBezTo>
                <a:close/>
                <a:moveTo>
                  <a:pt x="11288" y="2113193"/>
                </a:moveTo>
                <a:cubicBezTo>
                  <a:pt x="49667" y="2113193"/>
                  <a:pt x="88047" y="2113193"/>
                  <a:pt x="130694" y="2113193"/>
                </a:cubicBezTo>
                <a:cubicBezTo>
                  <a:pt x="147750" y="2189327"/>
                  <a:pt x="164815" y="2265450"/>
                  <a:pt x="181870" y="2345804"/>
                </a:cubicBezTo>
                <a:cubicBezTo>
                  <a:pt x="126426" y="2345804"/>
                  <a:pt x="70991" y="2345804"/>
                  <a:pt x="15547" y="2345804"/>
                </a:cubicBezTo>
                <a:cubicBezTo>
                  <a:pt x="15547" y="2265450"/>
                  <a:pt x="11288" y="2189327"/>
                  <a:pt x="11288" y="2113193"/>
                </a:cubicBezTo>
                <a:close/>
                <a:moveTo>
                  <a:pt x="654309" y="2097691"/>
                </a:moveTo>
                <a:cubicBezTo>
                  <a:pt x="745290" y="2163236"/>
                  <a:pt x="827987" y="2232864"/>
                  <a:pt x="910695" y="2302501"/>
                </a:cubicBezTo>
                <a:cubicBezTo>
                  <a:pt x="856940" y="2306604"/>
                  <a:pt x="803176" y="2310697"/>
                  <a:pt x="749422" y="2314789"/>
                </a:cubicBezTo>
                <a:cubicBezTo>
                  <a:pt x="683262" y="2245152"/>
                  <a:pt x="612960" y="2175524"/>
                  <a:pt x="538527" y="2105887"/>
                </a:cubicBezTo>
                <a:cubicBezTo>
                  <a:pt x="579875" y="2101794"/>
                  <a:pt x="617092" y="2101794"/>
                  <a:pt x="654309" y="2097691"/>
                </a:cubicBezTo>
                <a:close/>
                <a:moveTo>
                  <a:pt x="527244" y="2097691"/>
                </a:moveTo>
                <a:cubicBezTo>
                  <a:pt x="595719" y="2170924"/>
                  <a:pt x="660160" y="2244156"/>
                  <a:pt x="724611" y="2317378"/>
                </a:cubicBezTo>
                <a:cubicBezTo>
                  <a:pt x="672243" y="2321686"/>
                  <a:pt x="619886" y="2325994"/>
                  <a:pt x="567528" y="2330301"/>
                </a:cubicBezTo>
                <a:cubicBezTo>
                  <a:pt x="519195" y="2252771"/>
                  <a:pt x="466828" y="2175231"/>
                  <a:pt x="414470" y="2101999"/>
                </a:cubicBezTo>
                <a:cubicBezTo>
                  <a:pt x="450720" y="2101999"/>
                  <a:pt x="490994" y="2097691"/>
                  <a:pt x="527244" y="2097691"/>
                </a:cubicBezTo>
                <a:close/>
                <a:moveTo>
                  <a:pt x="386113" y="2097691"/>
                </a:moveTo>
                <a:cubicBezTo>
                  <a:pt x="439663" y="2173825"/>
                  <a:pt x="489099" y="2245719"/>
                  <a:pt x="538527" y="2321842"/>
                </a:cubicBezTo>
                <a:cubicBezTo>
                  <a:pt x="484977" y="2326072"/>
                  <a:pt x="431428" y="2330301"/>
                  <a:pt x="377879" y="2330301"/>
                </a:cubicBezTo>
                <a:cubicBezTo>
                  <a:pt x="344931" y="2254178"/>
                  <a:pt x="311973" y="2178054"/>
                  <a:pt x="274902" y="2101921"/>
                </a:cubicBezTo>
                <a:cubicBezTo>
                  <a:pt x="311973" y="2101921"/>
                  <a:pt x="349043" y="2101921"/>
                  <a:pt x="386113" y="2097691"/>
                </a:cubicBezTo>
                <a:close/>
                <a:moveTo>
                  <a:pt x="1642147" y="2082179"/>
                </a:moveTo>
                <a:cubicBezTo>
                  <a:pt x="1713641" y="2157619"/>
                  <a:pt x="1785124" y="2228868"/>
                  <a:pt x="1856618" y="2295927"/>
                </a:cubicBezTo>
                <a:cubicBezTo>
                  <a:pt x="1839797" y="2379748"/>
                  <a:pt x="1822975" y="2463569"/>
                  <a:pt x="1801955" y="2547390"/>
                </a:cubicBezTo>
                <a:cubicBezTo>
                  <a:pt x="1738872" y="2471950"/>
                  <a:pt x="1671588" y="2388129"/>
                  <a:pt x="1608505" y="2300118"/>
                </a:cubicBezTo>
                <a:cubicBezTo>
                  <a:pt x="1621126" y="2228868"/>
                  <a:pt x="1633737" y="2153429"/>
                  <a:pt x="1642147" y="2082179"/>
                </a:cubicBezTo>
                <a:close/>
                <a:moveTo>
                  <a:pt x="788915" y="2082179"/>
                </a:moveTo>
                <a:cubicBezTo>
                  <a:pt x="895642" y="2146034"/>
                  <a:pt x="998267" y="2214148"/>
                  <a:pt x="1096779" y="2282252"/>
                </a:cubicBezTo>
                <a:cubicBezTo>
                  <a:pt x="1043415" y="2286511"/>
                  <a:pt x="990052" y="2295019"/>
                  <a:pt x="936688" y="2299278"/>
                </a:cubicBezTo>
                <a:cubicBezTo>
                  <a:pt x="854596" y="2226915"/>
                  <a:pt x="768392" y="2158801"/>
                  <a:pt x="678085" y="2090697"/>
                </a:cubicBezTo>
                <a:cubicBezTo>
                  <a:pt x="715028" y="2086438"/>
                  <a:pt x="751971" y="2086438"/>
                  <a:pt x="788915" y="2082179"/>
                </a:cubicBezTo>
                <a:close/>
                <a:moveTo>
                  <a:pt x="2844837" y="2051165"/>
                </a:moveTo>
                <a:cubicBezTo>
                  <a:pt x="2937879" y="2072245"/>
                  <a:pt x="3030921" y="2093325"/>
                  <a:pt x="3128193" y="2114405"/>
                </a:cubicBezTo>
                <a:cubicBezTo>
                  <a:pt x="3098585" y="2236654"/>
                  <a:pt x="3060528" y="2358903"/>
                  <a:pt x="3018232" y="2485362"/>
                </a:cubicBezTo>
                <a:cubicBezTo>
                  <a:pt x="2929420" y="2460072"/>
                  <a:pt x="2840607" y="2430562"/>
                  <a:pt x="2756024" y="2401052"/>
                </a:cubicBezTo>
                <a:cubicBezTo>
                  <a:pt x="2785632" y="2283023"/>
                  <a:pt x="2815229" y="2169204"/>
                  <a:pt x="2844837" y="2051165"/>
                </a:cubicBezTo>
                <a:close/>
                <a:moveTo>
                  <a:pt x="1933464" y="2020151"/>
                </a:moveTo>
                <a:cubicBezTo>
                  <a:pt x="2008445" y="2070252"/>
                  <a:pt x="2087606" y="2120354"/>
                  <a:pt x="2166758" y="2166274"/>
                </a:cubicBezTo>
                <a:cubicBezTo>
                  <a:pt x="2145932" y="2262305"/>
                  <a:pt x="2129268" y="2358326"/>
                  <a:pt x="2104270" y="2454348"/>
                </a:cubicBezTo>
                <a:cubicBezTo>
                  <a:pt x="2033442" y="2400076"/>
                  <a:pt x="1958451" y="2337452"/>
                  <a:pt x="1887631" y="2274828"/>
                </a:cubicBezTo>
                <a:cubicBezTo>
                  <a:pt x="1904296" y="2191329"/>
                  <a:pt x="1916799" y="2103650"/>
                  <a:pt x="1933464" y="2020151"/>
                </a:cubicBezTo>
                <a:close/>
                <a:moveTo>
                  <a:pt x="2528787" y="1958123"/>
                </a:moveTo>
                <a:cubicBezTo>
                  <a:pt x="2617238" y="1986861"/>
                  <a:pt x="2709889" y="2011487"/>
                  <a:pt x="2802550" y="2036122"/>
                </a:cubicBezTo>
                <a:cubicBezTo>
                  <a:pt x="2777280" y="2151055"/>
                  <a:pt x="2747799" y="2261885"/>
                  <a:pt x="2718319" y="2376818"/>
                </a:cubicBezTo>
                <a:cubicBezTo>
                  <a:pt x="2629868" y="2343977"/>
                  <a:pt x="2545637" y="2311146"/>
                  <a:pt x="2461396" y="2274203"/>
                </a:cubicBezTo>
                <a:cubicBezTo>
                  <a:pt x="2486666" y="2167475"/>
                  <a:pt x="2507727" y="2064851"/>
                  <a:pt x="2528787" y="1958123"/>
                </a:cubicBezTo>
                <a:close/>
                <a:moveTo>
                  <a:pt x="150846" y="1880593"/>
                </a:moveTo>
                <a:lnTo>
                  <a:pt x="212874" y="1880593"/>
                </a:lnTo>
                <a:lnTo>
                  <a:pt x="214281" y="1880593"/>
                </a:lnTo>
                <a:lnTo>
                  <a:pt x="276924" y="1880593"/>
                </a:lnTo>
                <a:cubicBezTo>
                  <a:pt x="358059" y="1945102"/>
                  <a:pt x="434915" y="2009621"/>
                  <a:pt x="507513" y="2078155"/>
                </a:cubicBezTo>
                <a:cubicBezTo>
                  <a:pt x="469084" y="2082189"/>
                  <a:pt x="430647" y="2082189"/>
                  <a:pt x="392218" y="2082189"/>
                </a:cubicBezTo>
                <a:lnTo>
                  <a:pt x="237754" y="1908569"/>
                </a:lnTo>
                <a:lnTo>
                  <a:pt x="383456" y="2082189"/>
                </a:lnTo>
                <a:cubicBezTo>
                  <a:pt x="345390" y="2082189"/>
                  <a:pt x="307333" y="2082189"/>
                  <a:pt x="269266" y="2082189"/>
                </a:cubicBezTo>
                <a:cubicBezTo>
                  <a:pt x="231200" y="2014994"/>
                  <a:pt x="193143" y="1947798"/>
                  <a:pt x="150846" y="1880593"/>
                </a:cubicBezTo>
                <a:close/>
                <a:moveTo>
                  <a:pt x="73316" y="1880583"/>
                </a:moveTo>
                <a:cubicBezTo>
                  <a:pt x="95470" y="1880583"/>
                  <a:pt x="117625" y="1880583"/>
                  <a:pt x="139769" y="1880583"/>
                </a:cubicBezTo>
                <a:cubicBezTo>
                  <a:pt x="179653" y="1951559"/>
                  <a:pt x="219527" y="2022535"/>
                  <a:pt x="259400" y="2093511"/>
                </a:cubicBezTo>
                <a:cubicBezTo>
                  <a:pt x="219527" y="2097682"/>
                  <a:pt x="179653" y="2097682"/>
                  <a:pt x="139769" y="2097682"/>
                </a:cubicBezTo>
                <a:cubicBezTo>
                  <a:pt x="117625" y="2022535"/>
                  <a:pt x="95470" y="1951559"/>
                  <a:pt x="73316" y="1880583"/>
                </a:cubicBezTo>
                <a:close/>
                <a:moveTo>
                  <a:pt x="11288" y="1880583"/>
                </a:moveTo>
                <a:cubicBezTo>
                  <a:pt x="33442" y="1880583"/>
                  <a:pt x="55597" y="1880583"/>
                  <a:pt x="73316" y="1880583"/>
                </a:cubicBezTo>
                <a:cubicBezTo>
                  <a:pt x="95470" y="1951559"/>
                  <a:pt x="113190" y="2022535"/>
                  <a:pt x="135344" y="2097682"/>
                </a:cubicBezTo>
                <a:cubicBezTo>
                  <a:pt x="95470" y="2097682"/>
                  <a:pt x="55597" y="2097682"/>
                  <a:pt x="15713" y="2097682"/>
                </a:cubicBezTo>
                <a:cubicBezTo>
                  <a:pt x="15713" y="2022535"/>
                  <a:pt x="11288" y="1951559"/>
                  <a:pt x="11288" y="1880583"/>
                </a:cubicBezTo>
                <a:close/>
                <a:moveTo>
                  <a:pt x="0" y="1880583"/>
                </a:moveTo>
                <a:lnTo>
                  <a:pt x="11288" y="1880583"/>
                </a:lnTo>
                <a:cubicBezTo>
                  <a:pt x="11288" y="1951559"/>
                  <a:pt x="11288" y="2022535"/>
                  <a:pt x="6697" y="2097682"/>
                </a:cubicBezTo>
                <a:lnTo>
                  <a:pt x="0" y="2097682"/>
                </a:lnTo>
                <a:close/>
                <a:moveTo>
                  <a:pt x="352442" y="1865081"/>
                </a:moveTo>
                <a:cubicBezTo>
                  <a:pt x="373444" y="1865081"/>
                  <a:pt x="394436" y="1865081"/>
                  <a:pt x="415437" y="1865081"/>
                </a:cubicBezTo>
                <a:cubicBezTo>
                  <a:pt x="533037" y="1928086"/>
                  <a:pt x="646426" y="1995282"/>
                  <a:pt x="755625" y="2058277"/>
                </a:cubicBezTo>
                <a:cubicBezTo>
                  <a:pt x="717822" y="2062477"/>
                  <a:pt x="684229" y="2066677"/>
                  <a:pt x="646426" y="2066677"/>
                </a:cubicBezTo>
                <a:cubicBezTo>
                  <a:pt x="549828" y="1999482"/>
                  <a:pt x="453240" y="1932287"/>
                  <a:pt x="352442" y="1865081"/>
                </a:cubicBezTo>
                <a:close/>
                <a:moveTo>
                  <a:pt x="348662" y="1865081"/>
                </a:moveTo>
                <a:cubicBezTo>
                  <a:pt x="448513" y="1934553"/>
                  <a:pt x="540041" y="2004024"/>
                  <a:pt x="631569" y="2077842"/>
                </a:cubicBezTo>
                <a:cubicBezTo>
                  <a:pt x="594127" y="2077842"/>
                  <a:pt x="556676" y="2082179"/>
                  <a:pt x="519234" y="2082179"/>
                </a:cubicBezTo>
                <a:cubicBezTo>
                  <a:pt x="448513" y="2008371"/>
                  <a:pt x="369459" y="1938900"/>
                  <a:pt x="290414" y="1869428"/>
                </a:cubicBezTo>
                <a:cubicBezTo>
                  <a:pt x="311211" y="1865081"/>
                  <a:pt x="327856" y="1865081"/>
                  <a:pt x="348662" y="1865081"/>
                </a:cubicBezTo>
                <a:close/>
                <a:moveTo>
                  <a:pt x="2248068" y="1849569"/>
                </a:moveTo>
                <a:cubicBezTo>
                  <a:pt x="2331889" y="1883065"/>
                  <a:pt x="2419901" y="1916560"/>
                  <a:pt x="2507912" y="1945874"/>
                </a:cubicBezTo>
                <a:cubicBezTo>
                  <a:pt x="2491150" y="2054731"/>
                  <a:pt x="2466007" y="2159407"/>
                  <a:pt x="2445044" y="2268264"/>
                </a:cubicBezTo>
                <a:cubicBezTo>
                  <a:pt x="2361223" y="2230588"/>
                  <a:pt x="2277402" y="2188711"/>
                  <a:pt x="2197772" y="2142654"/>
                </a:cubicBezTo>
                <a:cubicBezTo>
                  <a:pt x="2214534" y="2046359"/>
                  <a:pt x="2231306" y="1950055"/>
                  <a:pt x="2248068" y="1849569"/>
                </a:cubicBezTo>
                <a:close/>
                <a:moveTo>
                  <a:pt x="1683506" y="1834067"/>
                </a:moveTo>
                <a:cubicBezTo>
                  <a:pt x="1756718" y="1892110"/>
                  <a:pt x="1829930" y="1946001"/>
                  <a:pt x="1903144" y="1999892"/>
                </a:cubicBezTo>
                <a:cubicBezTo>
                  <a:pt x="1890943" y="2082795"/>
                  <a:pt x="1878743" y="2169859"/>
                  <a:pt x="1862468" y="2252761"/>
                </a:cubicBezTo>
                <a:cubicBezTo>
                  <a:pt x="1793329" y="2186435"/>
                  <a:pt x="1724180" y="2120109"/>
                  <a:pt x="1655031" y="2045490"/>
                </a:cubicBezTo>
                <a:cubicBezTo>
                  <a:pt x="1667231" y="1975013"/>
                  <a:pt x="1675369" y="1904545"/>
                  <a:pt x="1683506" y="1834067"/>
                </a:cubicBezTo>
                <a:close/>
                <a:moveTo>
                  <a:pt x="1427022" y="1818555"/>
                </a:moveTo>
                <a:cubicBezTo>
                  <a:pt x="1491346" y="1901839"/>
                  <a:pt x="1559694" y="1980952"/>
                  <a:pt x="1624017" y="2055903"/>
                </a:cubicBezTo>
                <a:cubicBezTo>
                  <a:pt x="1615978" y="2126693"/>
                  <a:pt x="1603914" y="2197483"/>
                  <a:pt x="1595875" y="2268264"/>
                </a:cubicBezTo>
                <a:cubicBezTo>
                  <a:pt x="1531552" y="2180819"/>
                  <a:pt x="1471243" y="2089213"/>
                  <a:pt x="1406919" y="1989284"/>
                </a:cubicBezTo>
                <a:cubicBezTo>
                  <a:pt x="1414958" y="1930987"/>
                  <a:pt x="1418983" y="1876852"/>
                  <a:pt x="1427022" y="1818555"/>
                </a:cubicBezTo>
                <a:close/>
                <a:moveTo>
                  <a:pt x="3595708" y="1725513"/>
                </a:moveTo>
                <a:cubicBezTo>
                  <a:pt x="3699349" y="1738202"/>
                  <a:pt x="3807131" y="1742432"/>
                  <a:pt x="3919055" y="1746661"/>
                </a:cubicBezTo>
                <a:cubicBezTo>
                  <a:pt x="3885892" y="1882000"/>
                  <a:pt x="3848587" y="2013109"/>
                  <a:pt x="3802980" y="2144207"/>
                </a:cubicBezTo>
                <a:cubicBezTo>
                  <a:pt x="3699349" y="2135748"/>
                  <a:pt x="3599850" y="2127289"/>
                  <a:pt x="3500361" y="2114610"/>
                </a:cubicBezTo>
                <a:cubicBezTo>
                  <a:pt x="3537675" y="1987731"/>
                  <a:pt x="3570838" y="1856622"/>
                  <a:pt x="3595708" y="1725513"/>
                </a:cubicBezTo>
                <a:close/>
                <a:moveTo>
                  <a:pt x="1968825" y="1725513"/>
                </a:moveTo>
                <a:cubicBezTo>
                  <a:pt x="2055479" y="1767517"/>
                  <a:pt x="2142142" y="1805310"/>
                  <a:pt x="2228796" y="1838912"/>
                </a:cubicBezTo>
                <a:cubicBezTo>
                  <a:pt x="2215794" y="1935510"/>
                  <a:pt x="2198465" y="2032098"/>
                  <a:pt x="2181137" y="2128696"/>
                </a:cubicBezTo>
                <a:cubicBezTo>
                  <a:pt x="2094473" y="2082502"/>
                  <a:pt x="2012147" y="2036298"/>
                  <a:pt x="1934158" y="1985904"/>
                </a:cubicBezTo>
                <a:cubicBezTo>
                  <a:pt x="1947159" y="1897707"/>
                  <a:pt x="1960161" y="1813710"/>
                  <a:pt x="1968825" y="1725513"/>
                </a:cubicBezTo>
                <a:close/>
                <a:moveTo>
                  <a:pt x="3253079" y="1694499"/>
                </a:moveTo>
                <a:cubicBezTo>
                  <a:pt x="3356182" y="1707188"/>
                  <a:pt x="3459295" y="1719877"/>
                  <a:pt x="3562399" y="1728336"/>
                </a:cubicBezTo>
                <a:cubicBezTo>
                  <a:pt x="3537656" y="1855215"/>
                  <a:pt x="3504659" y="1986314"/>
                  <a:pt x="3467540" y="2113193"/>
                </a:cubicBezTo>
                <a:cubicBezTo>
                  <a:pt x="3368559" y="2100505"/>
                  <a:pt x="3273700" y="2087816"/>
                  <a:pt x="3174718" y="2070907"/>
                </a:cubicBezTo>
                <a:cubicBezTo>
                  <a:pt x="3207715" y="1944028"/>
                  <a:pt x="3232458" y="1821378"/>
                  <a:pt x="3253079" y="1694499"/>
                </a:cubicBezTo>
                <a:close/>
                <a:moveTo>
                  <a:pt x="2926069" y="1647983"/>
                </a:moveTo>
                <a:cubicBezTo>
                  <a:pt x="3020361" y="1660936"/>
                  <a:pt x="3118757" y="1678196"/>
                  <a:pt x="3221244" y="1691149"/>
                </a:cubicBezTo>
                <a:cubicBezTo>
                  <a:pt x="3200751" y="1816328"/>
                  <a:pt x="3172052" y="1941508"/>
                  <a:pt x="3143353" y="2066677"/>
                </a:cubicBezTo>
                <a:cubicBezTo>
                  <a:pt x="3049060" y="2049417"/>
                  <a:pt x="2954768" y="2027829"/>
                  <a:pt x="2864578" y="2006251"/>
                </a:cubicBezTo>
                <a:cubicBezTo>
                  <a:pt x="2889175" y="1885389"/>
                  <a:pt x="2909678" y="1764528"/>
                  <a:pt x="2926069" y="1647983"/>
                </a:cubicBezTo>
                <a:close/>
                <a:moveTo>
                  <a:pt x="11288" y="1647983"/>
                </a:moveTo>
                <a:lnTo>
                  <a:pt x="0" y="1655005"/>
                </a:lnTo>
                <a:lnTo>
                  <a:pt x="0" y="1653916"/>
                </a:lnTo>
                <a:close/>
                <a:moveTo>
                  <a:pt x="11288" y="1647983"/>
                </a:moveTo>
                <a:lnTo>
                  <a:pt x="0" y="1656884"/>
                </a:lnTo>
                <a:lnTo>
                  <a:pt x="0" y="1655175"/>
                </a:lnTo>
                <a:close/>
                <a:moveTo>
                  <a:pt x="11288" y="1647983"/>
                </a:moveTo>
                <a:lnTo>
                  <a:pt x="0" y="1659747"/>
                </a:lnTo>
                <a:lnTo>
                  <a:pt x="0" y="1656928"/>
                </a:lnTo>
                <a:close/>
                <a:moveTo>
                  <a:pt x="11288" y="1647983"/>
                </a:moveTo>
                <a:lnTo>
                  <a:pt x="0" y="1666675"/>
                </a:lnTo>
                <a:lnTo>
                  <a:pt x="0" y="1660884"/>
                </a:lnTo>
                <a:close/>
                <a:moveTo>
                  <a:pt x="11288" y="1647983"/>
                </a:moveTo>
                <a:lnTo>
                  <a:pt x="0" y="1683787"/>
                </a:lnTo>
                <a:lnTo>
                  <a:pt x="0" y="1667737"/>
                </a:lnTo>
                <a:close/>
                <a:moveTo>
                  <a:pt x="11288" y="1647983"/>
                </a:moveTo>
                <a:cubicBezTo>
                  <a:pt x="11288" y="1718871"/>
                  <a:pt x="6853" y="1789769"/>
                  <a:pt x="6853" y="1865081"/>
                </a:cubicBezTo>
                <a:lnTo>
                  <a:pt x="0" y="1865081"/>
                </a:lnTo>
                <a:lnTo>
                  <a:pt x="0" y="1687491"/>
                </a:lnTo>
                <a:close/>
                <a:moveTo>
                  <a:pt x="11288" y="1647983"/>
                </a:moveTo>
                <a:cubicBezTo>
                  <a:pt x="33442" y="1718871"/>
                  <a:pt x="55597" y="1789769"/>
                  <a:pt x="73316" y="1865081"/>
                </a:cubicBezTo>
                <a:cubicBezTo>
                  <a:pt x="55597" y="1865081"/>
                  <a:pt x="33442" y="1865081"/>
                  <a:pt x="15713" y="1865081"/>
                </a:cubicBezTo>
                <a:cubicBezTo>
                  <a:pt x="15713" y="1789769"/>
                  <a:pt x="11288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54063" y="1718871"/>
                  <a:pt x="96838" y="1789769"/>
                  <a:pt x="135344" y="1865081"/>
                </a:cubicBezTo>
                <a:cubicBezTo>
                  <a:pt x="118230" y="1865081"/>
                  <a:pt x="96838" y="1865081"/>
                  <a:pt x="79734" y="1865081"/>
                </a:cubicBezTo>
                <a:cubicBezTo>
                  <a:pt x="58341" y="1789769"/>
                  <a:pt x="32680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74723" y="1718871"/>
                  <a:pt x="138167" y="1789769"/>
                  <a:pt x="197372" y="1860656"/>
                </a:cubicBezTo>
                <a:cubicBezTo>
                  <a:pt x="176224" y="1860656"/>
                  <a:pt x="159305" y="1865081"/>
                  <a:pt x="138167" y="1865081"/>
                </a:cubicBezTo>
                <a:cubicBezTo>
                  <a:pt x="100100" y="1789769"/>
                  <a:pt x="53575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95392" y="1715188"/>
                  <a:pt x="179496" y="1782384"/>
                  <a:pt x="259400" y="1849579"/>
                </a:cubicBezTo>
                <a:cubicBezTo>
                  <a:pt x="238369" y="1849579"/>
                  <a:pt x="221549" y="1849579"/>
                  <a:pt x="200527" y="1849579"/>
                </a:cubicBezTo>
                <a:cubicBezTo>
                  <a:pt x="141654" y="1782384"/>
                  <a:pt x="78571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16062" y="1715188"/>
                  <a:pt x="220845" y="1782384"/>
                  <a:pt x="321428" y="1849579"/>
                </a:cubicBezTo>
                <a:cubicBezTo>
                  <a:pt x="300476" y="1849579"/>
                  <a:pt x="283704" y="1849579"/>
                  <a:pt x="262751" y="1849579"/>
                </a:cubicBezTo>
                <a:cubicBezTo>
                  <a:pt x="183121" y="1782384"/>
                  <a:pt x="99300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40922" y="1715188"/>
                  <a:pt x="262184" y="1782384"/>
                  <a:pt x="383456" y="1845379"/>
                </a:cubicBezTo>
                <a:cubicBezTo>
                  <a:pt x="362543" y="1845379"/>
                  <a:pt x="345820" y="1849579"/>
                  <a:pt x="324916" y="1849579"/>
                </a:cubicBezTo>
                <a:cubicBezTo>
                  <a:pt x="224547" y="1782384"/>
                  <a:pt x="120008" y="1715188"/>
                  <a:pt x="11288" y="1647983"/>
                </a:cubicBezTo>
                <a:close/>
                <a:moveTo>
                  <a:pt x="1438744" y="1632471"/>
                </a:moveTo>
                <a:cubicBezTo>
                  <a:pt x="1508118" y="1699667"/>
                  <a:pt x="1581575" y="1762672"/>
                  <a:pt x="1655031" y="1825667"/>
                </a:cubicBezTo>
                <a:cubicBezTo>
                  <a:pt x="1646875" y="1897062"/>
                  <a:pt x="1638709" y="1968458"/>
                  <a:pt x="1626469" y="2035654"/>
                </a:cubicBezTo>
                <a:cubicBezTo>
                  <a:pt x="1561169" y="1964258"/>
                  <a:pt x="1491795" y="1884461"/>
                  <a:pt x="1422421" y="1804665"/>
                </a:cubicBezTo>
                <a:cubicBezTo>
                  <a:pt x="1430588" y="1745870"/>
                  <a:pt x="1434661" y="1691276"/>
                  <a:pt x="1438744" y="1632471"/>
                </a:cubicBezTo>
                <a:close/>
                <a:moveTo>
                  <a:pt x="2585833" y="1585955"/>
                </a:moveTo>
                <a:cubicBezTo>
                  <a:pt x="2683915" y="1607181"/>
                  <a:pt x="2777739" y="1624159"/>
                  <a:pt x="2880080" y="1641126"/>
                </a:cubicBezTo>
                <a:cubicBezTo>
                  <a:pt x="2863025" y="1755717"/>
                  <a:pt x="2841701" y="1874547"/>
                  <a:pt x="2816118" y="1989137"/>
                </a:cubicBezTo>
                <a:cubicBezTo>
                  <a:pt x="2722295" y="1967921"/>
                  <a:pt x="2628481" y="1942455"/>
                  <a:pt x="2538926" y="1912750"/>
                </a:cubicBezTo>
                <a:cubicBezTo>
                  <a:pt x="2555981" y="1802399"/>
                  <a:pt x="2573046" y="1696306"/>
                  <a:pt x="2585833" y="1585955"/>
                </a:cubicBezTo>
                <a:close/>
                <a:moveTo>
                  <a:pt x="1707310" y="1585955"/>
                </a:moveTo>
                <a:cubicBezTo>
                  <a:pt x="1788094" y="1632823"/>
                  <a:pt x="1868886" y="1675422"/>
                  <a:pt x="1949669" y="1718021"/>
                </a:cubicBezTo>
                <a:cubicBezTo>
                  <a:pt x="1941171" y="1803229"/>
                  <a:pt x="1932663" y="1888437"/>
                  <a:pt x="1919906" y="1973635"/>
                </a:cubicBezTo>
                <a:cubicBezTo>
                  <a:pt x="1839122" y="1922518"/>
                  <a:pt x="1762579" y="1867133"/>
                  <a:pt x="1686045" y="1807488"/>
                </a:cubicBezTo>
                <a:cubicBezTo>
                  <a:pt x="1694553" y="1735067"/>
                  <a:pt x="1698803" y="1658377"/>
                  <a:pt x="1707310" y="1585955"/>
                </a:cubicBezTo>
                <a:close/>
                <a:moveTo>
                  <a:pt x="2277832" y="1523927"/>
                </a:moveTo>
                <a:cubicBezTo>
                  <a:pt x="2370034" y="1549217"/>
                  <a:pt x="2462236" y="1570287"/>
                  <a:pt x="2554438" y="1591357"/>
                </a:cubicBezTo>
                <a:cubicBezTo>
                  <a:pt x="2541866" y="1696697"/>
                  <a:pt x="2525104" y="1806257"/>
                  <a:pt x="2508342" y="1911607"/>
                </a:cubicBezTo>
                <a:cubicBezTo>
                  <a:pt x="2416130" y="1882117"/>
                  <a:pt x="2332309" y="1852617"/>
                  <a:pt x="2244298" y="1818907"/>
                </a:cubicBezTo>
                <a:cubicBezTo>
                  <a:pt x="2256869" y="1721987"/>
                  <a:pt x="2269441" y="1625067"/>
                  <a:pt x="2277832" y="1523927"/>
                </a:cubicBezTo>
                <a:close/>
                <a:moveTo>
                  <a:pt x="1182827" y="1508415"/>
                </a:moveTo>
                <a:cubicBezTo>
                  <a:pt x="1250931" y="1601154"/>
                  <a:pt x="1319044" y="1689684"/>
                  <a:pt x="1391407" y="1773993"/>
                </a:cubicBezTo>
                <a:cubicBezTo>
                  <a:pt x="1387148" y="1833012"/>
                  <a:pt x="1378640" y="1887812"/>
                  <a:pt x="1374381" y="1942611"/>
                </a:cubicBezTo>
                <a:cubicBezTo>
                  <a:pt x="1306268" y="1841442"/>
                  <a:pt x="1242423" y="1736053"/>
                  <a:pt x="1174309" y="1626454"/>
                </a:cubicBezTo>
                <a:cubicBezTo>
                  <a:pt x="1178568" y="1584295"/>
                  <a:pt x="1178568" y="1546355"/>
                  <a:pt x="1182827" y="1508415"/>
                </a:cubicBezTo>
                <a:close/>
                <a:moveTo>
                  <a:pt x="2005299" y="1430885"/>
                </a:moveTo>
                <a:cubicBezTo>
                  <a:pt x="2087401" y="1456556"/>
                  <a:pt x="2173596" y="1482217"/>
                  <a:pt x="2259800" y="1507888"/>
                </a:cubicBezTo>
                <a:cubicBezTo>
                  <a:pt x="2251595" y="1606273"/>
                  <a:pt x="2239277" y="1704668"/>
                  <a:pt x="2226959" y="1803053"/>
                </a:cubicBezTo>
                <a:cubicBezTo>
                  <a:pt x="2144867" y="1768835"/>
                  <a:pt x="2062775" y="1730329"/>
                  <a:pt x="1980674" y="1691833"/>
                </a:cubicBezTo>
                <a:cubicBezTo>
                  <a:pt x="1988889" y="1606273"/>
                  <a:pt x="1997094" y="1516445"/>
                  <a:pt x="2005299" y="1430885"/>
                </a:cubicBezTo>
                <a:close/>
                <a:moveTo>
                  <a:pt x="1450768" y="1430885"/>
                </a:moveTo>
                <a:cubicBezTo>
                  <a:pt x="1527771" y="1481240"/>
                  <a:pt x="1604764" y="1527395"/>
                  <a:pt x="1686045" y="1573550"/>
                </a:cubicBezTo>
                <a:cubicBezTo>
                  <a:pt x="1677488" y="1644887"/>
                  <a:pt x="1673210" y="1716224"/>
                  <a:pt x="1664653" y="1787551"/>
                </a:cubicBezTo>
                <a:cubicBezTo>
                  <a:pt x="1587660" y="1728805"/>
                  <a:pt x="1510657" y="1665869"/>
                  <a:pt x="1437933" y="1602923"/>
                </a:cubicBezTo>
                <a:cubicBezTo>
                  <a:pt x="1442212" y="1544177"/>
                  <a:pt x="1446490" y="1485440"/>
                  <a:pt x="1450768" y="1430885"/>
                </a:cubicBezTo>
                <a:close/>
                <a:moveTo>
                  <a:pt x="1198017" y="1384359"/>
                </a:moveTo>
                <a:cubicBezTo>
                  <a:pt x="1267654" y="1458793"/>
                  <a:pt x="1337282" y="1529094"/>
                  <a:pt x="1406919" y="1595254"/>
                </a:cubicBezTo>
                <a:cubicBezTo>
                  <a:pt x="1402826" y="1649019"/>
                  <a:pt x="1398724" y="1702773"/>
                  <a:pt x="1390538" y="1756527"/>
                </a:cubicBezTo>
                <a:cubicBezTo>
                  <a:pt x="1324993" y="1677962"/>
                  <a:pt x="1255366" y="1591123"/>
                  <a:pt x="1189821" y="1500151"/>
                </a:cubicBezTo>
                <a:cubicBezTo>
                  <a:pt x="1193914" y="1462935"/>
                  <a:pt x="1193914" y="1425718"/>
                  <a:pt x="1198017" y="1384359"/>
                </a:cubicBezTo>
                <a:close/>
                <a:moveTo>
                  <a:pt x="1729612" y="1353345"/>
                </a:moveTo>
                <a:cubicBezTo>
                  <a:pt x="1813305" y="1381487"/>
                  <a:pt x="1896999" y="1409629"/>
                  <a:pt x="1980683" y="1433757"/>
                </a:cubicBezTo>
                <a:cubicBezTo>
                  <a:pt x="1972312" y="1514159"/>
                  <a:pt x="1968131" y="1598595"/>
                  <a:pt x="1955579" y="1678997"/>
                </a:cubicBezTo>
                <a:cubicBezTo>
                  <a:pt x="1876076" y="1642816"/>
                  <a:pt x="1792381" y="1602610"/>
                  <a:pt x="1717059" y="1558389"/>
                </a:cubicBezTo>
                <a:cubicBezTo>
                  <a:pt x="1721250" y="1490041"/>
                  <a:pt x="1725431" y="1421693"/>
                  <a:pt x="1729612" y="1353345"/>
                </a:cubicBezTo>
                <a:close/>
                <a:moveTo>
                  <a:pt x="3652823" y="1306829"/>
                </a:moveTo>
                <a:cubicBezTo>
                  <a:pt x="3767414" y="1311029"/>
                  <a:pt x="3877755" y="1315230"/>
                  <a:pt x="3996585" y="1319430"/>
                </a:cubicBezTo>
                <a:cubicBezTo>
                  <a:pt x="3979608" y="1449620"/>
                  <a:pt x="3954142" y="1579821"/>
                  <a:pt x="3924437" y="1710011"/>
                </a:cubicBezTo>
                <a:cubicBezTo>
                  <a:pt x="3814096" y="1705811"/>
                  <a:pt x="3703744" y="1701611"/>
                  <a:pt x="3593403" y="1693210"/>
                </a:cubicBezTo>
                <a:cubicBezTo>
                  <a:pt x="3618869" y="1563019"/>
                  <a:pt x="3640085" y="1437029"/>
                  <a:pt x="3652823" y="1306829"/>
                </a:cubicBezTo>
                <a:close/>
                <a:moveTo>
                  <a:pt x="3302428" y="1275815"/>
                </a:moveTo>
                <a:cubicBezTo>
                  <a:pt x="3406967" y="1280064"/>
                  <a:pt x="3515697" y="1288553"/>
                  <a:pt x="3624417" y="1292792"/>
                </a:cubicBezTo>
                <a:cubicBezTo>
                  <a:pt x="3611875" y="1420111"/>
                  <a:pt x="3590961" y="1551679"/>
                  <a:pt x="3565876" y="1678997"/>
                </a:cubicBezTo>
                <a:cubicBezTo>
                  <a:pt x="3461337" y="1670509"/>
                  <a:pt x="3356788" y="1662020"/>
                  <a:pt x="3252249" y="1649292"/>
                </a:cubicBezTo>
                <a:cubicBezTo>
                  <a:pt x="3273162" y="1526213"/>
                  <a:pt x="3289886" y="1398894"/>
                  <a:pt x="3302428" y="1275815"/>
                </a:cubicBezTo>
                <a:close/>
                <a:moveTo>
                  <a:pt x="2964819" y="1260303"/>
                </a:moveTo>
                <a:cubicBezTo>
                  <a:pt x="3070970" y="1268645"/>
                  <a:pt x="3172872" y="1276977"/>
                  <a:pt x="3283272" y="1281148"/>
                </a:cubicBezTo>
                <a:cubicBezTo>
                  <a:pt x="3270535" y="1406211"/>
                  <a:pt x="3253548" y="1527092"/>
                  <a:pt x="3232322" y="1647983"/>
                </a:cubicBezTo>
                <a:cubicBezTo>
                  <a:pt x="3130420" y="1635480"/>
                  <a:pt x="3028508" y="1622977"/>
                  <a:pt x="2926606" y="1610464"/>
                </a:cubicBezTo>
                <a:cubicBezTo>
                  <a:pt x="2943593" y="1493743"/>
                  <a:pt x="2956331" y="1377023"/>
                  <a:pt x="2964819" y="1260303"/>
                </a:cubicBezTo>
                <a:close/>
                <a:moveTo>
                  <a:pt x="1461846" y="1244801"/>
                </a:moveTo>
                <a:cubicBezTo>
                  <a:pt x="1541750" y="1278335"/>
                  <a:pt x="1621644" y="1307669"/>
                  <a:pt x="1701548" y="1341193"/>
                </a:cubicBezTo>
                <a:cubicBezTo>
                  <a:pt x="1697347" y="1412443"/>
                  <a:pt x="1693137" y="1483692"/>
                  <a:pt x="1684727" y="1554941"/>
                </a:cubicBezTo>
                <a:cubicBezTo>
                  <a:pt x="1604823" y="1508845"/>
                  <a:pt x="1529129" y="1462739"/>
                  <a:pt x="1453435" y="1416633"/>
                </a:cubicBezTo>
                <a:cubicBezTo>
                  <a:pt x="1457645" y="1357965"/>
                  <a:pt x="1457645" y="1299288"/>
                  <a:pt x="1461846" y="1244801"/>
                </a:cubicBezTo>
                <a:close/>
                <a:moveTo>
                  <a:pt x="1194129" y="1244801"/>
                </a:moveTo>
                <a:cubicBezTo>
                  <a:pt x="1271669" y="1299786"/>
                  <a:pt x="1344891" y="1354762"/>
                  <a:pt x="1422431" y="1405517"/>
                </a:cubicBezTo>
                <a:cubicBezTo>
                  <a:pt x="1418123" y="1460492"/>
                  <a:pt x="1413816" y="1515478"/>
                  <a:pt x="1409508" y="1570453"/>
                </a:cubicBezTo>
                <a:cubicBezTo>
                  <a:pt x="1336276" y="1502789"/>
                  <a:pt x="1263053" y="1435115"/>
                  <a:pt x="1189821" y="1363221"/>
                </a:cubicBezTo>
                <a:cubicBezTo>
                  <a:pt x="1194129" y="1320934"/>
                  <a:pt x="1194129" y="1282868"/>
                  <a:pt x="1194129" y="1244801"/>
                </a:cubicBezTo>
                <a:close/>
                <a:moveTo>
                  <a:pt x="2614679" y="1229289"/>
                </a:moveTo>
                <a:cubicBezTo>
                  <a:pt x="2710700" y="1237651"/>
                  <a:pt x="2810902" y="1246022"/>
                  <a:pt x="2911104" y="1254384"/>
                </a:cubicBezTo>
                <a:cubicBezTo>
                  <a:pt x="2902752" y="1371465"/>
                  <a:pt x="2890230" y="1484375"/>
                  <a:pt x="2873526" y="1601457"/>
                </a:cubicBezTo>
                <a:cubicBezTo>
                  <a:pt x="2777505" y="1584734"/>
                  <a:pt x="2681483" y="1568011"/>
                  <a:pt x="2585452" y="1551278"/>
                </a:cubicBezTo>
                <a:cubicBezTo>
                  <a:pt x="2597975" y="1442558"/>
                  <a:pt x="2606327" y="1333828"/>
                  <a:pt x="2614679" y="1229289"/>
                </a:cubicBezTo>
                <a:close/>
                <a:moveTo>
                  <a:pt x="2312060" y="1198275"/>
                </a:moveTo>
                <a:cubicBezTo>
                  <a:pt x="2405522" y="1210866"/>
                  <a:pt x="2503243" y="1223457"/>
                  <a:pt x="2600954" y="1231848"/>
                </a:cubicBezTo>
                <a:cubicBezTo>
                  <a:pt x="2592456" y="1340940"/>
                  <a:pt x="2583958" y="1445850"/>
                  <a:pt x="2571220" y="1554941"/>
                </a:cubicBezTo>
                <a:cubicBezTo>
                  <a:pt x="2477748" y="1533959"/>
                  <a:pt x="2384286" y="1512987"/>
                  <a:pt x="2290814" y="1492005"/>
                </a:cubicBezTo>
                <a:cubicBezTo>
                  <a:pt x="2299312" y="1395495"/>
                  <a:pt x="2307811" y="1294785"/>
                  <a:pt x="2312060" y="1198275"/>
                </a:cubicBezTo>
                <a:close/>
                <a:moveTo>
                  <a:pt x="961323" y="1198275"/>
                </a:moveTo>
                <a:cubicBezTo>
                  <a:pt x="1027151" y="1298038"/>
                  <a:pt x="1092979" y="1393629"/>
                  <a:pt x="1158807" y="1489230"/>
                </a:cubicBezTo>
                <a:cubicBezTo>
                  <a:pt x="1154695" y="1526643"/>
                  <a:pt x="1150582" y="1564055"/>
                  <a:pt x="1150582" y="1601457"/>
                </a:cubicBezTo>
                <a:cubicBezTo>
                  <a:pt x="1084754" y="1489230"/>
                  <a:pt x="1023039" y="1377004"/>
                  <a:pt x="957211" y="1256464"/>
                </a:cubicBezTo>
                <a:cubicBezTo>
                  <a:pt x="957211" y="1235687"/>
                  <a:pt x="961323" y="1219062"/>
                  <a:pt x="961323" y="1198275"/>
                </a:cubicBezTo>
                <a:close/>
                <a:moveTo>
                  <a:pt x="2013514" y="1151759"/>
                </a:moveTo>
                <a:cubicBezTo>
                  <a:pt x="2104505" y="1164125"/>
                  <a:pt x="2195506" y="1180614"/>
                  <a:pt x="2290824" y="1188858"/>
                </a:cubicBezTo>
                <a:cubicBezTo>
                  <a:pt x="2286496" y="1283669"/>
                  <a:pt x="2277822" y="1382601"/>
                  <a:pt x="2269158" y="1477411"/>
                </a:cubicBezTo>
                <a:cubicBezTo>
                  <a:pt x="2178167" y="1452678"/>
                  <a:pt x="2087176" y="1432067"/>
                  <a:pt x="1996186" y="1407334"/>
                </a:cubicBezTo>
                <a:cubicBezTo>
                  <a:pt x="2004850" y="1320768"/>
                  <a:pt x="2009187" y="1238325"/>
                  <a:pt x="2013514" y="1151759"/>
                </a:cubicBezTo>
                <a:close/>
                <a:moveTo>
                  <a:pt x="1205323" y="1120745"/>
                </a:moveTo>
                <a:cubicBezTo>
                  <a:pt x="1277686" y="1157249"/>
                  <a:pt x="1350059" y="1193752"/>
                  <a:pt x="1422421" y="1226193"/>
                </a:cubicBezTo>
                <a:cubicBezTo>
                  <a:pt x="1422421" y="1278921"/>
                  <a:pt x="1418407" y="1331650"/>
                  <a:pt x="1414382" y="1384369"/>
                </a:cubicBezTo>
                <a:cubicBezTo>
                  <a:pt x="1342019" y="1335704"/>
                  <a:pt x="1273671" y="1287029"/>
                  <a:pt x="1205323" y="1234310"/>
                </a:cubicBezTo>
                <a:cubicBezTo>
                  <a:pt x="1205323" y="1197806"/>
                  <a:pt x="1205323" y="1157249"/>
                  <a:pt x="1205323" y="1120745"/>
                </a:cubicBezTo>
                <a:close/>
                <a:moveTo>
                  <a:pt x="1740933" y="1105233"/>
                </a:moveTo>
                <a:cubicBezTo>
                  <a:pt x="1824627" y="1121839"/>
                  <a:pt x="1908311" y="1134284"/>
                  <a:pt x="1996186" y="1146738"/>
                </a:cubicBezTo>
                <a:cubicBezTo>
                  <a:pt x="1992005" y="1233880"/>
                  <a:pt x="1987814" y="1316880"/>
                  <a:pt x="1983633" y="1399871"/>
                </a:cubicBezTo>
                <a:cubicBezTo>
                  <a:pt x="1895759" y="1374972"/>
                  <a:pt x="1812064" y="1345921"/>
                  <a:pt x="1732562" y="1321022"/>
                </a:cubicBezTo>
                <a:cubicBezTo>
                  <a:pt x="1736752" y="1246335"/>
                  <a:pt x="1736752" y="1175779"/>
                  <a:pt x="1740933" y="1105233"/>
                </a:cubicBezTo>
                <a:close/>
                <a:moveTo>
                  <a:pt x="961470" y="1058717"/>
                </a:moveTo>
                <a:cubicBezTo>
                  <a:pt x="1029574" y="1118498"/>
                  <a:pt x="1101946" y="1178280"/>
                  <a:pt x="1174309" y="1238061"/>
                </a:cubicBezTo>
                <a:lnTo>
                  <a:pt x="1165889" y="1352065"/>
                </a:lnTo>
                <a:lnTo>
                  <a:pt x="1174309" y="1361394"/>
                </a:lnTo>
                <a:cubicBezTo>
                  <a:pt x="1174309" y="1400066"/>
                  <a:pt x="1169884" y="1438739"/>
                  <a:pt x="1169884" y="1477411"/>
                </a:cubicBezTo>
                <a:cubicBezTo>
                  <a:pt x="1098987" y="1382874"/>
                  <a:pt x="1028099" y="1288338"/>
                  <a:pt x="957211" y="1185205"/>
                </a:cubicBezTo>
                <a:cubicBezTo>
                  <a:pt x="957211" y="1163715"/>
                  <a:pt x="957211" y="1142235"/>
                  <a:pt x="957211" y="1120745"/>
                </a:cubicBezTo>
                <a:lnTo>
                  <a:pt x="1085643" y="1263107"/>
                </a:lnTo>
                <a:lnTo>
                  <a:pt x="957211" y="1118498"/>
                </a:lnTo>
                <a:cubicBezTo>
                  <a:pt x="957211" y="1097155"/>
                  <a:pt x="961470" y="1080070"/>
                  <a:pt x="961470" y="1058717"/>
                </a:cubicBezTo>
                <a:close/>
                <a:moveTo>
                  <a:pt x="1477357" y="1043204"/>
                </a:moveTo>
                <a:cubicBezTo>
                  <a:pt x="1553051" y="1059948"/>
                  <a:pt x="1637155" y="1076681"/>
                  <a:pt x="1717059" y="1093423"/>
                </a:cubicBezTo>
                <a:cubicBezTo>
                  <a:pt x="1717059" y="1164555"/>
                  <a:pt x="1712859" y="1235697"/>
                  <a:pt x="1708649" y="1306829"/>
                </a:cubicBezTo>
                <a:cubicBezTo>
                  <a:pt x="1628745" y="1277544"/>
                  <a:pt x="1548851" y="1244068"/>
                  <a:pt x="1468947" y="1214774"/>
                </a:cubicBezTo>
                <a:cubicBezTo>
                  <a:pt x="1473157" y="1156194"/>
                  <a:pt x="1473157" y="1101794"/>
                  <a:pt x="1477357" y="1043204"/>
                </a:cubicBezTo>
                <a:close/>
                <a:moveTo>
                  <a:pt x="1205323" y="981176"/>
                </a:moveTo>
                <a:cubicBezTo>
                  <a:pt x="1277686" y="997881"/>
                  <a:pt x="1350059" y="1018755"/>
                  <a:pt x="1422421" y="1035448"/>
                </a:cubicBezTo>
                <a:cubicBezTo>
                  <a:pt x="1422421" y="1089731"/>
                  <a:pt x="1422421" y="1144003"/>
                  <a:pt x="1418407" y="1198275"/>
                </a:cubicBezTo>
                <a:cubicBezTo>
                  <a:pt x="1346034" y="1164878"/>
                  <a:pt x="1273671" y="1131480"/>
                  <a:pt x="1205323" y="1098083"/>
                </a:cubicBezTo>
                <a:cubicBezTo>
                  <a:pt x="1205323" y="1056333"/>
                  <a:pt x="1205323" y="1018755"/>
                  <a:pt x="1205323" y="981176"/>
                </a:cubicBezTo>
                <a:close/>
                <a:moveTo>
                  <a:pt x="972723" y="981176"/>
                </a:moveTo>
                <a:cubicBezTo>
                  <a:pt x="1040836" y="1023473"/>
                  <a:pt x="1113199" y="1061540"/>
                  <a:pt x="1189821" y="1099597"/>
                </a:cubicBezTo>
                <a:cubicBezTo>
                  <a:pt x="1185562" y="1137663"/>
                  <a:pt x="1185562" y="1175730"/>
                  <a:pt x="1185562" y="1213787"/>
                </a:cubicBezTo>
                <a:cubicBezTo>
                  <a:pt x="1113199" y="1158812"/>
                  <a:pt x="1040836" y="1103826"/>
                  <a:pt x="972723" y="1044621"/>
                </a:cubicBezTo>
                <a:cubicBezTo>
                  <a:pt x="972723" y="1023473"/>
                  <a:pt x="972723" y="1002325"/>
                  <a:pt x="972723" y="981176"/>
                </a:cubicBezTo>
                <a:close/>
                <a:moveTo>
                  <a:pt x="972723" y="919149"/>
                </a:moveTo>
                <a:cubicBezTo>
                  <a:pt x="1045086" y="939955"/>
                  <a:pt x="1117458" y="960761"/>
                  <a:pt x="1189821" y="977397"/>
                </a:cubicBezTo>
                <a:cubicBezTo>
                  <a:pt x="1189821" y="1014848"/>
                  <a:pt x="1189821" y="1052289"/>
                  <a:pt x="1189821" y="1089731"/>
                </a:cubicBezTo>
                <a:cubicBezTo>
                  <a:pt x="1113199" y="1056451"/>
                  <a:pt x="1040836" y="1018999"/>
                  <a:pt x="972723" y="977397"/>
                </a:cubicBezTo>
                <a:cubicBezTo>
                  <a:pt x="972723" y="960761"/>
                  <a:pt x="972723" y="939955"/>
                  <a:pt x="972723" y="919149"/>
                </a:cubicBezTo>
                <a:close/>
                <a:moveTo>
                  <a:pt x="3676823" y="857121"/>
                </a:moveTo>
                <a:cubicBezTo>
                  <a:pt x="3792322" y="857121"/>
                  <a:pt x="3907822" y="861409"/>
                  <a:pt x="4027599" y="861409"/>
                </a:cubicBezTo>
                <a:cubicBezTo>
                  <a:pt x="4027599" y="994374"/>
                  <a:pt x="4019042" y="1127338"/>
                  <a:pt x="4001938" y="1260303"/>
                </a:cubicBezTo>
                <a:cubicBezTo>
                  <a:pt x="3886429" y="1260303"/>
                  <a:pt x="3770930" y="1256015"/>
                  <a:pt x="3655431" y="1251727"/>
                </a:cubicBezTo>
                <a:cubicBezTo>
                  <a:pt x="3668266" y="1123050"/>
                  <a:pt x="3676823" y="990085"/>
                  <a:pt x="3676823" y="857121"/>
                </a:cubicBezTo>
                <a:close/>
                <a:moveTo>
                  <a:pt x="3326760" y="857121"/>
                </a:moveTo>
                <a:cubicBezTo>
                  <a:pt x="3434933" y="857121"/>
                  <a:pt x="3543097" y="857121"/>
                  <a:pt x="3655431" y="857121"/>
                </a:cubicBezTo>
                <a:cubicBezTo>
                  <a:pt x="3651270" y="987751"/>
                  <a:pt x="3647108" y="1114171"/>
                  <a:pt x="3634634" y="1244801"/>
                </a:cubicBezTo>
                <a:cubicBezTo>
                  <a:pt x="3526461" y="1240591"/>
                  <a:pt x="3418288" y="1236371"/>
                  <a:pt x="3314277" y="1227951"/>
                </a:cubicBezTo>
                <a:cubicBezTo>
                  <a:pt x="3322599" y="1105741"/>
                  <a:pt x="3326760" y="983540"/>
                  <a:pt x="3326760" y="857121"/>
                </a:cubicBezTo>
                <a:close/>
                <a:moveTo>
                  <a:pt x="2985645" y="857121"/>
                </a:moveTo>
                <a:cubicBezTo>
                  <a:pt x="3090028" y="857121"/>
                  <a:pt x="3194401" y="857121"/>
                  <a:pt x="3298775" y="857121"/>
                </a:cubicBezTo>
                <a:cubicBezTo>
                  <a:pt x="3298775" y="979770"/>
                  <a:pt x="3294604" y="1106649"/>
                  <a:pt x="3282071" y="1229289"/>
                </a:cubicBezTo>
                <a:cubicBezTo>
                  <a:pt x="3177698" y="1225059"/>
                  <a:pt x="3073325" y="1216600"/>
                  <a:pt x="2973122" y="1208141"/>
                </a:cubicBezTo>
                <a:cubicBezTo>
                  <a:pt x="2981474" y="1093960"/>
                  <a:pt x="2985645" y="975541"/>
                  <a:pt x="2985645" y="857121"/>
                </a:cubicBezTo>
                <a:close/>
                <a:moveTo>
                  <a:pt x="2624964" y="857121"/>
                </a:moveTo>
                <a:cubicBezTo>
                  <a:pt x="2722676" y="857121"/>
                  <a:pt x="2824646" y="857121"/>
                  <a:pt x="2926606" y="857121"/>
                </a:cubicBezTo>
                <a:cubicBezTo>
                  <a:pt x="2926606" y="973147"/>
                  <a:pt x="2922357" y="1093472"/>
                  <a:pt x="2913859" y="1213787"/>
                </a:cubicBezTo>
                <a:cubicBezTo>
                  <a:pt x="2811898" y="1205191"/>
                  <a:pt x="2714187" y="1196605"/>
                  <a:pt x="2616466" y="1188009"/>
                </a:cubicBezTo>
                <a:cubicBezTo>
                  <a:pt x="2620715" y="1076280"/>
                  <a:pt x="2624964" y="964551"/>
                  <a:pt x="2624964" y="857121"/>
                </a:cubicBezTo>
                <a:close/>
                <a:moveTo>
                  <a:pt x="2310595" y="857121"/>
                </a:moveTo>
                <a:cubicBezTo>
                  <a:pt x="2404535" y="857121"/>
                  <a:pt x="2502755" y="861350"/>
                  <a:pt x="2600964" y="861350"/>
                </a:cubicBezTo>
                <a:cubicBezTo>
                  <a:pt x="2600964" y="967081"/>
                  <a:pt x="2600964" y="1077042"/>
                  <a:pt x="2592427" y="1182773"/>
                </a:cubicBezTo>
                <a:cubicBezTo>
                  <a:pt x="2494217" y="1174314"/>
                  <a:pt x="2400267" y="1165854"/>
                  <a:pt x="2306326" y="1153175"/>
                </a:cubicBezTo>
                <a:cubicBezTo>
                  <a:pt x="2310595" y="1055894"/>
                  <a:pt x="2310595" y="958622"/>
                  <a:pt x="2310595" y="857121"/>
                </a:cubicBezTo>
                <a:close/>
                <a:moveTo>
                  <a:pt x="2015917" y="857121"/>
                </a:moveTo>
                <a:cubicBezTo>
                  <a:pt x="2104730" y="857121"/>
                  <a:pt x="2197772" y="857121"/>
                  <a:pt x="2290814" y="857121"/>
                </a:cubicBezTo>
                <a:cubicBezTo>
                  <a:pt x="2290814" y="955340"/>
                  <a:pt x="2286584" y="1053549"/>
                  <a:pt x="2282355" y="1151759"/>
                </a:cubicBezTo>
                <a:cubicBezTo>
                  <a:pt x="2189313" y="1143221"/>
                  <a:pt x="2100500" y="1130415"/>
                  <a:pt x="2011688" y="1117600"/>
                </a:cubicBezTo>
                <a:cubicBezTo>
                  <a:pt x="2015917" y="1032196"/>
                  <a:pt x="2015917" y="942524"/>
                  <a:pt x="2015917" y="857121"/>
                </a:cubicBezTo>
                <a:close/>
                <a:moveTo>
                  <a:pt x="1736811" y="857121"/>
                </a:moveTo>
                <a:cubicBezTo>
                  <a:pt x="1821853" y="857121"/>
                  <a:pt x="1906895" y="861194"/>
                  <a:pt x="1996186" y="861194"/>
                </a:cubicBezTo>
                <a:cubicBezTo>
                  <a:pt x="1996186" y="942544"/>
                  <a:pt x="1996186" y="1023883"/>
                  <a:pt x="1991936" y="1105233"/>
                </a:cubicBezTo>
                <a:cubicBezTo>
                  <a:pt x="1902645" y="1093032"/>
                  <a:pt x="1817603" y="1080832"/>
                  <a:pt x="1732562" y="1068632"/>
                </a:cubicBezTo>
                <a:cubicBezTo>
                  <a:pt x="1736811" y="999482"/>
                  <a:pt x="1736811" y="930333"/>
                  <a:pt x="1736811" y="857121"/>
                </a:cubicBezTo>
                <a:close/>
                <a:moveTo>
                  <a:pt x="1468947" y="857121"/>
                </a:moveTo>
                <a:cubicBezTo>
                  <a:pt x="1550228" y="857121"/>
                  <a:pt x="1631510" y="857121"/>
                  <a:pt x="1717059" y="857121"/>
                </a:cubicBezTo>
                <a:cubicBezTo>
                  <a:pt x="1717059" y="929493"/>
                  <a:pt x="1717059" y="1001856"/>
                  <a:pt x="1717059" y="1074219"/>
                </a:cubicBezTo>
                <a:cubicBezTo>
                  <a:pt x="1631510" y="1061452"/>
                  <a:pt x="1545950" y="1044425"/>
                  <a:pt x="1468947" y="1031649"/>
                </a:cubicBezTo>
                <a:cubicBezTo>
                  <a:pt x="1468947" y="972053"/>
                  <a:pt x="1468947" y="912457"/>
                  <a:pt x="1468947" y="857121"/>
                </a:cubicBezTo>
                <a:close/>
                <a:moveTo>
                  <a:pt x="1205323" y="857121"/>
                </a:moveTo>
                <a:cubicBezTo>
                  <a:pt x="1281447" y="857121"/>
                  <a:pt x="1357580" y="857121"/>
                  <a:pt x="1437933" y="860999"/>
                </a:cubicBezTo>
                <a:cubicBezTo>
                  <a:pt x="1437933" y="911393"/>
                  <a:pt x="1437933" y="961797"/>
                  <a:pt x="1437933" y="1012191"/>
                </a:cubicBezTo>
                <a:cubicBezTo>
                  <a:pt x="1357580" y="996689"/>
                  <a:pt x="1281447" y="981176"/>
                  <a:pt x="1205323" y="965675"/>
                </a:cubicBezTo>
                <a:cubicBezTo>
                  <a:pt x="1205323" y="930783"/>
                  <a:pt x="1205323" y="892013"/>
                  <a:pt x="1205323" y="857121"/>
                </a:cubicBezTo>
                <a:close/>
                <a:moveTo>
                  <a:pt x="972723" y="841619"/>
                </a:moveTo>
                <a:cubicBezTo>
                  <a:pt x="1045086" y="846053"/>
                  <a:pt x="1117458" y="846053"/>
                  <a:pt x="1189821" y="846053"/>
                </a:cubicBezTo>
                <a:cubicBezTo>
                  <a:pt x="1189821" y="885927"/>
                  <a:pt x="1189821" y="925801"/>
                  <a:pt x="1189821" y="965675"/>
                </a:cubicBezTo>
                <a:cubicBezTo>
                  <a:pt x="1117458" y="947955"/>
                  <a:pt x="1045086" y="925801"/>
                  <a:pt x="972723" y="908081"/>
                </a:cubicBezTo>
                <a:cubicBezTo>
                  <a:pt x="972723" y="885927"/>
                  <a:pt x="972723" y="863773"/>
                  <a:pt x="972723" y="841619"/>
                </a:cubicBezTo>
                <a:close/>
                <a:moveTo>
                  <a:pt x="740113" y="841619"/>
                </a:moveTo>
                <a:cubicBezTo>
                  <a:pt x="808744" y="950348"/>
                  <a:pt x="877375" y="1054888"/>
                  <a:pt x="941709" y="1159427"/>
                </a:cubicBezTo>
                <a:cubicBezTo>
                  <a:pt x="941709" y="1176150"/>
                  <a:pt x="941709" y="1197064"/>
                  <a:pt x="941709" y="1213787"/>
                </a:cubicBezTo>
                <a:cubicBezTo>
                  <a:pt x="873077" y="1092525"/>
                  <a:pt x="808744" y="97125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29630"/>
                  <a:pt x="874513" y="1013451"/>
                  <a:pt x="941709" y="1097282"/>
                </a:cubicBezTo>
                <a:cubicBezTo>
                  <a:pt x="941709" y="1114044"/>
                  <a:pt x="941709" y="1134997"/>
                  <a:pt x="937509" y="1151759"/>
                </a:cubicBezTo>
                <a:cubicBezTo>
                  <a:pt x="874513" y="1051176"/>
                  <a:pt x="807308" y="94640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04701"/>
                  <a:pt x="874513" y="971985"/>
                  <a:pt x="941709" y="1035068"/>
                </a:cubicBezTo>
                <a:cubicBezTo>
                  <a:pt x="941709" y="1051889"/>
                  <a:pt x="941709" y="1072910"/>
                  <a:pt x="941709" y="1089731"/>
                </a:cubicBezTo>
                <a:cubicBezTo>
                  <a:pt x="874513" y="1009837"/>
                  <a:pt x="807308" y="92572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83915"/>
                  <a:pt x="874513" y="930431"/>
                  <a:pt x="941709" y="968498"/>
                </a:cubicBezTo>
                <a:cubicBezTo>
                  <a:pt x="941709" y="989645"/>
                  <a:pt x="941709" y="1006554"/>
                  <a:pt x="941709" y="1027703"/>
                </a:cubicBezTo>
                <a:cubicBezTo>
                  <a:pt x="874513" y="968498"/>
                  <a:pt x="807308" y="90506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63011"/>
                  <a:pt x="874513" y="884403"/>
                  <a:pt x="941709" y="905786"/>
                </a:cubicBezTo>
                <a:cubicBezTo>
                  <a:pt x="941709" y="927178"/>
                  <a:pt x="941709" y="944292"/>
                  <a:pt x="941709" y="965675"/>
                </a:cubicBezTo>
                <a:cubicBezTo>
                  <a:pt x="874513" y="922900"/>
                  <a:pt x="807308" y="88440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41619"/>
                  <a:pt x="874513" y="841619"/>
                  <a:pt x="941709" y="841619"/>
                </a:cubicBezTo>
                <a:cubicBezTo>
                  <a:pt x="941709" y="863773"/>
                  <a:pt x="941709" y="881492"/>
                  <a:pt x="941709" y="903647"/>
                </a:cubicBezTo>
                <a:cubicBezTo>
                  <a:pt x="874513" y="881492"/>
                  <a:pt x="807308" y="859348"/>
                  <a:pt x="740113" y="841619"/>
                </a:cubicBezTo>
                <a:close/>
                <a:moveTo>
                  <a:pt x="941709" y="779591"/>
                </a:moveTo>
                <a:cubicBezTo>
                  <a:pt x="941709" y="800260"/>
                  <a:pt x="941709" y="816807"/>
                  <a:pt x="941709" y="837477"/>
                </a:cubicBezTo>
                <a:cubicBezTo>
                  <a:pt x="874513" y="837477"/>
                  <a:pt x="807308" y="837477"/>
                  <a:pt x="740113" y="841619"/>
                </a:cubicBezTo>
                <a:cubicBezTo>
                  <a:pt x="807308" y="820939"/>
                  <a:pt x="874513" y="800260"/>
                  <a:pt x="941709" y="779591"/>
                </a:cubicBezTo>
                <a:close/>
                <a:moveTo>
                  <a:pt x="1189821" y="717562"/>
                </a:moveTo>
                <a:cubicBezTo>
                  <a:pt x="1189821" y="758911"/>
                  <a:pt x="1189821" y="800260"/>
                  <a:pt x="1189821" y="837018"/>
                </a:cubicBezTo>
                <a:cubicBezTo>
                  <a:pt x="1117458" y="841619"/>
                  <a:pt x="1045086" y="841619"/>
                  <a:pt x="972723" y="841619"/>
                </a:cubicBezTo>
                <a:cubicBezTo>
                  <a:pt x="972723" y="823235"/>
                  <a:pt x="972723" y="800260"/>
                  <a:pt x="972723" y="777295"/>
                </a:cubicBezTo>
                <a:cubicBezTo>
                  <a:pt x="1045086" y="754320"/>
                  <a:pt x="1117458" y="735936"/>
                  <a:pt x="1189821" y="717562"/>
                </a:cubicBezTo>
                <a:close/>
                <a:moveTo>
                  <a:pt x="941709" y="717562"/>
                </a:moveTo>
                <a:cubicBezTo>
                  <a:pt x="941709" y="734100"/>
                  <a:pt x="941709" y="754779"/>
                  <a:pt x="941709" y="771317"/>
                </a:cubicBezTo>
                <a:cubicBezTo>
                  <a:pt x="874513" y="796128"/>
                  <a:pt x="807308" y="816807"/>
                  <a:pt x="740113" y="841619"/>
                </a:cubicBezTo>
                <a:cubicBezTo>
                  <a:pt x="807308" y="796128"/>
                  <a:pt x="874513" y="754779"/>
                  <a:pt x="941709" y="717562"/>
                </a:cubicBezTo>
                <a:close/>
                <a:moveTo>
                  <a:pt x="1437933" y="671037"/>
                </a:moveTo>
                <a:cubicBezTo>
                  <a:pt x="1437933" y="726471"/>
                  <a:pt x="1437933" y="786174"/>
                  <a:pt x="1437933" y="841619"/>
                </a:cubicBezTo>
                <a:cubicBezTo>
                  <a:pt x="1357580" y="841619"/>
                  <a:pt x="1281447" y="841619"/>
                  <a:pt x="1205323" y="841619"/>
                </a:cubicBezTo>
                <a:cubicBezTo>
                  <a:pt x="1205323" y="803239"/>
                  <a:pt x="1205323" y="764850"/>
                  <a:pt x="1205323" y="722212"/>
                </a:cubicBezTo>
                <a:cubicBezTo>
                  <a:pt x="1281447" y="705147"/>
                  <a:pt x="1357580" y="688092"/>
                  <a:pt x="1437933" y="671037"/>
                </a:cubicBezTo>
                <a:close/>
                <a:moveTo>
                  <a:pt x="941709" y="655534"/>
                </a:moveTo>
                <a:cubicBezTo>
                  <a:pt x="941709" y="676204"/>
                  <a:pt x="941709" y="692751"/>
                  <a:pt x="941709" y="713421"/>
                </a:cubicBezTo>
                <a:cubicBezTo>
                  <a:pt x="874513" y="754779"/>
                  <a:pt x="807308" y="796128"/>
                  <a:pt x="740113" y="841619"/>
                </a:cubicBezTo>
                <a:cubicBezTo>
                  <a:pt x="807308" y="775449"/>
                  <a:pt x="874513" y="713421"/>
                  <a:pt x="941709" y="655534"/>
                </a:cubicBezTo>
                <a:close/>
                <a:moveTo>
                  <a:pt x="1717059" y="609009"/>
                </a:moveTo>
                <a:cubicBezTo>
                  <a:pt x="1717059" y="681371"/>
                  <a:pt x="1717059" y="753734"/>
                  <a:pt x="1717059" y="826107"/>
                </a:cubicBezTo>
                <a:cubicBezTo>
                  <a:pt x="1631510" y="826107"/>
                  <a:pt x="1550228" y="826107"/>
                  <a:pt x="1468947" y="826107"/>
                </a:cubicBezTo>
                <a:cubicBezTo>
                  <a:pt x="1468947" y="770770"/>
                  <a:pt x="1468947" y="711174"/>
                  <a:pt x="1468947" y="655827"/>
                </a:cubicBezTo>
                <a:cubicBezTo>
                  <a:pt x="1545950" y="638802"/>
                  <a:pt x="1631510" y="621776"/>
                  <a:pt x="1717059" y="609009"/>
                </a:cubicBezTo>
                <a:close/>
                <a:moveTo>
                  <a:pt x="1189821" y="593506"/>
                </a:moveTo>
                <a:cubicBezTo>
                  <a:pt x="1189821" y="630059"/>
                  <a:pt x="1189821" y="666611"/>
                  <a:pt x="1189821" y="703164"/>
                </a:cubicBezTo>
                <a:cubicBezTo>
                  <a:pt x="1117458" y="723472"/>
                  <a:pt x="1045086" y="743780"/>
                  <a:pt x="972723" y="764088"/>
                </a:cubicBezTo>
                <a:cubicBezTo>
                  <a:pt x="972723" y="743780"/>
                  <a:pt x="972723" y="723472"/>
                  <a:pt x="972723" y="703164"/>
                </a:cubicBezTo>
                <a:cubicBezTo>
                  <a:pt x="1040836" y="666611"/>
                  <a:pt x="1113199" y="630059"/>
                  <a:pt x="1189821" y="593506"/>
                </a:cubicBezTo>
                <a:close/>
                <a:moveTo>
                  <a:pt x="941709" y="593506"/>
                </a:moveTo>
                <a:cubicBezTo>
                  <a:pt x="941709" y="614176"/>
                  <a:pt x="941709" y="630723"/>
                  <a:pt x="941709" y="651392"/>
                </a:cubicBezTo>
                <a:cubicBezTo>
                  <a:pt x="874513" y="709289"/>
                  <a:pt x="807308" y="775449"/>
                  <a:pt x="740113" y="841619"/>
                </a:cubicBezTo>
                <a:cubicBezTo>
                  <a:pt x="807308" y="754779"/>
                  <a:pt x="874513" y="672072"/>
                  <a:pt x="941709" y="593506"/>
                </a:cubicBezTo>
                <a:close/>
                <a:moveTo>
                  <a:pt x="1991936" y="562492"/>
                </a:moveTo>
                <a:cubicBezTo>
                  <a:pt x="1996186" y="647534"/>
                  <a:pt x="1996186" y="736825"/>
                  <a:pt x="1996186" y="821858"/>
                </a:cubicBezTo>
                <a:cubicBezTo>
                  <a:pt x="1906895" y="821858"/>
                  <a:pt x="1821853" y="821858"/>
                  <a:pt x="1736811" y="826116"/>
                </a:cubicBezTo>
                <a:cubicBezTo>
                  <a:pt x="1736811" y="749582"/>
                  <a:pt x="1736811" y="677298"/>
                  <a:pt x="1732562" y="605013"/>
                </a:cubicBezTo>
                <a:cubicBezTo>
                  <a:pt x="1817603" y="587997"/>
                  <a:pt x="1902645" y="575250"/>
                  <a:pt x="1991936" y="562492"/>
                </a:cubicBezTo>
                <a:close/>
                <a:moveTo>
                  <a:pt x="2282355" y="531478"/>
                </a:moveTo>
                <a:cubicBezTo>
                  <a:pt x="2286584" y="628281"/>
                  <a:pt x="2290814" y="725094"/>
                  <a:pt x="2290814" y="821906"/>
                </a:cubicBezTo>
                <a:cubicBezTo>
                  <a:pt x="2197772" y="821906"/>
                  <a:pt x="2104730" y="826116"/>
                  <a:pt x="2015917" y="826116"/>
                </a:cubicBezTo>
                <a:cubicBezTo>
                  <a:pt x="2015917" y="737724"/>
                  <a:pt x="2015917" y="653542"/>
                  <a:pt x="2011688" y="565149"/>
                </a:cubicBezTo>
                <a:cubicBezTo>
                  <a:pt x="2100500" y="552519"/>
                  <a:pt x="2189313" y="544099"/>
                  <a:pt x="2282355" y="531478"/>
                </a:cubicBezTo>
                <a:close/>
                <a:moveTo>
                  <a:pt x="937509" y="531478"/>
                </a:moveTo>
                <a:cubicBezTo>
                  <a:pt x="941709" y="548016"/>
                  <a:pt x="941709" y="568695"/>
                  <a:pt x="941709" y="585233"/>
                </a:cubicBezTo>
                <a:cubicBezTo>
                  <a:pt x="874513" y="667940"/>
                  <a:pt x="807308" y="750638"/>
                  <a:pt x="740113" y="841619"/>
                </a:cubicBezTo>
                <a:cubicBezTo>
                  <a:pt x="807308" y="734100"/>
                  <a:pt x="874513" y="630723"/>
                  <a:pt x="937509" y="531478"/>
                </a:cubicBezTo>
                <a:close/>
                <a:moveTo>
                  <a:pt x="2592544" y="500464"/>
                </a:moveTo>
                <a:cubicBezTo>
                  <a:pt x="2600964" y="610425"/>
                  <a:pt x="2600964" y="716156"/>
                  <a:pt x="2600964" y="826116"/>
                </a:cubicBezTo>
                <a:cubicBezTo>
                  <a:pt x="2504151" y="826116"/>
                  <a:pt x="2407349" y="826116"/>
                  <a:pt x="2314746" y="826116"/>
                </a:cubicBezTo>
                <a:cubicBezTo>
                  <a:pt x="2314746" y="728845"/>
                  <a:pt x="2314746" y="631573"/>
                  <a:pt x="2306326" y="530062"/>
                </a:cubicBezTo>
                <a:cubicBezTo>
                  <a:pt x="2403138" y="521612"/>
                  <a:pt x="2495741" y="508924"/>
                  <a:pt x="2592544" y="500464"/>
                </a:cubicBezTo>
                <a:close/>
                <a:moveTo>
                  <a:pt x="1418407" y="484952"/>
                </a:moveTo>
                <a:cubicBezTo>
                  <a:pt x="1422421" y="538199"/>
                  <a:pt x="1422421" y="591455"/>
                  <a:pt x="1422421" y="644701"/>
                </a:cubicBezTo>
                <a:cubicBezTo>
                  <a:pt x="1350059" y="665185"/>
                  <a:pt x="1277686" y="681567"/>
                  <a:pt x="1205323" y="702051"/>
                </a:cubicBezTo>
                <a:cubicBezTo>
                  <a:pt x="1205323" y="661083"/>
                  <a:pt x="1205323" y="624218"/>
                  <a:pt x="1205323" y="587352"/>
                </a:cubicBezTo>
                <a:cubicBezTo>
                  <a:pt x="1273671" y="550487"/>
                  <a:pt x="1346034" y="517715"/>
                  <a:pt x="1418407" y="484952"/>
                </a:cubicBezTo>
                <a:close/>
                <a:moveTo>
                  <a:pt x="2914035" y="469450"/>
                </a:moveTo>
                <a:cubicBezTo>
                  <a:pt x="2922416" y="585467"/>
                  <a:pt x="2926606" y="705792"/>
                  <a:pt x="2926606" y="821818"/>
                </a:cubicBezTo>
                <a:cubicBezTo>
                  <a:pt x="2826023" y="821818"/>
                  <a:pt x="2725440" y="821818"/>
                  <a:pt x="2629038" y="826116"/>
                </a:cubicBezTo>
                <a:cubicBezTo>
                  <a:pt x="2629038" y="714388"/>
                  <a:pt x="2624847" y="602659"/>
                  <a:pt x="2616466" y="495229"/>
                </a:cubicBezTo>
                <a:cubicBezTo>
                  <a:pt x="2717049" y="482335"/>
                  <a:pt x="2813452" y="473748"/>
                  <a:pt x="2914035" y="469450"/>
                </a:cubicBezTo>
                <a:close/>
                <a:moveTo>
                  <a:pt x="1185562" y="469450"/>
                </a:moveTo>
                <a:cubicBezTo>
                  <a:pt x="1185562" y="507507"/>
                  <a:pt x="1185562" y="545574"/>
                  <a:pt x="1189821" y="583641"/>
                </a:cubicBezTo>
                <a:cubicBezTo>
                  <a:pt x="1113199" y="621697"/>
                  <a:pt x="1040836" y="659764"/>
                  <a:pt x="972723" y="702060"/>
                </a:cubicBezTo>
                <a:cubicBezTo>
                  <a:pt x="972723" y="680912"/>
                  <a:pt x="972723" y="659764"/>
                  <a:pt x="972723" y="638616"/>
                </a:cubicBezTo>
                <a:cubicBezTo>
                  <a:pt x="1040836" y="579411"/>
                  <a:pt x="1113199" y="524426"/>
                  <a:pt x="1185562" y="469450"/>
                </a:cubicBezTo>
                <a:close/>
                <a:moveTo>
                  <a:pt x="941709" y="469450"/>
                </a:moveTo>
                <a:cubicBezTo>
                  <a:pt x="941709" y="485988"/>
                  <a:pt x="941709" y="506667"/>
                  <a:pt x="941709" y="523205"/>
                </a:cubicBezTo>
                <a:cubicBezTo>
                  <a:pt x="877375" y="626582"/>
                  <a:pt x="808744" y="729968"/>
                  <a:pt x="740113" y="841619"/>
                </a:cubicBezTo>
                <a:cubicBezTo>
                  <a:pt x="808744" y="713421"/>
                  <a:pt x="873077" y="589365"/>
                  <a:pt x="941709" y="469450"/>
                </a:cubicBezTo>
                <a:close/>
                <a:moveTo>
                  <a:pt x="3282071" y="453938"/>
                </a:moveTo>
                <a:cubicBezTo>
                  <a:pt x="3294604" y="571469"/>
                  <a:pt x="3298775" y="693064"/>
                  <a:pt x="3298775" y="810605"/>
                </a:cubicBezTo>
                <a:cubicBezTo>
                  <a:pt x="3194401" y="810605"/>
                  <a:pt x="3090028" y="810605"/>
                  <a:pt x="2985645" y="810605"/>
                </a:cubicBezTo>
                <a:cubicBezTo>
                  <a:pt x="2985645" y="697118"/>
                  <a:pt x="2981474" y="587685"/>
                  <a:pt x="2973122" y="474198"/>
                </a:cubicBezTo>
                <a:cubicBezTo>
                  <a:pt x="3073325" y="466100"/>
                  <a:pt x="3177698" y="457992"/>
                  <a:pt x="3282071" y="453938"/>
                </a:cubicBezTo>
                <a:close/>
                <a:moveTo>
                  <a:pt x="3634879" y="438436"/>
                </a:moveTo>
                <a:cubicBezTo>
                  <a:pt x="3647216" y="563840"/>
                  <a:pt x="3651319" y="685200"/>
                  <a:pt x="3655431" y="810605"/>
                </a:cubicBezTo>
                <a:cubicBezTo>
                  <a:pt x="3544454" y="810605"/>
                  <a:pt x="3437590" y="810605"/>
                  <a:pt x="3330717" y="810605"/>
                </a:cubicBezTo>
                <a:cubicBezTo>
                  <a:pt x="3330717" y="689244"/>
                  <a:pt x="3326604" y="571928"/>
                  <a:pt x="3314277" y="454612"/>
                </a:cubicBezTo>
                <a:cubicBezTo>
                  <a:pt x="3421141" y="446524"/>
                  <a:pt x="3528015" y="442480"/>
                  <a:pt x="3634879" y="438436"/>
                </a:cubicBezTo>
                <a:close/>
                <a:moveTo>
                  <a:pt x="4001938" y="422924"/>
                </a:moveTo>
                <a:cubicBezTo>
                  <a:pt x="4019042" y="550771"/>
                  <a:pt x="4023321" y="678626"/>
                  <a:pt x="4027599" y="806482"/>
                </a:cubicBezTo>
                <a:cubicBezTo>
                  <a:pt x="3907822" y="806482"/>
                  <a:pt x="3792322" y="806482"/>
                  <a:pt x="3676823" y="810605"/>
                </a:cubicBezTo>
                <a:cubicBezTo>
                  <a:pt x="3676823" y="682749"/>
                  <a:pt x="3668266" y="554903"/>
                  <a:pt x="3655431" y="431169"/>
                </a:cubicBezTo>
                <a:cubicBezTo>
                  <a:pt x="3770930" y="427047"/>
                  <a:pt x="3886429" y="422924"/>
                  <a:pt x="4001938" y="422924"/>
                </a:cubicBezTo>
                <a:close/>
                <a:moveTo>
                  <a:pt x="1708649" y="376408"/>
                </a:moveTo>
                <a:cubicBezTo>
                  <a:pt x="1712859" y="447540"/>
                  <a:pt x="1717059" y="518682"/>
                  <a:pt x="1717059" y="589814"/>
                </a:cubicBezTo>
                <a:cubicBezTo>
                  <a:pt x="1637155" y="606557"/>
                  <a:pt x="1553051" y="623290"/>
                  <a:pt x="1477357" y="640032"/>
                </a:cubicBezTo>
                <a:cubicBezTo>
                  <a:pt x="1473157" y="585633"/>
                  <a:pt x="1473157" y="527044"/>
                  <a:pt x="1468947" y="468464"/>
                </a:cubicBezTo>
                <a:cubicBezTo>
                  <a:pt x="1548851" y="439169"/>
                  <a:pt x="1628745" y="405693"/>
                  <a:pt x="1708649" y="376408"/>
                </a:cubicBezTo>
                <a:close/>
                <a:moveTo>
                  <a:pt x="1165801" y="345394"/>
                </a:moveTo>
                <a:cubicBezTo>
                  <a:pt x="1170050" y="383822"/>
                  <a:pt x="1170050" y="422250"/>
                  <a:pt x="1174309" y="460688"/>
                </a:cubicBezTo>
                <a:cubicBezTo>
                  <a:pt x="1101946" y="520470"/>
                  <a:pt x="1029574" y="580251"/>
                  <a:pt x="961470" y="640032"/>
                </a:cubicBezTo>
                <a:cubicBezTo>
                  <a:pt x="961470" y="622948"/>
                  <a:pt x="957211" y="601594"/>
                  <a:pt x="957211" y="580251"/>
                </a:cubicBezTo>
                <a:cubicBezTo>
                  <a:pt x="1025325" y="499116"/>
                  <a:pt x="1097687" y="422250"/>
                  <a:pt x="1165801" y="345394"/>
                </a:cubicBezTo>
                <a:close/>
                <a:moveTo>
                  <a:pt x="1414382" y="298868"/>
                </a:moveTo>
                <a:cubicBezTo>
                  <a:pt x="1418407" y="354694"/>
                  <a:pt x="1422421" y="410519"/>
                  <a:pt x="1422421" y="466344"/>
                </a:cubicBezTo>
                <a:cubicBezTo>
                  <a:pt x="1350059" y="504987"/>
                  <a:pt x="1277686" y="539342"/>
                  <a:pt x="1205323" y="577995"/>
                </a:cubicBezTo>
                <a:cubicBezTo>
                  <a:pt x="1205323" y="539342"/>
                  <a:pt x="1205323" y="500699"/>
                  <a:pt x="1205323" y="457758"/>
                </a:cubicBezTo>
                <a:cubicBezTo>
                  <a:pt x="1273671" y="401933"/>
                  <a:pt x="1342019" y="350396"/>
                  <a:pt x="1414382" y="298868"/>
                </a:cubicBezTo>
                <a:close/>
                <a:moveTo>
                  <a:pt x="1979453" y="283366"/>
                </a:moveTo>
                <a:cubicBezTo>
                  <a:pt x="1987814" y="366357"/>
                  <a:pt x="1992005" y="449357"/>
                  <a:pt x="1996186" y="532358"/>
                </a:cubicBezTo>
                <a:cubicBezTo>
                  <a:pt x="1908311" y="548954"/>
                  <a:pt x="1824627" y="561398"/>
                  <a:pt x="1740933" y="578004"/>
                </a:cubicBezTo>
                <a:cubicBezTo>
                  <a:pt x="1736752" y="507458"/>
                  <a:pt x="1736752" y="436903"/>
                  <a:pt x="1732562" y="362215"/>
                </a:cubicBezTo>
                <a:cubicBezTo>
                  <a:pt x="1812064" y="333164"/>
                  <a:pt x="1895759" y="308265"/>
                  <a:pt x="1979453" y="283366"/>
                </a:cubicBezTo>
                <a:close/>
                <a:moveTo>
                  <a:pt x="2269158" y="205826"/>
                </a:moveTo>
                <a:cubicBezTo>
                  <a:pt x="2277822" y="301848"/>
                  <a:pt x="2286496" y="397879"/>
                  <a:pt x="2290824" y="493900"/>
                </a:cubicBezTo>
                <a:cubicBezTo>
                  <a:pt x="2195506" y="506423"/>
                  <a:pt x="2104505" y="518956"/>
                  <a:pt x="2013514" y="531478"/>
                </a:cubicBezTo>
                <a:cubicBezTo>
                  <a:pt x="2009187" y="447980"/>
                  <a:pt x="2004850" y="364472"/>
                  <a:pt x="1996186" y="276802"/>
                </a:cubicBezTo>
                <a:cubicBezTo>
                  <a:pt x="2087176" y="251747"/>
                  <a:pt x="2178167" y="226701"/>
                  <a:pt x="2269158" y="205826"/>
                </a:cubicBezTo>
                <a:close/>
                <a:moveTo>
                  <a:pt x="2560905" y="143798"/>
                </a:moveTo>
                <a:cubicBezTo>
                  <a:pt x="2573173" y="245329"/>
                  <a:pt x="2581359" y="350923"/>
                  <a:pt x="2585452" y="452463"/>
                </a:cubicBezTo>
                <a:cubicBezTo>
                  <a:pt x="2495428" y="464644"/>
                  <a:pt x="2401302" y="472762"/>
                  <a:pt x="2311278" y="484952"/>
                </a:cubicBezTo>
                <a:cubicBezTo>
                  <a:pt x="2307185" y="391539"/>
                  <a:pt x="2299000" y="298126"/>
                  <a:pt x="2290814" y="200659"/>
                </a:cubicBezTo>
                <a:cubicBezTo>
                  <a:pt x="2376755" y="180351"/>
                  <a:pt x="2466778" y="160043"/>
                  <a:pt x="2560905" y="143798"/>
                </a:cubicBezTo>
                <a:close/>
                <a:moveTo>
                  <a:pt x="1684727" y="143798"/>
                </a:moveTo>
                <a:cubicBezTo>
                  <a:pt x="1693137" y="216024"/>
                  <a:pt x="1697347" y="288241"/>
                  <a:pt x="1701548" y="356217"/>
                </a:cubicBezTo>
                <a:cubicBezTo>
                  <a:pt x="1621644" y="390211"/>
                  <a:pt x="1541750" y="419945"/>
                  <a:pt x="1461846" y="453938"/>
                </a:cubicBezTo>
                <a:cubicBezTo>
                  <a:pt x="1457645" y="398709"/>
                  <a:pt x="1457645" y="339231"/>
                  <a:pt x="1453435" y="283991"/>
                </a:cubicBezTo>
                <a:cubicBezTo>
                  <a:pt x="1529129" y="233011"/>
                  <a:pt x="1604823" y="186280"/>
                  <a:pt x="1684727" y="143798"/>
                </a:cubicBezTo>
                <a:close/>
                <a:moveTo>
                  <a:pt x="1150582" y="97282"/>
                </a:moveTo>
                <a:cubicBezTo>
                  <a:pt x="1150582" y="134685"/>
                  <a:pt x="1154695" y="172097"/>
                  <a:pt x="1158807" y="205348"/>
                </a:cubicBezTo>
                <a:lnTo>
                  <a:pt x="989260" y="458715"/>
                </a:lnTo>
                <a:lnTo>
                  <a:pt x="1169884" y="221338"/>
                </a:lnTo>
                <a:cubicBezTo>
                  <a:pt x="1169884" y="258330"/>
                  <a:pt x="1174309" y="295322"/>
                  <a:pt x="1174309" y="332315"/>
                </a:cubicBezTo>
                <a:cubicBezTo>
                  <a:pt x="1103421" y="406299"/>
                  <a:pt x="1028099" y="484396"/>
                  <a:pt x="957211" y="562492"/>
                </a:cubicBezTo>
                <a:cubicBezTo>
                  <a:pt x="957211" y="541940"/>
                  <a:pt x="957211" y="521388"/>
                  <a:pt x="957211" y="500836"/>
                </a:cubicBezTo>
                <a:lnTo>
                  <a:pt x="961021" y="495834"/>
                </a:lnTo>
                <a:lnTo>
                  <a:pt x="957211" y="438114"/>
                </a:lnTo>
                <a:cubicBezTo>
                  <a:pt x="1023039" y="317574"/>
                  <a:pt x="1084754" y="205348"/>
                  <a:pt x="1150582" y="97282"/>
                </a:cubicBezTo>
                <a:close/>
                <a:moveTo>
                  <a:pt x="2873526" y="81770"/>
                </a:moveTo>
                <a:cubicBezTo>
                  <a:pt x="2890230" y="197553"/>
                  <a:pt x="2902752" y="309203"/>
                  <a:pt x="2911104" y="424986"/>
                </a:cubicBezTo>
                <a:cubicBezTo>
                  <a:pt x="2810902" y="433259"/>
                  <a:pt x="2710700" y="441533"/>
                  <a:pt x="2614679" y="453938"/>
                </a:cubicBezTo>
                <a:cubicBezTo>
                  <a:pt x="2606327" y="346420"/>
                  <a:pt x="2597975" y="238901"/>
                  <a:pt x="2585452" y="131393"/>
                </a:cubicBezTo>
                <a:cubicBezTo>
                  <a:pt x="2677302" y="114845"/>
                  <a:pt x="2773334" y="98308"/>
                  <a:pt x="2873526" y="81770"/>
                </a:cubicBezTo>
                <a:close/>
                <a:moveTo>
                  <a:pt x="3222553" y="35254"/>
                </a:moveTo>
                <a:cubicBezTo>
                  <a:pt x="3243096" y="156145"/>
                  <a:pt x="3259546" y="277027"/>
                  <a:pt x="3267761" y="402089"/>
                </a:cubicBezTo>
                <a:cubicBezTo>
                  <a:pt x="3165009" y="406260"/>
                  <a:pt x="3062247" y="414592"/>
                  <a:pt x="2963598" y="422934"/>
                </a:cubicBezTo>
                <a:cubicBezTo>
                  <a:pt x="2955383" y="306214"/>
                  <a:pt x="2943046" y="189494"/>
                  <a:pt x="2926606" y="72774"/>
                </a:cubicBezTo>
                <a:cubicBezTo>
                  <a:pt x="3025255" y="60261"/>
                  <a:pt x="3123904" y="47757"/>
                  <a:pt x="3222553" y="35254"/>
                </a:cubicBezTo>
                <a:close/>
                <a:moveTo>
                  <a:pt x="0" y="28232"/>
                </a:moveTo>
                <a:lnTo>
                  <a:pt x="11288" y="35254"/>
                </a:lnTo>
                <a:lnTo>
                  <a:pt x="0" y="29321"/>
                </a:lnTo>
                <a:close/>
                <a:moveTo>
                  <a:pt x="0" y="26353"/>
                </a:moveTo>
                <a:lnTo>
                  <a:pt x="11288" y="35254"/>
                </a:lnTo>
                <a:lnTo>
                  <a:pt x="0" y="28062"/>
                </a:lnTo>
                <a:close/>
                <a:moveTo>
                  <a:pt x="0" y="23491"/>
                </a:moveTo>
                <a:lnTo>
                  <a:pt x="11288" y="35254"/>
                </a:lnTo>
                <a:lnTo>
                  <a:pt x="0" y="26082"/>
                </a:lnTo>
                <a:close/>
                <a:moveTo>
                  <a:pt x="0" y="17897"/>
                </a:moveTo>
                <a:lnTo>
                  <a:pt x="11288" y="35254"/>
                </a:lnTo>
                <a:lnTo>
                  <a:pt x="0" y="23025"/>
                </a:lnTo>
                <a:close/>
                <a:moveTo>
                  <a:pt x="3565876" y="4240"/>
                </a:moveTo>
                <a:cubicBezTo>
                  <a:pt x="3590961" y="126665"/>
                  <a:pt x="3607694" y="253173"/>
                  <a:pt x="3624417" y="375598"/>
                </a:cubicBezTo>
                <a:cubicBezTo>
                  <a:pt x="3511516" y="379671"/>
                  <a:pt x="3406967" y="387837"/>
                  <a:pt x="3298247" y="391920"/>
                </a:cubicBezTo>
                <a:cubicBezTo>
                  <a:pt x="3289886" y="273569"/>
                  <a:pt x="3273162" y="151144"/>
                  <a:pt x="3252249" y="32802"/>
                </a:cubicBezTo>
                <a:cubicBezTo>
                  <a:pt x="3352607" y="20563"/>
                  <a:pt x="3457156" y="12396"/>
                  <a:pt x="3565876" y="4240"/>
                </a:cubicBezTo>
                <a:close/>
                <a:moveTo>
                  <a:pt x="1955579" y="4240"/>
                </a:moveTo>
                <a:cubicBezTo>
                  <a:pt x="1968131" y="92681"/>
                  <a:pt x="1972312" y="176922"/>
                  <a:pt x="1980683" y="261153"/>
                </a:cubicBezTo>
                <a:cubicBezTo>
                  <a:pt x="1896999" y="286424"/>
                  <a:pt x="1813305" y="315914"/>
                  <a:pt x="1729612" y="345394"/>
                </a:cubicBezTo>
                <a:cubicBezTo>
                  <a:pt x="1725431" y="273793"/>
                  <a:pt x="1721250" y="202193"/>
                  <a:pt x="1717059" y="130592"/>
                </a:cubicBezTo>
                <a:cubicBezTo>
                  <a:pt x="1792381" y="84261"/>
                  <a:pt x="1876076" y="46351"/>
                  <a:pt x="1955579" y="4240"/>
                </a:cubicBezTo>
                <a:close/>
                <a:moveTo>
                  <a:pt x="0" y="2006"/>
                </a:moveTo>
                <a:lnTo>
                  <a:pt x="11288" y="35254"/>
                </a:lnTo>
                <a:lnTo>
                  <a:pt x="0" y="16911"/>
                </a:lnTo>
                <a:close/>
                <a:moveTo>
                  <a:pt x="3595183" y="0"/>
                </a:moveTo>
                <a:lnTo>
                  <a:pt x="3930037" y="0"/>
                </a:lnTo>
                <a:lnTo>
                  <a:pt x="3965284" y="168517"/>
                </a:lnTo>
                <a:cubicBezTo>
                  <a:pt x="3977486" y="233614"/>
                  <a:pt x="3988097" y="298712"/>
                  <a:pt x="3996585" y="363807"/>
                </a:cubicBezTo>
                <a:cubicBezTo>
                  <a:pt x="3877755" y="368008"/>
                  <a:pt x="3763164" y="372208"/>
                  <a:pt x="3652823" y="376408"/>
                </a:cubicBezTo>
                <a:cubicBezTo>
                  <a:pt x="3646454" y="311308"/>
                  <a:pt x="3637965" y="247261"/>
                  <a:pt x="3627886" y="183214"/>
                </a:cubicBezTo>
                <a:close/>
                <a:moveTo>
                  <a:pt x="2919796" y="0"/>
                </a:moveTo>
                <a:lnTo>
                  <a:pt x="3156008" y="0"/>
                </a:lnTo>
                <a:lnTo>
                  <a:pt x="2926069" y="35254"/>
                </a:lnTo>
                <a:close/>
                <a:moveTo>
                  <a:pt x="2571311" y="0"/>
                </a:moveTo>
                <a:lnTo>
                  <a:pt x="2871626" y="0"/>
                </a:lnTo>
                <a:lnTo>
                  <a:pt x="2880080" y="44231"/>
                </a:lnTo>
                <a:cubicBezTo>
                  <a:pt x="2777739" y="60554"/>
                  <a:pt x="2683915" y="76876"/>
                  <a:pt x="2585833" y="97282"/>
                </a:cubicBezTo>
                <a:close/>
                <a:moveTo>
                  <a:pt x="2257958" y="0"/>
                </a:moveTo>
                <a:lnTo>
                  <a:pt x="2538980" y="0"/>
                </a:lnTo>
                <a:lnTo>
                  <a:pt x="2554438" y="107392"/>
                </a:lnTo>
                <a:cubicBezTo>
                  <a:pt x="2462236" y="128462"/>
                  <a:pt x="2370034" y="149532"/>
                  <a:pt x="2277832" y="174822"/>
                </a:cubicBezTo>
                <a:close/>
                <a:moveTo>
                  <a:pt x="1981485" y="0"/>
                </a:moveTo>
                <a:lnTo>
                  <a:pt x="2240290" y="0"/>
                </a:lnTo>
                <a:lnTo>
                  <a:pt x="2259800" y="175350"/>
                </a:lnTo>
                <a:cubicBezTo>
                  <a:pt x="2173596" y="201020"/>
                  <a:pt x="2087401" y="226681"/>
                  <a:pt x="2005299" y="252352"/>
                </a:cubicBezTo>
                <a:close/>
                <a:moveTo>
                  <a:pt x="1697583" y="0"/>
                </a:moveTo>
                <a:lnTo>
                  <a:pt x="1893277" y="0"/>
                </a:lnTo>
                <a:lnTo>
                  <a:pt x="1707310" y="97282"/>
                </a:lnTo>
                <a:close/>
                <a:moveTo>
                  <a:pt x="1536558" y="0"/>
                </a:moveTo>
                <a:lnTo>
                  <a:pt x="1675080" y="0"/>
                </a:lnTo>
                <a:lnTo>
                  <a:pt x="1686045" y="109688"/>
                </a:lnTo>
                <a:cubicBezTo>
                  <a:pt x="1604764" y="155842"/>
                  <a:pt x="1527771" y="201997"/>
                  <a:pt x="1450768" y="252352"/>
                </a:cubicBezTo>
                <a:cubicBezTo>
                  <a:pt x="1446490" y="197797"/>
                  <a:pt x="1442212" y="139061"/>
                  <a:pt x="1437933" y="80315"/>
                </a:cubicBezTo>
                <a:close/>
                <a:moveTo>
                  <a:pt x="1432462" y="0"/>
                </a:moveTo>
                <a:lnTo>
                  <a:pt x="1514581" y="0"/>
                </a:lnTo>
                <a:lnTo>
                  <a:pt x="1438744" y="66268"/>
                </a:lnTo>
                <a:close/>
                <a:moveTo>
                  <a:pt x="1334082" y="0"/>
                </a:moveTo>
                <a:lnTo>
                  <a:pt x="1397685" y="0"/>
                </a:lnTo>
                <a:lnTo>
                  <a:pt x="1406919" y="94694"/>
                </a:lnTo>
                <a:lnTo>
                  <a:pt x="1204229" y="307845"/>
                </a:lnTo>
                <a:lnTo>
                  <a:pt x="1409508" y="112784"/>
                </a:lnTo>
                <a:cubicBezTo>
                  <a:pt x="1413816" y="167056"/>
                  <a:pt x="1418123" y="221328"/>
                  <a:pt x="1422431" y="275610"/>
                </a:cubicBezTo>
                <a:cubicBezTo>
                  <a:pt x="1344891" y="325711"/>
                  <a:pt x="1271669" y="379983"/>
                  <a:pt x="1194129" y="438436"/>
                </a:cubicBezTo>
                <a:cubicBezTo>
                  <a:pt x="1194129" y="396687"/>
                  <a:pt x="1194129" y="359109"/>
                  <a:pt x="1189821" y="321531"/>
                </a:cubicBezTo>
                <a:lnTo>
                  <a:pt x="1197977" y="313784"/>
                </a:lnTo>
                <a:lnTo>
                  <a:pt x="1189821" y="193763"/>
                </a:lnTo>
                <a:cubicBezTo>
                  <a:pt x="1222594" y="146382"/>
                  <a:pt x="1256387" y="101153"/>
                  <a:pt x="1290180" y="57001"/>
                </a:cubicBezTo>
                <a:close/>
                <a:moveTo>
                  <a:pt x="1210237" y="0"/>
                </a:moveTo>
                <a:lnTo>
                  <a:pt x="1320122" y="0"/>
                </a:lnTo>
                <a:lnTo>
                  <a:pt x="1182827" y="174812"/>
                </a:lnTo>
                <a:cubicBezTo>
                  <a:pt x="1178568" y="136873"/>
                  <a:pt x="1178568" y="98933"/>
                  <a:pt x="1174309" y="56773"/>
                </a:cubicBezTo>
                <a:close/>
                <a:moveTo>
                  <a:pt x="66865" y="0"/>
                </a:moveTo>
                <a:lnTo>
                  <a:pt x="77812" y="0"/>
                </a:lnTo>
                <a:lnTo>
                  <a:pt x="11288" y="35254"/>
                </a:lnTo>
                <a:close/>
                <a:moveTo>
                  <a:pt x="55995" y="0"/>
                </a:moveTo>
                <a:lnTo>
                  <a:pt x="65524" y="0"/>
                </a:lnTo>
                <a:lnTo>
                  <a:pt x="11288" y="35254"/>
                </a:lnTo>
                <a:close/>
                <a:moveTo>
                  <a:pt x="44381" y="0"/>
                </a:moveTo>
                <a:lnTo>
                  <a:pt x="54677" y="0"/>
                </a:lnTo>
                <a:lnTo>
                  <a:pt x="11288" y="35254"/>
                </a:lnTo>
                <a:close/>
                <a:moveTo>
                  <a:pt x="34029" y="0"/>
                </a:moveTo>
                <a:lnTo>
                  <a:pt x="43830" y="0"/>
                </a:lnTo>
                <a:lnTo>
                  <a:pt x="11288" y="35254"/>
                </a:lnTo>
                <a:close/>
                <a:moveTo>
                  <a:pt x="23258" y="0"/>
                </a:moveTo>
                <a:lnTo>
                  <a:pt x="32982" y="0"/>
                </a:lnTo>
                <a:lnTo>
                  <a:pt x="11288" y="35254"/>
                </a:lnTo>
                <a:close/>
                <a:moveTo>
                  <a:pt x="12062" y="0"/>
                </a:moveTo>
                <a:lnTo>
                  <a:pt x="22135" y="0"/>
                </a:lnTo>
                <a:lnTo>
                  <a:pt x="11288" y="35254"/>
                </a:lnTo>
                <a:close/>
                <a:moveTo>
                  <a:pt x="441" y="0"/>
                </a:moveTo>
                <a:lnTo>
                  <a:pt x="10513" y="0"/>
                </a:lnTo>
                <a:lnTo>
                  <a:pt x="11288" y="35254"/>
                </a:lnTo>
                <a:close/>
              </a:path>
            </a:pathLst>
          </a:custGeom>
          <a:solidFill>
            <a:schemeClr val="bg1">
              <a:alpha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6274A61-965B-43DD-9BF6-81740C45E5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6093296"/>
            <a:ext cx="2201317" cy="70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431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(Print friendly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81295F7-4872-476D-AD12-30117CE740FE}"/>
              </a:ext>
            </a:extLst>
          </p:cNvPr>
          <p:cNvSpPr/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</a:pPr>
            <a:endParaRPr lang="en-GB" sz="16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962685-E143-4935-9D9C-8195F7C04E10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>
                <a:solidFill>
                  <a:srgbClr val="939293"/>
                </a:solidFill>
              </a:defRPr>
            </a:lvl1pPr>
          </a:lstStyle>
          <a:p>
            <a:fld id="{DAE459D2-6F43-4763-BDDD-EA03DF3C7CA8}" type="datetime4">
              <a:rPr lang="en-US" smtClean="0"/>
              <a:t>July 20, 2020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1EE1BE-9091-4CB5-AC4F-F8FE5024B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rgbClr val="939293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8FD7A4-1CC6-4D18-B9E6-345A402B1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1D04F9A-0280-45EB-95F0-6DA7BDF0AC7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97BED6-7F87-4FCC-9A3A-6277B2943E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2533586" y="2528900"/>
            <a:ext cx="4244400" cy="1417108"/>
          </a:xfrm>
        </p:spPr>
        <p:txBody>
          <a:bodyPr anchor="t">
            <a:noAutofit/>
          </a:bodyPr>
          <a:lstStyle>
            <a:lvl1pPr>
              <a:defRPr sz="3200" b="0" cap="all" spc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section title over three lines max</a:t>
            </a:r>
            <a:endParaRPr lang="en-GB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2BB50A6A-C001-4E60-8069-8D74742116B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534060" y="3969060"/>
            <a:ext cx="2241249" cy="174625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323E8C3E-A279-4035-8A60-6B5896566B0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519771" y="1016733"/>
            <a:ext cx="3312000" cy="1417111"/>
          </a:xfrm>
        </p:spPr>
        <p:txBody>
          <a:bodyPr anchor="b">
            <a:noAutofit/>
          </a:bodyPr>
          <a:lstStyle>
            <a:lvl1pPr>
              <a:defRPr sz="8000" b="1">
                <a:solidFill>
                  <a:schemeClr val="accent1"/>
                </a:solidFill>
              </a:defRPr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##.##</a:t>
            </a:r>
          </a:p>
        </p:txBody>
      </p:sp>
      <p:sp>
        <p:nvSpPr>
          <p:cNvPr id="14" name="Freeform: Shape 47">
            <a:extLst>
              <a:ext uri="{FF2B5EF4-FFF2-40B4-BE49-F238E27FC236}">
                <a16:creationId xmlns:a16="http://schemas.microsoft.com/office/drawing/2014/main" id="{42B87378-3709-40ED-A5E2-5C2A3D377CFB}"/>
              </a:ext>
            </a:extLst>
          </p:cNvPr>
          <p:cNvSpPr>
            <a:spLocks/>
          </p:cNvSpPr>
          <p:nvPr userDrawn="1"/>
        </p:nvSpPr>
        <p:spPr bwMode="gray">
          <a:xfrm>
            <a:off x="0" y="0"/>
            <a:ext cx="2201317" cy="2714472"/>
          </a:xfrm>
          <a:custGeom>
            <a:avLst/>
            <a:gdLst>
              <a:gd name="connsiteX0" fmla="*/ 421640 w 4027599"/>
              <a:gd name="connsiteY0" fmla="*/ 4594315 h 4966483"/>
              <a:gd name="connsiteX1" fmla="*/ 429982 w 4027599"/>
              <a:gd name="connsiteY1" fmla="*/ 4940822 h 4966483"/>
              <a:gd name="connsiteX2" fmla="*/ 42302 w 4027599"/>
              <a:gd name="connsiteY2" fmla="*/ 4966483 h 4966483"/>
              <a:gd name="connsiteX3" fmla="*/ 42302 w 4027599"/>
              <a:gd name="connsiteY3" fmla="*/ 4615707 h 4966483"/>
              <a:gd name="connsiteX4" fmla="*/ 421640 w 4027599"/>
              <a:gd name="connsiteY4" fmla="*/ 4594315 h 4966483"/>
              <a:gd name="connsiteX5" fmla="*/ 843177 w 4027599"/>
              <a:gd name="connsiteY5" fmla="*/ 4532287 h 4966483"/>
              <a:gd name="connsiteX6" fmla="*/ 864179 w 4027599"/>
              <a:gd name="connsiteY6" fmla="*/ 4864073 h 4966483"/>
              <a:gd name="connsiteX7" fmla="*/ 473597 w 4027599"/>
              <a:gd name="connsiteY7" fmla="*/ 4935469 h 4966483"/>
              <a:gd name="connsiteX8" fmla="*/ 460996 w 4027599"/>
              <a:gd name="connsiteY8" fmla="*/ 4595282 h 4966483"/>
              <a:gd name="connsiteX9" fmla="*/ 843177 w 4027599"/>
              <a:gd name="connsiteY9" fmla="*/ 4532287 h 4966483"/>
              <a:gd name="connsiteX10" fmla="*/ 1268465 w 4027599"/>
              <a:gd name="connsiteY10" fmla="*/ 4423733 h 4966483"/>
              <a:gd name="connsiteX11" fmla="*/ 1298375 w 4027599"/>
              <a:gd name="connsiteY11" fmla="*/ 4738738 h 4966483"/>
              <a:gd name="connsiteX12" fmla="*/ 901044 w 4027599"/>
              <a:gd name="connsiteY12" fmla="*/ 4857929 h 4966483"/>
              <a:gd name="connsiteX13" fmla="*/ 879681 w 4027599"/>
              <a:gd name="connsiteY13" fmla="*/ 4525899 h 4966483"/>
              <a:gd name="connsiteX14" fmla="*/ 1268465 w 4027599"/>
              <a:gd name="connsiteY14" fmla="*/ 4423733 h 4966483"/>
              <a:gd name="connsiteX15" fmla="*/ 1694886 w 4027599"/>
              <a:gd name="connsiteY15" fmla="*/ 4268663 h 4966483"/>
              <a:gd name="connsiteX16" fmla="*/ 1732571 w 4027599"/>
              <a:gd name="connsiteY16" fmla="*/ 4552917 h 4966483"/>
              <a:gd name="connsiteX17" fmla="*/ 1343191 w 4027599"/>
              <a:gd name="connsiteY17" fmla="*/ 4718371 h 4966483"/>
              <a:gd name="connsiteX18" fmla="*/ 1313877 w 4027599"/>
              <a:gd name="connsiteY18" fmla="*/ 4408670 h 4966483"/>
              <a:gd name="connsiteX19" fmla="*/ 1694886 w 4027599"/>
              <a:gd name="connsiteY19" fmla="*/ 4268663 h 4966483"/>
              <a:gd name="connsiteX20" fmla="*/ 402065 w 4027599"/>
              <a:gd name="connsiteY20" fmla="*/ 4237649 h 4966483"/>
              <a:gd name="connsiteX21" fmla="*/ 414470 w 4027599"/>
              <a:gd name="connsiteY21" fmla="*/ 4562363 h 4966483"/>
              <a:gd name="connsiteX22" fmla="*/ 42302 w 4027599"/>
              <a:gd name="connsiteY22" fmla="*/ 4578803 h 4966483"/>
              <a:gd name="connsiteX23" fmla="*/ 42302 w 4027599"/>
              <a:gd name="connsiteY23" fmla="*/ 4254089 h 4966483"/>
              <a:gd name="connsiteX24" fmla="*/ 402065 w 4027599"/>
              <a:gd name="connsiteY24" fmla="*/ 4237649 h 4966483"/>
              <a:gd name="connsiteX25" fmla="*/ 818962 w 4027599"/>
              <a:gd name="connsiteY25" fmla="*/ 4191133 h 4966483"/>
              <a:gd name="connsiteX26" fmla="*/ 848667 w 4027599"/>
              <a:gd name="connsiteY26" fmla="*/ 4504760 h 4966483"/>
              <a:gd name="connsiteX27" fmla="*/ 462462 w 4027599"/>
              <a:gd name="connsiteY27" fmla="*/ 4563301 h 4966483"/>
              <a:gd name="connsiteX28" fmla="*/ 445484 w 4027599"/>
              <a:gd name="connsiteY28" fmla="*/ 4237131 h 4966483"/>
              <a:gd name="connsiteX29" fmla="*/ 818962 w 4027599"/>
              <a:gd name="connsiteY29" fmla="*/ 4191133 h 4966483"/>
              <a:gd name="connsiteX30" fmla="*/ 1220366 w 4027599"/>
              <a:gd name="connsiteY30" fmla="*/ 4098091 h 4966483"/>
              <a:gd name="connsiteX31" fmla="*/ 1267361 w 4027599"/>
              <a:gd name="connsiteY31" fmla="*/ 4399420 h 4966483"/>
              <a:gd name="connsiteX32" fmla="*/ 878577 w 4027599"/>
              <a:gd name="connsiteY32" fmla="*/ 4501273 h 4966483"/>
              <a:gd name="connsiteX33" fmla="*/ 848667 w 4027599"/>
              <a:gd name="connsiteY33" fmla="*/ 4178727 h 4966483"/>
              <a:gd name="connsiteX34" fmla="*/ 1220366 w 4027599"/>
              <a:gd name="connsiteY34" fmla="*/ 4098091 h 4966483"/>
              <a:gd name="connsiteX35" fmla="*/ 2131680 w 4027599"/>
              <a:gd name="connsiteY35" fmla="*/ 4067077 h 4966483"/>
              <a:gd name="connsiteX36" fmla="*/ 2182270 w 4027599"/>
              <a:gd name="connsiteY36" fmla="*/ 4316918 h 4966483"/>
              <a:gd name="connsiteX37" fmla="*/ 1790233 w 4027599"/>
              <a:gd name="connsiteY37" fmla="*/ 4532287 h 4966483"/>
              <a:gd name="connsiteX38" fmla="*/ 1748073 w 4027599"/>
              <a:gd name="connsiteY38" fmla="*/ 4252301 h 4966483"/>
              <a:gd name="connsiteX39" fmla="*/ 2131680 w 4027599"/>
              <a:gd name="connsiteY39" fmla="*/ 4067077 h 4966483"/>
              <a:gd name="connsiteX40" fmla="*/ 1624486 w 4027599"/>
              <a:gd name="connsiteY40" fmla="*/ 3974035 h 4966483"/>
              <a:gd name="connsiteX41" fmla="*/ 1686055 w 4027599"/>
              <a:gd name="connsiteY41" fmla="*/ 4241459 h 4966483"/>
              <a:gd name="connsiteX42" fmla="*/ 1312519 w 4027599"/>
              <a:gd name="connsiteY42" fmla="*/ 4377217 h 4966483"/>
              <a:gd name="connsiteX43" fmla="*/ 1267361 w 4027599"/>
              <a:gd name="connsiteY43" fmla="*/ 4085119 h 4966483"/>
              <a:gd name="connsiteX44" fmla="*/ 1624486 w 4027599"/>
              <a:gd name="connsiteY44" fmla="*/ 3974035 h 4966483"/>
              <a:gd name="connsiteX45" fmla="*/ 377820 w 4027599"/>
              <a:gd name="connsiteY45" fmla="*/ 3896495 h 4966483"/>
              <a:gd name="connsiteX46" fmla="*/ 398968 w 4027599"/>
              <a:gd name="connsiteY46" fmla="*/ 4205658 h 4966483"/>
              <a:gd name="connsiteX47" fmla="*/ 26800 w 4027599"/>
              <a:gd name="connsiteY47" fmla="*/ 4222147 h 4966483"/>
              <a:gd name="connsiteX48" fmla="*/ 26800 w 4027599"/>
              <a:gd name="connsiteY48" fmla="*/ 3912983 h 4966483"/>
              <a:gd name="connsiteX49" fmla="*/ 377820 w 4027599"/>
              <a:gd name="connsiteY49" fmla="*/ 3896495 h 4966483"/>
              <a:gd name="connsiteX50" fmla="*/ 775523 w 4027599"/>
              <a:gd name="connsiteY50" fmla="*/ 3849979 h 4966483"/>
              <a:gd name="connsiteX51" fmla="*/ 817663 w 4027599"/>
              <a:gd name="connsiteY51" fmla="*/ 4159943 h 4966483"/>
              <a:gd name="connsiteX52" fmla="*/ 451052 w 4027599"/>
              <a:gd name="connsiteY52" fmla="*/ 4206645 h 4966483"/>
              <a:gd name="connsiteX53" fmla="*/ 429982 w 4027599"/>
              <a:gd name="connsiteY53" fmla="*/ 3892441 h 4966483"/>
              <a:gd name="connsiteX54" fmla="*/ 775523 w 4027599"/>
              <a:gd name="connsiteY54" fmla="*/ 3849979 h 4966483"/>
              <a:gd name="connsiteX55" fmla="*/ 2558570 w 4027599"/>
              <a:gd name="connsiteY55" fmla="*/ 3834467 h 4966483"/>
              <a:gd name="connsiteX56" fmla="*/ 2616466 w 4027599"/>
              <a:gd name="connsiteY56" fmla="*/ 4028375 h 4966483"/>
              <a:gd name="connsiteX57" fmla="*/ 2231892 w 4027599"/>
              <a:gd name="connsiteY57" fmla="*/ 4284175 h 4966483"/>
              <a:gd name="connsiteX58" fmla="*/ 2182270 w 4027599"/>
              <a:gd name="connsiteY58" fmla="*/ 4049006 h 4966483"/>
              <a:gd name="connsiteX59" fmla="*/ 2558570 w 4027599"/>
              <a:gd name="connsiteY59" fmla="*/ 3834467 h 4966483"/>
              <a:gd name="connsiteX60" fmla="*/ 2045808 w 4027599"/>
              <a:gd name="connsiteY60" fmla="*/ 3818965 h 4966483"/>
              <a:gd name="connsiteX61" fmla="*/ 2120242 w 4027599"/>
              <a:gd name="connsiteY61" fmla="*/ 4051106 h 4966483"/>
              <a:gd name="connsiteX62" fmla="*/ 1743941 w 4027599"/>
              <a:gd name="connsiteY62" fmla="*/ 4222147 h 4966483"/>
              <a:gd name="connsiteX63" fmla="*/ 1686045 w 4027599"/>
              <a:gd name="connsiteY63" fmla="*/ 3957438 h 4966483"/>
              <a:gd name="connsiteX64" fmla="*/ 2045808 w 4027599"/>
              <a:gd name="connsiteY64" fmla="*/ 3818965 h 4966483"/>
              <a:gd name="connsiteX65" fmla="*/ 1147144 w 4027599"/>
              <a:gd name="connsiteY65" fmla="*/ 3787951 h 4966483"/>
              <a:gd name="connsiteX66" fmla="*/ 1205333 w 4027599"/>
              <a:gd name="connsiteY66" fmla="*/ 4070828 h 4966483"/>
              <a:gd name="connsiteX67" fmla="*/ 843714 w 4027599"/>
              <a:gd name="connsiteY67" fmla="*/ 4144617 h 4966483"/>
              <a:gd name="connsiteX68" fmla="*/ 802151 w 4027599"/>
              <a:gd name="connsiteY68" fmla="*/ 3849451 h 4966483"/>
              <a:gd name="connsiteX69" fmla="*/ 1147144 w 4027599"/>
              <a:gd name="connsiteY69" fmla="*/ 3787951 h 4966483"/>
              <a:gd name="connsiteX70" fmla="*/ 1541935 w 4027599"/>
              <a:gd name="connsiteY70" fmla="*/ 3679397 h 4966483"/>
              <a:gd name="connsiteX71" fmla="*/ 1624027 w 4027599"/>
              <a:gd name="connsiteY71" fmla="*/ 3955084 h 4966483"/>
              <a:gd name="connsiteX72" fmla="*/ 1266912 w 4027599"/>
              <a:gd name="connsiteY72" fmla="*/ 4067077 h 4966483"/>
              <a:gd name="connsiteX73" fmla="*/ 1205333 w 4027599"/>
              <a:gd name="connsiteY73" fmla="*/ 3774168 h 4966483"/>
              <a:gd name="connsiteX74" fmla="*/ 1541935 w 4027599"/>
              <a:gd name="connsiteY74" fmla="*/ 3679397 h 4966483"/>
              <a:gd name="connsiteX75" fmla="*/ 2464815 w 4027599"/>
              <a:gd name="connsiteY75" fmla="*/ 3617369 h 4966483"/>
              <a:gd name="connsiteX76" fmla="*/ 2554438 w 4027599"/>
              <a:gd name="connsiteY76" fmla="*/ 3810730 h 4966483"/>
              <a:gd name="connsiteX77" fmla="*/ 2170323 w 4027599"/>
              <a:gd name="connsiteY77" fmla="*/ 4020551 h 4966483"/>
              <a:gd name="connsiteX78" fmla="*/ 2089228 w 4027599"/>
              <a:gd name="connsiteY78" fmla="*/ 3790168 h 4966483"/>
              <a:gd name="connsiteX79" fmla="*/ 2464815 w 4027599"/>
              <a:gd name="connsiteY79" fmla="*/ 3617369 h 4966483"/>
              <a:gd name="connsiteX80" fmla="*/ 1941845 w 4027599"/>
              <a:gd name="connsiteY80" fmla="*/ 3555340 h 4966483"/>
              <a:gd name="connsiteX81" fmla="*/ 2042712 w 4027599"/>
              <a:gd name="connsiteY81" fmla="*/ 3786915 h 4966483"/>
              <a:gd name="connsiteX82" fmla="*/ 1677059 w 4027599"/>
              <a:gd name="connsiteY82" fmla="*/ 3927509 h 4966483"/>
              <a:gd name="connsiteX83" fmla="*/ 1593003 w 4027599"/>
              <a:gd name="connsiteY83" fmla="*/ 3666991 h 4966483"/>
              <a:gd name="connsiteX84" fmla="*/ 1941845 w 4027599"/>
              <a:gd name="connsiteY84" fmla="*/ 3555340 h 4966483"/>
              <a:gd name="connsiteX85" fmla="*/ 357366 w 4027599"/>
              <a:gd name="connsiteY85" fmla="*/ 3539838 h 4966483"/>
              <a:gd name="connsiteX86" fmla="*/ 383466 w 4027599"/>
              <a:gd name="connsiteY86" fmla="*/ 3852469 h 4966483"/>
              <a:gd name="connsiteX87" fmla="*/ 26800 w 4027599"/>
              <a:gd name="connsiteY87" fmla="*/ 3865490 h 4966483"/>
              <a:gd name="connsiteX88" fmla="*/ 26800 w 4027599"/>
              <a:gd name="connsiteY88" fmla="*/ 3552869 h 4966483"/>
              <a:gd name="connsiteX89" fmla="*/ 357366 w 4027599"/>
              <a:gd name="connsiteY89" fmla="*/ 3539838 h 4966483"/>
              <a:gd name="connsiteX90" fmla="*/ 720957 w 4027599"/>
              <a:gd name="connsiteY90" fmla="*/ 3508824 h 4966483"/>
              <a:gd name="connsiteX91" fmla="*/ 771137 w 4027599"/>
              <a:gd name="connsiteY91" fmla="*/ 3796908 h 4966483"/>
              <a:gd name="connsiteX92" fmla="*/ 428244 w 4027599"/>
              <a:gd name="connsiteY92" fmla="*/ 3834476 h 4966483"/>
              <a:gd name="connsiteX93" fmla="*/ 398968 w 4027599"/>
              <a:gd name="connsiteY93" fmla="*/ 3538051 h 4966483"/>
              <a:gd name="connsiteX94" fmla="*/ 720957 w 4027599"/>
              <a:gd name="connsiteY94" fmla="*/ 3508824 h 4966483"/>
              <a:gd name="connsiteX95" fmla="*/ 1066097 w 4027599"/>
              <a:gd name="connsiteY95" fmla="*/ 3462298 h 4966483"/>
              <a:gd name="connsiteX96" fmla="*/ 1143305 w 4027599"/>
              <a:gd name="connsiteY96" fmla="*/ 3740282 h 4966483"/>
              <a:gd name="connsiteX97" fmla="*/ 791591 w 4027599"/>
              <a:gd name="connsiteY97" fmla="*/ 3803453 h 4966483"/>
              <a:gd name="connsiteX98" fmla="*/ 740123 w 4027599"/>
              <a:gd name="connsiteY98" fmla="*/ 3512839 h 4966483"/>
              <a:gd name="connsiteX99" fmla="*/ 1066097 w 4027599"/>
              <a:gd name="connsiteY99" fmla="*/ 3462298 h 4966483"/>
              <a:gd name="connsiteX100" fmla="*/ 2324358 w 4027599"/>
              <a:gd name="connsiteY100" fmla="*/ 3400270 h 4966483"/>
              <a:gd name="connsiteX101" fmla="*/ 2445894 w 4027599"/>
              <a:gd name="connsiteY101" fmla="*/ 3594814 h 4966483"/>
              <a:gd name="connsiteX102" fmla="*/ 2081267 w 4027599"/>
              <a:gd name="connsiteY102" fmla="*/ 3772439 h 4966483"/>
              <a:gd name="connsiteX103" fmla="*/ 1980683 w 4027599"/>
              <a:gd name="connsiteY103" fmla="*/ 3539838 h 4966483"/>
              <a:gd name="connsiteX104" fmla="*/ 2324358 w 4027599"/>
              <a:gd name="connsiteY104" fmla="*/ 3400270 h 4966483"/>
              <a:gd name="connsiteX105" fmla="*/ 1431486 w 4027599"/>
              <a:gd name="connsiteY105" fmla="*/ 3384768 h 4966483"/>
              <a:gd name="connsiteX106" fmla="*/ 1530975 w 4027599"/>
              <a:gd name="connsiteY106" fmla="*/ 3642717 h 4966483"/>
              <a:gd name="connsiteX107" fmla="*/ 1191042 w 4027599"/>
              <a:gd name="connsiteY107" fmla="*/ 3725922 h 4966483"/>
              <a:gd name="connsiteX108" fmla="*/ 1112281 w 4027599"/>
              <a:gd name="connsiteY108" fmla="*/ 3451339 h 4966483"/>
              <a:gd name="connsiteX109" fmla="*/ 1431486 w 4027599"/>
              <a:gd name="connsiteY109" fmla="*/ 3384768 h 4966483"/>
              <a:gd name="connsiteX110" fmla="*/ 1788367 w 4027599"/>
              <a:gd name="connsiteY110" fmla="*/ 3291726 h 4966483"/>
              <a:gd name="connsiteX111" fmla="*/ 1918655 w 4027599"/>
              <a:gd name="connsiteY111" fmla="*/ 3523379 h 4966483"/>
              <a:gd name="connsiteX112" fmla="*/ 1574024 w 4027599"/>
              <a:gd name="connsiteY112" fmla="*/ 3632880 h 4966483"/>
              <a:gd name="connsiteX113" fmla="*/ 1468947 w 4027599"/>
              <a:gd name="connsiteY113" fmla="*/ 3380177 h 4966483"/>
              <a:gd name="connsiteX114" fmla="*/ 1788367 w 4027599"/>
              <a:gd name="connsiteY114" fmla="*/ 3291726 h 4966483"/>
              <a:gd name="connsiteX115" fmla="*/ 318615 w 4027599"/>
              <a:gd name="connsiteY115" fmla="*/ 3229698 h 4966483"/>
              <a:gd name="connsiteX116" fmla="*/ 352452 w 4027599"/>
              <a:gd name="connsiteY116" fmla="*/ 3516043 h 4966483"/>
              <a:gd name="connsiteX117" fmla="*/ 31030 w 4027599"/>
              <a:gd name="connsiteY117" fmla="*/ 3524336 h 4966483"/>
              <a:gd name="connsiteX118" fmla="*/ 26800 w 4027599"/>
              <a:gd name="connsiteY118" fmla="*/ 3238001 h 4966483"/>
              <a:gd name="connsiteX119" fmla="*/ 318615 w 4027599"/>
              <a:gd name="connsiteY119" fmla="*/ 3229698 h 4966483"/>
              <a:gd name="connsiteX120" fmla="*/ 649659 w 4027599"/>
              <a:gd name="connsiteY120" fmla="*/ 3214186 h 4966483"/>
              <a:gd name="connsiteX121" fmla="*/ 709109 w 4027599"/>
              <a:gd name="connsiteY121" fmla="*/ 3480575 h 4966483"/>
              <a:gd name="connsiteX122" fmla="*/ 386406 w 4027599"/>
              <a:gd name="connsiteY122" fmla="*/ 3508824 h 4966483"/>
              <a:gd name="connsiteX123" fmla="*/ 352442 w 4027599"/>
              <a:gd name="connsiteY123" fmla="*/ 3234367 h 4966483"/>
              <a:gd name="connsiteX124" fmla="*/ 649659 w 4027599"/>
              <a:gd name="connsiteY124" fmla="*/ 3214186 h 4966483"/>
              <a:gd name="connsiteX125" fmla="*/ 2148921 w 4027599"/>
              <a:gd name="connsiteY125" fmla="*/ 3167670 h 4966483"/>
              <a:gd name="connsiteX126" fmla="*/ 2306326 w 4027599"/>
              <a:gd name="connsiteY126" fmla="*/ 3370634 h 4966483"/>
              <a:gd name="connsiteX127" fmla="*/ 1957484 w 4027599"/>
              <a:gd name="connsiteY127" fmla="*/ 3508824 h 4966483"/>
              <a:gd name="connsiteX128" fmla="*/ 1825604 w 4027599"/>
              <a:gd name="connsiteY128" fmla="*/ 3275628 h 4966483"/>
              <a:gd name="connsiteX129" fmla="*/ 2148921 w 4027599"/>
              <a:gd name="connsiteY129" fmla="*/ 3167670 h 4966483"/>
              <a:gd name="connsiteX130" fmla="*/ 964381 w 4027599"/>
              <a:gd name="connsiteY130" fmla="*/ 3167670 h 4966483"/>
              <a:gd name="connsiteX131" fmla="*/ 1050263 w 4027599"/>
              <a:gd name="connsiteY131" fmla="*/ 3431714 h 4966483"/>
              <a:gd name="connsiteX132" fmla="*/ 739439 w 4027599"/>
              <a:gd name="connsiteY132" fmla="*/ 3477810 h 4966483"/>
              <a:gd name="connsiteX133" fmla="*/ 678095 w 4027599"/>
              <a:gd name="connsiteY133" fmla="*/ 3201204 h 4966483"/>
              <a:gd name="connsiteX134" fmla="*/ 964381 w 4027599"/>
              <a:gd name="connsiteY134" fmla="*/ 3167670 h 4966483"/>
              <a:gd name="connsiteX135" fmla="*/ 1298531 w 4027599"/>
              <a:gd name="connsiteY135" fmla="*/ 3121154 h 4966483"/>
              <a:gd name="connsiteX136" fmla="*/ 1422431 w 4027599"/>
              <a:gd name="connsiteY136" fmla="*/ 3365134 h 4966483"/>
              <a:gd name="connsiteX137" fmla="*/ 1097726 w 4027599"/>
              <a:gd name="connsiteY137" fmla="*/ 3431294 h 4966483"/>
              <a:gd name="connsiteX138" fmla="*/ 1003737 w 4027599"/>
              <a:gd name="connsiteY138" fmla="*/ 3170776 h 4966483"/>
              <a:gd name="connsiteX139" fmla="*/ 1298531 w 4027599"/>
              <a:gd name="connsiteY139" fmla="*/ 3121154 h 4966483"/>
              <a:gd name="connsiteX140" fmla="*/ 1622113 w 4027599"/>
              <a:gd name="connsiteY140" fmla="*/ 3043614 h 4966483"/>
              <a:gd name="connsiteX141" fmla="*/ 1779087 w 4027599"/>
              <a:gd name="connsiteY141" fmla="*/ 3265743 h 4966483"/>
              <a:gd name="connsiteX142" fmla="*/ 1456659 w 4027599"/>
              <a:gd name="connsiteY142" fmla="*/ 3353754 h 4966483"/>
              <a:gd name="connsiteX143" fmla="*/ 1329379 w 4027599"/>
              <a:gd name="connsiteY143" fmla="*/ 3106482 h 4966483"/>
              <a:gd name="connsiteX144" fmla="*/ 1622113 w 4027599"/>
              <a:gd name="connsiteY144" fmla="*/ 3043614 h 4966483"/>
              <a:gd name="connsiteX145" fmla="*/ 3118053 w 4027599"/>
              <a:gd name="connsiteY145" fmla="*/ 3028102 h 4966483"/>
              <a:gd name="connsiteX146" fmla="*/ 3345291 w 4027599"/>
              <a:gd name="connsiteY146" fmla="*/ 3079014 h 4966483"/>
              <a:gd name="connsiteX147" fmla="*/ 3097755 w 4027599"/>
              <a:gd name="connsiteY147" fmla="*/ 3477810 h 4966483"/>
              <a:gd name="connsiteX148" fmla="*/ 2911094 w 4027599"/>
              <a:gd name="connsiteY148" fmla="*/ 3418420 h 4966483"/>
              <a:gd name="connsiteX149" fmla="*/ 3118053 w 4027599"/>
              <a:gd name="connsiteY149" fmla="*/ 3028102 h 4966483"/>
              <a:gd name="connsiteX150" fmla="*/ 2868573 w 4027599"/>
              <a:gd name="connsiteY150" fmla="*/ 2950572 h 4966483"/>
              <a:gd name="connsiteX151" fmla="*/ 3097179 w 4027599"/>
              <a:gd name="connsiteY151" fmla="*/ 3030925 h 4966483"/>
              <a:gd name="connsiteX152" fmla="*/ 2885199 w 4027599"/>
              <a:gd name="connsiteY152" fmla="*/ 3415782 h 4966483"/>
              <a:gd name="connsiteX153" fmla="*/ 2693996 w 4027599"/>
              <a:gd name="connsiteY153" fmla="*/ 3322740 h 4966483"/>
              <a:gd name="connsiteX154" fmla="*/ 2868573 w 4027599"/>
              <a:gd name="connsiteY154" fmla="*/ 2950572 h 4966483"/>
              <a:gd name="connsiteX155" fmla="*/ 1945997 w 4027599"/>
              <a:gd name="connsiteY155" fmla="*/ 2950572 h 4966483"/>
              <a:gd name="connsiteX156" fmla="*/ 2135754 w 4027599"/>
              <a:gd name="connsiteY156" fmla="*/ 3155880 h 4966483"/>
              <a:gd name="connsiteX157" fmla="*/ 1815269 w 4027599"/>
              <a:gd name="connsiteY157" fmla="*/ 3260712 h 4966483"/>
              <a:gd name="connsiteX158" fmla="*/ 1655031 w 4027599"/>
              <a:gd name="connsiteY158" fmla="*/ 3033572 h 4966483"/>
              <a:gd name="connsiteX159" fmla="*/ 1945997 w 4027599"/>
              <a:gd name="connsiteY159" fmla="*/ 2950572 h 4966483"/>
              <a:gd name="connsiteX160" fmla="*/ 283557 w 4027599"/>
              <a:gd name="connsiteY160" fmla="*/ 2935060 h 4966483"/>
              <a:gd name="connsiteX161" fmla="*/ 321438 w 4027599"/>
              <a:gd name="connsiteY161" fmla="*/ 3205854 h 4966483"/>
              <a:gd name="connsiteX162" fmla="*/ 31010 w 4027599"/>
              <a:gd name="connsiteY162" fmla="*/ 3214186 h 4966483"/>
              <a:gd name="connsiteX163" fmla="*/ 26800 w 4027599"/>
              <a:gd name="connsiteY163" fmla="*/ 2943392 h 4966483"/>
              <a:gd name="connsiteX164" fmla="*/ 283557 w 4027599"/>
              <a:gd name="connsiteY164" fmla="*/ 2935060 h 4966483"/>
              <a:gd name="connsiteX165" fmla="*/ 576105 w 4027599"/>
              <a:gd name="connsiteY165" fmla="*/ 2919558 h 4966483"/>
              <a:gd name="connsiteX166" fmla="*/ 647080 w 4027599"/>
              <a:gd name="connsiteY166" fmla="*/ 3178161 h 4966483"/>
              <a:gd name="connsiteX167" fmla="*/ 363178 w 4027599"/>
              <a:gd name="connsiteY167" fmla="*/ 3198684 h 4966483"/>
              <a:gd name="connsiteX168" fmla="*/ 321428 w 4027599"/>
              <a:gd name="connsiteY168" fmla="*/ 2931876 h 4966483"/>
              <a:gd name="connsiteX169" fmla="*/ 576105 w 4027599"/>
              <a:gd name="connsiteY169" fmla="*/ 2919558 h 4966483"/>
              <a:gd name="connsiteX170" fmla="*/ 853541 w 4027599"/>
              <a:gd name="connsiteY170" fmla="*/ 2888544 h 4966483"/>
              <a:gd name="connsiteX171" fmla="*/ 957221 w 4027599"/>
              <a:gd name="connsiteY171" fmla="*/ 3149023 h 4966483"/>
              <a:gd name="connsiteX172" fmla="*/ 675203 w 4027599"/>
              <a:gd name="connsiteY172" fmla="*/ 3183182 h 4966483"/>
              <a:gd name="connsiteX173" fmla="*/ 600555 w 4027599"/>
              <a:gd name="connsiteY173" fmla="*/ 2914166 h 4966483"/>
              <a:gd name="connsiteX174" fmla="*/ 853541 w 4027599"/>
              <a:gd name="connsiteY174" fmla="*/ 2888544 h 4966483"/>
              <a:gd name="connsiteX175" fmla="*/ 1138567 w 4027599"/>
              <a:gd name="connsiteY175" fmla="*/ 2857530 h 4966483"/>
              <a:gd name="connsiteX176" fmla="*/ 1282863 w 4027599"/>
              <a:gd name="connsiteY176" fmla="*/ 3088118 h 4966483"/>
              <a:gd name="connsiteX177" fmla="*/ 990022 w 4027599"/>
              <a:gd name="connsiteY177" fmla="*/ 3136656 h 4966483"/>
              <a:gd name="connsiteX178" fmla="*/ 879681 w 4027599"/>
              <a:gd name="connsiteY178" fmla="*/ 2889892 h 4966483"/>
              <a:gd name="connsiteX179" fmla="*/ 1138567 w 4027599"/>
              <a:gd name="connsiteY179" fmla="*/ 2857530 h 4966483"/>
              <a:gd name="connsiteX180" fmla="*/ 2616466 w 4027599"/>
              <a:gd name="connsiteY180" fmla="*/ 2842018 h 4966483"/>
              <a:gd name="connsiteX181" fmla="*/ 2849066 w 4027599"/>
              <a:gd name="connsiteY181" fmla="*/ 2944946 h 4966483"/>
              <a:gd name="connsiteX182" fmla="*/ 2675671 w 4027599"/>
              <a:gd name="connsiteY182" fmla="*/ 3307228 h 4966483"/>
              <a:gd name="connsiteX183" fmla="*/ 2476898 w 4027599"/>
              <a:gd name="connsiteY183" fmla="*/ 3187841 h 4966483"/>
              <a:gd name="connsiteX184" fmla="*/ 2616466 w 4027599"/>
              <a:gd name="connsiteY184" fmla="*/ 2842018 h 4966483"/>
              <a:gd name="connsiteX185" fmla="*/ 1427237 w 4027599"/>
              <a:gd name="connsiteY185" fmla="*/ 2795502 h 4966483"/>
              <a:gd name="connsiteX186" fmla="*/ 1608505 w 4027599"/>
              <a:gd name="connsiteY186" fmla="*/ 3025152 h 4966483"/>
              <a:gd name="connsiteX187" fmla="*/ 1321848 w 4027599"/>
              <a:gd name="connsiteY187" fmla="*/ 3090140 h 4966483"/>
              <a:gd name="connsiteX188" fmla="*/ 1174309 w 4027599"/>
              <a:gd name="connsiteY188" fmla="*/ 2843171 h 4966483"/>
              <a:gd name="connsiteX189" fmla="*/ 1427237 w 4027599"/>
              <a:gd name="connsiteY189" fmla="*/ 2795502 h 4966483"/>
              <a:gd name="connsiteX190" fmla="*/ 1712937 w 4027599"/>
              <a:gd name="connsiteY190" fmla="*/ 2748986 h 4966483"/>
              <a:gd name="connsiteX191" fmla="*/ 1934158 w 4027599"/>
              <a:gd name="connsiteY191" fmla="*/ 2939612 h 4966483"/>
              <a:gd name="connsiteX192" fmla="*/ 1640623 w 4027599"/>
              <a:gd name="connsiteY192" fmla="*/ 3012610 h 4966483"/>
              <a:gd name="connsiteX193" fmla="*/ 1453435 w 4027599"/>
              <a:gd name="connsiteY193" fmla="*/ 2801714 h 4966483"/>
              <a:gd name="connsiteX194" fmla="*/ 1712937 w 4027599"/>
              <a:gd name="connsiteY194" fmla="*/ 2748986 h 4966483"/>
              <a:gd name="connsiteX195" fmla="*/ 2352256 w 4027599"/>
              <a:gd name="connsiteY195" fmla="*/ 2686948 h 4966483"/>
              <a:gd name="connsiteX196" fmla="*/ 2585452 w 4027599"/>
              <a:gd name="connsiteY196" fmla="*/ 2821886 h 4966483"/>
              <a:gd name="connsiteX197" fmla="*/ 2447261 w 4027599"/>
              <a:gd name="connsiteY197" fmla="*/ 3167670 h 4966483"/>
              <a:gd name="connsiteX198" fmla="*/ 2244298 w 4027599"/>
              <a:gd name="connsiteY198" fmla="*/ 3011653 h 4966483"/>
              <a:gd name="connsiteX199" fmla="*/ 2352256 w 4027599"/>
              <a:gd name="connsiteY199" fmla="*/ 2686948 h 4966483"/>
              <a:gd name="connsiteX200" fmla="*/ 234237 w 4027599"/>
              <a:gd name="connsiteY200" fmla="*/ 2655934 h 4966483"/>
              <a:gd name="connsiteX201" fmla="*/ 274912 w 4027599"/>
              <a:gd name="connsiteY201" fmla="*/ 2915377 h 4966483"/>
              <a:gd name="connsiteX202" fmla="*/ 26800 w 4027599"/>
              <a:gd name="connsiteY202" fmla="*/ 2919558 h 4966483"/>
              <a:gd name="connsiteX203" fmla="*/ 26800 w 4027599"/>
              <a:gd name="connsiteY203" fmla="*/ 2660124 h 4966483"/>
              <a:gd name="connsiteX204" fmla="*/ 234237 w 4027599"/>
              <a:gd name="connsiteY204" fmla="*/ 2655934 h 4966483"/>
              <a:gd name="connsiteX205" fmla="*/ 486550 w 4027599"/>
              <a:gd name="connsiteY205" fmla="*/ 2640432 h 4966483"/>
              <a:gd name="connsiteX206" fmla="*/ 569550 w 4027599"/>
              <a:gd name="connsiteY206" fmla="*/ 2891699 h 4966483"/>
              <a:gd name="connsiteX207" fmla="*/ 316408 w 4027599"/>
              <a:gd name="connsiteY207" fmla="*/ 2904056 h 4966483"/>
              <a:gd name="connsiteX208" fmla="*/ 274912 w 4027599"/>
              <a:gd name="connsiteY208" fmla="*/ 2652789 h 4966483"/>
              <a:gd name="connsiteX209" fmla="*/ 486550 w 4027599"/>
              <a:gd name="connsiteY209" fmla="*/ 2640432 h 4966483"/>
              <a:gd name="connsiteX210" fmla="*/ 715116 w 4027599"/>
              <a:gd name="connsiteY210" fmla="*/ 2624930 h 4966483"/>
              <a:gd name="connsiteX211" fmla="*/ 833165 w 4027599"/>
              <a:gd name="connsiteY211" fmla="*/ 2867962 h 4966483"/>
              <a:gd name="connsiteX212" fmla="*/ 588921 w 4027599"/>
              <a:gd name="connsiteY212" fmla="*/ 2888554 h 4966483"/>
              <a:gd name="connsiteX213" fmla="*/ 507513 w 4027599"/>
              <a:gd name="connsiteY213" fmla="*/ 2641409 h 4966483"/>
              <a:gd name="connsiteX214" fmla="*/ 715116 w 4027599"/>
              <a:gd name="connsiteY214" fmla="*/ 2624930 h 4966483"/>
              <a:gd name="connsiteX215" fmla="*/ 959800 w 4027599"/>
              <a:gd name="connsiteY215" fmla="*/ 2593916 h 4966483"/>
              <a:gd name="connsiteX216" fmla="*/ 1127793 w 4027599"/>
              <a:gd name="connsiteY216" fmla="*/ 2824592 h 4966483"/>
              <a:gd name="connsiteX217" fmla="*/ 869336 w 4027599"/>
              <a:gd name="connsiteY217" fmla="*/ 2857540 h 4966483"/>
              <a:gd name="connsiteX218" fmla="*/ 740113 w 4027599"/>
              <a:gd name="connsiteY218" fmla="*/ 2618629 h 4966483"/>
              <a:gd name="connsiteX219" fmla="*/ 959800 w 4027599"/>
              <a:gd name="connsiteY219" fmla="*/ 2593916 h 4966483"/>
              <a:gd name="connsiteX220" fmla="*/ 3318594 w 4027599"/>
              <a:gd name="connsiteY220" fmla="*/ 2593906 h 4966483"/>
              <a:gd name="connsiteX221" fmla="*/ 3593413 w 4027599"/>
              <a:gd name="connsiteY221" fmla="*/ 2631846 h 4966483"/>
              <a:gd name="connsiteX222" fmla="*/ 3385213 w 4027599"/>
              <a:gd name="connsiteY222" fmla="*/ 3028102 h 4966483"/>
              <a:gd name="connsiteX223" fmla="*/ 3143704 w 4027599"/>
              <a:gd name="connsiteY223" fmla="*/ 2977522 h 4966483"/>
              <a:gd name="connsiteX224" fmla="*/ 3318594 w 4027599"/>
              <a:gd name="connsiteY224" fmla="*/ 2593906 h 4966483"/>
              <a:gd name="connsiteX225" fmla="*/ 1201758 w 4027599"/>
              <a:gd name="connsiteY225" fmla="*/ 2562902 h 4966483"/>
              <a:gd name="connsiteX226" fmla="*/ 1406919 w 4027599"/>
              <a:gd name="connsiteY226" fmla="*/ 2779756 h 4966483"/>
              <a:gd name="connsiteX227" fmla="*/ 1155701 w 4027599"/>
              <a:gd name="connsiteY227" fmla="*/ 2826526 h 4966483"/>
              <a:gd name="connsiteX228" fmla="*/ 988225 w 4027599"/>
              <a:gd name="connsiteY228" fmla="*/ 2592665 h 4966483"/>
              <a:gd name="connsiteX229" fmla="*/ 1201758 w 4027599"/>
              <a:gd name="connsiteY229" fmla="*/ 2562902 h 4966483"/>
              <a:gd name="connsiteX230" fmla="*/ 1444839 w 4027599"/>
              <a:gd name="connsiteY230" fmla="*/ 2531888 h 4966483"/>
              <a:gd name="connsiteX231" fmla="*/ 1686045 w 4027599"/>
              <a:gd name="connsiteY231" fmla="*/ 2726245 h 4966483"/>
              <a:gd name="connsiteX232" fmla="*/ 1440746 w 4027599"/>
              <a:gd name="connsiteY232" fmla="*/ 2780000 h 4966483"/>
              <a:gd name="connsiteX233" fmla="*/ 1236337 w 4027599"/>
              <a:gd name="connsiteY233" fmla="*/ 2569104 h 4966483"/>
              <a:gd name="connsiteX234" fmla="*/ 1444839 w 4027599"/>
              <a:gd name="connsiteY234" fmla="*/ 2531888 h 4966483"/>
              <a:gd name="connsiteX235" fmla="*/ 3025343 w 4027599"/>
              <a:gd name="connsiteY235" fmla="*/ 2531878 h 4966483"/>
              <a:gd name="connsiteX236" fmla="*/ 3298775 w 4027599"/>
              <a:gd name="connsiteY236" fmla="*/ 2591278 h 4966483"/>
              <a:gd name="connsiteX237" fmla="*/ 3119333 w 4027599"/>
              <a:gd name="connsiteY237" fmla="*/ 2981586 h 4966483"/>
              <a:gd name="connsiteX238" fmla="*/ 2880080 w 4027599"/>
              <a:gd name="connsiteY238" fmla="*/ 2905218 h 4966483"/>
              <a:gd name="connsiteX239" fmla="*/ 3025343 w 4027599"/>
              <a:gd name="connsiteY239" fmla="*/ 2531878 h 4966483"/>
              <a:gd name="connsiteX240" fmla="*/ 2121551 w 4027599"/>
              <a:gd name="connsiteY240" fmla="*/ 2516376 h 4966483"/>
              <a:gd name="connsiteX241" fmla="*/ 2337340 w 4027599"/>
              <a:gd name="connsiteY241" fmla="*/ 2675226 h 4966483"/>
              <a:gd name="connsiteX242" fmla="*/ 2237743 w 4027599"/>
              <a:gd name="connsiteY242" fmla="*/ 2997098 h 4966483"/>
              <a:gd name="connsiteX243" fmla="*/ 2042702 w 4027599"/>
              <a:gd name="connsiteY243" fmla="*/ 2808992 h 4966483"/>
              <a:gd name="connsiteX244" fmla="*/ 2121551 w 4027599"/>
              <a:gd name="connsiteY244" fmla="*/ 2516376 h 4966483"/>
              <a:gd name="connsiteX245" fmla="*/ 2744879 w 4027599"/>
              <a:gd name="connsiteY245" fmla="*/ 2438836 h 4966483"/>
              <a:gd name="connsiteX246" fmla="*/ 3004136 w 4027599"/>
              <a:gd name="connsiteY246" fmla="*/ 2522119 h 4966483"/>
              <a:gd name="connsiteX247" fmla="*/ 2866141 w 4027599"/>
              <a:gd name="connsiteY247" fmla="*/ 2888544 h 4966483"/>
              <a:gd name="connsiteX248" fmla="*/ 2631968 w 4027599"/>
              <a:gd name="connsiteY248" fmla="*/ 2788615 h 4966483"/>
              <a:gd name="connsiteX249" fmla="*/ 2744879 w 4027599"/>
              <a:gd name="connsiteY249" fmla="*/ 2438836 h 4966483"/>
              <a:gd name="connsiteX250" fmla="*/ 382958 w 4027599"/>
              <a:gd name="connsiteY250" fmla="*/ 2376808 h 4966483"/>
              <a:gd name="connsiteX251" fmla="*/ 476508 w 4027599"/>
              <a:gd name="connsiteY251" fmla="*/ 2616509 h 4966483"/>
              <a:gd name="connsiteX252" fmla="*/ 263903 w 4027599"/>
              <a:gd name="connsiteY252" fmla="*/ 2624920 h 4966483"/>
              <a:gd name="connsiteX253" fmla="*/ 212884 w 4027599"/>
              <a:gd name="connsiteY253" fmla="*/ 2381018 h 4966483"/>
              <a:gd name="connsiteX254" fmla="*/ 382958 w 4027599"/>
              <a:gd name="connsiteY254" fmla="*/ 2376808 h 4966483"/>
              <a:gd name="connsiteX255" fmla="*/ 26800 w 4027599"/>
              <a:gd name="connsiteY255" fmla="*/ 2376808 h 4966483"/>
              <a:gd name="connsiteX256" fmla="*/ 184918 w 4027599"/>
              <a:gd name="connsiteY256" fmla="*/ 2376808 h 4966483"/>
              <a:gd name="connsiteX257" fmla="*/ 228396 w 4027599"/>
              <a:gd name="connsiteY257" fmla="*/ 2620720 h 4966483"/>
              <a:gd name="connsiteX258" fmla="*/ 30756 w 4027599"/>
              <a:gd name="connsiteY258" fmla="*/ 2624920 h 4966483"/>
              <a:gd name="connsiteX259" fmla="*/ 26800 w 4027599"/>
              <a:gd name="connsiteY259" fmla="*/ 2376808 h 4966483"/>
              <a:gd name="connsiteX260" fmla="*/ 573145 w 4027599"/>
              <a:gd name="connsiteY260" fmla="*/ 2361306 h 4966483"/>
              <a:gd name="connsiteX261" fmla="*/ 709099 w 4027599"/>
              <a:gd name="connsiteY261" fmla="*/ 2592880 h 4966483"/>
              <a:gd name="connsiteX262" fmla="*/ 496670 w 4027599"/>
              <a:gd name="connsiteY262" fmla="*/ 2609418 h 4966483"/>
              <a:gd name="connsiteX263" fmla="*/ 398959 w 4027599"/>
              <a:gd name="connsiteY263" fmla="*/ 2369579 h 4966483"/>
              <a:gd name="connsiteX264" fmla="*/ 573145 w 4027599"/>
              <a:gd name="connsiteY264" fmla="*/ 2361306 h 4966483"/>
              <a:gd name="connsiteX265" fmla="*/ 754882 w 4027599"/>
              <a:gd name="connsiteY265" fmla="*/ 2345804 h 4966483"/>
              <a:gd name="connsiteX266" fmla="*/ 941709 w 4027599"/>
              <a:gd name="connsiteY266" fmla="*/ 2572533 h 4966483"/>
              <a:gd name="connsiteX267" fmla="*/ 729407 w 4027599"/>
              <a:gd name="connsiteY267" fmla="*/ 2593916 h 4966483"/>
              <a:gd name="connsiteX268" fmla="*/ 585043 w 4027599"/>
              <a:gd name="connsiteY268" fmla="*/ 2358639 h 4966483"/>
              <a:gd name="connsiteX269" fmla="*/ 754882 w 4027599"/>
              <a:gd name="connsiteY269" fmla="*/ 2345804 h 4966483"/>
              <a:gd name="connsiteX270" fmla="*/ 956400 w 4027599"/>
              <a:gd name="connsiteY270" fmla="*/ 2330292 h 4966483"/>
              <a:gd name="connsiteX271" fmla="*/ 1189821 w 4027599"/>
              <a:gd name="connsiteY271" fmla="*/ 2547937 h 4966483"/>
              <a:gd name="connsiteX272" fmla="*/ 977617 w 4027599"/>
              <a:gd name="connsiteY272" fmla="*/ 2578404 h 4966483"/>
              <a:gd name="connsiteX273" fmla="*/ 786639 w 4027599"/>
              <a:gd name="connsiteY273" fmla="*/ 2343352 h 4966483"/>
              <a:gd name="connsiteX274" fmla="*/ 956400 w 4027599"/>
              <a:gd name="connsiteY274" fmla="*/ 2330292 h 4966483"/>
              <a:gd name="connsiteX275" fmla="*/ 1142426 w 4027599"/>
              <a:gd name="connsiteY275" fmla="*/ 2314789 h 4966483"/>
              <a:gd name="connsiteX276" fmla="*/ 1422431 w 4027599"/>
              <a:gd name="connsiteY276" fmla="*/ 2513572 h 4966483"/>
              <a:gd name="connsiteX277" fmla="*/ 1210305 w 4027599"/>
              <a:gd name="connsiteY277" fmla="*/ 2547400 h 4966483"/>
              <a:gd name="connsiteX278" fmla="*/ 972723 w 4027599"/>
              <a:gd name="connsiteY278" fmla="*/ 2335938 h 4966483"/>
              <a:gd name="connsiteX279" fmla="*/ 1142426 w 4027599"/>
              <a:gd name="connsiteY279" fmla="*/ 2314789 h 4966483"/>
              <a:gd name="connsiteX280" fmla="*/ 2456805 w 4027599"/>
              <a:gd name="connsiteY280" fmla="*/ 2314780 h 4966483"/>
              <a:gd name="connsiteX281" fmla="*/ 2709508 w 4027599"/>
              <a:gd name="connsiteY281" fmla="*/ 2418879 h 4966483"/>
              <a:gd name="connsiteX282" fmla="*/ 2595787 w 4027599"/>
              <a:gd name="connsiteY282" fmla="*/ 2764488 h 4966483"/>
              <a:gd name="connsiteX283" fmla="*/ 2368354 w 4027599"/>
              <a:gd name="connsiteY283" fmla="*/ 2635411 h 4966483"/>
              <a:gd name="connsiteX284" fmla="*/ 2456805 w 4027599"/>
              <a:gd name="connsiteY284" fmla="*/ 2314780 h 4966483"/>
              <a:gd name="connsiteX285" fmla="*/ 1875031 w 4027599"/>
              <a:gd name="connsiteY285" fmla="*/ 2314780 h 4966483"/>
              <a:gd name="connsiteX286" fmla="*/ 2089228 w 4027599"/>
              <a:gd name="connsiteY286" fmla="*/ 2495921 h 4966483"/>
              <a:gd name="connsiteX287" fmla="*/ 2015087 w 4027599"/>
              <a:gd name="connsiteY287" fmla="*/ 2779990 h 4966483"/>
              <a:gd name="connsiteX288" fmla="*/ 1825604 w 4027599"/>
              <a:gd name="connsiteY288" fmla="*/ 2565910 h 4966483"/>
              <a:gd name="connsiteX289" fmla="*/ 1875031 w 4027599"/>
              <a:gd name="connsiteY289" fmla="*/ 2314780 h 4966483"/>
              <a:gd name="connsiteX290" fmla="*/ 2183969 w 4027599"/>
              <a:gd name="connsiteY290" fmla="*/ 2175222 h 4966483"/>
              <a:gd name="connsiteX291" fmla="*/ 2430382 w 4027599"/>
              <a:gd name="connsiteY291" fmla="*/ 2305510 h 4966483"/>
              <a:gd name="connsiteX292" fmla="*/ 2345408 w 4027599"/>
              <a:gd name="connsiteY292" fmla="*/ 2624930 h 4966483"/>
              <a:gd name="connsiteX293" fmla="*/ 2120242 w 4027599"/>
              <a:gd name="connsiteY293" fmla="*/ 2469430 h 4966483"/>
              <a:gd name="connsiteX294" fmla="*/ 2183969 w 4027599"/>
              <a:gd name="connsiteY294" fmla="*/ 2175222 h 4966483"/>
              <a:gd name="connsiteX295" fmla="*/ 3481752 w 4027599"/>
              <a:gd name="connsiteY295" fmla="*/ 2159710 h 4966483"/>
              <a:gd name="connsiteX296" fmla="*/ 3779487 w 4027599"/>
              <a:gd name="connsiteY296" fmla="*/ 2189805 h 4966483"/>
              <a:gd name="connsiteX297" fmla="*/ 3622346 w 4027599"/>
              <a:gd name="connsiteY297" fmla="*/ 2593906 h 4966483"/>
              <a:gd name="connsiteX298" fmla="*/ 3345291 w 4027599"/>
              <a:gd name="connsiteY298" fmla="*/ 2555214 h 4966483"/>
              <a:gd name="connsiteX299" fmla="*/ 3481752 w 4027599"/>
              <a:gd name="connsiteY299" fmla="*/ 2159710 h 4966483"/>
              <a:gd name="connsiteX300" fmla="*/ 3159861 w 4027599"/>
              <a:gd name="connsiteY300" fmla="*/ 2113193 h 4966483"/>
              <a:gd name="connsiteX301" fmla="*/ 3453845 w 4027599"/>
              <a:gd name="connsiteY301" fmla="*/ 2159563 h 4966483"/>
              <a:gd name="connsiteX302" fmla="*/ 3319454 w 4027599"/>
              <a:gd name="connsiteY302" fmla="*/ 2547390 h 4966483"/>
              <a:gd name="connsiteX303" fmla="*/ 3050662 w 4027599"/>
              <a:gd name="connsiteY303" fmla="*/ 2484160 h 4966483"/>
              <a:gd name="connsiteX304" fmla="*/ 3159861 w 4027599"/>
              <a:gd name="connsiteY304" fmla="*/ 2113193 h 4966483"/>
              <a:gd name="connsiteX305" fmla="*/ 265545 w 4027599"/>
              <a:gd name="connsiteY305" fmla="*/ 2113193 h 4966483"/>
              <a:gd name="connsiteX306" fmla="*/ 367954 w 4027599"/>
              <a:gd name="connsiteY306" fmla="*/ 2341652 h 4966483"/>
              <a:gd name="connsiteX307" fmla="*/ 208205 w 4027599"/>
              <a:gd name="connsiteY307" fmla="*/ 2345804 h 4966483"/>
              <a:gd name="connsiteX308" fmla="*/ 150856 w 4027599"/>
              <a:gd name="connsiteY308" fmla="*/ 2117345 h 4966483"/>
              <a:gd name="connsiteX309" fmla="*/ 265545 w 4027599"/>
              <a:gd name="connsiteY309" fmla="*/ 2113193 h 4966483"/>
              <a:gd name="connsiteX310" fmla="*/ 11288 w 4027599"/>
              <a:gd name="connsiteY310" fmla="*/ 2113193 h 4966483"/>
              <a:gd name="connsiteX311" fmla="*/ 130694 w 4027599"/>
              <a:gd name="connsiteY311" fmla="*/ 2113193 h 4966483"/>
              <a:gd name="connsiteX312" fmla="*/ 181870 w 4027599"/>
              <a:gd name="connsiteY312" fmla="*/ 2345804 h 4966483"/>
              <a:gd name="connsiteX313" fmla="*/ 15547 w 4027599"/>
              <a:gd name="connsiteY313" fmla="*/ 2345804 h 4966483"/>
              <a:gd name="connsiteX314" fmla="*/ 11288 w 4027599"/>
              <a:gd name="connsiteY314" fmla="*/ 2113193 h 4966483"/>
              <a:gd name="connsiteX315" fmla="*/ 654309 w 4027599"/>
              <a:gd name="connsiteY315" fmla="*/ 2097691 h 4966483"/>
              <a:gd name="connsiteX316" fmla="*/ 910695 w 4027599"/>
              <a:gd name="connsiteY316" fmla="*/ 2302501 h 4966483"/>
              <a:gd name="connsiteX317" fmla="*/ 749422 w 4027599"/>
              <a:gd name="connsiteY317" fmla="*/ 2314789 h 4966483"/>
              <a:gd name="connsiteX318" fmla="*/ 538527 w 4027599"/>
              <a:gd name="connsiteY318" fmla="*/ 2105887 h 4966483"/>
              <a:gd name="connsiteX319" fmla="*/ 654309 w 4027599"/>
              <a:gd name="connsiteY319" fmla="*/ 2097691 h 4966483"/>
              <a:gd name="connsiteX320" fmla="*/ 527244 w 4027599"/>
              <a:gd name="connsiteY320" fmla="*/ 2097691 h 4966483"/>
              <a:gd name="connsiteX321" fmla="*/ 724611 w 4027599"/>
              <a:gd name="connsiteY321" fmla="*/ 2317378 h 4966483"/>
              <a:gd name="connsiteX322" fmla="*/ 567528 w 4027599"/>
              <a:gd name="connsiteY322" fmla="*/ 2330301 h 4966483"/>
              <a:gd name="connsiteX323" fmla="*/ 414470 w 4027599"/>
              <a:gd name="connsiteY323" fmla="*/ 2101999 h 4966483"/>
              <a:gd name="connsiteX324" fmla="*/ 527244 w 4027599"/>
              <a:gd name="connsiteY324" fmla="*/ 2097691 h 4966483"/>
              <a:gd name="connsiteX325" fmla="*/ 386113 w 4027599"/>
              <a:gd name="connsiteY325" fmla="*/ 2097691 h 4966483"/>
              <a:gd name="connsiteX326" fmla="*/ 538527 w 4027599"/>
              <a:gd name="connsiteY326" fmla="*/ 2321842 h 4966483"/>
              <a:gd name="connsiteX327" fmla="*/ 377879 w 4027599"/>
              <a:gd name="connsiteY327" fmla="*/ 2330301 h 4966483"/>
              <a:gd name="connsiteX328" fmla="*/ 274902 w 4027599"/>
              <a:gd name="connsiteY328" fmla="*/ 2101921 h 4966483"/>
              <a:gd name="connsiteX329" fmla="*/ 386113 w 4027599"/>
              <a:gd name="connsiteY329" fmla="*/ 2097691 h 4966483"/>
              <a:gd name="connsiteX330" fmla="*/ 1642147 w 4027599"/>
              <a:gd name="connsiteY330" fmla="*/ 2082179 h 4966483"/>
              <a:gd name="connsiteX331" fmla="*/ 1856618 w 4027599"/>
              <a:gd name="connsiteY331" fmla="*/ 2295927 h 4966483"/>
              <a:gd name="connsiteX332" fmla="*/ 1801955 w 4027599"/>
              <a:gd name="connsiteY332" fmla="*/ 2547390 h 4966483"/>
              <a:gd name="connsiteX333" fmla="*/ 1608505 w 4027599"/>
              <a:gd name="connsiteY333" fmla="*/ 2300118 h 4966483"/>
              <a:gd name="connsiteX334" fmla="*/ 1642147 w 4027599"/>
              <a:gd name="connsiteY334" fmla="*/ 2082179 h 4966483"/>
              <a:gd name="connsiteX335" fmla="*/ 788915 w 4027599"/>
              <a:gd name="connsiteY335" fmla="*/ 2082179 h 4966483"/>
              <a:gd name="connsiteX336" fmla="*/ 1096779 w 4027599"/>
              <a:gd name="connsiteY336" fmla="*/ 2282252 h 4966483"/>
              <a:gd name="connsiteX337" fmla="*/ 936688 w 4027599"/>
              <a:gd name="connsiteY337" fmla="*/ 2299278 h 4966483"/>
              <a:gd name="connsiteX338" fmla="*/ 678085 w 4027599"/>
              <a:gd name="connsiteY338" fmla="*/ 2090697 h 4966483"/>
              <a:gd name="connsiteX339" fmla="*/ 788915 w 4027599"/>
              <a:gd name="connsiteY339" fmla="*/ 2082179 h 4966483"/>
              <a:gd name="connsiteX340" fmla="*/ 2844837 w 4027599"/>
              <a:gd name="connsiteY340" fmla="*/ 2051165 h 4966483"/>
              <a:gd name="connsiteX341" fmla="*/ 3128193 w 4027599"/>
              <a:gd name="connsiteY341" fmla="*/ 2114405 h 4966483"/>
              <a:gd name="connsiteX342" fmla="*/ 3018232 w 4027599"/>
              <a:gd name="connsiteY342" fmla="*/ 2485362 h 4966483"/>
              <a:gd name="connsiteX343" fmla="*/ 2756024 w 4027599"/>
              <a:gd name="connsiteY343" fmla="*/ 2401052 h 4966483"/>
              <a:gd name="connsiteX344" fmla="*/ 2844837 w 4027599"/>
              <a:gd name="connsiteY344" fmla="*/ 2051165 h 4966483"/>
              <a:gd name="connsiteX345" fmla="*/ 1933464 w 4027599"/>
              <a:gd name="connsiteY345" fmla="*/ 2020151 h 4966483"/>
              <a:gd name="connsiteX346" fmla="*/ 2166758 w 4027599"/>
              <a:gd name="connsiteY346" fmla="*/ 2166274 h 4966483"/>
              <a:gd name="connsiteX347" fmla="*/ 2104270 w 4027599"/>
              <a:gd name="connsiteY347" fmla="*/ 2454348 h 4966483"/>
              <a:gd name="connsiteX348" fmla="*/ 1887631 w 4027599"/>
              <a:gd name="connsiteY348" fmla="*/ 2274828 h 4966483"/>
              <a:gd name="connsiteX349" fmla="*/ 1933464 w 4027599"/>
              <a:gd name="connsiteY349" fmla="*/ 2020151 h 4966483"/>
              <a:gd name="connsiteX350" fmla="*/ 2528787 w 4027599"/>
              <a:gd name="connsiteY350" fmla="*/ 1958123 h 4966483"/>
              <a:gd name="connsiteX351" fmla="*/ 2802550 w 4027599"/>
              <a:gd name="connsiteY351" fmla="*/ 2036122 h 4966483"/>
              <a:gd name="connsiteX352" fmla="*/ 2718319 w 4027599"/>
              <a:gd name="connsiteY352" fmla="*/ 2376818 h 4966483"/>
              <a:gd name="connsiteX353" fmla="*/ 2461396 w 4027599"/>
              <a:gd name="connsiteY353" fmla="*/ 2274203 h 4966483"/>
              <a:gd name="connsiteX354" fmla="*/ 2528787 w 4027599"/>
              <a:gd name="connsiteY354" fmla="*/ 1958123 h 4966483"/>
              <a:gd name="connsiteX355" fmla="*/ 150846 w 4027599"/>
              <a:gd name="connsiteY355" fmla="*/ 1880593 h 4966483"/>
              <a:gd name="connsiteX356" fmla="*/ 212874 w 4027599"/>
              <a:gd name="connsiteY356" fmla="*/ 1880593 h 4966483"/>
              <a:gd name="connsiteX357" fmla="*/ 214281 w 4027599"/>
              <a:gd name="connsiteY357" fmla="*/ 1880593 h 4966483"/>
              <a:gd name="connsiteX358" fmla="*/ 276924 w 4027599"/>
              <a:gd name="connsiteY358" fmla="*/ 1880593 h 4966483"/>
              <a:gd name="connsiteX359" fmla="*/ 507513 w 4027599"/>
              <a:gd name="connsiteY359" fmla="*/ 2078155 h 4966483"/>
              <a:gd name="connsiteX360" fmla="*/ 392218 w 4027599"/>
              <a:gd name="connsiteY360" fmla="*/ 2082189 h 4966483"/>
              <a:gd name="connsiteX361" fmla="*/ 237754 w 4027599"/>
              <a:gd name="connsiteY361" fmla="*/ 1908569 h 4966483"/>
              <a:gd name="connsiteX362" fmla="*/ 383456 w 4027599"/>
              <a:gd name="connsiteY362" fmla="*/ 2082189 h 4966483"/>
              <a:gd name="connsiteX363" fmla="*/ 269266 w 4027599"/>
              <a:gd name="connsiteY363" fmla="*/ 2082189 h 4966483"/>
              <a:gd name="connsiteX364" fmla="*/ 150846 w 4027599"/>
              <a:gd name="connsiteY364" fmla="*/ 1880593 h 4966483"/>
              <a:gd name="connsiteX365" fmla="*/ 73316 w 4027599"/>
              <a:gd name="connsiteY365" fmla="*/ 1880583 h 4966483"/>
              <a:gd name="connsiteX366" fmla="*/ 139769 w 4027599"/>
              <a:gd name="connsiteY366" fmla="*/ 1880583 h 4966483"/>
              <a:gd name="connsiteX367" fmla="*/ 259400 w 4027599"/>
              <a:gd name="connsiteY367" fmla="*/ 2093511 h 4966483"/>
              <a:gd name="connsiteX368" fmla="*/ 139769 w 4027599"/>
              <a:gd name="connsiteY368" fmla="*/ 2097682 h 4966483"/>
              <a:gd name="connsiteX369" fmla="*/ 73316 w 4027599"/>
              <a:gd name="connsiteY369" fmla="*/ 1880583 h 4966483"/>
              <a:gd name="connsiteX370" fmla="*/ 11288 w 4027599"/>
              <a:gd name="connsiteY370" fmla="*/ 1880583 h 4966483"/>
              <a:gd name="connsiteX371" fmla="*/ 73316 w 4027599"/>
              <a:gd name="connsiteY371" fmla="*/ 1880583 h 4966483"/>
              <a:gd name="connsiteX372" fmla="*/ 135344 w 4027599"/>
              <a:gd name="connsiteY372" fmla="*/ 2097682 h 4966483"/>
              <a:gd name="connsiteX373" fmla="*/ 15713 w 4027599"/>
              <a:gd name="connsiteY373" fmla="*/ 2097682 h 4966483"/>
              <a:gd name="connsiteX374" fmla="*/ 11288 w 4027599"/>
              <a:gd name="connsiteY374" fmla="*/ 1880583 h 4966483"/>
              <a:gd name="connsiteX375" fmla="*/ 0 w 4027599"/>
              <a:gd name="connsiteY375" fmla="*/ 1880583 h 4966483"/>
              <a:gd name="connsiteX376" fmla="*/ 11288 w 4027599"/>
              <a:gd name="connsiteY376" fmla="*/ 1880583 h 4966483"/>
              <a:gd name="connsiteX377" fmla="*/ 6697 w 4027599"/>
              <a:gd name="connsiteY377" fmla="*/ 2097682 h 4966483"/>
              <a:gd name="connsiteX378" fmla="*/ 0 w 4027599"/>
              <a:gd name="connsiteY378" fmla="*/ 2097682 h 4966483"/>
              <a:gd name="connsiteX379" fmla="*/ 352442 w 4027599"/>
              <a:gd name="connsiteY379" fmla="*/ 1865081 h 4966483"/>
              <a:gd name="connsiteX380" fmla="*/ 415437 w 4027599"/>
              <a:gd name="connsiteY380" fmla="*/ 1865081 h 4966483"/>
              <a:gd name="connsiteX381" fmla="*/ 755625 w 4027599"/>
              <a:gd name="connsiteY381" fmla="*/ 2058277 h 4966483"/>
              <a:gd name="connsiteX382" fmla="*/ 646426 w 4027599"/>
              <a:gd name="connsiteY382" fmla="*/ 2066677 h 4966483"/>
              <a:gd name="connsiteX383" fmla="*/ 352442 w 4027599"/>
              <a:gd name="connsiteY383" fmla="*/ 1865081 h 4966483"/>
              <a:gd name="connsiteX384" fmla="*/ 348662 w 4027599"/>
              <a:gd name="connsiteY384" fmla="*/ 1865081 h 4966483"/>
              <a:gd name="connsiteX385" fmla="*/ 631569 w 4027599"/>
              <a:gd name="connsiteY385" fmla="*/ 2077842 h 4966483"/>
              <a:gd name="connsiteX386" fmla="*/ 519234 w 4027599"/>
              <a:gd name="connsiteY386" fmla="*/ 2082179 h 4966483"/>
              <a:gd name="connsiteX387" fmla="*/ 290414 w 4027599"/>
              <a:gd name="connsiteY387" fmla="*/ 1869428 h 4966483"/>
              <a:gd name="connsiteX388" fmla="*/ 348662 w 4027599"/>
              <a:gd name="connsiteY388" fmla="*/ 1865081 h 4966483"/>
              <a:gd name="connsiteX389" fmla="*/ 2248068 w 4027599"/>
              <a:gd name="connsiteY389" fmla="*/ 1849569 h 4966483"/>
              <a:gd name="connsiteX390" fmla="*/ 2507912 w 4027599"/>
              <a:gd name="connsiteY390" fmla="*/ 1945874 h 4966483"/>
              <a:gd name="connsiteX391" fmla="*/ 2445044 w 4027599"/>
              <a:gd name="connsiteY391" fmla="*/ 2268264 h 4966483"/>
              <a:gd name="connsiteX392" fmla="*/ 2197772 w 4027599"/>
              <a:gd name="connsiteY392" fmla="*/ 2142654 h 4966483"/>
              <a:gd name="connsiteX393" fmla="*/ 2248068 w 4027599"/>
              <a:gd name="connsiteY393" fmla="*/ 1849569 h 4966483"/>
              <a:gd name="connsiteX394" fmla="*/ 1683506 w 4027599"/>
              <a:gd name="connsiteY394" fmla="*/ 1834067 h 4966483"/>
              <a:gd name="connsiteX395" fmla="*/ 1903144 w 4027599"/>
              <a:gd name="connsiteY395" fmla="*/ 1999892 h 4966483"/>
              <a:gd name="connsiteX396" fmla="*/ 1862468 w 4027599"/>
              <a:gd name="connsiteY396" fmla="*/ 2252761 h 4966483"/>
              <a:gd name="connsiteX397" fmla="*/ 1655031 w 4027599"/>
              <a:gd name="connsiteY397" fmla="*/ 2045490 h 4966483"/>
              <a:gd name="connsiteX398" fmla="*/ 1683506 w 4027599"/>
              <a:gd name="connsiteY398" fmla="*/ 1834067 h 4966483"/>
              <a:gd name="connsiteX399" fmla="*/ 1427022 w 4027599"/>
              <a:gd name="connsiteY399" fmla="*/ 1818555 h 4966483"/>
              <a:gd name="connsiteX400" fmla="*/ 1624017 w 4027599"/>
              <a:gd name="connsiteY400" fmla="*/ 2055903 h 4966483"/>
              <a:gd name="connsiteX401" fmla="*/ 1595875 w 4027599"/>
              <a:gd name="connsiteY401" fmla="*/ 2268264 h 4966483"/>
              <a:gd name="connsiteX402" fmla="*/ 1406919 w 4027599"/>
              <a:gd name="connsiteY402" fmla="*/ 1989284 h 4966483"/>
              <a:gd name="connsiteX403" fmla="*/ 1427022 w 4027599"/>
              <a:gd name="connsiteY403" fmla="*/ 1818555 h 4966483"/>
              <a:gd name="connsiteX404" fmla="*/ 3595708 w 4027599"/>
              <a:gd name="connsiteY404" fmla="*/ 1725513 h 4966483"/>
              <a:gd name="connsiteX405" fmla="*/ 3919055 w 4027599"/>
              <a:gd name="connsiteY405" fmla="*/ 1746661 h 4966483"/>
              <a:gd name="connsiteX406" fmla="*/ 3802980 w 4027599"/>
              <a:gd name="connsiteY406" fmla="*/ 2144207 h 4966483"/>
              <a:gd name="connsiteX407" fmla="*/ 3500361 w 4027599"/>
              <a:gd name="connsiteY407" fmla="*/ 2114610 h 4966483"/>
              <a:gd name="connsiteX408" fmla="*/ 3595708 w 4027599"/>
              <a:gd name="connsiteY408" fmla="*/ 1725513 h 4966483"/>
              <a:gd name="connsiteX409" fmla="*/ 1968825 w 4027599"/>
              <a:gd name="connsiteY409" fmla="*/ 1725513 h 4966483"/>
              <a:gd name="connsiteX410" fmla="*/ 2228796 w 4027599"/>
              <a:gd name="connsiteY410" fmla="*/ 1838912 h 4966483"/>
              <a:gd name="connsiteX411" fmla="*/ 2181137 w 4027599"/>
              <a:gd name="connsiteY411" fmla="*/ 2128696 h 4966483"/>
              <a:gd name="connsiteX412" fmla="*/ 1934158 w 4027599"/>
              <a:gd name="connsiteY412" fmla="*/ 1985904 h 4966483"/>
              <a:gd name="connsiteX413" fmla="*/ 1968825 w 4027599"/>
              <a:gd name="connsiteY413" fmla="*/ 1725513 h 4966483"/>
              <a:gd name="connsiteX414" fmla="*/ 3253079 w 4027599"/>
              <a:gd name="connsiteY414" fmla="*/ 1694499 h 4966483"/>
              <a:gd name="connsiteX415" fmla="*/ 3562399 w 4027599"/>
              <a:gd name="connsiteY415" fmla="*/ 1728336 h 4966483"/>
              <a:gd name="connsiteX416" fmla="*/ 3467540 w 4027599"/>
              <a:gd name="connsiteY416" fmla="*/ 2113193 h 4966483"/>
              <a:gd name="connsiteX417" fmla="*/ 3174718 w 4027599"/>
              <a:gd name="connsiteY417" fmla="*/ 2070907 h 4966483"/>
              <a:gd name="connsiteX418" fmla="*/ 3253079 w 4027599"/>
              <a:gd name="connsiteY418" fmla="*/ 1694499 h 4966483"/>
              <a:gd name="connsiteX419" fmla="*/ 2926069 w 4027599"/>
              <a:gd name="connsiteY419" fmla="*/ 1647983 h 4966483"/>
              <a:gd name="connsiteX420" fmla="*/ 3221244 w 4027599"/>
              <a:gd name="connsiteY420" fmla="*/ 1691149 h 4966483"/>
              <a:gd name="connsiteX421" fmla="*/ 3143353 w 4027599"/>
              <a:gd name="connsiteY421" fmla="*/ 2066677 h 4966483"/>
              <a:gd name="connsiteX422" fmla="*/ 2864578 w 4027599"/>
              <a:gd name="connsiteY422" fmla="*/ 2006251 h 4966483"/>
              <a:gd name="connsiteX423" fmla="*/ 2926069 w 4027599"/>
              <a:gd name="connsiteY423" fmla="*/ 1647983 h 4966483"/>
              <a:gd name="connsiteX424" fmla="*/ 11288 w 4027599"/>
              <a:gd name="connsiteY424" fmla="*/ 1647983 h 4966483"/>
              <a:gd name="connsiteX425" fmla="*/ 0 w 4027599"/>
              <a:gd name="connsiteY425" fmla="*/ 1655005 h 4966483"/>
              <a:gd name="connsiteX426" fmla="*/ 0 w 4027599"/>
              <a:gd name="connsiteY426" fmla="*/ 1653916 h 4966483"/>
              <a:gd name="connsiteX427" fmla="*/ 11288 w 4027599"/>
              <a:gd name="connsiteY427" fmla="*/ 1647983 h 4966483"/>
              <a:gd name="connsiteX428" fmla="*/ 0 w 4027599"/>
              <a:gd name="connsiteY428" fmla="*/ 1656884 h 4966483"/>
              <a:gd name="connsiteX429" fmla="*/ 0 w 4027599"/>
              <a:gd name="connsiteY429" fmla="*/ 1655175 h 4966483"/>
              <a:gd name="connsiteX430" fmla="*/ 11288 w 4027599"/>
              <a:gd name="connsiteY430" fmla="*/ 1647983 h 4966483"/>
              <a:gd name="connsiteX431" fmla="*/ 0 w 4027599"/>
              <a:gd name="connsiteY431" fmla="*/ 1659747 h 4966483"/>
              <a:gd name="connsiteX432" fmla="*/ 0 w 4027599"/>
              <a:gd name="connsiteY432" fmla="*/ 1656928 h 4966483"/>
              <a:gd name="connsiteX433" fmla="*/ 11288 w 4027599"/>
              <a:gd name="connsiteY433" fmla="*/ 1647983 h 4966483"/>
              <a:gd name="connsiteX434" fmla="*/ 0 w 4027599"/>
              <a:gd name="connsiteY434" fmla="*/ 1666675 h 4966483"/>
              <a:gd name="connsiteX435" fmla="*/ 0 w 4027599"/>
              <a:gd name="connsiteY435" fmla="*/ 1660884 h 4966483"/>
              <a:gd name="connsiteX436" fmla="*/ 11288 w 4027599"/>
              <a:gd name="connsiteY436" fmla="*/ 1647983 h 4966483"/>
              <a:gd name="connsiteX437" fmla="*/ 0 w 4027599"/>
              <a:gd name="connsiteY437" fmla="*/ 1683787 h 4966483"/>
              <a:gd name="connsiteX438" fmla="*/ 0 w 4027599"/>
              <a:gd name="connsiteY438" fmla="*/ 1667737 h 4966483"/>
              <a:gd name="connsiteX439" fmla="*/ 11288 w 4027599"/>
              <a:gd name="connsiteY439" fmla="*/ 1647983 h 4966483"/>
              <a:gd name="connsiteX440" fmla="*/ 6853 w 4027599"/>
              <a:gd name="connsiteY440" fmla="*/ 1865081 h 4966483"/>
              <a:gd name="connsiteX441" fmla="*/ 0 w 4027599"/>
              <a:gd name="connsiteY441" fmla="*/ 1865081 h 4966483"/>
              <a:gd name="connsiteX442" fmla="*/ 0 w 4027599"/>
              <a:gd name="connsiteY442" fmla="*/ 1687491 h 4966483"/>
              <a:gd name="connsiteX443" fmla="*/ 11288 w 4027599"/>
              <a:gd name="connsiteY443" fmla="*/ 1647983 h 4966483"/>
              <a:gd name="connsiteX444" fmla="*/ 73316 w 4027599"/>
              <a:gd name="connsiteY444" fmla="*/ 1865081 h 4966483"/>
              <a:gd name="connsiteX445" fmla="*/ 15713 w 4027599"/>
              <a:gd name="connsiteY445" fmla="*/ 1865081 h 4966483"/>
              <a:gd name="connsiteX446" fmla="*/ 11288 w 4027599"/>
              <a:gd name="connsiteY446" fmla="*/ 1647983 h 4966483"/>
              <a:gd name="connsiteX447" fmla="*/ 11288 w 4027599"/>
              <a:gd name="connsiteY447" fmla="*/ 1647983 h 4966483"/>
              <a:gd name="connsiteX448" fmla="*/ 135344 w 4027599"/>
              <a:gd name="connsiteY448" fmla="*/ 1865081 h 4966483"/>
              <a:gd name="connsiteX449" fmla="*/ 79734 w 4027599"/>
              <a:gd name="connsiteY449" fmla="*/ 1865081 h 4966483"/>
              <a:gd name="connsiteX450" fmla="*/ 11288 w 4027599"/>
              <a:gd name="connsiteY450" fmla="*/ 1647983 h 4966483"/>
              <a:gd name="connsiteX451" fmla="*/ 11288 w 4027599"/>
              <a:gd name="connsiteY451" fmla="*/ 1647983 h 4966483"/>
              <a:gd name="connsiteX452" fmla="*/ 197372 w 4027599"/>
              <a:gd name="connsiteY452" fmla="*/ 1860656 h 4966483"/>
              <a:gd name="connsiteX453" fmla="*/ 138167 w 4027599"/>
              <a:gd name="connsiteY453" fmla="*/ 1865081 h 4966483"/>
              <a:gd name="connsiteX454" fmla="*/ 11288 w 4027599"/>
              <a:gd name="connsiteY454" fmla="*/ 1647983 h 4966483"/>
              <a:gd name="connsiteX455" fmla="*/ 11288 w 4027599"/>
              <a:gd name="connsiteY455" fmla="*/ 1647983 h 4966483"/>
              <a:gd name="connsiteX456" fmla="*/ 259400 w 4027599"/>
              <a:gd name="connsiteY456" fmla="*/ 1849579 h 4966483"/>
              <a:gd name="connsiteX457" fmla="*/ 200527 w 4027599"/>
              <a:gd name="connsiteY457" fmla="*/ 1849579 h 4966483"/>
              <a:gd name="connsiteX458" fmla="*/ 11288 w 4027599"/>
              <a:gd name="connsiteY458" fmla="*/ 1647983 h 4966483"/>
              <a:gd name="connsiteX459" fmla="*/ 11288 w 4027599"/>
              <a:gd name="connsiteY459" fmla="*/ 1647983 h 4966483"/>
              <a:gd name="connsiteX460" fmla="*/ 321428 w 4027599"/>
              <a:gd name="connsiteY460" fmla="*/ 1849579 h 4966483"/>
              <a:gd name="connsiteX461" fmla="*/ 262751 w 4027599"/>
              <a:gd name="connsiteY461" fmla="*/ 1849579 h 4966483"/>
              <a:gd name="connsiteX462" fmla="*/ 11288 w 4027599"/>
              <a:gd name="connsiteY462" fmla="*/ 1647983 h 4966483"/>
              <a:gd name="connsiteX463" fmla="*/ 11288 w 4027599"/>
              <a:gd name="connsiteY463" fmla="*/ 1647983 h 4966483"/>
              <a:gd name="connsiteX464" fmla="*/ 383456 w 4027599"/>
              <a:gd name="connsiteY464" fmla="*/ 1845379 h 4966483"/>
              <a:gd name="connsiteX465" fmla="*/ 324916 w 4027599"/>
              <a:gd name="connsiteY465" fmla="*/ 1849579 h 4966483"/>
              <a:gd name="connsiteX466" fmla="*/ 11288 w 4027599"/>
              <a:gd name="connsiteY466" fmla="*/ 1647983 h 4966483"/>
              <a:gd name="connsiteX467" fmla="*/ 1438744 w 4027599"/>
              <a:gd name="connsiteY467" fmla="*/ 1632471 h 4966483"/>
              <a:gd name="connsiteX468" fmla="*/ 1655031 w 4027599"/>
              <a:gd name="connsiteY468" fmla="*/ 1825667 h 4966483"/>
              <a:gd name="connsiteX469" fmla="*/ 1626469 w 4027599"/>
              <a:gd name="connsiteY469" fmla="*/ 2035654 h 4966483"/>
              <a:gd name="connsiteX470" fmla="*/ 1422421 w 4027599"/>
              <a:gd name="connsiteY470" fmla="*/ 1804665 h 4966483"/>
              <a:gd name="connsiteX471" fmla="*/ 1438744 w 4027599"/>
              <a:gd name="connsiteY471" fmla="*/ 1632471 h 4966483"/>
              <a:gd name="connsiteX472" fmla="*/ 2585833 w 4027599"/>
              <a:gd name="connsiteY472" fmla="*/ 1585955 h 4966483"/>
              <a:gd name="connsiteX473" fmla="*/ 2880080 w 4027599"/>
              <a:gd name="connsiteY473" fmla="*/ 1641126 h 4966483"/>
              <a:gd name="connsiteX474" fmla="*/ 2816118 w 4027599"/>
              <a:gd name="connsiteY474" fmla="*/ 1989137 h 4966483"/>
              <a:gd name="connsiteX475" fmla="*/ 2538926 w 4027599"/>
              <a:gd name="connsiteY475" fmla="*/ 1912750 h 4966483"/>
              <a:gd name="connsiteX476" fmla="*/ 2585833 w 4027599"/>
              <a:gd name="connsiteY476" fmla="*/ 1585955 h 4966483"/>
              <a:gd name="connsiteX477" fmla="*/ 1707310 w 4027599"/>
              <a:gd name="connsiteY477" fmla="*/ 1585955 h 4966483"/>
              <a:gd name="connsiteX478" fmla="*/ 1949669 w 4027599"/>
              <a:gd name="connsiteY478" fmla="*/ 1718021 h 4966483"/>
              <a:gd name="connsiteX479" fmla="*/ 1919906 w 4027599"/>
              <a:gd name="connsiteY479" fmla="*/ 1973635 h 4966483"/>
              <a:gd name="connsiteX480" fmla="*/ 1686045 w 4027599"/>
              <a:gd name="connsiteY480" fmla="*/ 1807488 h 4966483"/>
              <a:gd name="connsiteX481" fmla="*/ 1707310 w 4027599"/>
              <a:gd name="connsiteY481" fmla="*/ 1585955 h 4966483"/>
              <a:gd name="connsiteX482" fmla="*/ 2277832 w 4027599"/>
              <a:gd name="connsiteY482" fmla="*/ 1523927 h 4966483"/>
              <a:gd name="connsiteX483" fmla="*/ 2554438 w 4027599"/>
              <a:gd name="connsiteY483" fmla="*/ 1591357 h 4966483"/>
              <a:gd name="connsiteX484" fmla="*/ 2508342 w 4027599"/>
              <a:gd name="connsiteY484" fmla="*/ 1911607 h 4966483"/>
              <a:gd name="connsiteX485" fmla="*/ 2244298 w 4027599"/>
              <a:gd name="connsiteY485" fmla="*/ 1818907 h 4966483"/>
              <a:gd name="connsiteX486" fmla="*/ 2277832 w 4027599"/>
              <a:gd name="connsiteY486" fmla="*/ 1523927 h 4966483"/>
              <a:gd name="connsiteX487" fmla="*/ 1182827 w 4027599"/>
              <a:gd name="connsiteY487" fmla="*/ 1508415 h 4966483"/>
              <a:gd name="connsiteX488" fmla="*/ 1391407 w 4027599"/>
              <a:gd name="connsiteY488" fmla="*/ 1773993 h 4966483"/>
              <a:gd name="connsiteX489" fmla="*/ 1374381 w 4027599"/>
              <a:gd name="connsiteY489" fmla="*/ 1942611 h 4966483"/>
              <a:gd name="connsiteX490" fmla="*/ 1174309 w 4027599"/>
              <a:gd name="connsiteY490" fmla="*/ 1626454 h 4966483"/>
              <a:gd name="connsiteX491" fmla="*/ 1182827 w 4027599"/>
              <a:gd name="connsiteY491" fmla="*/ 1508415 h 4966483"/>
              <a:gd name="connsiteX492" fmla="*/ 2005299 w 4027599"/>
              <a:gd name="connsiteY492" fmla="*/ 1430885 h 4966483"/>
              <a:gd name="connsiteX493" fmla="*/ 2259800 w 4027599"/>
              <a:gd name="connsiteY493" fmla="*/ 1507888 h 4966483"/>
              <a:gd name="connsiteX494" fmla="*/ 2226959 w 4027599"/>
              <a:gd name="connsiteY494" fmla="*/ 1803053 h 4966483"/>
              <a:gd name="connsiteX495" fmla="*/ 1980674 w 4027599"/>
              <a:gd name="connsiteY495" fmla="*/ 1691833 h 4966483"/>
              <a:gd name="connsiteX496" fmla="*/ 2005299 w 4027599"/>
              <a:gd name="connsiteY496" fmla="*/ 1430885 h 4966483"/>
              <a:gd name="connsiteX497" fmla="*/ 1450768 w 4027599"/>
              <a:gd name="connsiteY497" fmla="*/ 1430885 h 4966483"/>
              <a:gd name="connsiteX498" fmla="*/ 1686045 w 4027599"/>
              <a:gd name="connsiteY498" fmla="*/ 1573550 h 4966483"/>
              <a:gd name="connsiteX499" fmla="*/ 1664653 w 4027599"/>
              <a:gd name="connsiteY499" fmla="*/ 1787551 h 4966483"/>
              <a:gd name="connsiteX500" fmla="*/ 1437933 w 4027599"/>
              <a:gd name="connsiteY500" fmla="*/ 1602923 h 4966483"/>
              <a:gd name="connsiteX501" fmla="*/ 1450768 w 4027599"/>
              <a:gd name="connsiteY501" fmla="*/ 1430885 h 4966483"/>
              <a:gd name="connsiteX502" fmla="*/ 1198017 w 4027599"/>
              <a:gd name="connsiteY502" fmla="*/ 1384359 h 4966483"/>
              <a:gd name="connsiteX503" fmla="*/ 1406919 w 4027599"/>
              <a:gd name="connsiteY503" fmla="*/ 1595254 h 4966483"/>
              <a:gd name="connsiteX504" fmla="*/ 1390538 w 4027599"/>
              <a:gd name="connsiteY504" fmla="*/ 1756527 h 4966483"/>
              <a:gd name="connsiteX505" fmla="*/ 1189821 w 4027599"/>
              <a:gd name="connsiteY505" fmla="*/ 1500151 h 4966483"/>
              <a:gd name="connsiteX506" fmla="*/ 1198017 w 4027599"/>
              <a:gd name="connsiteY506" fmla="*/ 1384359 h 4966483"/>
              <a:gd name="connsiteX507" fmla="*/ 1729612 w 4027599"/>
              <a:gd name="connsiteY507" fmla="*/ 1353345 h 4966483"/>
              <a:gd name="connsiteX508" fmla="*/ 1980683 w 4027599"/>
              <a:gd name="connsiteY508" fmla="*/ 1433757 h 4966483"/>
              <a:gd name="connsiteX509" fmla="*/ 1955579 w 4027599"/>
              <a:gd name="connsiteY509" fmla="*/ 1678997 h 4966483"/>
              <a:gd name="connsiteX510" fmla="*/ 1717059 w 4027599"/>
              <a:gd name="connsiteY510" fmla="*/ 1558389 h 4966483"/>
              <a:gd name="connsiteX511" fmla="*/ 1729612 w 4027599"/>
              <a:gd name="connsiteY511" fmla="*/ 1353345 h 4966483"/>
              <a:gd name="connsiteX512" fmla="*/ 3652823 w 4027599"/>
              <a:gd name="connsiteY512" fmla="*/ 1306829 h 4966483"/>
              <a:gd name="connsiteX513" fmla="*/ 3996585 w 4027599"/>
              <a:gd name="connsiteY513" fmla="*/ 1319430 h 4966483"/>
              <a:gd name="connsiteX514" fmla="*/ 3924437 w 4027599"/>
              <a:gd name="connsiteY514" fmla="*/ 1710011 h 4966483"/>
              <a:gd name="connsiteX515" fmla="*/ 3593403 w 4027599"/>
              <a:gd name="connsiteY515" fmla="*/ 1693210 h 4966483"/>
              <a:gd name="connsiteX516" fmla="*/ 3652823 w 4027599"/>
              <a:gd name="connsiteY516" fmla="*/ 1306829 h 4966483"/>
              <a:gd name="connsiteX517" fmla="*/ 3302428 w 4027599"/>
              <a:gd name="connsiteY517" fmla="*/ 1275815 h 4966483"/>
              <a:gd name="connsiteX518" fmla="*/ 3624417 w 4027599"/>
              <a:gd name="connsiteY518" fmla="*/ 1292792 h 4966483"/>
              <a:gd name="connsiteX519" fmla="*/ 3565876 w 4027599"/>
              <a:gd name="connsiteY519" fmla="*/ 1678997 h 4966483"/>
              <a:gd name="connsiteX520" fmla="*/ 3252249 w 4027599"/>
              <a:gd name="connsiteY520" fmla="*/ 1649292 h 4966483"/>
              <a:gd name="connsiteX521" fmla="*/ 3302428 w 4027599"/>
              <a:gd name="connsiteY521" fmla="*/ 1275815 h 4966483"/>
              <a:gd name="connsiteX522" fmla="*/ 2964819 w 4027599"/>
              <a:gd name="connsiteY522" fmla="*/ 1260303 h 4966483"/>
              <a:gd name="connsiteX523" fmla="*/ 3283272 w 4027599"/>
              <a:gd name="connsiteY523" fmla="*/ 1281148 h 4966483"/>
              <a:gd name="connsiteX524" fmla="*/ 3232322 w 4027599"/>
              <a:gd name="connsiteY524" fmla="*/ 1647983 h 4966483"/>
              <a:gd name="connsiteX525" fmla="*/ 2926606 w 4027599"/>
              <a:gd name="connsiteY525" fmla="*/ 1610464 h 4966483"/>
              <a:gd name="connsiteX526" fmla="*/ 2964819 w 4027599"/>
              <a:gd name="connsiteY526" fmla="*/ 1260303 h 4966483"/>
              <a:gd name="connsiteX527" fmla="*/ 1461846 w 4027599"/>
              <a:gd name="connsiteY527" fmla="*/ 1244801 h 4966483"/>
              <a:gd name="connsiteX528" fmla="*/ 1701548 w 4027599"/>
              <a:gd name="connsiteY528" fmla="*/ 1341193 h 4966483"/>
              <a:gd name="connsiteX529" fmla="*/ 1684727 w 4027599"/>
              <a:gd name="connsiteY529" fmla="*/ 1554941 h 4966483"/>
              <a:gd name="connsiteX530" fmla="*/ 1453435 w 4027599"/>
              <a:gd name="connsiteY530" fmla="*/ 1416633 h 4966483"/>
              <a:gd name="connsiteX531" fmla="*/ 1461846 w 4027599"/>
              <a:gd name="connsiteY531" fmla="*/ 1244801 h 4966483"/>
              <a:gd name="connsiteX532" fmla="*/ 1194129 w 4027599"/>
              <a:gd name="connsiteY532" fmla="*/ 1244801 h 4966483"/>
              <a:gd name="connsiteX533" fmla="*/ 1422431 w 4027599"/>
              <a:gd name="connsiteY533" fmla="*/ 1405517 h 4966483"/>
              <a:gd name="connsiteX534" fmla="*/ 1409508 w 4027599"/>
              <a:gd name="connsiteY534" fmla="*/ 1570453 h 4966483"/>
              <a:gd name="connsiteX535" fmla="*/ 1189821 w 4027599"/>
              <a:gd name="connsiteY535" fmla="*/ 1363221 h 4966483"/>
              <a:gd name="connsiteX536" fmla="*/ 1194129 w 4027599"/>
              <a:gd name="connsiteY536" fmla="*/ 1244801 h 4966483"/>
              <a:gd name="connsiteX537" fmla="*/ 2614679 w 4027599"/>
              <a:gd name="connsiteY537" fmla="*/ 1229289 h 4966483"/>
              <a:gd name="connsiteX538" fmla="*/ 2911104 w 4027599"/>
              <a:gd name="connsiteY538" fmla="*/ 1254384 h 4966483"/>
              <a:gd name="connsiteX539" fmla="*/ 2873526 w 4027599"/>
              <a:gd name="connsiteY539" fmla="*/ 1601457 h 4966483"/>
              <a:gd name="connsiteX540" fmla="*/ 2585452 w 4027599"/>
              <a:gd name="connsiteY540" fmla="*/ 1551278 h 4966483"/>
              <a:gd name="connsiteX541" fmla="*/ 2614679 w 4027599"/>
              <a:gd name="connsiteY541" fmla="*/ 1229289 h 4966483"/>
              <a:gd name="connsiteX542" fmla="*/ 2312060 w 4027599"/>
              <a:gd name="connsiteY542" fmla="*/ 1198275 h 4966483"/>
              <a:gd name="connsiteX543" fmla="*/ 2600954 w 4027599"/>
              <a:gd name="connsiteY543" fmla="*/ 1231848 h 4966483"/>
              <a:gd name="connsiteX544" fmla="*/ 2571220 w 4027599"/>
              <a:gd name="connsiteY544" fmla="*/ 1554941 h 4966483"/>
              <a:gd name="connsiteX545" fmla="*/ 2290814 w 4027599"/>
              <a:gd name="connsiteY545" fmla="*/ 1492005 h 4966483"/>
              <a:gd name="connsiteX546" fmla="*/ 2312060 w 4027599"/>
              <a:gd name="connsiteY546" fmla="*/ 1198275 h 4966483"/>
              <a:gd name="connsiteX547" fmla="*/ 961323 w 4027599"/>
              <a:gd name="connsiteY547" fmla="*/ 1198275 h 4966483"/>
              <a:gd name="connsiteX548" fmla="*/ 1158807 w 4027599"/>
              <a:gd name="connsiteY548" fmla="*/ 1489230 h 4966483"/>
              <a:gd name="connsiteX549" fmla="*/ 1150582 w 4027599"/>
              <a:gd name="connsiteY549" fmla="*/ 1601457 h 4966483"/>
              <a:gd name="connsiteX550" fmla="*/ 957211 w 4027599"/>
              <a:gd name="connsiteY550" fmla="*/ 1256464 h 4966483"/>
              <a:gd name="connsiteX551" fmla="*/ 961323 w 4027599"/>
              <a:gd name="connsiteY551" fmla="*/ 1198275 h 4966483"/>
              <a:gd name="connsiteX552" fmla="*/ 2013514 w 4027599"/>
              <a:gd name="connsiteY552" fmla="*/ 1151759 h 4966483"/>
              <a:gd name="connsiteX553" fmla="*/ 2290824 w 4027599"/>
              <a:gd name="connsiteY553" fmla="*/ 1188858 h 4966483"/>
              <a:gd name="connsiteX554" fmla="*/ 2269158 w 4027599"/>
              <a:gd name="connsiteY554" fmla="*/ 1477411 h 4966483"/>
              <a:gd name="connsiteX555" fmla="*/ 1996186 w 4027599"/>
              <a:gd name="connsiteY555" fmla="*/ 1407334 h 4966483"/>
              <a:gd name="connsiteX556" fmla="*/ 2013514 w 4027599"/>
              <a:gd name="connsiteY556" fmla="*/ 1151759 h 4966483"/>
              <a:gd name="connsiteX557" fmla="*/ 1205323 w 4027599"/>
              <a:gd name="connsiteY557" fmla="*/ 1120745 h 4966483"/>
              <a:gd name="connsiteX558" fmla="*/ 1422421 w 4027599"/>
              <a:gd name="connsiteY558" fmla="*/ 1226193 h 4966483"/>
              <a:gd name="connsiteX559" fmla="*/ 1414382 w 4027599"/>
              <a:gd name="connsiteY559" fmla="*/ 1384369 h 4966483"/>
              <a:gd name="connsiteX560" fmla="*/ 1205323 w 4027599"/>
              <a:gd name="connsiteY560" fmla="*/ 1234310 h 4966483"/>
              <a:gd name="connsiteX561" fmla="*/ 1205323 w 4027599"/>
              <a:gd name="connsiteY561" fmla="*/ 1120745 h 4966483"/>
              <a:gd name="connsiteX562" fmla="*/ 1740933 w 4027599"/>
              <a:gd name="connsiteY562" fmla="*/ 1105233 h 4966483"/>
              <a:gd name="connsiteX563" fmla="*/ 1996186 w 4027599"/>
              <a:gd name="connsiteY563" fmla="*/ 1146738 h 4966483"/>
              <a:gd name="connsiteX564" fmla="*/ 1983633 w 4027599"/>
              <a:gd name="connsiteY564" fmla="*/ 1399871 h 4966483"/>
              <a:gd name="connsiteX565" fmla="*/ 1732562 w 4027599"/>
              <a:gd name="connsiteY565" fmla="*/ 1321022 h 4966483"/>
              <a:gd name="connsiteX566" fmla="*/ 1740933 w 4027599"/>
              <a:gd name="connsiteY566" fmla="*/ 1105233 h 4966483"/>
              <a:gd name="connsiteX567" fmla="*/ 961470 w 4027599"/>
              <a:gd name="connsiteY567" fmla="*/ 1058717 h 4966483"/>
              <a:gd name="connsiteX568" fmla="*/ 1174309 w 4027599"/>
              <a:gd name="connsiteY568" fmla="*/ 1238061 h 4966483"/>
              <a:gd name="connsiteX569" fmla="*/ 1165889 w 4027599"/>
              <a:gd name="connsiteY569" fmla="*/ 1352065 h 4966483"/>
              <a:gd name="connsiteX570" fmla="*/ 1174309 w 4027599"/>
              <a:gd name="connsiteY570" fmla="*/ 1361394 h 4966483"/>
              <a:gd name="connsiteX571" fmla="*/ 1169884 w 4027599"/>
              <a:gd name="connsiteY571" fmla="*/ 1477411 h 4966483"/>
              <a:gd name="connsiteX572" fmla="*/ 957211 w 4027599"/>
              <a:gd name="connsiteY572" fmla="*/ 1185205 h 4966483"/>
              <a:gd name="connsiteX573" fmla="*/ 957211 w 4027599"/>
              <a:gd name="connsiteY573" fmla="*/ 1120745 h 4966483"/>
              <a:gd name="connsiteX574" fmla="*/ 1085643 w 4027599"/>
              <a:gd name="connsiteY574" fmla="*/ 1263107 h 4966483"/>
              <a:gd name="connsiteX575" fmla="*/ 957211 w 4027599"/>
              <a:gd name="connsiteY575" fmla="*/ 1118498 h 4966483"/>
              <a:gd name="connsiteX576" fmla="*/ 961470 w 4027599"/>
              <a:gd name="connsiteY576" fmla="*/ 1058717 h 4966483"/>
              <a:gd name="connsiteX577" fmla="*/ 1477357 w 4027599"/>
              <a:gd name="connsiteY577" fmla="*/ 1043204 h 4966483"/>
              <a:gd name="connsiteX578" fmla="*/ 1717059 w 4027599"/>
              <a:gd name="connsiteY578" fmla="*/ 1093423 h 4966483"/>
              <a:gd name="connsiteX579" fmla="*/ 1708649 w 4027599"/>
              <a:gd name="connsiteY579" fmla="*/ 1306829 h 4966483"/>
              <a:gd name="connsiteX580" fmla="*/ 1468947 w 4027599"/>
              <a:gd name="connsiteY580" fmla="*/ 1214774 h 4966483"/>
              <a:gd name="connsiteX581" fmla="*/ 1477357 w 4027599"/>
              <a:gd name="connsiteY581" fmla="*/ 1043204 h 4966483"/>
              <a:gd name="connsiteX582" fmla="*/ 1205323 w 4027599"/>
              <a:gd name="connsiteY582" fmla="*/ 981176 h 4966483"/>
              <a:gd name="connsiteX583" fmla="*/ 1422421 w 4027599"/>
              <a:gd name="connsiteY583" fmla="*/ 1035448 h 4966483"/>
              <a:gd name="connsiteX584" fmla="*/ 1418407 w 4027599"/>
              <a:gd name="connsiteY584" fmla="*/ 1198275 h 4966483"/>
              <a:gd name="connsiteX585" fmla="*/ 1205323 w 4027599"/>
              <a:gd name="connsiteY585" fmla="*/ 1098083 h 4966483"/>
              <a:gd name="connsiteX586" fmla="*/ 1205323 w 4027599"/>
              <a:gd name="connsiteY586" fmla="*/ 981176 h 4966483"/>
              <a:gd name="connsiteX587" fmla="*/ 972723 w 4027599"/>
              <a:gd name="connsiteY587" fmla="*/ 981176 h 4966483"/>
              <a:gd name="connsiteX588" fmla="*/ 1189821 w 4027599"/>
              <a:gd name="connsiteY588" fmla="*/ 1099597 h 4966483"/>
              <a:gd name="connsiteX589" fmla="*/ 1185562 w 4027599"/>
              <a:gd name="connsiteY589" fmla="*/ 1213787 h 4966483"/>
              <a:gd name="connsiteX590" fmla="*/ 972723 w 4027599"/>
              <a:gd name="connsiteY590" fmla="*/ 1044621 h 4966483"/>
              <a:gd name="connsiteX591" fmla="*/ 972723 w 4027599"/>
              <a:gd name="connsiteY591" fmla="*/ 981176 h 4966483"/>
              <a:gd name="connsiteX592" fmla="*/ 972723 w 4027599"/>
              <a:gd name="connsiteY592" fmla="*/ 919149 h 4966483"/>
              <a:gd name="connsiteX593" fmla="*/ 1189821 w 4027599"/>
              <a:gd name="connsiteY593" fmla="*/ 977397 h 4966483"/>
              <a:gd name="connsiteX594" fmla="*/ 1189821 w 4027599"/>
              <a:gd name="connsiteY594" fmla="*/ 1089731 h 4966483"/>
              <a:gd name="connsiteX595" fmla="*/ 972723 w 4027599"/>
              <a:gd name="connsiteY595" fmla="*/ 977397 h 4966483"/>
              <a:gd name="connsiteX596" fmla="*/ 972723 w 4027599"/>
              <a:gd name="connsiteY596" fmla="*/ 919149 h 4966483"/>
              <a:gd name="connsiteX597" fmla="*/ 3676823 w 4027599"/>
              <a:gd name="connsiteY597" fmla="*/ 857121 h 4966483"/>
              <a:gd name="connsiteX598" fmla="*/ 4027599 w 4027599"/>
              <a:gd name="connsiteY598" fmla="*/ 861409 h 4966483"/>
              <a:gd name="connsiteX599" fmla="*/ 4001938 w 4027599"/>
              <a:gd name="connsiteY599" fmla="*/ 1260303 h 4966483"/>
              <a:gd name="connsiteX600" fmla="*/ 3655431 w 4027599"/>
              <a:gd name="connsiteY600" fmla="*/ 1251727 h 4966483"/>
              <a:gd name="connsiteX601" fmla="*/ 3676823 w 4027599"/>
              <a:gd name="connsiteY601" fmla="*/ 857121 h 4966483"/>
              <a:gd name="connsiteX602" fmla="*/ 3326760 w 4027599"/>
              <a:gd name="connsiteY602" fmla="*/ 857121 h 4966483"/>
              <a:gd name="connsiteX603" fmla="*/ 3655431 w 4027599"/>
              <a:gd name="connsiteY603" fmla="*/ 857121 h 4966483"/>
              <a:gd name="connsiteX604" fmla="*/ 3634634 w 4027599"/>
              <a:gd name="connsiteY604" fmla="*/ 1244801 h 4966483"/>
              <a:gd name="connsiteX605" fmla="*/ 3314277 w 4027599"/>
              <a:gd name="connsiteY605" fmla="*/ 1227951 h 4966483"/>
              <a:gd name="connsiteX606" fmla="*/ 3326760 w 4027599"/>
              <a:gd name="connsiteY606" fmla="*/ 857121 h 4966483"/>
              <a:gd name="connsiteX607" fmla="*/ 2985645 w 4027599"/>
              <a:gd name="connsiteY607" fmla="*/ 857121 h 4966483"/>
              <a:gd name="connsiteX608" fmla="*/ 3298775 w 4027599"/>
              <a:gd name="connsiteY608" fmla="*/ 857121 h 4966483"/>
              <a:gd name="connsiteX609" fmla="*/ 3282071 w 4027599"/>
              <a:gd name="connsiteY609" fmla="*/ 1229289 h 4966483"/>
              <a:gd name="connsiteX610" fmla="*/ 2973122 w 4027599"/>
              <a:gd name="connsiteY610" fmla="*/ 1208141 h 4966483"/>
              <a:gd name="connsiteX611" fmla="*/ 2985645 w 4027599"/>
              <a:gd name="connsiteY611" fmla="*/ 857121 h 4966483"/>
              <a:gd name="connsiteX612" fmla="*/ 2624964 w 4027599"/>
              <a:gd name="connsiteY612" fmla="*/ 857121 h 4966483"/>
              <a:gd name="connsiteX613" fmla="*/ 2926606 w 4027599"/>
              <a:gd name="connsiteY613" fmla="*/ 857121 h 4966483"/>
              <a:gd name="connsiteX614" fmla="*/ 2913859 w 4027599"/>
              <a:gd name="connsiteY614" fmla="*/ 1213787 h 4966483"/>
              <a:gd name="connsiteX615" fmla="*/ 2616466 w 4027599"/>
              <a:gd name="connsiteY615" fmla="*/ 1188009 h 4966483"/>
              <a:gd name="connsiteX616" fmla="*/ 2624964 w 4027599"/>
              <a:gd name="connsiteY616" fmla="*/ 857121 h 4966483"/>
              <a:gd name="connsiteX617" fmla="*/ 2310595 w 4027599"/>
              <a:gd name="connsiteY617" fmla="*/ 857121 h 4966483"/>
              <a:gd name="connsiteX618" fmla="*/ 2600964 w 4027599"/>
              <a:gd name="connsiteY618" fmla="*/ 861350 h 4966483"/>
              <a:gd name="connsiteX619" fmla="*/ 2592427 w 4027599"/>
              <a:gd name="connsiteY619" fmla="*/ 1182773 h 4966483"/>
              <a:gd name="connsiteX620" fmla="*/ 2306326 w 4027599"/>
              <a:gd name="connsiteY620" fmla="*/ 1153175 h 4966483"/>
              <a:gd name="connsiteX621" fmla="*/ 2310595 w 4027599"/>
              <a:gd name="connsiteY621" fmla="*/ 857121 h 4966483"/>
              <a:gd name="connsiteX622" fmla="*/ 2015917 w 4027599"/>
              <a:gd name="connsiteY622" fmla="*/ 857121 h 4966483"/>
              <a:gd name="connsiteX623" fmla="*/ 2290814 w 4027599"/>
              <a:gd name="connsiteY623" fmla="*/ 857121 h 4966483"/>
              <a:gd name="connsiteX624" fmla="*/ 2282355 w 4027599"/>
              <a:gd name="connsiteY624" fmla="*/ 1151759 h 4966483"/>
              <a:gd name="connsiteX625" fmla="*/ 2011688 w 4027599"/>
              <a:gd name="connsiteY625" fmla="*/ 1117600 h 4966483"/>
              <a:gd name="connsiteX626" fmla="*/ 2015917 w 4027599"/>
              <a:gd name="connsiteY626" fmla="*/ 857121 h 4966483"/>
              <a:gd name="connsiteX627" fmla="*/ 1736811 w 4027599"/>
              <a:gd name="connsiteY627" fmla="*/ 857121 h 4966483"/>
              <a:gd name="connsiteX628" fmla="*/ 1996186 w 4027599"/>
              <a:gd name="connsiteY628" fmla="*/ 861194 h 4966483"/>
              <a:gd name="connsiteX629" fmla="*/ 1991936 w 4027599"/>
              <a:gd name="connsiteY629" fmla="*/ 1105233 h 4966483"/>
              <a:gd name="connsiteX630" fmla="*/ 1732562 w 4027599"/>
              <a:gd name="connsiteY630" fmla="*/ 1068632 h 4966483"/>
              <a:gd name="connsiteX631" fmla="*/ 1736811 w 4027599"/>
              <a:gd name="connsiteY631" fmla="*/ 857121 h 4966483"/>
              <a:gd name="connsiteX632" fmla="*/ 1468947 w 4027599"/>
              <a:gd name="connsiteY632" fmla="*/ 857121 h 4966483"/>
              <a:gd name="connsiteX633" fmla="*/ 1717059 w 4027599"/>
              <a:gd name="connsiteY633" fmla="*/ 857121 h 4966483"/>
              <a:gd name="connsiteX634" fmla="*/ 1717059 w 4027599"/>
              <a:gd name="connsiteY634" fmla="*/ 1074219 h 4966483"/>
              <a:gd name="connsiteX635" fmla="*/ 1468947 w 4027599"/>
              <a:gd name="connsiteY635" fmla="*/ 1031649 h 4966483"/>
              <a:gd name="connsiteX636" fmla="*/ 1468947 w 4027599"/>
              <a:gd name="connsiteY636" fmla="*/ 857121 h 4966483"/>
              <a:gd name="connsiteX637" fmla="*/ 1205323 w 4027599"/>
              <a:gd name="connsiteY637" fmla="*/ 857121 h 4966483"/>
              <a:gd name="connsiteX638" fmla="*/ 1437933 w 4027599"/>
              <a:gd name="connsiteY638" fmla="*/ 860999 h 4966483"/>
              <a:gd name="connsiteX639" fmla="*/ 1437933 w 4027599"/>
              <a:gd name="connsiteY639" fmla="*/ 1012191 h 4966483"/>
              <a:gd name="connsiteX640" fmla="*/ 1205323 w 4027599"/>
              <a:gd name="connsiteY640" fmla="*/ 965675 h 4966483"/>
              <a:gd name="connsiteX641" fmla="*/ 1205323 w 4027599"/>
              <a:gd name="connsiteY641" fmla="*/ 857121 h 4966483"/>
              <a:gd name="connsiteX642" fmla="*/ 972723 w 4027599"/>
              <a:gd name="connsiteY642" fmla="*/ 841619 h 4966483"/>
              <a:gd name="connsiteX643" fmla="*/ 1189821 w 4027599"/>
              <a:gd name="connsiteY643" fmla="*/ 846053 h 4966483"/>
              <a:gd name="connsiteX644" fmla="*/ 1189821 w 4027599"/>
              <a:gd name="connsiteY644" fmla="*/ 965675 h 4966483"/>
              <a:gd name="connsiteX645" fmla="*/ 972723 w 4027599"/>
              <a:gd name="connsiteY645" fmla="*/ 908081 h 4966483"/>
              <a:gd name="connsiteX646" fmla="*/ 972723 w 4027599"/>
              <a:gd name="connsiteY646" fmla="*/ 841619 h 4966483"/>
              <a:gd name="connsiteX647" fmla="*/ 740113 w 4027599"/>
              <a:gd name="connsiteY647" fmla="*/ 841619 h 4966483"/>
              <a:gd name="connsiteX648" fmla="*/ 941709 w 4027599"/>
              <a:gd name="connsiteY648" fmla="*/ 1159427 h 4966483"/>
              <a:gd name="connsiteX649" fmla="*/ 941709 w 4027599"/>
              <a:gd name="connsiteY649" fmla="*/ 1213787 h 4966483"/>
              <a:gd name="connsiteX650" fmla="*/ 740113 w 4027599"/>
              <a:gd name="connsiteY650" fmla="*/ 841619 h 4966483"/>
              <a:gd name="connsiteX651" fmla="*/ 740113 w 4027599"/>
              <a:gd name="connsiteY651" fmla="*/ 841619 h 4966483"/>
              <a:gd name="connsiteX652" fmla="*/ 941709 w 4027599"/>
              <a:gd name="connsiteY652" fmla="*/ 1097282 h 4966483"/>
              <a:gd name="connsiteX653" fmla="*/ 937509 w 4027599"/>
              <a:gd name="connsiteY653" fmla="*/ 1151759 h 4966483"/>
              <a:gd name="connsiteX654" fmla="*/ 740113 w 4027599"/>
              <a:gd name="connsiteY654" fmla="*/ 841619 h 4966483"/>
              <a:gd name="connsiteX655" fmla="*/ 740113 w 4027599"/>
              <a:gd name="connsiteY655" fmla="*/ 841619 h 4966483"/>
              <a:gd name="connsiteX656" fmla="*/ 941709 w 4027599"/>
              <a:gd name="connsiteY656" fmla="*/ 1035068 h 4966483"/>
              <a:gd name="connsiteX657" fmla="*/ 941709 w 4027599"/>
              <a:gd name="connsiteY657" fmla="*/ 1089731 h 4966483"/>
              <a:gd name="connsiteX658" fmla="*/ 740113 w 4027599"/>
              <a:gd name="connsiteY658" fmla="*/ 841619 h 4966483"/>
              <a:gd name="connsiteX659" fmla="*/ 740113 w 4027599"/>
              <a:gd name="connsiteY659" fmla="*/ 841619 h 4966483"/>
              <a:gd name="connsiteX660" fmla="*/ 941709 w 4027599"/>
              <a:gd name="connsiteY660" fmla="*/ 968498 h 4966483"/>
              <a:gd name="connsiteX661" fmla="*/ 941709 w 4027599"/>
              <a:gd name="connsiteY661" fmla="*/ 1027703 h 4966483"/>
              <a:gd name="connsiteX662" fmla="*/ 740113 w 4027599"/>
              <a:gd name="connsiteY662" fmla="*/ 841619 h 4966483"/>
              <a:gd name="connsiteX663" fmla="*/ 740113 w 4027599"/>
              <a:gd name="connsiteY663" fmla="*/ 841619 h 4966483"/>
              <a:gd name="connsiteX664" fmla="*/ 941709 w 4027599"/>
              <a:gd name="connsiteY664" fmla="*/ 905786 h 4966483"/>
              <a:gd name="connsiteX665" fmla="*/ 941709 w 4027599"/>
              <a:gd name="connsiteY665" fmla="*/ 965675 h 4966483"/>
              <a:gd name="connsiteX666" fmla="*/ 740113 w 4027599"/>
              <a:gd name="connsiteY666" fmla="*/ 841619 h 4966483"/>
              <a:gd name="connsiteX667" fmla="*/ 740113 w 4027599"/>
              <a:gd name="connsiteY667" fmla="*/ 841619 h 4966483"/>
              <a:gd name="connsiteX668" fmla="*/ 941709 w 4027599"/>
              <a:gd name="connsiteY668" fmla="*/ 841619 h 4966483"/>
              <a:gd name="connsiteX669" fmla="*/ 941709 w 4027599"/>
              <a:gd name="connsiteY669" fmla="*/ 903647 h 4966483"/>
              <a:gd name="connsiteX670" fmla="*/ 740113 w 4027599"/>
              <a:gd name="connsiteY670" fmla="*/ 841619 h 4966483"/>
              <a:gd name="connsiteX671" fmla="*/ 941709 w 4027599"/>
              <a:gd name="connsiteY671" fmla="*/ 779591 h 4966483"/>
              <a:gd name="connsiteX672" fmla="*/ 941709 w 4027599"/>
              <a:gd name="connsiteY672" fmla="*/ 837477 h 4966483"/>
              <a:gd name="connsiteX673" fmla="*/ 740113 w 4027599"/>
              <a:gd name="connsiteY673" fmla="*/ 841619 h 4966483"/>
              <a:gd name="connsiteX674" fmla="*/ 941709 w 4027599"/>
              <a:gd name="connsiteY674" fmla="*/ 779591 h 4966483"/>
              <a:gd name="connsiteX675" fmla="*/ 1189821 w 4027599"/>
              <a:gd name="connsiteY675" fmla="*/ 717562 h 4966483"/>
              <a:gd name="connsiteX676" fmla="*/ 1189821 w 4027599"/>
              <a:gd name="connsiteY676" fmla="*/ 837018 h 4966483"/>
              <a:gd name="connsiteX677" fmla="*/ 972723 w 4027599"/>
              <a:gd name="connsiteY677" fmla="*/ 841619 h 4966483"/>
              <a:gd name="connsiteX678" fmla="*/ 972723 w 4027599"/>
              <a:gd name="connsiteY678" fmla="*/ 777295 h 4966483"/>
              <a:gd name="connsiteX679" fmla="*/ 1189821 w 4027599"/>
              <a:gd name="connsiteY679" fmla="*/ 717562 h 4966483"/>
              <a:gd name="connsiteX680" fmla="*/ 941709 w 4027599"/>
              <a:gd name="connsiteY680" fmla="*/ 717562 h 4966483"/>
              <a:gd name="connsiteX681" fmla="*/ 941709 w 4027599"/>
              <a:gd name="connsiteY681" fmla="*/ 771317 h 4966483"/>
              <a:gd name="connsiteX682" fmla="*/ 740113 w 4027599"/>
              <a:gd name="connsiteY682" fmla="*/ 841619 h 4966483"/>
              <a:gd name="connsiteX683" fmla="*/ 941709 w 4027599"/>
              <a:gd name="connsiteY683" fmla="*/ 717562 h 4966483"/>
              <a:gd name="connsiteX684" fmla="*/ 1437933 w 4027599"/>
              <a:gd name="connsiteY684" fmla="*/ 671037 h 4966483"/>
              <a:gd name="connsiteX685" fmla="*/ 1437933 w 4027599"/>
              <a:gd name="connsiteY685" fmla="*/ 841619 h 4966483"/>
              <a:gd name="connsiteX686" fmla="*/ 1205323 w 4027599"/>
              <a:gd name="connsiteY686" fmla="*/ 841619 h 4966483"/>
              <a:gd name="connsiteX687" fmla="*/ 1205323 w 4027599"/>
              <a:gd name="connsiteY687" fmla="*/ 722212 h 4966483"/>
              <a:gd name="connsiteX688" fmla="*/ 1437933 w 4027599"/>
              <a:gd name="connsiteY688" fmla="*/ 671037 h 4966483"/>
              <a:gd name="connsiteX689" fmla="*/ 941709 w 4027599"/>
              <a:gd name="connsiteY689" fmla="*/ 655534 h 4966483"/>
              <a:gd name="connsiteX690" fmla="*/ 941709 w 4027599"/>
              <a:gd name="connsiteY690" fmla="*/ 713421 h 4966483"/>
              <a:gd name="connsiteX691" fmla="*/ 740113 w 4027599"/>
              <a:gd name="connsiteY691" fmla="*/ 841619 h 4966483"/>
              <a:gd name="connsiteX692" fmla="*/ 941709 w 4027599"/>
              <a:gd name="connsiteY692" fmla="*/ 655534 h 4966483"/>
              <a:gd name="connsiteX693" fmla="*/ 1717059 w 4027599"/>
              <a:gd name="connsiteY693" fmla="*/ 609009 h 4966483"/>
              <a:gd name="connsiteX694" fmla="*/ 1717059 w 4027599"/>
              <a:gd name="connsiteY694" fmla="*/ 826107 h 4966483"/>
              <a:gd name="connsiteX695" fmla="*/ 1468947 w 4027599"/>
              <a:gd name="connsiteY695" fmla="*/ 826107 h 4966483"/>
              <a:gd name="connsiteX696" fmla="*/ 1468947 w 4027599"/>
              <a:gd name="connsiteY696" fmla="*/ 655827 h 4966483"/>
              <a:gd name="connsiteX697" fmla="*/ 1717059 w 4027599"/>
              <a:gd name="connsiteY697" fmla="*/ 609009 h 4966483"/>
              <a:gd name="connsiteX698" fmla="*/ 1189821 w 4027599"/>
              <a:gd name="connsiteY698" fmla="*/ 593506 h 4966483"/>
              <a:gd name="connsiteX699" fmla="*/ 1189821 w 4027599"/>
              <a:gd name="connsiteY699" fmla="*/ 703164 h 4966483"/>
              <a:gd name="connsiteX700" fmla="*/ 972723 w 4027599"/>
              <a:gd name="connsiteY700" fmla="*/ 764088 h 4966483"/>
              <a:gd name="connsiteX701" fmla="*/ 972723 w 4027599"/>
              <a:gd name="connsiteY701" fmla="*/ 703164 h 4966483"/>
              <a:gd name="connsiteX702" fmla="*/ 1189821 w 4027599"/>
              <a:gd name="connsiteY702" fmla="*/ 593506 h 4966483"/>
              <a:gd name="connsiteX703" fmla="*/ 941709 w 4027599"/>
              <a:gd name="connsiteY703" fmla="*/ 593506 h 4966483"/>
              <a:gd name="connsiteX704" fmla="*/ 941709 w 4027599"/>
              <a:gd name="connsiteY704" fmla="*/ 651392 h 4966483"/>
              <a:gd name="connsiteX705" fmla="*/ 740113 w 4027599"/>
              <a:gd name="connsiteY705" fmla="*/ 841619 h 4966483"/>
              <a:gd name="connsiteX706" fmla="*/ 941709 w 4027599"/>
              <a:gd name="connsiteY706" fmla="*/ 593506 h 4966483"/>
              <a:gd name="connsiteX707" fmla="*/ 1991936 w 4027599"/>
              <a:gd name="connsiteY707" fmla="*/ 562492 h 4966483"/>
              <a:gd name="connsiteX708" fmla="*/ 1996186 w 4027599"/>
              <a:gd name="connsiteY708" fmla="*/ 821858 h 4966483"/>
              <a:gd name="connsiteX709" fmla="*/ 1736811 w 4027599"/>
              <a:gd name="connsiteY709" fmla="*/ 826116 h 4966483"/>
              <a:gd name="connsiteX710" fmla="*/ 1732562 w 4027599"/>
              <a:gd name="connsiteY710" fmla="*/ 605013 h 4966483"/>
              <a:gd name="connsiteX711" fmla="*/ 1991936 w 4027599"/>
              <a:gd name="connsiteY711" fmla="*/ 562492 h 4966483"/>
              <a:gd name="connsiteX712" fmla="*/ 2282355 w 4027599"/>
              <a:gd name="connsiteY712" fmla="*/ 531478 h 4966483"/>
              <a:gd name="connsiteX713" fmla="*/ 2290814 w 4027599"/>
              <a:gd name="connsiteY713" fmla="*/ 821906 h 4966483"/>
              <a:gd name="connsiteX714" fmla="*/ 2015917 w 4027599"/>
              <a:gd name="connsiteY714" fmla="*/ 826116 h 4966483"/>
              <a:gd name="connsiteX715" fmla="*/ 2011688 w 4027599"/>
              <a:gd name="connsiteY715" fmla="*/ 565149 h 4966483"/>
              <a:gd name="connsiteX716" fmla="*/ 2282355 w 4027599"/>
              <a:gd name="connsiteY716" fmla="*/ 531478 h 4966483"/>
              <a:gd name="connsiteX717" fmla="*/ 937509 w 4027599"/>
              <a:gd name="connsiteY717" fmla="*/ 531478 h 4966483"/>
              <a:gd name="connsiteX718" fmla="*/ 941709 w 4027599"/>
              <a:gd name="connsiteY718" fmla="*/ 585233 h 4966483"/>
              <a:gd name="connsiteX719" fmla="*/ 740113 w 4027599"/>
              <a:gd name="connsiteY719" fmla="*/ 841619 h 4966483"/>
              <a:gd name="connsiteX720" fmla="*/ 937509 w 4027599"/>
              <a:gd name="connsiteY720" fmla="*/ 531478 h 4966483"/>
              <a:gd name="connsiteX721" fmla="*/ 2592544 w 4027599"/>
              <a:gd name="connsiteY721" fmla="*/ 500464 h 4966483"/>
              <a:gd name="connsiteX722" fmla="*/ 2600964 w 4027599"/>
              <a:gd name="connsiteY722" fmla="*/ 826116 h 4966483"/>
              <a:gd name="connsiteX723" fmla="*/ 2314746 w 4027599"/>
              <a:gd name="connsiteY723" fmla="*/ 826116 h 4966483"/>
              <a:gd name="connsiteX724" fmla="*/ 2306326 w 4027599"/>
              <a:gd name="connsiteY724" fmla="*/ 530062 h 4966483"/>
              <a:gd name="connsiteX725" fmla="*/ 2592544 w 4027599"/>
              <a:gd name="connsiteY725" fmla="*/ 500464 h 4966483"/>
              <a:gd name="connsiteX726" fmla="*/ 1418407 w 4027599"/>
              <a:gd name="connsiteY726" fmla="*/ 484952 h 4966483"/>
              <a:gd name="connsiteX727" fmla="*/ 1422421 w 4027599"/>
              <a:gd name="connsiteY727" fmla="*/ 644701 h 4966483"/>
              <a:gd name="connsiteX728" fmla="*/ 1205323 w 4027599"/>
              <a:gd name="connsiteY728" fmla="*/ 702051 h 4966483"/>
              <a:gd name="connsiteX729" fmla="*/ 1205323 w 4027599"/>
              <a:gd name="connsiteY729" fmla="*/ 587352 h 4966483"/>
              <a:gd name="connsiteX730" fmla="*/ 1418407 w 4027599"/>
              <a:gd name="connsiteY730" fmla="*/ 484952 h 4966483"/>
              <a:gd name="connsiteX731" fmla="*/ 2914035 w 4027599"/>
              <a:gd name="connsiteY731" fmla="*/ 469450 h 4966483"/>
              <a:gd name="connsiteX732" fmla="*/ 2926606 w 4027599"/>
              <a:gd name="connsiteY732" fmla="*/ 821818 h 4966483"/>
              <a:gd name="connsiteX733" fmla="*/ 2629038 w 4027599"/>
              <a:gd name="connsiteY733" fmla="*/ 826116 h 4966483"/>
              <a:gd name="connsiteX734" fmla="*/ 2616466 w 4027599"/>
              <a:gd name="connsiteY734" fmla="*/ 495229 h 4966483"/>
              <a:gd name="connsiteX735" fmla="*/ 2914035 w 4027599"/>
              <a:gd name="connsiteY735" fmla="*/ 469450 h 4966483"/>
              <a:gd name="connsiteX736" fmla="*/ 1185562 w 4027599"/>
              <a:gd name="connsiteY736" fmla="*/ 469450 h 4966483"/>
              <a:gd name="connsiteX737" fmla="*/ 1189821 w 4027599"/>
              <a:gd name="connsiteY737" fmla="*/ 583641 h 4966483"/>
              <a:gd name="connsiteX738" fmla="*/ 972723 w 4027599"/>
              <a:gd name="connsiteY738" fmla="*/ 702060 h 4966483"/>
              <a:gd name="connsiteX739" fmla="*/ 972723 w 4027599"/>
              <a:gd name="connsiteY739" fmla="*/ 638616 h 4966483"/>
              <a:gd name="connsiteX740" fmla="*/ 1185562 w 4027599"/>
              <a:gd name="connsiteY740" fmla="*/ 469450 h 4966483"/>
              <a:gd name="connsiteX741" fmla="*/ 941709 w 4027599"/>
              <a:gd name="connsiteY741" fmla="*/ 469450 h 4966483"/>
              <a:gd name="connsiteX742" fmla="*/ 941709 w 4027599"/>
              <a:gd name="connsiteY742" fmla="*/ 523205 h 4966483"/>
              <a:gd name="connsiteX743" fmla="*/ 740113 w 4027599"/>
              <a:gd name="connsiteY743" fmla="*/ 841619 h 4966483"/>
              <a:gd name="connsiteX744" fmla="*/ 941709 w 4027599"/>
              <a:gd name="connsiteY744" fmla="*/ 469450 h 4966483"/>
              <a:gd name="connsiteX745" fmla="*/ 3282071 w 4027599"/>
              <a:gd name="connsiteY745" fmla="*/ 453938 h 4966483"/>
              <a:gd name="connsiteX746" fmla="*/ 3298775 w 4027599"/>
              <a:gd name="connsiteY746" fmla="*/ 810605 h 4966483"/>
              <a:gd name="connsiteX747" fmla="*/ 2985645 w 4027599"/>
              <a:gd name="connsiteY747" fmla="*/ 810605 h 4966483"/>
              <a:gd name="connsiteX748" fmla="*/ 2973122 w 4027599"/>
              <a:gd name="connsiteY748" fmla="*/ 474198 h 4966483"/>
              <a:gd name="connsiteX749" fmla="*/ 3282071 w 4027599"/>
              <a:gd name="connsiteY749" fmla="*/ 453938 h 4966483"/>
              <a:gd name="connsiteX750" fmla="*/ 3634879 w 4027599"/>
              <a:gd name="connsiteY750" fmla="*/ 438436 h 4966483"/>
              <a:gd name="connsiteX751" fmla="*/ 3655431 w 4027599"/>
              <a:gd name="connsiteY751" fmla="*/ 810605 h 4966483"/>
              <a:gd name="connsiteX752" fmla="*/ 3330717 w 4027599"/>
              <a:gd name="connsiteY752" fmla="*/ 810605 h 4966483"/>
              <a:gd name="connsiteX753" fmla="*/ 3314277 w 4027599"/>
              <a:gd name="connsiteY753" fmla="*/ 454612 h 4966483"/>
              <a:gd name="connsiteX754" fmla="*/ 3634879 w 4027599"/>
              <a:gd name="connsiteY754" fmla="*/ 438436 h 4966483"/>
              <a:gd name="connsiteX755" fmla="*/ 4001938 w 4027599"/>
              <a:gd name="connsiteY755" fmla="*/ 422924 h 4966483"/>
              <a:gd name="connsiteX756" fmla="*/ 4027599 w 4027599"/>
              <a:gd name="connsiteY756" fmla="*/ 806482 h 4966483"/>
              <a:gd name="connsiteX757" fmla="*/ 3676823 w 4027599"/>
              <a:gd name="connsiteY757" fmla="*/ 810605 h 4966483"/>
              <a:gd name="connsiteX758" fmla="*/ 3655431 w 4027599"/>
              <a:gd name="connsiteY758" fmla="*/ 431169 h 4966483"/>
              <a:gd name="connsiteX759" fmla="*/ 4001938 w 4027599"/>
              <a:gd name="connsiteY759" fmla="*/ 422924 h 4966483"/>
              <a:gd name="connsiteX760" fmla="*/ 1708649 w 4027599"/>
              <a:gd name="connsiteY760" fmla="*/ 376408 h 4966483"/>
              <a:gd name="connsiteX761" fmla="*/ 1717059 w 4027599"/>
              <a:gd name="connsiteY761" fmla="*/ 589814 h 4966483"/>
              <a:gd name="connsiteX762" fmla="*/ 1477357 w 4027599"/>
              <a:gd name="connsiteY762" fmla="*/ 640032 h 4966483"/>
              <a:gd name="connsiteX763" fmla="*/ 1468947 w 4027599"/>
              <a:gd name="connsiteY763" fmla="*/ 468464 h 4966483"/>
              <a:gd name="connsiteX764" fmla="*/ 1708649 w 4027599"/>
              <a:gd name="connsiteY764" fmla="*/ 376408 h 4966483"/>
              <a:gd name="connsiteX765" fmla="*/ 1165801 w 4027599"/>
              <a:gd name="connsiteY765" fmla="*/ 345394 h 4966483"/>
              <a:gd name="connsiteX766" fmla="*/ 1174309 w 4027599"/>
              <a:gd name="connsiteY766" fmla="*/ 460688 h 4966483"/>
              <a:gd name="connsiteX767" fmla="*/ 961470 w 4027599"/>
              <a:gd name="connsiteY767" fmla="*/ 640032 h 4966483"/>
              <a:gd name="connsiteX768" fmla="*/ 957211 w 4027599"/>
              <a:gd name="connsiteY768" fmla="*/ 580251 h 4966483"/>
              <a:gd name="connsiteX769" fmla="*/ 1165801 w 4027599"/>
              <a:gd name="connsiteY769" fmla="*/ 345394 h 4966483"/>
              <a:gd name="connsiteX770" fmla="*/ 1414382 w 4027599"/>
              <a:gd name="connsiteY770" fmla="*/ 298868 h 4966483"/>
              <a:gd name="connsiteX771" fmla="*/ 1422421 w 4027599"/>
              <a:gd name="connsiteY771" fmla="*/ 466344 h 4966483"/>
              <a:gd name="connsiteX772" fmla="*/ 1205323 w 4027599"/>
              <a:gd name="connsiteY772" fmla="*/ 577995 h 4966483"/>
              <a:gd name="connsiteX773" fmla="*/ 1205323 w 4027599"/>
              <a:gd name="connsiteY773" fmla="*/ 457758 h 4966483"/>
              <a:gd name="connsiteX774" fmla="*/ 1414382 w 4027599"/>
              <a:gd name="connsiteY774" fmla="*/ 298868 h 4966483"/>
              <a:gd name="connsiteX775" fmla="*/ 1979453 w 4027599"/>
              <a:gd name="connsiteY775" fmla="*/ 283366 h 4966483"/>
              <a:gd name="connsiteX776" fmla="*/ 1996186 w 4027599"/>
              <a:gd name="connsiteY776" fmla="*/ 532358 h 4966483"/>
              <a:gd name="connsiteX777" fmla="*/ 1740933 w 4027599"/>
              <a:gd name="connsiteY777" fmla="*/ 578004 h 4966483"/>
              <a:gd name="connsiteX778" fmla="*/ 1732562 w 4027599"/>
              <a:gd name="connsiteY778" fmla="*/ 362215 h 4966483"/>
              <a:gd name="connsiteX779" fmla="*/ 1979453 w 4027599"/>
              <a:gd name="connsiteY779" fmla="*/ 283366 h 4966483"/>
              <a:gd name="connsiteX780" fmla="*/ 2269158 w 4027599"/>
              <a:gd name="connsiteY780" fmla="*/ 205826 h 4966483"/>
              <a:gd name="connsiteX781" fmla="*/ 2290824 w 4027599"/>
              <a:gd name="connsiteY781" fmla="*/ 493900 h 4966483"/>
              <a:gd name="connsiteX782" fmla="*/ 2013514 w 4027599"/>
              <a:gd name="connsiteY782" fmla="*/ 531478 h 4966483"/>
              <a:gd name="connsiteX783" fmla="*/ 1996186 w 4027599"/>
              <a:gd name="connsiteY783" fmla="*/ 276802 h 4966483"/>
              <a:gd name="connsiteX784" fmla="*/ 2269158 w 4027599"/>
              <a:gd name="connsiteY784" fmla="*/ 205826 h 4966483"/>
              <a:gd name="connsiteX785" fmla="*/ 2560905 w 4027599"/>
              <a:gd name="connsiteY785" fmla="*/ 143798 h 4966483"/>
              <a:gd name="connsiteX786" fmla="*/ 2585452 w 4027599"/>
              <a:gd name="connsiteY786" fmla="*/ 452463 h 4966483"/>
              <a:gd name="connsiteX787" fmla="*/ 2311278 w 4027599"/>
              <a:gd name="connsiteY787" fmla="*/ 484952 h 4966483"/>
              <a:gd name="connsiteX788" fmla="*/ 2290814 w 4027599"/>
              <a:gd name="connsiteY788" fmla="*/ 200659 h 4966483"/>
              <a:gd name="connsiteX789" fmla="*/ 2560905 w 4027599"/>
              <a:gd name="connsiteY789" fmla="*/ 143798 h 4966483"/>
              <a:gd name="connsiteX790" fmla="*/ 1684727 w 4027599"/>
              <a:gd name="connsiteY790" fmla="*/ 143798 h 4966483"/>
              <a:gd name="connsiteX791" fmla="*/ 1701548 w 4027599"/>
              <a:gd name="connsiteY791" fmla="*/ 356217 h 4966483"/>
              <a:gd name="connsiteX792" fmla="*/ 1461846 w 4027599"/>
              <a:gd name="connsiteY792" fmla="*/ 453938 h 4966483"/>
              <a:gd name="connsiteX793" fmla="*/ 1453435 w 4027599"/>
              <a:gd name="connsiteY793" fmla="*/ 283991 h 4966483"/>
              <a:gd name="connsiteX794" fmla="*/ 1684727 w 4027599"/>
              <a:gd name="connsiteY794" fmla="*/ 143798 h 4966483"/>
              <a:gd name="connsiteX795" fmla="*/ 1150582 w 4027599"/>
              <a:gd name="connsiteY795" fmla="*/ 97282 h 4966483"/>
              <a:gd name="connsiteX796" fmla="*/ 1158807 w 4027599"/>
              <a:gd name="connsiteY796" fmla="*/ 205348 h 4966483"/>
              <a:gd name="connsiteX797" fmla="*/ 989260 w 4027599"/>
              <a:gd name="connsiteY797" fmla="*/ 458715 h 4966483"/>
              <a:gd name="connsiteX798" fmla="*/ 1169884 w 4027599"/>
              <a:gd name="connsiteY798" fmla="*/ 221338 h 4966483"/>
              <a:gd name="connsiteX799" fmla="*/ 1174309 w 4027599"/>
              <a:gd name="connsiteY799" fmla="*/ 332315 h 4966483"/>
              <a:gd name="connsiteX800" fmla="*/ 957211 w 4027599"/>
              <a:gd name="connsiteY800" fmla="*/ 562492 h 4966483"/>
              <a:gd name="connsiteX801" fmla="*/ 957211 w 4027599"/>
              <a:gd name="connsiteY801" fmla="*/ 500836 h 4966483"/>
              <a:gd name="connsiteX802" fmla="*/ 961021 w 4027599"/>
              <a:gd name="connsiteY802" fmla="*/ 495834 h 4966483"/>
              <a:gd name="connsiteX803" fmla="*/ 957211 w 4027599"/>
              <a:gd name="connsiteY803" fmla="*/ 438114 h 4966483"/>
              <a:gd name="connsiteX804" fmla="*/ 1150582 w 4027599"/>
              <a:gd name="connsiteY804" fmla="*/ 97282 h 4966483"/>
              <a:gd name="connsiteX805" fmla="*/ 2873526 w 4027599"/>
              <a:gd name="connsiteY805" fmla="*/ 81770 h 4966483"/>
              <a:gd name="connsiteX806" fmla="*/ 2911104 w 4027599"/>
              <a:gd name="connsiteY806" fmla="*/ 424986 h 4966483"/>
              <a:gd name="connsiteX807" fmla="*/ 2614679 w 4027599"/>
              <a:gd name="connsiteY807" fmla="*/ 453938 h 4966483"/>
              <a:gd name="connsiteX808" fmla="*/ 2585452 w 4027599"/>
              <a:gd name="connsiteY808" fmla="*/ 131393 h 4966483"/>
              <a:gd name="connsiteX809" fmla="*/ 2873526 w 4027599"/>
              <a:gd name="connsiteY809" fmla="*/ 81770 h 4966483"/>
              <a:gd name="connsiteX810" fmla="*/ 3222553 w 4027599"/>
              <a:gd name="connsiteY810" fmla="*/ 35254 h 4966483"/>
              <a:gd name="connsiteX811" fmla="*/ 3267761 w 4027599"/>
              <a:gd name="connsiteY811" fmla="*/ 402089 h 4966483"/>
              <a:gd name="connsiteX812" fmla="*/ 2963598 w 4027599"/>
              <a:gd name="connsiteY812" fmla="*/ 422934 h 4966483"/>
              <a:gd name="connsiteX813" fmla="*/ 2926606 w 4027599"/>
              <a:gd name="connsiteY813" fmla="*/ 72774 h 4966483"/>
              <a:gd name="connsiteX814" fmla="*/ 3222553 w 4027599"/>
              <a:gd name="connsiteY814" fmla="*/ 35254 h 4966483"/>
              <a:gd name="connsiteX815" fmla="*/ 0 w 4027599"/>
              <a:gd name="connsiteY815" fmla="*/ 28232 h 4966483"/>
              <a:gd name="connsiteX816" fmla="*/ 11288 w 4027599"/>
              <a:gd name="connsiteY816" fmla="*/ 35254 h 4966483"/>
              <a:gd name="connsiteX817" fmla="*/ 0 w 4027599"/>
              <a:gd name="connsiteY817" fmla="*/ 29321 h 4966483"/>
              <a:gd name="connsiteX818" fmla="*/ 0 w 4027599"/>
              <a:gd name="connsiteY818" fmla="*/ 26353 h 4966483"/>
              <a:gd name="connsiteX819" fmla="*/ 11288 w 4027599"/>
              <a:gd name="connsiteY819" fmla="*/ 35254 h 4966483"/>
              <a:gd name="connsiteX820" fmla="*/ 0 w 4027599"/>
              <a:gd name="connsiteY820" fmla="*/ 28062 h 4966483"/>
              <a:gd name="connsiteX821" fmla="*/ 0 w 4027599"/>
              <a:gd name="connsiteY821" fmla="*/ 23491 h 4966483"/>
              <a:gd name="connsiteX822" fmla="*/ 11288 w 4027599"/>
              <a:gd name="connsiteY822" fmla="*/ 35254 h 4966483"/>
              <a:gd name="connsiteX823" fmla="*/ 0 w 4027599"/>
              <a:gd name="connsiteY823" fmla="*/ 26082 h 4966483"/>
              <a:gd name="connsiteX824" fmla="*/ 0 w 4027599"/>
              <a:gd name="connsiteY824" fmla="*/ 17897 h 4966483"/>
              <a:gd name="connsiteX825" fmla="*/ 11288 w 4027599"/>
              <a:gd name="connsiteY825" fmla="*/ 35254 h 4966483"/>
              <a:gd name="connsiteX826" fmla="*/ 0 w 4027599"/>
              <a:gd name="connsiteY826" fmla="*/ 23025 h 4966483"/>
              <a:gd name="connsiteX827" fmla="*/ 3565876 w 4027599"/>
              <a:gd name="connsiteY827" fmla="*/ 4240 h 4966483"/>
              <a:gd name="connsiteX828" fmla="*/ 3624417 w 4027599"/>
              <a:gd name="connsiteY828" fmla="*/ 375598 h 4966483"/>
              <a:gd name="connsiteX829" fmla="*/ 3298247 w 4027599"/>
              <a:gd name="connsiteY829" fmla="*/ 391920 h 4966483"/>
              <a:gd name="connsiteX830" fmla="*/ 3252249 w 4027599"/>
              <a:gd name="connsiteY830" fmla="*/ 32802 h 4966483"/>
              <a:gd name="connsiteX831" fmla="*/ 3565876 w 4027599"/>
              <a:gd name="connsiteY831" fmla="*/ 4240 h 4966483"/>
              <a:gd name="connsiteX832" fmla="*/ 1955579 w 4027599"/>
              <a:gd name="connsiteY832" fmla="*/ 4240 h 4966483"/>
              <a:gd name="connsiteX833" fmla="*/ 1980683 w 4027599"/>
              <a:gd name="connsiteY833" fmla="*/ 261153 h 4966483"/>
              <a:gd name="connsiteX834" fmla="*/ 1729612 w 4027599"/>
              <a:gd name="connsiteY834" fmla="*/ 345394 h 4966483"/>
              <a:gd name="connsiteX835" fmla="*/ 1717059 w 4027599"/>
              <a:gd name="connsiteY835" fmla="*/ 130592 h 4966483"/>
              <a:gd name="connsiteX836" fmla="*/ 1955579 w 4027599"/>
              <a:gd name="connsiteY836" fmla="*/ 4240 h 4966483"/>
              <a:gd name="connsiteX837" fmla="*/ 0 w 4027599"/>
              <a:gd name="connsiteY837" fmla="*/ 2006 h 4966483"/>
              <a:gd name="connsiteX838" fmla="*/ 11288 w 4027599"/>
              <a:gd name="connsiteY838" fmla="*/ 35254 h 4966483"/>
              <a:gd name="connsiteX839" fmla="*/ 0 w 4027599"/>
              <a:gd name="connsiteY839" fmla="*/ 16911 h 4966483"/>
              <a:gd name="connsiteX840" fmla="*/ 3595183 w 4027599"/>
              <a:gd name="connsiteY840" fmla="*/ 0 h 4966483"/>
              <a:gd name="connsiteX841" fmla="*/ 3930037 w 4027599"/>
              <a:gd name="connsiteY841" fmla="*/ 0 h 4966483"/>
              <a:gd name="connsiteX842" fmla="*/ 3965284 w 4027599"/>
              <a:gd name="connsiteY842" fmla="*/ 168517 h 4966483"/>
              <a:gd name="connsiteX843" fmla="*/ 3996585 w 4027599"/>
              <a:gd name="connsiteY843" fmla="*/ 363807 h 4966483"/>
              <a:gd name="connsiteX844" fmla="*/ 3652823 w 4027599"/>
              <a:gd name="connsiteY844" fmla="*/ 376408 h 4966483"/>
              <a:gd name="connsiteX845" fmla="*/ 3627886 w 4027599"/>
              <a:gd name="connsiteY845" fmla="*/ 183214 h 4966483"/>
              <a:gd name="connsiteX846" fmla="*/ 2919796 w 4027599"/>
              <a:gd name="connsiteY846" fmla="*/ 0 h 4966483"/>
              <a:gd name="connsiteX847" fmla="*/ 3156008 w 4027599"/>
              <a:gd name="connsiteY847" fmla="*/ 0 h 4966483"/>
              <a:gd name="connsiteX848" fmla="*/ 2926069 w 4027599"/>
              <a:gd name="connsiteY848" fmla="*/ 35254 h 4966483"/>
              <a:gd name="connsiteX849" fmla="*/ 2571311 w 4027599"/>
              <a:gd name="connsiteY849" fmla="*/ 0 h 4966483"/>
              <a:gd name="connsiteX850" fmla="*/ 2871626 w 4027599"/>
              <a:gd name="connsiteY850" fmla="*/ 0 h 4966483"/>
              <a:gd name="connsiteX851" fmla="*/ 2880080 w 4027599"/>
              <a:gd name="connsiteY851" fmla="*/ 44231 h 4966483"/>
              <a:gd name="connsiteX852" fmla="*/ 2585833 w 4027599"/>
              <a:gd name="connsiteY852" fmla="*/ 97282 h 4966483"/>
              <a:gd name="connsiteX853" fmla="*/ 2257958 w 4027599"/>
              <a:gd name="connsiteY853" fmla="*/ 0 h 4966483"/>
              <a:gd name="connsiteX854" fmla="*/ 2538980 w 4027599"/>
              <a:gd name="connsiteY854" fmla="*/ 0 h 4966483"/>
              <a:gd name="connsiteX855" fmla="*/ 2554438 w 4027599"/>
              <a:gd name="connsiteY855" fmla="*/ 107392 h 4966483"/>
              <a:gd name="connsiteX856" fmla="*/ 2277832 w 4027599"/>
              <a:gd name="connsiteY856" fmla="*/ 174822 h 4966483"/>
              <a:gd name="connsiteX857" fmla="*/ 1981485 w 4027599"/>
              <a:gd name="connsiteY857" fmla="*/ 0 h 4966483"/>
              <a:gd name="connsiteX858" fmla="*/ 2240290 w 4027599"/>
              <a:gd name="connsiteY858" fmla="*/ 0 h 4966483"/>
              <a:gd name="connsiteX859" fmla="*/ 2259800 w 4027599"/>
              <a:gd name="connsiteY859" fmla="*/ 175350 h 4966483"/>
              <a:gd name="connsiteX860" fmla="*/ 2005299 w 4027599"/>
              <a:gd name="connsiteY860" fmla="*/ 252352 h 4966483"/>
              <a:gd name="connsiteX861" fmla="*/ 1697583 w 4027599"/>
              <a:gd name="connsiteY861" fmla="*/ 0 h 4966483"/>
              <a:gd name="connsiteX862" fmla="*/ 1893277 w 4027599"/>
              <a:gd name="connsiteY862" fmla="*/ 0 h 4966483"/>
              <a:gd name="connsiteX863" fmla="*/ 1707310 w 4027599"/>
              <a:gd name="connsiteY863" fmla="*/ 97282 h 4966483"/>
              <a:gd name="connsiteX864" fmla="*/ 1536558 w 4027599"/>
              <a:gd name="connsiteY864" fmla="*/ 0 h 4966483"/>
              <a:gd name="connsiteX865" fmla="*/ 1675080 w 4027599"/>
              <a:gd name="connsiteY865" fmla="*/ 0 h 4966483"/>
              <a:gd name="connsiteX866" fmla="*/ 1686045 w 4027599"/>
              <a:gd name="connsiteY866" fmla="*/ 109688 h 4966483"/>
              <a:gd name="connsiteX867" fmla="*/ 1450768 w 4027599"/>
              <a:gd name="connsiteY867" fmla="*/ 252352 h 4966483"/>
              <a:gd name="connsiteX868" fmla="*/ 1437933 w 4027599"/>
              <a:gd name="connsiteY868" fmla="*/ 80315 h 4966483"/>
              <a:gd name="connsiteX869" fmla="*/ 1432462 w 4027599"/>
              <a:gd name="connsiteY869" fmla="*/ 0 h 4966483"/>
              <a:gd name="connsiteX870" fmla="*/ 1514581 w 4027599"/>
              <a:gd name="connsiteY870" fmla="*/ 0 h 4966483"/>
              <a:gd name="connsiteX871" fmla="*/ 1438744 w 4027599"/>
              <a:gd name="connsiteY871" fmla="*/ 66268 h 4966483"/>
              <a:gd name="connsiteX872" fmla="*/ 1334082 w 4027599"/>
              <a:gd name="connsiteY872" fmla="*/ 0 h 4966483"/>
              <a:gd name="connsiteX873" fmla="*/ 1397685 w 4027599"/>
              <a:gd name="connsiteY873" fmla="*/ 0 h 4966483"/>
              <a:gd name="connsiteX874" fmla="*/ 1406919 w 4027599"/>
              <a:gd name="connsiteY874" fmla="*/ 94694 h 4966483"/>
              <a:gd name="connsiteX875" fmla="*/ 1204229 w 4027599"/>
              <a:gd name="connsiteY875" fmla="*/ 307845 h 4966483"/>
              <a:gd name="connsiteX876" fmla="*/ 1409508 w 4027599"/>
              <a:gd name="connsiteY876" fmla="*/ 112784 h 4966483"/>
              <a:gd name="connsiteX877" fmla="*/ 1422431 w 4027599"/>
              <a:gd name="connsiteY877" fmla="*/ 275610 h 4966483"/>
              <a:gd name="connsiteX878" fmla="*/ 1194129 w 4027599"/>
              <a:gd name="connsiteY878" fmla="*/ 438436 h 4966483"/>
              <a:gd name="connsiteX879" fmla="*/ 1189821 w 4027599"/>
              <a:gd name="connsiteY879" fmla="*/ 321531 h 4966483"/>
              <a:gd name="connsiteX880" fmla="*/ 1197977 w 4027599"/>
              <a:gd name="connsiteY880" fmla="*/ 313784 h 4966483"/>
              <a:gd name="connsiteX881" fmla="*/ 1189821 w 4027599"/>
              <a:gd name="connsiteY881" fmla="*/ 193763 h 4966483"/>
              <a:gd name="connsiteX882" fmla="*/ 1290180 w 4027599"/>
              <a:gd name="connsiteY882" fmla="*/ 57001 h 4966483"/>
              <a:gd name="connsiteX883" fmla="*/ 1210237 w 4027599"/>
              <a:gd name="connsiteY883" fmla="*/ 0 h 4966483"/>
              <a:gd name="connsiteX884" fmla="*/ 1320122 w 4027599"/>
              <a:gd name="connsiteY884" fmla="*/ 0 h 4966483"/>
              <a:gd name="connsiteX885" fmla="*/ 1182827 w 4027599"/>
              <a:gd name="connsiteY885" fmla="*/ 174812 h 4966483"/>
              <a:gd name="connsiteX886" fmla="*/ 1174309 w 4027599"/>
              <a:gd name="connsiteY886" fmla="*/ 56773 h 4966483"/>
              <a:gd name="connsiteX887" fmla="*/ 66865 w 4027599"/>
              <a:gd name="connsiteY887" fmla="*/ 0 h 4966483"/>
              <a:gd name="connsiteX888" fmla="*/ 77812 w 4027599"/>
              <a:gd name="connsiteY888" fmla="*/ 0 h 4966483"/>
              <a:gd name="connsiteX889" fmla="*/ 11288 w 4027599"/>
              <a:gd name="connsiteY889" fmla="*/ 35254 h 4966483"/>
              <a:gd name="connsiteX890" fmla="*/ 55995 w 4027599"/>
              <a:gd name="connsiteY890" fmla="*/ 0 h 4966483"/>
              <a:gd name="connsiteX891" fmla="*/ 65524 w 4027599"/>
              <a:gd name="connsiteY891" fmla="*/ 0 h 4966483"/>
              <a:gd name="connsiteX892" fmla="*/ 11288 w 4027599"/>
              <a:gd name="connsiteY892" fmla="*/ 35254 h 4966483"/>
              <a:gd name="connsiteX893" fmla="*/ 44381 w 4027599"/>
              <a:gd name="connsiteY893" fmla="*/ 0 h 4966483"/>
              <a:gd name="connsiteX894" fmla="*/ 54677 w 4027599"/>
              <a:gd name="connsiteY894" fmla="*/ 0 h 4966483"/>
              <a:gd name="connsiteX895" fmla="*/ 11288 w 4027599"/>
              <a:gd name="connsiteY895" fmla="*/ 35254 h 4966483"/>
              <a:gd name="connsiteX896" fmla="*/ 34029 w 4027599"/>
              <a:gd name="connsiteY896" fmla="*/ 0 h 4966483"/>
              <a:gd name="connsiteX897" fmla="*/ 43830 w 4027599"/>
              <a:gd name="connsiteY897" fmla="*/ 0 h 4966483"/>
              <a:gd name="connsiteX898" fmla="*/ 11288 w 4027599"/>
              <a:gd name="connsiteY898" fmla="*/ 35254 h 4966483"/>
              <a:gd name="connsiteX899" fmla="*/ 23258 w 4027599"/>
              <a:gd name="connsiteY899" fmla="*/ 0 h 4966483"/>
              <a:gd name="connsiteX900" fmla="*/ 32982 w 4027599"/>
              <a:gd name="connsiteY900" fmla="*/ 0 h 4966483"/>
              <a:gd name="connsiteX901" fmla="*/ 11288 w 4027599"/>
              <a:gd name="connsiteY901" fmla="*/ 35254 h 4966483"/>
              <a:gd name="connsiteX902" fmla="*/ 12062 w 4027599"/>
              <a:gd name="connsiteY902" fmla="*/ 0 h 4966483"/>
              <a:gd name="connsiteX903" fmla="*/ 22135 w 4027599"/>
              <a:gd name="connsiteY903" fmla="*/ 0 h 4966483"/>
              <a:gd name="connsiteX904" fmla="*/ 11288 w 4027599"/>
              <a:gd name="connsiteY904" fmla="*/ 35254 h 4966483"/>
              <a:gd name="connsiteX905" fmla="*/ 441 w 4027599"/>
              <a:gd name="connsiteY905" fmla="*/ 0 h 4966483"/>
              <a:gd name="connsiteX906" fmla="*/ 10513 w 4027599"/>
              <a:gd name="connsiteY906" fmla="*/ 0 h 4966483"/>
              <a:gd name="connsiteX907" fmla="*/ 11288 w 4027599"/>
              <a:gd name="connsiteY907" fmla="*/ 35254 h 496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</a:cxnLst>
            <a:rect l="l" t="t" r="r" b="b"/>
            <a:pathLst>
              <a:path w="4027599" h="4966483">
                <a:moveTo>
                  <a:pt x="421640" y="4594315"/>
                </a:moveTo>
                <a:cubicBezTo>
                  <a:pt x="425811" y="4709814"/>
                  <a:pt x="425811" y="4825323"/>
                  <a:pt x="429982" y="4940822"/>
                </a:cubicBezTo>
                <a:cubicBezTo>
                  <a:pt x="300759" y="4957926"/>
                  <a:pt x="171526" y="4966483"/>
                  <a:pt x="42302" y="4966483"/>
                </a:cubicBezTo>
                <a:cubicBezTo>
                  <a:pt x="42302" y="4846706"/>
                  <a:pt x="42302" y="4731207"/>
                  <a:pt x="42302" y="4615707"/>
                </a:cubicBezTo>
                <a:cubicBezTo>
                  <a:pt x="167354" y="4615707"/>
                  <a:pt x="292417" y="4607150"/>
                  <a:pt x="421640" y="4594315"/>
                </a:cubicBezTo>
                <a:close/>
                <a:moveTo>
                  <a:pt x="843177" y="4532287"/>
                </a:moveTo>
                <a:cubicBezTo>
                  <a:pt x="851578" y="4641486"/>
                  <a:pt x="859978" y="4750684"/>
                  <a:pt x="864179" y="4864073"/>
                </a:cubicBezTo>
                <a:cubicBezTo>
                  <a:pt x="733978" y="4893476"/>
                  <a:pt x="603788" y="4918668"/>
                  <a:pt x="473597" y="4935469"/>
                </a:cubicBezTo>
                <a:cubicBezTo>
                  <a:pt x="469397" y="4817880"/>
                  <a:pt x="469397" y="4704481"/>
                  <a:pt x="460996" y="4595282"/>
                </a:cubicBezTo>
                <a:cubicBezTo>
                  <a:pt x="591187" y="4578491"/>
                  <a:pt x="717187" y="4561689"/>
                  <a:pt x="843177" y="4532287"/>
                </a:cubicBezTo>
                <a:close/>
                <a:moveTo>
                  <a:pt x="1268465" y="4423733"/>
                </a:moveTo>
                <a:cubicBezTo>
                  <a:pt x="1281290" y="4525899"/>
                  <a:pt x="1289828" y="4632323"/>
                  <a:pt x="1298375" y="4738738"/>
                </a:cubicBezTo>
                <a:cubicBezTo>
                  <a:pt x="1165928" y="4785567"/>
                  <a:pt x="1033491" y="4823877"/>
                  <a:pt x="901044" y="4857929"/>
                </a:cubicBezTo>
                <a:cubicBezTo>
                  <a:pt x="896775" y="4742997"/>
                  <a:pt x="888228" y="4632323"/>
                  <a:pt x="879681" y="4525899"/>
                </a:cubicBezTo>
                <a:cubicBezTo>
                  <a:pt x="1007849" y="4496106"/>
                  <a:pt x="1140296" y="4462044"/>
                  <a:pt x="1268465" y="4423733"/>
                </a:cubicBezTo>
                <a:close/>
                <a:moveTo>
                  <a:pt x="1694886" y="4268663"/>
                </a:moveTo>
                <a:cubicBezTo>
                  <a:pt x="1711638" y="4361998"/>
                  <a:pt x="1724200" y="4459582"/>
                  <a:pt x="1732571" y="4552917"/>
                </a:cubicBezTo>
                <a:cubicBezTo>
                  <a:pt x="1602781" y="4616557"/>
                  <a:pt x="1472981" y="4671708"/>
                  <a:pt x="1343191" y="4718371"/>
                </a:cubicBezTo>
                <a:cubicBezTo>
                  <a:pt x="1334810" y="4616557"/>
                  <a:pt x="1326439" y="4510494"/>
                  <a:pt x="1313877" y="4408670"/>
                </a:cubicBezTo>
                <a:cubicBezTo>
                  <a:pt x="1439486" y="4370487"/>
                  <a:pt x="1565096" y="4323814"/>
                  <a:pt x="1694886" y="4268663"/>
                </a:cubicBezTo>
                <a:close/>
                <a:moveTo>
                  <a:pt x="402065" y="4237649"/>
                </a:moveTo>
                <a:cubicBezTo>
                  <a:pt x="406197" y="4344523"/>
                  <a:pt x="410338" y="4451387"/>
                  <a:pt x="414470" y="4562363"/>
                </a:cubicBezTo>
                <a:cubicBezTo>
                  <a:pt x="290414" y="4574691"/>
                  <a:pt x="166358" y="4578803"/>
                  <a:pt x="42302" y="4578803"/>
                </a:cubicBezTo>
                <a:cubicBezTo>
                  <a:pt x="42302" y="4471939"/>
                  <a:pt x="42302" y="4360963"/>
                  <a:pt x="42302" y="4254089"/>
                </a:cubicBezTo>
                <a:cubicBezTo>
                  <a:pt x="162226" y="4254089"/>
                  <a:pt x="282141" y="4249986"/>
                  <a:pt x="402065" y="4237649"/>
                </a:cubicBezTo>
                <a:close/>
                <a:moveTo>
                  <a:pt x="818962" y="4191133"/>
                </a:moveTo>
                <a:cubicBezTo>
                  <a:pt x="831690" y="4291491"/>
                  <a:pt x="840178" y="4400221"/>
                  <a:pt x="848667" y="4504760"/>
                </a:cubicBezTo>
                <a:cubicBezTo>
                  <a:pt x="721348" y="4529855"/>
                  <a:pt x="589780" y="4550759"/>
                  <a:pt x="462462" y="4563301"/>
                </a:cubicBezTo>
                <a:cubicBezTo>
                  <a:pt x="458212" y="4454581"/>
                  <a:pt x="453973" y="4345861"/>
                  <a:pt x="445484" y="4237131"/>
                </a:cubicBezTo>
                <a:cubicBezTo>
                  <a:pt x="568564" y="4228770"/>
                  <a:pt x="695882" y="4212046"/>
                  <a:pt x="818962" y="4191133"/>
                </a:cubicBezTo>
                <a:close/>
                <a:moveTo>
                  <a:pt x="1220366" y="4098091"/>
                </a:moveTo>
                <a:cubicBezTo>
                  <a:pt x="1241729" y="4199953"/>
                  <a:pt x="1254545" y="4297567"/>
                  <a:pt x="1267361" y="4399420"/>
                </a:cubicBezTo>
                <a:cubicBezTo>
                  <a:pt x="1139192" y="4437614"/>
                  <a:pt x="1011014" y="4471568"/>
                  <a:pt x="878577" y="4501273"/>
                </a:cubicBezTo>
                <a:cubicBezTo>
                  <a:pt x="870030" y="4390931"/>
                  <a:pt x="861483" y="4284829"/>
                  <a:pt x="848667" y="4178727"/>
                </a:cubicBezTo>
                <a:cubicBezTo>
                  <a:pt x="972567" y="4157511"/>
                  <a:pt x="1096466" y="4132045"/>
                  <a:pt x="1220366" y="4098091"/>
                </a:cubicBezTo>
                <a:close/>
                <a:moveTo>
                  <a:pt x="2131680" y="4067077"/>
                </a:moveTo>
                <a:cubicBezTo>
                  <a:pt x="2152760" y="4148924"/>
                  <a:pt x="2169620" y="4235070"/>
                  <a:pt x="2182270" y="4316918"/>
                </a:cubicBezTo>
                <a:cubicBezTo>
                  <a:pt x="2051591" y="4394448"/>
                  <a:pt x="1920912" y="4467680"/>
                  <a:pt x="1790233" y="4532287"/>
                </a:cubicBezTo>
                <a:cubicBezTo>
                  <a:pt x="1781803" y="4437526"/>
                  <a:pt x="1764933" y="4342755"/>
                  <a:pt x="1748073" y="4252301"/>
                </a:cubicBezTo>
                <a:cubicBezTo>
                  <a:pt x="1878752" y="4196300"/>
                  <a:pt x="2005221" y="4136001"/>
                  <a:pt x="2131680" y="4067077"/>
                </a:cubicBezTo>
                <a:close/>
                <a:moveTo>
                  <a:pt x="1624486" y="3974035"/>
                </a:moveTo>
                <a:cubicBezTo>
                  <a:pt x="1649112" y="4064547"/>
                  <a:pt x="1665532" y="4150946"/>
                  <a:pt x="1686055" y="4241459"/>
                </a:cubicBezTo>
                <a:cubicBezTo>
                  <a:pt x="1558805" y="4294939"/>
                  <a:pt x="1435657" y="4336083"/>
                  <a:pt x="1312519" y="4377217"/>
                </a:cubicBezTo>
                <a:cubicBezTo>
                  <a:pt x="1300202" y="4278480"/>
                  <a:pt x="1283781" y="4179743"/>
                  <a:pt x="1267361" y="4085119"/>
                </a:cubicBezTo>
                <a:cubicBezTo>
                  <a:pt x="1386406" y="4052209"/>
                  <a:pt x="1505441" y="4015178"/>
                  <a:pt x="1624486" y="3974035"/>
                </a:cubicBezTo>
                <a:close/>
                <a:moveTo>
                  <a:pt x="377820" y="3896495"/>
                </a:moveTo>
                <a:cubicBezTo>
                  <a:pt x="386279" y="3999549"/>
                  <a:pt x="390509" y="4102604"/>
                  <a:pt x="398968" y="4205658"/>
                </a:cubicBezTo>
                <a:cubicBezTo>
                  <a:pt x="276319" y="4218025"/>
                  <a:pt x="153679" y="4222147"/>
                  <a:pt x="26800" y="4222147"/>
                </a:cubicBezTo>
                <a:cubicBezTo>
                  <a:pt x="26800" y="4114970"/>
                  <a:pt x="26800" y="4011916"/>
                  <a:pt x="26800" y="3912983"/>
                </a:cubicBezTo>
                <a:cubicBezTo>
                  <a:pt x="145220" y="3908861"/>
                  <a:pt x="259400" y="3904739"/>
                  <a:pt x="377820" y="3896495"/>
                </a:cubicBezTo>
                <a:close/>
                <a:moveTo>
                  <a:pt x="775523" y="3849979"/>
                </a:moveTo>
                <a:cubicBezTo>
                  <a:pt x="792382" y="3951890"/>
                  <a:pt x="805022" y="4053792"/>
                  <a:pt x="817663" y="4159943"/>
                </a:cubicBezTo>
                <a:cubicBezTo>
                  <a:pt x="695462" y="4181169"/>
                  <a:pt x="573252" y="4198156"/>
                  <a:pt x="451052" y="4206645"/>
                </a:cubicBezTo>
                <a:cubicBezTo>
                  <a:pt x="442622" y="4100494"/>
                  <a:pt x="438412" y="3994343"/>
                  <a:pt x="429982" y="3892441"/>
                </a:cubicBezTo>
                <a:cubicBezTo>
                  <a:pt x="543753" y="3879703"/>
                  <a:pt x="661743" y="3866965"/>
                  <a:pt x="775523" y="3849979"/>
                </a:cubicBezTo>
                <a:close/>
                <a:moveTo>
                  <a:pt x="2558570" y="3834467"/>
                </a:moveTo>
                <a:cubicBezTo>
                  <a:pt x="2583381" y="3900480"/>
                  <a:pt x="2604060" y="3962371"/>
                  <a:pt x="2616466" y="4028375"/>
                </a:cubicBezTo>
                <a:cubicBezTo>
                  <a:pt x="2488278" y="4119151"/>
                  <a:pt x="2360080" y="4205785"/>
                  <a:pt x="2231892" y="4284175"/>
                </a:cubicBezTo>
                <a:cubicBezTo>
                  <a:pt x="2219487" y="4205785"/>
                  <a:pt x="2202949" y="4127395"/>
                  <a:pt x="2182270" y="4049006"/>
                </a:cubicBezTo>
                <a:cubicBezTo>
                  <a:pt x="2306326" y="3982992"/>
                  <a:pt x="2434514" y="3912856"/>
                  <a:pt x="2558570" y="3834467"/>
                </a:cubicBezTo>
                <a:close/>
                <a:moveTo>
                  <a:pt x="2045808" y="3818965"/>
                </a:moveTo>
                <a:cubicBezTo>
                  <a:pt x="2074751" y="3896348"/>
                  <a:pt x="2099562" y="3973722"/>
                  <a:pt x="2120242" y="4051106"/>
                </a:cubicBezTo>
                <a:cubicBezTo>
                  <a:pt x="1996186" y="4112186"/>
                  <a:pt x="1872130" y="4169203"/>
                  <a:pt x="1743941" y="4222147"/>
                </a:cubicBezTo>
                <a:cubicBezTo>
                  <a:pt x="1727394" y="4132553"/>
                  <a:pt x="1706724" y="4047032"/>
                  <a:pt x="1686045" y="3957438"/>
                </a:cubicBezTo>
                <a:cubicBezTo>
                  <a:pt x="1805970" y="3916705"/>
                  <a:pt x="1925884" y="3871908"/>
                  <a:pt x="2045808" y="3818965"/>
                </a:cubicBezTo>
                <a:close/>
                <a:moveTo>
                  <a:pt x="1147144" y="3787951"/>
                </a:moveTo>
                <a:cubicBezTo>
                  <a:pt x="1167921" y="3882243"/>
                  <a:pt x="1188707" y="3972433"/>
                  <a:pt x="1205333" y="4070828"/>
                </a:cubicBezTo>
                <a:cubicBezTo>
                  <a:pt x="1084793" y="4099527"/>
                  <a:pt x="964254" y="4124123"/>
                  <a:pt x="843714" y="4144617"/>
                </a:cubicBezTo>
                <a:cubicBezTo>
                  <a:pt x="831250" y="4046231"/>
                  <a:pt x="818776" y="3947836"/>
                  <a:pt x="802151" y="3849451"/>
                </a:cubicBezTo>
                <a:cubicBezTo>
                  <a:pt x="918539" y="3833050"/>
                  <a:pt x="1030756" y="3812547"/>
                  <a:pt x="1147144" y="3787951"/>
                </a:cubicBezTo>
                <a:close/>
                <a:moveTo>
                  <a:pt x="1541935" y="3679397"/>
                </a:moveTo>
                <a:cubicBezTo>
                  <a:pt x="1574766" y="3769860"/>
                  <a:pt x="1599401" y="3860313"/>
                  <a:pt x="1624027" y="3955084"/>
                </a:cubicBezTo>
                <a:cubicBezTo>
                  <a:pt x="1504992" y="3993854"/>
                  <a:pt x="1385947" y="4032614"/>
                  <a:pt x="1266912" y="4067077"/>
                </a:cubicBezTo>
                <a:cubicBezTo>
                  <a:pt x="1246379" y="3968008"/>
                  <a:pt x="1225856" y="3868929"/>
                  <a:pt x="1205333" y="3774168"/>
                </a:cubicBezTo>
                <a:cubicBezTo>
                  <a:pt x="1316163" y="3748321"/>
                  <a:pt x="1431105" y="3713859"/>
                  <a:pt x="1541935" y="3679397"/>
                </a:cubicBezTo>
                <a:close/>
                <a:moveTo>
                  <a:pt x="2464815" y="3617369"/>
                </a:moveTo>
                <a:cubicBezTo>
                  <a:pt x="2498955" y="3679084"/>
                  <a:pt x="2528836" y="3744912"/>
                  <a:pt x="2554438" y="3810730"/>
                </a:cubicBezTo>
                <a:cubicBezTo>
                  <a:pt x="2426397" y="3884792"/>
                  <a:pt x="2298365" y="3954723"/>
                  <a:pt x="2170323" y="4020551"/>
                </a:cubicBezTo>
                <a:cubicBezTo>
                  <a:pt x="2148980" y="3942386"/>
                  <a:pt x="2119109" y="3864221"/>
                  <a:pt x="2089228" y="3790168"/>
                </a:cubicBezTo>
                <a:cubicBezTo>
                  <a:pt x="2213001" y="3736677"/>
                  <a:pt x="2341042" y="3679084"/>
                  <a:pt x="2464815" y="3617369"/>
                </a:cubicBezTo>
                <a:close/>
                <a:moveTo>
                  <a:pt x="1941845" y="3555340"/>
                </a:moveTo>
                <a:cubicBezTo>
                  <a:pt x="1979668" y="3629774"/>
                  <a:pt x="2013290" y="3708349"/>
                  <a:pt x="2042712" y="3786915"/>
                </a:cubicBezTo>
                <a:cubicBezTo>
                  <a:pt x="1920834" y="3836538"/>
                  <a:pt x="1798946" y="3882028"/>
                  <a:pt x="1677059" y="3927509"/>
                </a:cubicBezTo>
                <a:cubicBezTo>
                  <a:pt x="1651846" y="3840669"/>
                  <a:pt x="1626625" y="3753830"/>
                  <a:pt x="1593003" y="3666991"/>
                </a:cubicBezTo>
                <a:cubicBezTo>
                  <a:pt x="1710681" y="3633916"/>
                  <a:pt x="1824168" y="3596699"/>
                  <a:pt x="1941845" y="3555340"/>
                </a:cubicBezTo>
                <a:close/>
                <a:moveTo>
                  <a:pt x="357366" y="3539838"/>
                </a:moveTo>
                <a:cubicBezTo>
                  <a:pt x="366069" y="3644045"/>
                  <a:pt x="374763" y="3743915"/>
                  <a:pt x="383466" y="3852469"/>
                </a:cubicBezTo>
                <a:cubicBezTo>
                  <a:pt x="266023" y="3856807"/>
                  <a:pt x="144233" y="3861153"/>
                  <a:pt x="26800" y="3865490"/>
                </a:cubicBezTo>
                <a:cubicBezTo>
                  <a:pt x="26800" y="3756946"/>
                  <a:pt x="26800" y="3652729"/>
                  <a:pt x="26800" y="3552869"/>
                </a:cubicBezTo>
                <a:cubicBezTo>
                  <a:pt x="135539" y="3548522"/>
                  <a:pt x="248626" y="3548522"/>
                  <a:pt x="357366" y="3539838"/>
                </a:cubicBezTo>
                <a:close/>
                <a:moveTo>
                  <a:pt x="720957" y="3508824"/>
                </a:moveTo>
                <a:cubicBezTo>
                  <a:pt x="737681" y="3600675"/>
                  <a:pt x="754413" y="3696706"/>
                  <a:pt x="771137" y="3796908"/>
                </a:cubicBezTo>
                <a:cubicBezTo>
                  <a:pt x="654045" y="3813602"/>
                  <a:pt x="541144" y="3826125"/>
                  <a:pt x="428244" y="3834476"/>
                </a:cubicBezTo>
                <a:cubicBezTo>
                  <a:pt x="419872" y="3734274"/>
                  <a:pt x="407330" y="3634082"/>
                  <a:pt x="398968" y="3538051"/>
                </a:cubicBezTo>
                <a:cubicBezTo>
                  <a:pt x="507688" y="3529699"/>
                  <a:pt x="612228" y="3521347"/>
                  <a:pt x="720957" y="3508824"/>
                </a:cubicBezTo>
                <a:close/>
                <a:moveTo>
                  <a:pt x="1066097" y="3462298"/>
                </a:moveTo>
                <a:cubicBezTo>
                  <a:pt x="1096124" y="3554960"/>
                  <a:pt x="1121864" y="3647621"/>
                  <a:pt x="1143305" y="3740282"/>
                </a:cubicBezTo>
                <a:cubicBezTo>
                  <a:pt x="1027503" y="3765552"/>
                  <a:pt x="911691" y="3786612"/>
                  <a:pt x="791591" y="3803453"/>
                </a:cubicBezTo>
                <a:cubicBezTo>
                  <a:pt x="778726" y="3702371"/>
                  <a:pt x="757285" y="3605500"/>
                  <a:pt x="740123" y="3512839"/>
                </a:cubicBezTo>
                <a:cubicBezTo>
                  <a:pt x="847358" y="3500209"/>
                  <a:pt x="958872" y="3483359"/>
                  <a:pt x="1066097" y="3462298"/>
                </a:cubicBezTo>
                <a:close/>
                <a:moveTo>
                  <a:pt x="2324358" y="3400270"/>
                </a:moveTo>
                <a:cubicBezTo>
                  <a:pt x="2370454" y="3463715"/>
                  <a:pt x="2412369" y="3531379"/>
                  <a:pt x="2445894" y="3594814"/>
                </a:cubicBezTo>
                <a:cubicBezTo>
                  <a:pt x="2324358" y="3658248"/>
                  <a:pt x="2202812" y="3717463"/>
                  <a:pt x="2081267" y="3772439"/>
                </a:cubicBezTo>
                <a:cubicBezTo>
                  <a:pt x="2051933" y="3692085"/>
                  <a:pt x="2018408" y="3615962"/>
                  <a:pt x="1980683" y="3539838"/>
                </a:cubicBezTo>
                <a:cubicBezTo>
                  <a:pt x="2093848" y="3497542"/>
                  <a:pt x="2211193" y="3451026"/>
                  <a:pt x="2324358" y="3400270"/>
                </a:cubicBezTo>
                <a:close/>
                <a:moveTo>
                  <a:pt x="1431486" y="3384768"/>
                </a:moveTo>
                <a:cubicBezTo>
                  <a:pt x="1464649" y="3472135"/>
                  <a:pt x="1501954" y="3555350"/>
                  <a:pt x="1530975" y="3642717"/>
                </a:cubicBezTo>
                <a:cubicBezTo>
                  <a:pt x="1419051" y="3671836"/>
                  <a:pt x="1302976" y="3700965"/>
                  <a:pt x="1191042" y="3725922"/>
                </a:cubicBezTo>
                <a:cubicBezTo>
                  <a:pt x="1166172" y="3634394"/>
                  <a:pt x="1141302" y="3542867"/>
                  <a:pt x="1112281" y="3451339"/>
                </a:cubicBezTo>
                <a:cubicBezTo>
                  <a:pt x="1220063" y="3434694"/>
                  <a:pt x="1323704" y="3409736"/>
                  <a:pt x="1431486" y="3384768"/>
                </a:cubicBezTo>
                <a:close/>
                <a:moveTo>
                  <a:pt x="1788367" y="3291726"/>
                </a:moveTo>
                <a:cubicBezTo>
                  <a:pt x="1834600" y="3367537"/>
                  <a:pt x="1876633" y="3447568"/>
                  <a:pt x="1918655" y="3523379"/>
                </a:cubicBezTo>
                <a:cubicBezTo>
                  <a:pt x="1800978" y="3565490"/>
                  <a:pt x="1687501" y="3603400"/>
                  <a:pt x="1574024" y="3632880"/>
                </a:cubicBezTo>
                <a:cubicBezTo>
                  <a:pt x="1540402" y="3548649"/>
                  <a:pt x="1506769" y="3464408"/>
                  <a:pt x="1468947" y="3380177"/>
                </a:cubicBezTo>
                <a:cubicBezTo>
                  <a:pt x="1574024" y="3354907"/>
                  <a:pt x="1679090" y="3325426"/>
                  <a:pt x="1788367" y="3291726"/>
                </a:cubicBezTo>
                <a:close/>
                <a:moveTo>
                  <a:pt x="318615" y="3229698"/>
                </a:moveTo>
                <a:cubicBezTo>
                  <a:pt x="331304" y="3325143"/>
                  <a:pt x="339763" y="3416447"/>
                  <a:pt x="352452" y="3516043"/>
                </a:cubicBezTo>
                <a:cubicBezTo>
                  <a:pt x="242492" y="3520185"/>
                  <a:pt x="136760" y="3524336"/>
                  <a:pt x="31030" y="3524336"/>
                </a:cubicBezTo>
                <a:cubicBezTo>
                  <a:pt x="26800" y="3428891"/>
                  <a:pt x="26800" y="3333446"/>
                  <a:pt x="26800" y="3238001"/>
                </a:cubicBezTo>
                <a:cubicBezTo>
                  <a:pt x="124072" y="3238001"/>
                  <a:pt x="221343" y="3238001"/>
                  <a:pt x="318615" y="3229698"/>
                </a:cubicBezTo>
                <a:close/>
                <a:moveTo>
                  <a:pt x="649659" y="3214186"/>
                </a:moveTo>
                <a:cubicBezTo>
                  <a:pt x="670895" y="3302979"/>
                  <a:pt x="692122" y="3391782"/>
                  <a:pt x="709109" y="3480575"/>
                </a:cubicBezTo>
                <a:cubicBezTo>
                  <a:pt x="602958" y="3492678"/>
                  <a:pt x="496807" y="3504790"/>
                  <a:pt x="386406" y="3508824"/>
                </a:cubicBezTo>
                <a:cubicBezTo>
                  <a:pt x="377918" y="3415997"/>
                  <a:pt x="365180" y="3323160"/>
                  <a:pt x="352442" y="3234367"/>
                </a:cubicBezTo>
                <a:cubicBezTo>
                  <a:pt x="450095" y="3230333"/>
                  <a:pt x="552007" y="3222265"/>
                  <a:pt x="649659" y="3214186"/>
                </a:cubicBezTo>
                <a:close/>
                <a:moveTo>
                  <a:pt x="2148921" y="3167670"/>
                </a:moveTo>
                <a:cubicBezTo>
                  <a:pt x="2208478" y="3236770"/>
                  <a:pt x="2259526" y="3301543"/>
                  <a:pt x="2306326" y="3370634"/>
                </a:cubicBezTo>
                <a:cubicBezTo>
                  <a:pt x="2191462" y="3422454"/>
                  <a:pt x="2076597" y="3465639"/>
                  <a:pt x="1957484" y="3508824"/>
                </a:cubicBezTo>
                <a:cubicBezTo>
                  <a:pt x="1919193" y="3431099"/>
                  <a:pt x="1872403" y="3353364"/>
                  <a:pt x="1825604" y="3275628"/>
                </a:cubicBezTo>
                <a:cubicBezTo>
                  <a:pt x="1931959" y="3245405"/>
                  <a:pt x="2042565" y="3206538"/>
                  <a:pt x="2148921" y="3167670"/>
                </a:cubicBezTo>
                <a:close/>
                <a:moveTo>
                  <a:pt x="964381" y="3167670"/>
                </a:moveTo>
                <a:cubicBezTo>
                  <a:pt x="993011" y="3255682"/>
                  <a:pt x="1025725" y="3343703"/>
                  <a:pt x="1050263" y="3431714"/>
                </a:cubicBezTo>
                <a:cubicBezTo>
                  <a:pt x="948019" y="3452667"/>
                  <a:pt x="845775" y="3465239"/>
                  <a:pt x="739439" y="3477810"/>
                </a:cubicBezTo>
                <a:cubicBezTo>
                  <a:pt x="723077" y="3385608"/>
                  <a:pt x="702632" y="3293406"/>
                  <a:pt x="678095" y="3201204"/>
                </a:cubicBezTo>
                <a:cubicBezTo>
                  <a:pt x="772162" y="3192823"/>
                  <a:pt x="866220" y="3180242"/>
                  <a:pt x="964381" y="3167670"/>
                </a:cubicBezTo>
                <a:close/>
                <a:moveTo>
                  <a:pt x="1298531" y="3121154"/>
                </a:moveTo>
                <a:cubicBezTo>
                  <a:pt x="1341257" y="3199729"/>
                  <a:pt x="1383983" y="3282427"/>
                  <a:pt x="1422431" y="3365134"/>
                </a:cubicBezTo>
                <a:cubicBezTo>
                  <a:pt x="1315626" y="3389945"/>
                  <a:pt x="1208810" y="3410625"/>
                  <a:pt x="1097726" y="3431294"/>
                </a:cubicBezTo>
                <a:cubicBezTo>
                  <a:pt x="1067826" y="3340323"/>
                  <a:pt x="1037916" y="3253484"/>
                  <a:pt x="1003737" y="3170776"/>
                </a:cubicBezTo>
                <a:cubicBezTo>
                  <a:pt x="1102005" y="3154239"/>
                  <a:pt x="1200263" y="3137701"/>
                  <a:pt x="1298531" y="3121154"/>
                </a:cubicBezTo>
                <a:close/>
                <a:moveTo>
                  <a:pt x="1622113" y="3043614"/>
                </a:moveTo>
                <a:cubicBezTo>
                  <a:pt x="1677264" y="3114863"/>
                  <a:pt x="1732424" y="3190303"/>
                  <a:pt x="1779087" y="3265743"/>
                </a:cubicBezTo>
                <a:cubicBezTo>
                  <a:pt x="1673024" y="3299277"/>
                  <a:pt x="1562721" y="3324420"/>
                  <a:pt x="1456659" y="3353754"/>
                </a:cubicBezTo>
                <a:cubicBezTo>
                  <a:pt x="1418475" y="3269933"/>
                  <a:pt x="1376052" y="3186112"/>
                  <a:pt x="1329379" y="3106482"/>
                </a:cubicBezTo>
                <a:cubicBezTo>
                  <a:pt x="1426964" y="3085529"/>
                  <a:pt x="1524538" y="3064577"/>
                  <a:pt x="1622113" y="3043614"/>
                </a:cubicBezTo>
                <a:close/>
                <a:moveTo>
                  <a:pt x="3118053" y="3028102"/>
                </a:moveTo>
                <a:cubicBezTo>
                  <a:pt x="3195154" y="3049319"/>
                  <a:pt x="3272254" y="3066286"/>
                  <a:pt x="3345291" y="3079014"/>
                </a:cubicBezTo>
                <a:cubicBezTo>
                  <a:pt x="3272254" y="3214772"/>
                  <a:pt x="3187036" y="3346291"/>
                  <a:pt x="3097755" y="3477810"/>
                </a:cubicBezTo>
                <a:cubicBezTo>
                  <a:pt x="3036889" y="3465082"/>
                  <a:pt x="2971960" y="3443876"/>
                  <a:pt x="2911094" y="3418420"/>
                </a:cubicBezTo>
                <a:cubicBezTo>
                  <a:pt x="2984141" y="3286901"/>
                  <a:pt x="3057178" y="3159621"/>
                  <a:pt x="3118053" y="3028102"/>
                </a:cubicBezTo>
                <a:close/>
                <a:moveTo>
                  <a:pt x="2868573" y="2950572"/>
                </a:moveTo>
                <a:cubicBezTo>
                  <a:pt x="2943388" y="2980179"/>
                  <a:pt x="3022364" y="3009787"/>
                  <a:pt x="3097179" y="3030925"/>
                </a:cubicBezTo>
                <a:cubicBezTo>
                  <a:pt x="3034828" y="3157804"/>
                  <a:pt x="2964175" y="3288913"/>
                  <a:pt x="2885199" y="3415782"/>
                </a:cubicBezTo>
                <a:cubicBezTo>
                  <a:pt x="2822849" y="3390414"/>
                  <a:pt x="2756347" y="3360807"/>
                  <a:pt x="2693996" y="3322740"/>
                </a:cubicBezTo>
                <a:cubicBezTo>
                  <a:pt x="2756347" y="3200101"/>
                  <a:pt x="2814536" y="3077451"/>
                  <a:pt x="2868573" y="2950572"/>
                </a:cubicBezTo>
                <a:close/>
                <a:moveTo>
                  <a:pt x="1945997" y="2950572"/>
                </a:moveTo>
                <a:cubicBezTo>
                  <a:pt x="2013466" y="3020463"/>
                  <a:pt x="2076715" y="3085988"/>
                  <a:pt x="2135754" y="3155880"/>
                </a:cubicBezTo>
                <a:cubicBezTo>
                  <a:pt x="2026115" y="3195197"/>
                  <a:pt x="1920697" y="3230138"/>
                  <a:pt x="1815269" y="3260712"/>
                </a:cubicBezTo>
                <a:cubicBezTo>
                  <a:pt x="1764670" y="3186454"/>
                  <a:pt x="1714070" y="3107830"/>
                  <a:pt x="1655031" y="3033572"/>
                </a:cubicBezTo>
                <a:cubicBezTo>
                  <a:pt x="1752020" y="3007364"/>
                  <a:pt x="1849008" y="2981156"/>
                  <a:pt x="1945997" y="2950572"/>
                </a:cubicBezTo>
                <a:close/>
                <a:moveTo>
                  <a:pt x="283557" y="2935060"/>
                </a:moveTo>
                <a:cubicBezTo>
                  <a:pt x="296178" y="3026715"/>
                  <a:pt x="308808" y="3114199"/>
                  <a:pt x="321438" y="3205854"/>
                </a:cubicBezTo>
                <a:cubicBezTo>
                  <a:pt x="224626" y="3210025"/>
                  <a:pt x="127813" y="3214186"/>
                  <a:pt x="31010" y="3214186"/>
                </a:cubicBezTo>
                <a:cubicBezTo>
                  <a:pt x="31010" y="3122531"/>
                  <a:pt x="31010" y="3030886"/>
                  <a:pt x="26800" y="2943392"/>
                </a:cubicBezTo>
                <a:cubicBezTo>
                  <a:pt x="115192" y="2943392"/>
                  <a:pt x="199375" y="2939231"/>
                  <a:pt x="283557" y="2935060"/>
                </a:cubicBezTo>
                <a:close/>
                <a:moveTo>
                  <a:pt x="576105" y="2919558"/>
                </a:moveTo>
                <a:cubicBezTo>
                  <a:pt x="601150" y="3001660"/>
                  <a:pt x="626206" y="3087854"/>
                  <a:pt x="647080" y="3178161"/>
                </a:cubicBezTo>
                <a:cubicBezTo>
                  <a:pt x="551049" y="3186376"/>
                  <a:pt x="455028" y="3194582"/>
                  <a:pt x="363178" y="3198684"/>
                </a:cubicBezTo>
                <a:cubicBezTo>
                  <a:pt x="350655" y="3108377"/>
                  <a:pt x="338132" y="3018080"/>
                  <a:pt x="321428" y="2931876"/>
                </a:cubicBezTo>
                <a:cubicBezTo>
                  <a:pt x="409098" y="2927773"/>
                  <a:pt x="492606" y="2923661"/>
                  <a:pt x="576105" y="2919558"/>
                </a:cubicBezTo>
                <a:close/>
                <a:moveTo>
                  <a:pt x="853541" y="2888544"/>
                </a:moveTo>
                <a:cubicBezTo>
                  <a:pt x="890865" y="2973947"/>
                  <a:pt x="924048" y="3059351"/>
                  <a:pt x="957221" y="3149023"/>
                </a:cubicBezTo>
                <a:cubicBezTo>
                  <a:pt x="865986" y="3161839"/>
                  <a:pt x="770590" y="3174645"/>
                  <a:pt x="675203" y="3183182"/>
                </a:cubicBezTo>
                <a:cubicBezTo>
                  <a:pt x="650324" y="3093510"/>
                  <a:pt x="625434" y="3003838"/>
                  <a:pt x="600555" y="2914166"/>
                </a:cubicBezTo>
                <a:cubicBezTo>
                  <a:pt x="683496" y="2909897"/>
                  <a:pt x="770590" y="2901360"/>
                  <a:pt x="853541" y="2888544"/>
                </a:cubicBezTo>
                <a:close/>
                <a:moveTo>
                  <a:pt x="1138567" y="2857530"/>
                </a:moveTo>
                <a:cubicBezTo>
                  <a:pt x="1189499" y="2934396"/>
                  <a:pt x="1236181" y="3011252"/>
                  <a:pt x="1282863" y="3088118"/>
                </a:cubicBezTo>
                <a:cubicBezTo>
                  <a:pt x="1185249" y="3108338"/>
                  <a:pt x="1087636" y="3120480"/>
                  <a:pt x="990022" y="3136656"/>
                </a:cubicBezTo>
                <a:cubicBezTo>
                  <a:pt x="956078" y="3051712"/>
                  <a:pt x="917874" y="2970802"/>
                  <a:pt x="879681" y="2889892"/>
                </a:cubicBezTo>
                <a:cubicBezTo>
                  <a:pt x="964566" y="2881804"/>
                  <a:pt x="1049442" y="2869672"/>
                  <a:pt x="1138567" y="2857530"/>
                </a:cubicBezTo>
                <a:close/>
                <a:moveTo>
                  <a:pt x="2616466" y="2842018"/>
                </a:moveTo>
                <a:cubicBezTo>
                  <a:pt x="2692590" y="2883191"/>
                  <a:pt x="2768713" y="2916129"/>
                  <a:pt x="2849066" y="2944946"/>
                </a:cubicBezTo>
                <a:cubicBezTo>
                  <a:pt x="2794091" y="3068455"/>
                  <a:pt x="2734876" y="3187841"/>
                  <a:pt x="2675671" y="3307228"/>
                </a:cubicBezTo>
                <a:cubicBezTo>
                  <a:pt x="2608007" y="3270178"/>
                  <a:pt x="2544562" y="3233127"/>
                  <a:pt x="2476898" y="3187841"/>
                </a:cubicBezTo>
                <a:cubicBezTo>
                  <a:pt x="2527654" y="3072567"/>
                  <a:pt x="2574170" y="2957293"/>
                  <a:pt x="2616466" y="2842018"/>
                </a:cubicBezTo>
                <a:close/>
                <a:moveTo>
                  <a:pt x="1427237" y="2795502"/>
                </a:moveTo>
                <a:cubicBezTo>
                  <a:pt x="1494686" y="2873501"/>
                  <a:pt x="1553706" y="2947153"/>
                  <a:pt x="1608505" y="3025152"/>
                </a:cubicBezTo>
                <a:cubicBezTo>
                  <a:pt x="1515766" y="3046818"/>
                  <a:pt x="1418807" y="3068474"/>
                  <a:pt x="1321848" y="3090140"/>
                </a:cubicBezTo>
                <a:cubicBezTo>
                  <a:pt x="1275478" y="3003486"/>
                  <a:pt x="1224899" y="2921160"/>
                  <a:pt x="1174309" y="2843171"/>
                </a:cubicBezTo>
                <a:cubicBezTo>
                  <a:pt x="1258618" y="2830169"/>
                  <a:pt x="1342928" y="2812840"/>
                  <a:pt x="1427237" y="2795502"/>
                </a:cubicBezTo>
                <a:close/>
                <a:moveTo>
                  <a:pt x="1712937" y="2748986"/>
                </a:moveTo>
                <a:cubicBezTo>
                  <a:pt x="1793769" y="2809822"/>
                  <a:pt x="1866093" y="2874712"/>
                  <a:pt x="1934158" y="2939612"/>
                </a:cubicBezTo>
                <a:cubicBezTo>
                  <a:pt x="1836310" y="2963945"/>
                  <a:pt x="1738471" y="2988277"/>
                  <a:pt x="1640623" y="3012610"/>
                </a:cubicBezTo>
                <a:cubicBezTo>
                  <a:pt x="1585316" y="2939612"/>
                  <a:pt x="1521500" y="2870658"/>
                  <a:pt x="1453435" y="2801714"/>
                </a:cubicBezTo>
                <a:cubicBezTo>
                  <a:pt x="1542775" y="2785490"/>
                  <a:pt x="1627856" y="2765211"/>
                  <a:pt x="1712937" y="2748986"/>
                </a:cubicBezTo>
                <a:close/>
                <a:moveTo>
                  <a:pt x="2352256" y="2686948"/>
                </a:moveTo>
                <a:cubicBezTo>
                  <a:pt x="2429991" y="2737557"/>
                  <a:pt x="2507727" y="2779716"/>
                  <a:pt x="2585452" y="2821886"/>
                </a:cubicBezTo>
                <a:cubicBezTo>
                  <a:pt x="2542267" y="2935744"/>
                  <a:pt x="2494764" y="3053822"/>
                  <a:pt x="2447261" y="3167670"/>
                </a:cubicBezTo>
                <a:cubicBezTo>
                  <a:pt x="2378171" y="3121291"/>
                  <a:pt x="2313398" y="3070682"/>
                  <a:pt x="2244298" y="3011653"/>
                </a:cubicBezTo>
                <a:cubicBezTo>
                  <a:pt x="2283165" y="2906224"/>
                  <a:pt x="2322033" y="2796586"/>
                  <a:pt x="2352256" y="2686948"/>
                </a:cubicBezTo>
                <a:close/>
                <a:moveTo>
                  <a:pt x="234237" y="2655934"/>
                </a:moveTo>
                <a:cubicBezTo>
                  <a:pt x="246438" y="2739628"/>
                  <a:pt x="262712" y="2827503"/>
                  <a:pt x="274912" y="2915377"/>
                </a:cubicBezTo>
                <a:cubicBezTo>
                  <a:pt x="193563" y="2915377"/>
                  <a:pt x="112213" y="2919558"/>
                  <a:pt x="26800" y="2919558"/>
                </a:cubicBezTo>
                <a:cubicBezTo>
                  <a:pt x="26800" y="2831683"/>
                  <a:pt x="26800" y="2743809"/>
                  <a:pt x="26800" y="2660124"/>
                </a:cubicBezTo>
                <a:cubicBezTo>
                  <a:pt x="95949" y="2660124"/>
                  <a:pt x="165088" y="2655934"/>
                  <a:pt x="234237" y="2655934"/>
                </a:cubicBezTo>
                <a:close/>
                <a:moveTo>
                  <a:pt x="486550" y="2640432"/>
                </a:moveTo>
                <a:cubicBezTo>
                  <a:pt x="515601" y="2722817"/>
                  <a:pt x="540500" y="2805202"/>
                  <a:pt x="569550" y="2891699"/>
                </a:cubicBezTo>
                <a:cubicBezTo>
                  <a:pt x="482398" y="2895821"/>
                  <a:pt x="399408" y="2899943"/>
                  <a:pt x="316408" y="2904056"/>
                </a:cubicBezTo>
                <a:cubicBezTo>
                  <a:pt x="303963" y="2817558"/>
                  <a:pt x="287357" y="2735174"/>
                  <a:pt x="274912" y="2652789"/>
                </a:cubicBezTo>
                <a:cubicBezTo>
                  <a:pt x="345458" y="2648676"/>
                  <a:pt x="416004" y="2644554"/>
                  <a:pt x="486550" y="2640432"/>
                </a:cubicBezTo>
                <a:close/>
                <a:moveTo>
                  <a:pt x="715116" y="2624930"/>
                </a:moveTo>
                <a:cubicBezTo>
                  <a:pt x="759893" y="2703192"/>
                  <a:pt x="796534" y="2785577"/>
                  <a:pt x="833165" y="2867962"/>
                </a:cubicBezTo>
                <a:cubicBezTo>
                  <a:pt x="751756" y="2876197"/>
                  <a:pt x="670339" y="2884441"/>
                  <a:pt x="588921" y="2888554"/>
                </a:cubicBezTo>
                <a:cubicBezTo>
                  <a:pt x="564500" y="2806169"/>
                  <a:pt x="536006" y="2723794"/>
                  <a:pt x="507513" y="2641409"/>
                </a:cubicBezTo>
                <a:cubicBezTo>
                  <a:pt x="576710" y="2637286"/>
                  <a:pt x="645918" y="2633174"/>
                  <a:pt x="715116" y="2624930"/>
                </a:cubicBezTo>
                <a:close/>
                <a:moveTo>
                  <a:pt x="959800" y="2593916"/>
                </a:moveTo>
                <a:cubicBezTo>
                  <a:pt x="1020108" y="2672178"/>
                  <a:pt x="1076100" y="2746329"/>
                  <a:pt x="1127793" y="2824592"/>
                </a:cubicBezTo>
                <a:cubicBezTo>
                  <a:pt x="1041647" y="2836948"/>
                  <a:pt x="955492" y="2845183"/>
                  <a:pt x="869336" y="2857540"/>
                </a:cubicBezTo>
                <a:cubicBezTo>
                  <a:pt x="830576" y="2775155"/>
                  <a:pt x="787498" y="2696892"/>
                  <a:pt x="740113" y="2618629"/>
                </a:cubicBezTo>
                <a:cubicBezTo>
                  <a:pt x="813345" y="2610395"/>
                  <a:pt x="886567" y="2602160"/>
                  <a:pt x="959800" y="2593916"/>
                </a:cubicBezTo>
                <a:close/>
                <a:moveTo>
                  <a:pt x="3318594" y="2593906"/>
                </a:moveTo>
                <a:cubicBezTo>
                  <a:pt x="3410200" y="2610766"/>
                  <a:pt x="3501807" y="2623416"/>
                  <a:pt x="3593413" y="2631846"/>
                </a:cubicBezTo>
                <a:cubicBezTo>
                  <a:pt x="3530955" y="2766744"/>
                  <a:pt x="3460165" y="2897423"/>
                  <a:pt x="3385213" y="3028102"/>
                </a:cubicBezTo>
                <a:cubicBezTo>
                  <a:pt x="3301939" y="3015462"/>
                  <a:pt x="3222817" y="2998592"/>
                  <a:pt x="3143704" y="2977522"/>
                </a:cubicBezTo>
                <a:cubicBezTo>
                  <a:pt x="3210333" y="2851054"/>
                  <a:pt x="3268620" y="2720375"/>
                  <a:pt x="3318594" y="2593906"/>
                </a:cubicBezTo>
                <a:close/>
                <a:moveTo>
                  <a:pt x="1201758" y="2562902"/>
                </a:moveTo>
                <a:cubicBezTo>
                  <a:pt x="1277129" y="2635186"/>
                  <a:pt x="1344119" y="2707471"/>
                  <a:pt x="1406919" y="2779756"/>
                </a:cubicBezTo>
                <a:cubicBezTo>
                  <a:pt x="1323186" y="2796762"/>
                  <a:pt x="1239443" y="2813768"/>
                  <a:pt x="1155701" y="2826526"/>
                </a:cubicBezTo>
                <a:cubicBezTo>
                  <a:pt x="1101272" y="2745743"/>
                  <a:pt x="1046844" y="2669209"/>
                  <a:pt x="988225" y="2592665"/>
                </a:cubicBezTo>
                <a:cubicBezTo>
                  <a:pt x="1059406" y="2584167"/>
                  <a:pt x="1130587" y="2571410"/>
                  <a:pt x="1201758" y="2562902"/>
                </a:cubicBezTo>
                <a:close/>
                <a:moveTo>
                  <a:pt x="1444839" y="2531888"/>
                </a:moveTo>
                <a:cubicBezTo>
                  <a:pt x="1530692" y="2598057"/>
                  <a:pt x="1612461" y="2664217"/>
                  <a:pt x="1686045" y="2726245"/>
                </a:cubicBezTo>
                <a:cubicBezTo>
                  <a:pt x="1604286" y="2746925"/>
                  <a:pt x="1522516" y="2763462"/>
                  <a:pt x="1440746" y="2780000"/>
                </a:cubicBezTo>
                <a:cubicBezTo>
                  <a:pt x="1375339" y="2709708"/>
                  <a:pt x="1309931" y="2639406"/>
                  <a:pt x="1236337" y="2569104"/>
                </a:cubicBezTo>
                <a:cubicBezTo>
                  <a:pt x="1305838" y="2556699"/>
                  <a:pt x="1375339" y="2544293"/>
                  <a:pt x="1444839" y="2531888"/>
                </a:cubicBezTo>
                <a:close/>
                <a:moveTo>
                  <a:pt x="3025343" y="2531878"/>
                </a:moveTo>
                <a:cubicBezTo>
                  <a:pt x="3115064" y="2553094"/>
                  <a:pt x="3204785" y="2574301"/>
                  <a:pt x="3298775" y="2591278"/>
                </a:cubicBezTo>
                <a:cubicBezTo>
                  <a:pt x="3243233" y="2722797"/>
                  <a:pt x="3183422" y="2850067"/>
                  <a:pt x="3119333" y="2981586"/>
                </a:cubicBezTo>
                <a:cubicBezTo>
                  <a:pt x="3038159" y="2960379"/>
                  <a:pt x="2956985" y="2934923"/>
                  <a:pt x="2880080" y="2905218"/>
                </a:cubicBezTo>
                <a:cubicBezTo>
                  <a:pt x="2931354" y="2777948"/>
                  <a:pt x="2982617" y="2654918"/>
                  <a:pt x="3025343" y="2531878"/>
                </a:cubicBezTo>
                <a:close/>
                <a:moveTo>
                  <a:pt x="2121551" y="2516376"/>
                </a:moveTo>
                <a:cubicBezTo>
                  <a:pt x="2192097" y="2574897"/>
                  <a:pt x="2266794" y="2625066"/>
                  <a:pt x="2337340" y="2675226"/>
                </a:cubicBezTo>
                <a:cubicBezTo>
                  <a:pt x="2308289" y="2783907"/>
                  <a:pt x="2275097" y="2888417"/>
                  <a:pt x="2237743" y="2997098"/>
                </a:cubicBezTo>
                <a:cubicBezTo>
                  <a:pt x="2171349" y="2938577"/>
                  <a:pt x="2109096" y="2875875"/>
                  <a:pt x="2042702" y="2808992"/>
                </a:cubicBezTo>
                <a:cubicBezTo>
                  <a:pt x="2071752" y="2712843"/>
                  <a:pt x="2096651" y="2612524"/>
                  <a:pt x="2121551" y="2516376"/>
                </a:cubicBezTo>
                <a:close/>
                <a:moveTo>
                  <a:pt x="2744879" y="2438836"/>
                </a:moveTo>
                <a:cubicBezTo>
                  <a:pt x="2832685" y="2467984"/>
                  <a:pt x="2916320" y="2497132"/>
                  <a:pt x="3004136" y="2522119"/>
                </a:cubicBezTo>
                <a:cubicBezTo>
                  <a:pt x="2962319" y="2642874"/>
                  <a:pt x="2916320" y="2767790"/>
                  <a:pt x="2866141" y="2888544"/>
                </a:cubicBezTo>
                <a:cubicBezTo>
                  <a:pt x="2786687" y="2859396"/>
                  <a:pt x="2711423" y="2826086"/>
                  <a:pt x="2631968" y="2788615"/>
                </a:cubicBezTo>
                <a:cubicBezTo>
                  <a:pt x="2673786" y="2672022"/>
                  <a:pt x="2711423" y="2555429"/>
                  <a:pt x="2744879" y="2438836"/>
                </a:cubicBezTo>
                <a:close/>
                <a:moveTo>
                  <a:pt x="382958" y="2376808"/>
                </a:moveTo>
                <a:cubicBezTo>
                  <a:pt x="416981" y="2452502"/>
                  <a:pt x="446745" y="2532405"/>
                  <a:pt x="476508" y="2616509"/>
                </a:cubicBezTo>
                <a:cubicBezTo>
                  <a:pt x="404224" y="2620720"/>
                  <a:pt x="336188" y="2624920"/>
                  <a:pt x="263903" y="2624920"/>
                </a:cubicBezTo>
                <a:cubicBezTo>
                  <a:pt x="246897" y="2540816"/>
                  <a:pt x="229891" y="2460912"/>
                  <a:pt x="212884" y="2381018"/>
                </a:cubicBezTo>
                <a:cubicBezTo>
                  <a:pt x="268162" y="2381018"/>
                  <a:pt x="327690" y="2376808"/>
                  <a:pt x="382958" y="2376808"/>
                </a:cubicBezTo>
                <a:close/>
                <a:moveTo>
                  <a:pt x="26800" y="2376808"/>
                </a:moveTo>
                <a:cubicBezTo>
                  <a:pt x="78190" y="2376808"/>
                  <a:pt x="133527" y="2376808"/>
                  <a:pt x="184918" y="2376808"/>
                </a:cubicBezTo>
                <a:cubicBezTo>
                  <a:pt x="200723" y="2456712"/>
                  <a:pt x="216537" y="2536615"/>
                  <a:pt x="228396" y="2620720"/>
                </a:cubicBezTo>
                <a:cubicBezTo>
                  <a:pt x="161201" y="2624920"/>
                  <a:pt x="97951" y="2624920"/>
                  <a:pt x="30756" y="2624920"/>
                </a:cubicBezTo>
                <a:cubicBezTo>
                  <a:pt x="26800" y="2540816"/>
                  <a:pt x="26800" y="2456712"/>
                  <a:pt x="26800" y="2376808"/>
                </a:cubicBezTo>
                <a:close/>
                <a:moveTo>
                  <a:pt x="573145" y="2361306"/>
                </a:moveTo>
                <a:cubicBezTo>
                  <a:pt x="619876" y="2435739"/>
                  <a:pt x="666617" y="2514315"/>
                  <a:pt x="709099" y="2592880"/>
                </a:cubicBezTo>
                <a:cubicBezTo>
                  <a:pt x="641122" y="2597012"/>
                  <a:pt x="568896" y="2605286"/>
                  <a:pt x="496670" y="2609418"/>
                </a:cubicBezTo>
                <a:cubicBezTo>
                  <a:pt x="466935" y="2526720"/>
                  <a:pt x="432942" y="2448145"/>
                  <a:pt x="398959" y="2369579"/>
                </a:cubicBezTo>
                <a:cubicBezTo>
                  <a:pt x="458437" y="2369579"/>
                  <a:pt x="513666" y="2365447"/>
                  <a:pt x="573145" y="2361306"/>
                </a:cubicBezTo>
                <a:close/>
                <a:moveTo>
                  <a:pt x="754882" y="2345804"/>
                </a:moveTo>
                <a:cubicBezTo>
                  <a:pt x="822820" y="2418528"/>
                  <a:pt x="886509" y="2495530"/>
                  <a:pt x="941709" y="2572533"/>
                </a:cubicBezTo>
                <a:cubicBezTo>
                  <a:pt x="873771" y="2581080"/>
                  <a:pt x="801594" y="2589637"/>
                  <a:pt x="729407" y="2593916"/>
                </a:cubicBezTo>
                <a:cubicBezTo>
                  <a:pt x="682695" y="2516913"/>
                  <a:pt x="635994" y="2435642"/>
                  <a:pt x="585043" y="2358639"/>
                </a:cubicBezTo>
                <a:cubicBezTo>
                  <a:pt x="640243" y="2354360"/>
                  <a:pt x="699682" y="2350082"/>
                  <a:pt x="754882" y="2345804"/>
                </a:cubicBezTo>
                <a:close/>
                <a:moveTo>
                  <a:pt x="956400" y="2330292"/>
                </a:moveTo>
                <a:cubicBezTo>
                  <a:pt x="1041286" y="2399939"/>
                  <a:pt x="1117673" y="2473943"/>
                  <a:pt x="1189821" y="2547937"/>
                </a:cubicBezTo>
                <a:cubicBezTo>
                  <a:pt x="1121922" y="2556640"/>
                  <a:pt x="1049765" y="2569700"/>
                  <a:pt x="977617" y="2578404"/>
                </a:cubicBezTo>
                <a:cubicBezTo>
                  <a:pt x="918207" y="2500053"/>
                  <a:pt x="854547" y="2421702"/>
                  <a:pt x="786639" y="2343352"/>
                </a:cubicBezTo>
                <a:cubicBezTo>
                  <a:pt x="841809" y="2338995"/>
                  <a:pt x="901229" y="2334648"/>
                  <a:pt x="956400" y="2330292"/>
                </a:cubicBezTo>
                <a:close/>
                <a:moveTo>
                  <a:pt x="1142426" y="2314789"/>
                </a:moveTo>
                <a:cubicBezTo>
                  <a:pt x="1240000" y="2382464"/>
                  <a:pt x="1333335" y="2445898"/>
                  <a:pt x="1422431" y="2513572"/>
                </a:cubicBezTo>
                <a:cubicBezTo>
                  <a:pt x="1354552" y="2526251"/>
                  <a:pt x="1282433" y="2538940"/>
                  <a:pt x="1210305" y="2547400"/>
                </a:cubicBezTo>
                <a:cubicBezTo>
                  <a:pt x="1133937" y="2475506"/>
                  <a:pt x="1053330" y="2407832"/>
                  <a:pt x="972723" y="2335938"/>
                </a:cubicBezTo>
                <a:cubicBezTo>
                  <a:pt x="1027874" y="2331708"/>
                  <a:pt x="1087274" y="2323249"/>
                  <a:pt x="1142426" y="2314789"/>
                </a:cubicBezTo>
                <a:close/>
                <a:moveTo>
                  <a:pt x="2456805" y="2314780"/>
                </a:moveTo>
                <a:cubicBezTo>
                  <a:pt x="2536826" y="2352260"/>
                  <a:pt x="2621057" y="2389731"/>
                  <a:pt x="2709508" y="2418879"/>
                </a:cubicBezTo>
                <a:cubicBezTo>
                  <a:pt x="2675818" y="2535473"/>
                  <a:pt x="2637907" y="2652066"/>
                  <a:pt x="2595787" y="2764488"/>
                </a:cubicBezTo>
                <a:cubicBezTo>
                  <a:pt x="2519976" y="2727017"/>
                  <a:pt x="2444165" y="2681214"/>
                  <a:pt x="2368354" y="2635411"/>
                </a:cubicBezTo>
                <a:cubicBezTo>
                  <a:pt x="2402054" y="2531311"/>
                  <a:pt x="2431535" y="2423041"/>
                  <a:pt x="2456805" y="2314780"/>
                </a:cubicBezTo>
                <a:close/>
                <a:moveTo>
                  <a:pt x="1875031" y="2314780"/>
                </a:moveTo>
                <a:cubicBezTo>
                  <a:pt x="1949181" y="2380656"/>
                  <a:pt x="2019199" y="2438289"/>
                  <a:pt x="2089228" y="2495921"/>
                </a:cubicBezTo>
                <a:cubicBezTo>
                  <a:pt x="2068636" y="2590614"/>
                  <a:pt x="2043923" y="2685307"/>
                  <a:pt x="2015087" y="2779990"/>
                </a:cubicBezTo>
                <a:cubicBezTo>
                  <a:pt x="1953293" y="2714123"/>
                  <a:pt x="1887387" y="2644134"/>
                  <a:pt x="1825604" y="2565910"/>
                </a:cubicBezTo>
                <a:cubicBezTo>
                  <a:pt x="1842083" y="2483574"/>
                  <a:pt x="1862674" y="2401238"/>
                  <a:pt x="1875031" y="2314780"/>
                </a:cubicBezTo>
                <a:close/>
                <a:moveTo>
                  <a:pt x="2183969" y="2175222"/>
                </a:moveTo>
                <a:cubicBezTo>
                  <a:pt x="2264694" y="2221454"/>
                  <a:pt x="2349658" y="2263487"/>
                  <a:pt x="2430382" y="2305510"/>
                </a:cubicBezTo>
                <a:cubicBezTo>
                  <a:pt x="2404897" y="2410586"/>
                  <a:pt x="2379402" y="2519863"/>
                  <a:pt x="2345408" y="2624930"/>
                </a:cubicBezTo>
                <a:cubicBezTo>
                  <a:pt x="2268943" y="2578697"/>
                  <a:pt x="2196717" y="2524063"/>
                  <a:pt x="2120242" y="2469430"/>
                </a:cubicBezTo>
                <a:cubicBezTo>
                  <a:pt x="2145737" y="2372764"/>
                  <a:pt x="2166973" y="2271888"/>
                  <a:pt x="2183969" y="2175222"/>
                </a:cubicBezTo>
                <a:close/>
                <a:moveTo>
                  <a:pt x="3481752" y="2159710"/>
                </a:moveTo>
                <a:cubicBezTo>
                  <a:pt x="3580997" y="2172613"/>
                  <a:pt x="3680242" y="2185507"/>
                  <a:pt x="3779487" y="2189805"/>
                </a:cubicBezTo>
                <a:cubicBezTo>
                  <a:pt x="3733997" y="2327371"/>
                  <a:pt x="3680242" y="2460638"/>
                  <a:pt x="3622346" y="2593906"/>
                </a:cubicBezTo>
                <a:cubicBezTo>
                  <a:pt x="3527243" y="2585310"/>
                  <a:pt x="3436262" y="2572416"/>
                  <a:pt x="3345291" y="2555214"/>
                </a:cubicBezTo>
                <a:cubicBezTo>
                  <a:pt x="3399045" y="2421947"/>
                  <a:pt x="3444536" y="2292977"/>
                  <a:pt x="3481752" y="2159710"/>
                </a:cubicBezTo>
                <a:close/>
                <a:moveTo>
                  <a:pt x="3159861" y="2113193"/>
                </a:moveTo>
                <a:cubicBezTo>
                  <a:pt x="3256459" y="2130053"/>
                  <a:pt x="3357247" y="2146923"/>
                  <a:pt x="3453845" y="2159563"/>
                </a:cubicBezTo>
                <a:cubicBezTo>
                  <a:pt x="3416052" y="2290242"/>
                  <a:pt x="3369848" y="2416711"/>
                  <a:pt x="3319454" y="2547390"/>
                </a:cubicBezTo>
                <a:cubicBezTo>
                  <a:pt x="3231257" y="2530530"/>
                  <a:pt x="3138859" y="2509450"/>
                  <a:pt x="3050662" y="2484160"/>
                </a:cubicBezTo>
                <a:cubicBezTo>
                  <a:pt x="3092666" y="2361911"/>
                  <a:pt x="3130459" y="2235442"/>
                  <a:pt x="3159861" y="2113193"/>
                </a:cubicBezTo>
                <a:close/>
                <a:moveTo>
                  <a:pt x="265545" y="2113193"/>
                </a:moveTo>
                <a:cubicBezTo>
                  <a:pt x="302410" y="2187959"/>
                  <a:pt x="335182" y="2262735"/>
                  <a:pt x="367954" y="2341652"/>
                </a:cubicBezTo>
                <a:cubicBezTo>
                  <a:pt x="314698" y="2341652"/>
                  <a:pt x="261452" y="2341652"/>
                  <a:pt x="208205" y="2345804"/>
                </a:cubicBezTo>
                <a:cubicBezTo>
                  <a:pt x="187721" y="2266886"/>
                  <a:pt x="171340" y="2192120"/>
                  <a:pt x="150856" y="2117345"/>
                </a:cubicBezTo>
                <a:cubicBezTo>
                  <a:pt x="191814" y="2117345"/>
                  <a:pt x="228679" y="2117345"/>
                  <a:pt x="265545" y="2113193"/>
                </a:cubicBezTo>
                <a:close/>
                <a:moveTo>
                  <a:pt x="11288" y="2113193"/>
                </a:moveTo>
                <a:cubicBezTo>
                  <a:pt x="49667" y="2113193"/>
                  <a:pt x="88047" y="2113193"/>
                  <a:pt x="130694" y="2113193"/>
                </a:cubicBezTo>
                <a:cubicBezTo>
                  <a:pt x="147750" y="2189327"/>
                  <a:pt x="164815" y="2265450"/>
                  <a:pt x="181870" y="2345804"/>
                </a:cubicBezTo>
                <a:cubicBezTo>
                  <a:pt x="126426" y="2345804"/>
                  <a:pt x="70991" y="2345804"/>
                  <a:pt x="15547" y="2345804"/>
                </a:cubicBezTo>
                <a:cubicBezTo>
                  <a:pt x="15547" y="2265450"/>
                  <a:pt x="11288" y="2189327"/>
                  <a:pt x="11288" y="2113193"/>
                </a:cubicBezTo>
                <a:close/>
                <a:moveTo>
                  <a:pt x="654309" y="2097691"/>
                </a:moveTo>
                <a:cubicBezTo>
                  <a:pt x="745290" y="2163236"/>
                  <a:pt x="827987" y="2232864"/>
                  <a:pt x="910695" y="2302501"/>
                </a:cubicBezTo>
                <a:cubicBezTo>
                  <a:pt x="856940" y="2306604"/>
                  <a:pt x="803176" y="2310697"/>
                  <a:pt x="749422" y="2314789"/>
                </a:cubicBezTo>
                <a:cubicBezTo>
                  <a:pt x="683262" y="2245152"/>
                  <a:pt x="612960" y="2175524"/>
                  <a:pt x="538527" y="2105887"/>
                </a:cubicBezTo>
                <a:cubicBezTo>
                  <a:pt x="579875" y="2101794"/>
                  <a:pt x="617092" y="2101794"/>
                  <a:pt x="654309" y="2097691"/>
                </a:cubicBezTo>
                <a:close/>
                <a:moveTo>
                  <a:pt x="527244" y="2097691"/>
                </a:moveTo>
                <a:cubicBezTo>
                  <a:pt x="595719" y="2170924"/>
                  <a:pt x="660160" y="2244156"/>
                  <a:pt x="724611" y="2317378"/>
                </a:cubicBezTo>
                <a:cubicBezTo>
                  <a:pt x="672243" y="2321686"/>
                  <a:pt x="619886" y="2325994"/>
                  <a:pt x="567528" y="2330301"/>
                </a:cubicBezTo>
                <a:cubicBezTo>
                  <a:pt x="519195" y="2252771"/>
                  <a:pt x="466828" y="2175231"/>
                  <a:pt x="414470" y="2101999"/>
                </a:cubicBezTo>
                <a:cubicBezTo>
                  <a:pt x="450720" y="2101999"/>
                  <a:pt x="490994" y="2097691"/>
                  <a:pt x="527244" y="2097691"/>
                </a:cubicBezTo>
                <a:close/>
                <a:moveTo>
                  <a:pt x="386113" y="2097691"/>
                </a:moveTo>
                <a:cubicBezTo>
                  <a:pt x="439663" y="2173825"/>
                  <a:pt x="489099" y="2245719"/>
                  <a:pt x="538527" y="2321842"/>
                </a:cubicBezTo>
                <a:cubicBezTo>
                  <a:pt x="484977" y="2326072"/>
                  <a:pt x="431428" y="2330301"/>
                  <a:pt x="377879" y="2330301"/>
                </a:cubicBezTo>
                <a:cubicBezTo>
                  <a:pt x="344931" y="2254178"/>
                  <a:pt x="311973" y="2178054"/>
                  <a:pt x="274902" y="2101921"/>
                </a:cubicBezTo>
                <a:cubicBezTo>
                  <a:pt x="311973" y="2101921"/>
                  <a:pt x="349043" y="2101921"/>
                  <a:pt x="386113" y="2097691"/>
                </a:cubicBezTo>
                <a:close/>
                <a:moveTo>
                  <a:pt x="1642147" y="2082179"/>
                </a:moveTo>
                <a:cubicBezTo>
                  <a:pt x="1713641" y="2157619"/>
                  <a:pt x="1785124" y="2228868"/>
                  <a:pt x="1856618" y="2295927"/>
                </a:cubicBezTo>
                <a:cubicBezTo>
                  <a:pt x="1839797" y="2379748"/>
                  <a:pt x="1822975" y="2463569"/>
                  <a:pt x="1801955" y="2547390"/>
                </a:cubicBezTo>
                <a:cubicBezTo>
                  <a:pt x="1738872" y="2471950"/>
                  <a:pt x="1671588" y="2388129"/>
                  <a:pt x="1608505" y="2300118"/>
                </a:cubicBezTo>
                <a:cubicBezTo>
                  <a:pt x="1621126" y="2228868"/>
                  <a:pt x="1633737" y="2153429"/>
                  <a:pt x="1642147" y="2082179"/>
                </a:cubicBezTo>
                <a:close/>
                <a:moveTo>
                  <a:pt x="788915" y="2082179"/>
                </a:moveTo>
                <a:cubicBezTo>
                  <a:pt x="895642" y="2146034"/>
                  <a:pt x="998267" y="2214148"/>
                  <a:pt x="1096779" y="2282252"/>
                </a:cubicBezTo>
                <a:cubicBezTo>
                  <a:pt x="1043415" y="2286511"/>
                  <a:pt x="990052" y="2295019"/>
                  <a:pt x="936688" y="2299278"/>
                </a:cubicBezTo>
                <a:cubicBezTo>
                  <a:pt x="854596" y="2226915"/>
                  <a:pt x="768392" y="2158801"/>
                  <a:pt x="678085" y="2090697"/>
                </a:cubicBezTo>
                <a:cubicBezTo>
                  <a:pt x="715028" y="2086438"/>
                  <a:pt x="751971" y="2086438"/>
                  <a:pt x="788915" y="2082179"/>
                </a:cubicBezTo>
                <a:close/>
                <a:moveTo>
                  <a:pt x="2844837" y="2051165"/>
                </a:moveTo>
                <a:cubicBezTo>
                  <a:pt x="2937879" y="2072245"/>
                  <a:pt x="3030921" y="2093325"/>
                  <a:pt x="3128193" y="2114405"/>
                </a:cubicBezTo>
                <a:cubicBezTo>
                  <a:pt x="3098585" y="2236654"/>
                  <a:pt x="3060528" y="2358903"/>
                  <a:pt x="3018232" y="2485362"/>
                </a:cubicBezTo>
                <a:cubicBezTo>
                  <a:pt x="2929420" y="2460072"/>
                  <a:pt x="2840607" y="2430562"/>
                  <a:pt x="2756024" y="2401052"/>
                </a:cubicBezTo>
                <a:cubicBezTo>
                  <a:pt x="2785632" y="2283023"/>
                  <a:pt x="2815229" y="2169204"/>
                  <a:pt x="2844837" y="2051165"/>
                </a:cubicBezTo>
                <a:close/>
                <a:moveTo>
                  <a:pt x="1933464" y="2020151"/>
                </a:moveTo>
                <a:cubicBezTo>
                  <a:pt x="2008445" y="2070252"/>
                  <a:pt x="2087606" y="2120354"/>
                  <a:pt x="2166758" y="2166274"/>
                </a:cubicBezTo>
                <a:cubicBezTo>
                  <a:pt x="2145932" y="2262305"/>
                  <a:pt x="2129268" y="2358326"/>
                  <a:pt x="2104270" y="2454348"/>
                </a:cubicBezTo>
                <a:cubicBezTo>
                  <a:pt x="2033442" y="2400076"/>
                  <a:pt x="1958451" y="2337452"/>
                  <a:pt x="1887631" y="2274828"/>
                </a:cubicBezTo>
                <a:cubicBezTo>
                  <a:pt x="1904296" y="2191329"/>
                  <a:pt x="1916799" y="2103650"/>
                  <a:pt x="1933464" y="2020151"/>
                </a:cubicBezTo>
                <a:close/>
                <a:moveTo>
                  <a:pt x="2528787" y="1958123"/>
                </a:moveTo>
                <a:cubicBezTo>
                  <a:pt x="2617238" y="1986861"/>
                  <a:pt x="2709889" y="2011487"/>
                  <a:pt x="2802550" y="2036122"/>
                </a:cubicBezTo>
                <a:cubicBezTo>
                  <a:pt x="2777280" y="2151055"/>
                  <a:pt x="2747799" y="2261885"/>
                  <a:pt x="2718319" y="2376818"/>
                </a:cubicBezTo>
                <a:cubicBezTo>
                  <a:pt x="2629868" y="2343977"/>
                  <a:pt x="2545637" y="2311146"/>
                  <a:pt x="2461396" y="2274203"/>
                </a:cubicBezTo>
                <a:cubicBezTo>
                  <a:pt x="2486666" y="2167475"/>
                  <a:pt x="2507727" y="2064851"/>
                  <a:pt x="2528787" y="1958123"/>
                </a:cubicBezTo>
                <a:close/>
                <a:moveTo>
                  <a:pt x="150846" y="1880593"/>
                </a:moveTo>
                <a:lnTo>
                  <a:pt x="212874" y="1880593"/>
                </a:lnTo>
                <a:lnTo>
                  <a:pt x="214281" y="1880593"/>
                </a:lnTo>
                <a:lnTo>
                  <a:pt x="276924" y="1880593"/>
                </a:lnTo>
                <a:cubicBezTo>
                  <a:pt x="358059" y="1945102"/>
                  <a:pt x="434915" y="2009621"/>
                  <a:pt x="507513" y="2078155"/>
                </a:cubicBezTo>
                <a:cubicBezTo>
                  <a:pt x="469084" y="2082189"/>
                  <a:pt x="430647" y="2082189"/>
                  <a:pt x="392218" y="2082189"/>
                </a:cubicBezTo>
                <a:lnTo>
                  <a:pt x="237754" y="1908569"/>
                </a:lnTo>
                <a:lnTo>
                  <a:pt x="383456" y="2082189"/>
                </a:lnTo>
                <a:cubicBezTo>
                  <a:pt x="345390" y="2082189"/>
                  <a:pt x="307333" y="2082189"/>
                  <a:pt x="269266" y="2082189"/>
                </a:cubicBezTo>
                <a:cubicBezTo>
                  <a:pt x="231200" y="2014994"/>
                  <a:pt x="193143" y="1947798"/>
                  <a:pt x="150846" y="1880593"/>
                </a:cubicBezTo>
                <a:close/>
                <a:moveTo>
                  <a:pt x="73316" y="1880583"/>
                </a:moveTo>
                <a:cubicBezTo>
                  <a:pt x="95470" y="1880583"/>
                  <a:pt x="117625" y="1880583"/>
                  <a:pt x="139769" y="1880583"/>
                </a:cubicBezTo>
                <a:cubicBezTo>
                  <a:pt x="179653" y="1951559"/>
                  <a:pt x="219527" y="2022535"/>
                  <a:pt x="259400" y="2093511"/>
                </a:cubicBezTo>
                <a:cubicBezTo>
                  <a:pt x="219527" y="2097682"/>
                  <a:pt x="179653" y="2097682"/>
                  <a:pt x="139769" y="2097682"/>
                </a:cubicBezTo>
                <a:cubicBezTo>
                  <a:pt x="117625" y="2022535"/>
                  <a:pt x="95470" y="1951559"/>
                  <a:pt x="73316" y="1880583"/>
                </a:cubicBezTo>
                <a:close/>
                <a:moveTo>
                  <a:pt x="11288" y="1880583"/>
                </a:moveTo>
                <a:cubicBezTo>
                  <a:pt x="33442" y="1880583"/>
                  <a:pt x="55597" y="1880583"/>
                  <a:pt x="73316" y="1880583"/>
                </a:cubicBezTo>
                <a:cubicBezTo>
                  <a:pt x="95470" y="1951559"/>
                  <a:pt x="113190" y="2022535"/>
                  <a:pt x="135344" y="2097682"/>
                </a:cubicBezTo>
                <a:cubicBezTo>
                  <a:pt x="95470" y="2097682"/>
                  <a:pt x="55597" y="2097682"/>
                  <a:pt x="15713" y="2097682"/>
                </a:cubicBezTo>
                <a:cubicBezTo>
                  <a:pt x="15713" y="2022535"/>
                  <a:pt x="11288" y="1951559"/>
                  <a:pt x="11288" y="1880583"/>
                </a:cubicBezTo>
                <a:close/>
                <a:moveTo>
                  <a:pt x="0" y="1880583"/>
                </a:moveTo>
                <a:lnTo>
                  <a:pt x="11288" y="1880583"/>
                </a:lnTo>
                <a:cubicBezTo>
                  <a:pt x="11288" y="1951559"/>
                  <a:pt x="11288" y="2022535"/>
                  <a:pt x="6697" y="2097682"/>
                </a:cubicBezTo>
                <a:lnTo>
                  <a:pt x="0" y="2097682"/>
                </a:lnTo>
                <a:close/>
                <a:moveTo>
                  <a:pt x="352442" y="1865081"/>
                </a:moveTo>
                <a:cubicBezTo>
                  <a:pt x="373444" y="1865081"/>
                  <a:pt x="394436" y="1865081"/>
                  <a:pt x="415437" y="1865081"/>
                </a:cubicBezTo>
                <a:cubicBezTo>
                  <a:pt x="533037" y="1928086"/>
                  <a:pt x="646426" y="1995282"/>
                  <a:pt x="755625" y="2058277"/>
                </a:cubicBezTo>
                <a:cubicBezTo>
                  <a:pt x="717822" y="2062477"/>
                  <a:pt x="684229" y="2066677"/>
                  <a:pt x="646426" y="2066677"/>
                </a:cubicBezTo>
                <a:cubicBezTo>
                  <a:pt x="549828" y="1999482"/>
                  <a:pt x="453240" y="1932287"/>
                  <a:pt x="352442" y="1865081"/>
                </a:cubicBezTo>
                <a:close/>
                <a:moveTo>
                  <a:pt x="348662" y="1865081"/>
                </a:moveTo>
                <a:cubicBezTo>
                  <a:pt x="448513" y="1934553"/>
                  <a:pt x="540041" y="2004024"/>
                  <a:pt x="631569" y="2077842"/>
                </a:cubicBezTo>
                <a:cubicBezTo>
                  <a:pt x="594127" y="2077842"/>
                  <a:pt x="556676" y="2082179"/>
                  <a:pt x="519234" y="2082179"/>
                </a:cubicBezTo>
                <a:cubicBezTo>
                  <a:pt x="448513" y="2008371"/>
                  <a:pt x="369459" y="1938900"/>
                  <a:pt x="290414" y="1869428"/>
                </a:cubicBezTo>
                <a:cubicBezTo>
                  <a:pt x="311211" y="1865081"/>
                  <a:pt x="327856" y="1865081"/>
                  <a:pt x="348662" y="1865081"/>
                </a:cubicBezTo>
                <a:close/>
                <a:moveTo>
                  <a:pt x="2248068" y="1849569"/>
                </a:moveTo>
                <a:cubicBezTo>
                  <a:pt x="2331889" y="1883065"/>
                  <a:pt x="2419901" y="1916560"/>
                  <a:pt x="2507912" y="1945874"/>
                </a:cubicBezTo>
                <a:cubicBezTo>
                  <a:pt x="2491150" y="2054731"/>
                  <a:pt x="2466007" y="2159407"/>
                  <a:pt x="2445044" y="2268264"/>
                </a:cubicBezTo>
                <a:cubicBezTo>
                  <a:pt x="2361223" y="2230588"/>
                  <a:pt x="2277402" y="2188711"/>
                  <a:pt x="2197772" y="2142654"/>
                </a:cubicBezTo>
                <a:cubicBezTo>
                  <a:pt x="2214534" y="2046359"/>
                  <a:pt x="2231306" y="1950055"/>
                  <a:pt x="2248068" y="1849569"/>
                </a:cubicBezTo>
                <a:close/>
                <a:moveTo>
                  <a:pt x="1683506" y="1834067"/>
                </a:moveTo>
                <a:cubicBezTo>
                  <a:pt x="1756718" y="1892110"/>
                  <a:pt x="1829930" y="1946001"/>
                  <a:pt x="1903144" y="1999892"/>
                </a:cubicBezTo>
                <a:cubicBezTo>
                  <a:pt x="1890943" y="2082795"/>
                  <a:pt x="1878743" y="2169859"/>
                  <a:pt x="1862468" y="2252761"/>
                </a:cubicBezTo>
                <a:cubicBezTo>
                  <a:pt x="1793329" y="2186435"/>
                  <a:pt x="1724180" y="2120109"/>
                  <a:pt x="1655031" y="2045490"/>
                </a:cubicBezTo>
                <a:cubicBezTo>
                  <a:pt x="1667231" y="1975013"/>
                  <a:pt x="1675369" y="1904545"/>
                  <a:pt x="1683506" y="1834067"/>
                </a:cubicBezTo>
                <a:close/>
                <a:moveTo>
                  <a:pt x="1427022" y="1818555"/>
                </a:moveTo>
                <a:cubicBezTo>
                  <a:pt x="1491346" y="1901839"/>
                  <a:pt x="1559694" y="1980952"/>
                  <a:pt x="1624017" y="2055903"/>
                </a:cubicBezTo>
                <a:cubicBezTo>
                  <a:pt x="1615978" y="2126693"/>
                  <a:pt x="1603914" y="2197483"/>
                  <a:pt x="1595875" y="2268264"/>
                </a:cubicBezTo>
                <a:cubicBezTo>
                  <a:pt x="1531552" y="2180819"/>
                  <a:pt x="1471243" y="2089213"/>
                  <a:pt x="1406919" y="1989284"/>
                </a:cubicBezTo>
                <a:cubicBezTo>
                  <a:pt x="1414958" y="1930987"/>
                  <a:pt x="1418983" y="1876852"/>
                  <a:pt x="1427022" y="1818555"/>
                </a:cubicBezTo>
                <a:close/>
                <a:moveTo>
                  <a:pt x="3595708" y="1725513"/>
                </a:moveTo>
                <a:cubicBezTo>
                  <a:pt x="3699349" y="1738202"/>
                  <a:pt x="3807131" y="1742432"/>
                  <a:pt x="3919055" y="1746661"/>
                </a:cubicBezTo>
                <a:cubicBezTo>
                  <a:pt x="3885892" y="1882000"/>
                  <a:pt x="3848587" y="2013109"/>
                  <a:pt x="3802980" y="2144207"/>
                </a:cubicBezTo>
                <a:cubicBezTo>
                  <a:pt x="3699349" y="2135748"/>
                  <a:pt x="3599850" y="2127289"/>
                  <a:pt x="3500361" y="2114610"/>
                </a:cubicBezTo>
                <a:cubicBezTo>
                  <a:pt x="3537675" y="1987731"/>
                  <a:pt x="3570838" y="1856622"/>
                  <a:pt x="3595708" y="1725513"/>
                </a:cubicBezTo>
                <a:close/>
                <a:moveTo>
                  <a:pt x="1968825" y="1725513"/>
                </a:moveTo>
                <a:cubicBezTo>
                  <a:pt x="2055479" y="1767517"/>
                  <a:pt x="2142142" y="1805310"/>
                  <a:pt x="2228796" y="1838912"/>
                </a:cubicBezTo>
                <a:cubicBezTo>
                  <a:pt x="2215794" y="1935510"/>
                  <a:pt x="2198465" y="2032098"/>
                  <a:pt x="2181137" y="2128696"/>
                </a:cubicBezTo>
                <a:cubicBezTo>
                  <a:pt x="2094473" y="2082502"/>
                  <a:pt x="2012147" y="2036298"/>
                  <a:pt x="1934158" y="1985904"/>
                </a:cubicBezTo>
                <a:cubicBezTo>
                  <a:pt x="1947159" y="1897707"/>
                  <a:pt x="1960161" y="1813710"/>
                  <a:pt x="1968825" y="1725513"/>
                </a:cubicBezTo>
                <a:close/>
                <a:moveTo>
                  <a:pt x="3253079" y="1694499"/>
                </a:moveTo>
                <a:cubicBezTo>
                  <a:pt x="3356182" y="1707188"/>
                  <a:pt x="3459295" y="1719877"/>
                  <a:pt x="3562399" y="1728336"/>
                </a:cubicBezTo>
                <a:cubicBezTo>
                  <a:pt x="3537656" y="1855215"/>
                  <a:pt x="3504659" y="1986314"/>
                  <a:pt x="3467540" y="2113193"/>
                </a:cubicBezTo>
                <a:cubicBezTo>
                  <a:pt x="3368559" y="2100505"/>
                  <a:pt x="3273700" y="2087816"/>
                  <a:pt x="3174718" y="2070907"/>
                </a:cubicBezTo>
                <a:cubicBezTo>
                  <a:pt x="3207715" y="1944028"/>
                  <a:pt x="3232458" y="1821378"/>
                  <a:pt x="3253079" y="1694499"/>
                </a:cubicBezTo>
                <a:close/>
                <a:moveTo>
                  <a:pt x="2926069" y="1647983"/>
                </a:moveTo>
                <a:cubicBezTo>
                  <a:pt x="3020361" y="1660936"/>
                  <a:pt x="3118757" y="1678196"/>
                  <a:pt x="3221244" y="1691149"/>
                </a:cubicBezTo>
                <a:cubicBezTo>
                  <a:pt x="3200751" y="1816328"/>
                  <a:pt x="3172052" y="1941508"/>
                  <a:pt x="3143353" y="2066677"/>
                </a:cubicBezTo>
                <a:cubicBezTo>
                  <a:pt x="3049060" y="2049417"/>
                  <a:pt x="2954768" y="2027829"/>
                  <a:pt x="2864578" y="2006251"/>
                </a:cubicBezTo>
                <a:cubicBezTo>
                  <a:pt x="2889175" y="1885389"/>
                  <a:pt x="2909678" y="1764528"/>
                  <a:pt x="2926069" y="1647983"/>
                </a:cubicBezTo>
                <a:close/>
                <a:moveTo>
                  <a:pt x="11288" y="1647983"/>
                </a:moveTo>
                <a:lnTo>
                  <a:pt x="0" y="1655005"/>
                </a:lnTo>
                <a:lnTo>
                  <a:pt x="0" y="1653916"/>
                </a:lnTo>
                <a:close/>
                <a:moveTo>
                  <a:pt x="11288" y="1647983"/>
                </a:moveTo>
                <a:lnTo>
                  <a:pt x="0" y="1656884"/>
                </a:lnTo>
                <a:lnTo>
                  <a:pt x="0" y="1655175"/>
                </a:lnTo>
                <a:close/>
                <a:moveTo>
                  <a:pt x="11288" y="1647983"/>
                </a:moveTo>
                <a:lnTo>
                  <a:pt x="0" y="1659747"/>
                </a:lnTo>
                <a:lnTo>
                  <a:pt x="0" y="1656928"/>
                </a:lnTo>
                <a:close/>
                <a:moveTo>
                  <a:pt x="11288" y="1647983"/>
                </a:moveTo>
                <a:lnTo>
                  <a:pt x="0" y="1666675"/>
                </a:lnTo>
                <a:lnTo>
                  <a:pt x="0" y="1660884"/>
                </a:lnTo>
                <a:close/>
                <a:moveTo>
                  <a:pt x="11288" y="1647983"/>
                </a:moveTo>
                <a:lnTo>
                  <a:pt x="0" y="1683787"/>
                </a:lnTo>
                <a:lnTo>
                  <a:pt x="0" y="1667737"/>
                </a:lnTo>
                <a:close/>
                <a:moveTo>
                  <a:pt x="11288" y="1647983"/>
                </a:moveTo>
                <a:cubicBezTo>
                  <a:pt x="11288" y="1718871"/>
                  <a:pt x="6853" y="1789769"/>
                  <a:pt x="6853" y="1865081"/>
                </a:cubicBezTo>
                <a:lnTo>
                  <a:pt x="0" y="1865081"/>
                </a:lnTo>
                <a:lnTo>
                  <a:pt x="0" y="1687491"/>
                </a:lnTo>
                <a:close/>
                <a:moveTo>
                  <a:pt x="11288" y="1647983"/>
                </a:moveTo>
                <a:cubicBezTo>
                  <a:pt x="33442" y="1718871"/>
                  <a:pt x="55597" y="1789769"/>
                  <a:pt x="73316" y="1865081"/>
                </a:cubicBezTo>
                <a:cubicBezTo>
                  <a:pt x="55597" y="1865081"/>
                  <a:pt x="33442" y="1865081"/>
                  <a:pt x="15713" y="1865081"/>
                </a:cubicBezTo>
                <a:cubicBezTo>
                  <a:pt x="15713" y="1789769"/>
                  <a:pt x="11288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54063" y="1718871"/>
                  <a:pt x="96838" y="1789769"/>
                  <a:pt x="135344" y="1865081"/>
                </a:cubicBezTo>
                <a:cubicBezTo>
                  <a:pt x="118230" y="1865081"/>
                  <a:pt x="96838" y="1865081"/>
                  <a:pt x="79734" y="1865081"/>
                </a:cubicBezTo>
                <a:cubicBezTo>
                  <a:pt x="58341" y="1789769"/>
                  <a:pt x="32680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74723" y="1718871"/>
                  <a:pt x="138167" y="1789769"/>
                  <a:pt x="197372" y="1860656"/>
                </a:cubicBezTo>
                <a:cubicBezTo>
                  <a:pt x="176224" y="1860656"/>
                  <a:pt x="159305" y="1865081"/>
                  <a:pt x="138167" y="1865081"/>
                </a:cubicBezTo>
                <a:cubicBezTo>
                  <a:pt x="100100" y="1789769"/>
                  <a:pt x="53575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95392" y="1715188"/>
                  <a:pt x="179496" y="1782384"/>
                  <a:pt x="259400" y="1849579"/>
                </a:cubicBezTo>
                <a:cubicBezTo>
                  <a:pt x="238369" y="1849579"/>
                  <a:pt x="221549" y="1849579"/>
                  <a:pt x="200527" y="1849579"/>
                </a:cubicBezTo>
                <a:cubicBezTo>
                  <a:pt x="141654" y="1782384"/>
                  <a:pt x="78571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16062" y="1715188"/>
                  <a:pt x="220845" y="1782384"/>
                  <a:pt x="321428" y="1849579"/>
                </a:cubicBezTo>
                <a:cubicBezTo>
                  <a:pt x="300476" y="1849579"/>
                  <a:pt x="283704" y="1849579"/>
                  <a:pt x="262751" y="1849579"/>
                </a:cubicBezTo>
                <a:cubicBezTo>
                  <a:pt x="183121" y="1782384"/>
                  <a:pt x="99300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40922" y="1715188"/>
                  <a:pt x="262184" y="1782384"/>
                  <a:pt x="383456" y="1845379"/>
                </a:cubicBezTo>
                <a:cubicBezTo>
                  <a:pt x="362543" y="1845379"/>
                  <a:pt x="345820" y="1849579"/>
                  <a:pt x="324916" y="1849579"/>
                </a:cubicBezTo>
                <a:cubicBezTo>
                  <a:pt x="224547" y="1782384"/>
                  <a:pt x="120008" y="1715188"/>
                  <a:pt x="11288" y="1647983"/>
                </a:cubicBezTo>
                <a:close/>
                <a:moveTo>
                  <a:pt x="1438744" y="1632471"/>
                </a:moveTo>
                <a:cubicBezTo>
                  <a:pt x="1508118" y="1699667"/>
                  <a:pt x="1581575" y="1762672"/>
                  <a:pt x="1655031" y="1825667"/>
                </a:cubicBezTo>
                <a:cubicBezTo>
                  <a:pt x="1646875" y="1897062"/>
                  <a:pt x="1638709" y="1968458"/>
                  <a:pt x="1626469" y="2035654"/>
                </a:cubicBezTo>
                <a:cubicBezTo>
                  <a:pt x="1561169" y="1964258"/>
                  <a:pt x="1491795" y="1884461"/>
                  <a:pt x="1422421" y="1804665"/>
                </a:cubicBezTo>
                <a:cubicBezTo>
                  <a:pt x="1430588" y="1745870"/>
                  <a:pt x="1434661" y="1691276"/>
                  <a:pt x="1438744" y="1632471"/>
                </a:cubicBezTo>
                <a:close/>
                <a:moveTo>
                  <a:pt x="2585833" y="1585955"/>
                </a:moveTo>
                <a:cubicBezTo>
                  <a:pt x="2683915" y="1607181"/>
                  <a:pt x="2777739" y="1624159"/>
                  <a:pt x="2880080" y="1641126"/>
                </a:cubicBezTo>
                <a:cubicBezTo>
                  <a:pt x="2863025" y="1755717"/>
                  <a:pt x="2841701" y="1874547"/>
                  <a:pt x="2816118" y="1989137"/>
                </a:cubicBezTo>
                <a:cubicBezTo>
                  <a:pt x="2722295" y="1967921"/>
                  <a:pt x="2628481" y="1942455"/>
                  <a:pt x="2538926" y="1912750"/>
                </a:cubicBezTo>
                <a:cubicBezTo>
                  <a:pt x="2555981" y="1802399"/>
                  <a:pt x="2573046" y="1696306"/>
                  <a:pt x="2585833" y="1585955"/>
                </a:cubicBezTo>
                <a:close/>
                <a:moveTo>
                  <a:pt x="1707310" y="1585955"/>
                </a:moveTo>
                <a:cubicBezTo>
                  <a:pt x="1788094" y="1632823"/>
                  <a:pt x="1868886" y="1675422"/>
                  <a:pt x="1949669" y="1718021"/>
                </a:cubicBezTo>
                <a:cubicBezTo>
                  <a:pt x="1941171" y="1803229"/>
                  <a:pt x="1932663" y="1888437"/>
                  <a:pt x="1919906" y="1973635"/>
                </a:cubicBezTo>
                <a:cubicBezTo>
                  <a:pt x="1839122" y="1922518"/>
                  <a:pt x="1762579" y="1867133"/>
                  <a:pt x="1686045" y="1807488"/>
                </a:cubicBezTo>
                <a:cubicBezTo>
                  <a:pt x="1694553" y="1735067"/>
                  <a:pt x="1698803" y="1658377"/>
                  <a:pt x="1707310" y="1585955"/>
                </a:cubicBezTo>
                <a:close/>
                <a:moveTo>
                  <a:pt x="2277832" y="1523927"/>
                </a:moveTo>
                <a:cubicBezTo>
                  <a:pt x="2370034" y="1549217"/>
                  <a:pt x="2462236" y="1570287"/>
                  <a:pt x="2554438" y="1591357"/>
                </a:cubicBezTo>
                <a:cubicBezTo>
                  <a:pt x="2541866" y="1696697"/>
                  <a:pt x="2525104" y="1806257"/>
                  <a:pt x="2508342" y="1911607"/>
                </a:cubicBezTo>
                <a:cubicBezTo>
                  <a:pt x="2416130" y="1882117"/>
                  <a:pt x="2332309" y="1852617"/>
                  <a:pt x="2244298" y="1818907"/>
                </a:cubicBezTo>
                <a:cubicBezTo>
                  <a:pt x="2256869" y="1721987"/>
                  <a:pt x="2269441" y="1625067"/>
                  <a:pt x="2277832" y="1523927"/>
                </a:cubicBezTo>
                <a:close/>
                <a:moveTo>
                  <a:pt x="1182827" y="1508415"/>
                </a:moveTo>
                <a:cubicBezTo>
                  <a:pt x="1250931" y="1601154"/>
                  <a:pt x="1319044" y="1689684"/>
                  <a:pt x="1391407" y="1773993"/>
                </a:cubicBezTo>
                <a:cubicBezTo>
                  <a:pt x="1387148" y="1833012"/>
                  <a:pt x="1378640" y="1887812"/>
                  <a:pt x="1374381" y="1942611"/>
                </a:cubicBezTo>
                <a:cubicBezTo>
                  <a:pt x="1306268" y="1841442"/>
                  <a:pt x="1242423" y="1736053"/>
                  <a:pt x="1174309" y="1626454"/>
                </a:cubicBezTo>
                <a:cubicBezTo>
                  <a:pt x="1178568" y="1584295"/>
                  <a:pt x="1178568" y="1546355"/>
                  <a:pt x="1182827" y="1508415"/>
                </a:cubicBezTo>
                <a:close/>
                <a:moveTo>
                  <a:pt x="2005299" y="1430885"/>
                </a:moveTo>
                <a:cubicBezTo>
                  <a:pt x="2087401" y="1456556"/>
                  <a:pt x="2173596" y="1482217"/>
                  <a:pt x="2259800" y="1507888"/>
                </a:cubicBezTo>
                <a:cubicBezTo>
                  <a:pt x="2251595" y="1606273"/>
                  <a:pt x="2239277" y="1704668"/>
                  <a:pt x="2226959" y="1803053"/>
                </a:cubicBezTo>
                <a:cubicBezTo>
                  <a:pt x="2144867" y="1768835"/>
                  <a:pt x="2062775" y="1730329"/>
                  <a:pt x="1980674" y="1691833"/>
                </a:cubicBezTo>
                <a:cubicBezTo>
                  <a:pt x="1988889" y="1606273"/>
                  <a:pt x="1997094" y="1516445"/>
                  <a:pt x="2005299" y="1430885"/>
                </a:cubicBezTo>
                <a:close/>
                <a:moveTo>
                  <a:pt x="1450768" y="1430885"/>
                </a:moveTo>
                <a:cubicBezTo>
                  <a:pt x="1527771" y="1481240"/>
                  <a:pt x="1604764" y="1527395"/>
                  <a:pt x="1686045" y="1573550"/>
                </a:cubicBezTo>
                <a:cubicBezTo>
                  <a:pt x="1677488" y="1644887"/>
                  <a:pt x="1673210" y="1716224"/>
                  <a:pt x="1664653" y="1787551"/>
                </a:cubicBezTo>
                <a:cubicBezTo>
                  <a:pt x="1587660" y="1728805"/>
                  <a:pt x="1510657" y="1665869"/>
                  <a:pt x="1437933" y="1602923"/>
                </a:cubicBezTo>
                <a:cubicBezTo>
                  <a:pt x="1442212" y="1544177"/>
                  <a:pt x="1446490" y="1485440"/>
                  <a:pt x="1450768" y="1430885"/>
                </a:cubicBezTo>
                <a:close/>
                <a:moveTo>
                  <a:pt x="1198017" y="1384359"/>
                </a:moveTo>
                <a:cubicBezTo>
                  <a:pt x="1267654" y="1458793"/>
                  <a:pt x="1337282" y="1529094"/>
                  <a:pt x="1406919" y="1595254"/>
                </a:cubicBezTo>
                <a:cubicBezTo>
                  <a:pt x="1402826" y="1649019"/>
                  <a:pt x="1398724" y="1702773"/>
                  <a:pt x="1390538" y="1756527"/>
                </a:cubicBezTo>
                <a:cubicBezTo>
                  <a:pt x="1324993" y="1677962"/>
                  <a:pt x="1255366" y="1591123"/>
                  <a:pt x="1189821" y="1500151"/>
                </a:cubicBezTo>
                <a:cubicBezTo>
                  <a:pt x="1193914" y="1462935"/>
                  <a:pt x="1193914" y="1425718"/>
                  <a:pt x="1198017" y="1384359"/>
                </a:cubicBezTo>
                <a:close/>
                <a:moveTo>
                  <a:pt x="1729612" y="1353345"/>
                </a:moveTo>
                <a:cubicBezTo>
                  <a:pt x="1813305" y="1381487"/>
                  <a:pt x="1896999" y="1409629"/>
                  <a:pt x="1980683" y="1433757"/>
                </a:cubicBezTo>
                <a:cubicBezTo>
                  <a:pt x="1972312" y="1514159"/>
                  <a:pt x="1968131" y="1598595"/>
                  <a:pt x="1955579" y="1678997"/>
                </a:cubicBezTo>
                <a:cubicBezTo>
                  <a:pt x="1876076" y="1642816"/>
                  <a:pt x="1792381" y="1602610"/>
                  <a:pt x="1717059" y="1558389"/>
                </a:cubicBezTo>
                <a:cubicBezTo>
                  <a:pt x="1721250" y="1490041"/>
                  <a:pt x="1725431" y="1421693"/>
                  <a:pt x="1729612" y="1353345"/>
                </a:cubicBezTo>
                <a:close/>
                <a:moveTo>
                  <a:pt x="3652823" y="1306829"/>
                </a:moveTo>
                <a:cubicBezTo>
                  <a:pt x="3767414" y="1311029"/>
                  <a:pt x="3877755" y="1315230"/>
                  <a:pt x="3996585" y="1319430"/>
                </a:cubicBezTo>
                <a:cubicBezTo>
                  <a:pt x="3979608" y="1449620"/>
                  <a:pt x="3954142" y="1579821"/>
                  <a:pt x="3924437" y="1710011"/>
                </a:cubicBezTo>
                <a:cubicBezTo>
                  <a:pt x="3814096" y="1705811"/>
                  <a:pt x="3703744" y="1701611"/>
                  <a:pt x="3593403" y="1693210"/>
                </a:cubicBezTo>
                <a:cubicBezTo>
                  <a:pt x="3618869" y="1563019"/>
                  <a:pt x="3640085" y="1437029"/>
                  <a:pt x="3652823" y="1306829"/>
                </a:cubicBezTo>
                <a:close/>
                <a:moveTo>
                  <a:pt x="3302428" y="1275815"/>
                </a:moveTo>
                <a:cubicBezTo>
                  <a:pt x="3406967" y="1280064"/>
                  <a:pt x="3515697" y="1288553"/>
                  <a:pt x="3624417" y="1292792"/>
                </a:cubicBezTo>
                <a:cubicBezTo>
                  <a:pt x="3611875" y="1420111"/>
                  <a:pt x="3590961" y="1551679"/>
                  <a:pt x="3565876" y="1678997"/>
                </a:cubicBezTo>
                <a:cubicBezTo>
                  <a:pt x="3461337" y="1670509"/>
                  <a:pt x="3356788" y="1662020"/>
                  <a:pt x="3252249" y="1649292"/>
                </a:cubicBezTo>
                <a:cubicBezTo>
                  <a:pt x="3273162" y="1526213"/>
                  <a:pt x="3289886" y="1398894"/>
                  <a:pt x="3302428" y="1275815"/>
                </a:cubicBezTo>
                <a:close/>
                <a:moveTo>
                  <a:pt x="2964819" y="1260303"/>
                </a:moveTo>
                <a:cubicBezTo>
                  <a:pt x="3070970" y="1268645"/>
                  <a:pt x="3172872" y="1276977"/>
                  <a:pt x="3283272" y="1281148"/>
                </a:cubicBezTo>
                <a:cubicBezTo>
                  <a:pt x="3270535" y="1406211"/>
                  <a:pt x="3253548" y="1527092"/>
                  <a:pt x="3232322" y="1647983"/>
                </a:cubicBezTo>
                <a:cubicBezTo>
                  <a:pt x="3130420" y="1635480"/>
                  <a:pt x="3028508" y="1622977"/>
                  <a:pt x="2926606" y="1610464"/>
                </a:cubicBezTo>
                <a:cubicBezTo>
                  <a:pt x="2943593" y="1493743"/>
                  <a:pt x="2956331" y="1377023"/>
                  <a:pt x="2964819" y="1260303"/>
                </a:cubicBezTo>
                <a:close/>
                <a:moveTo>
                  <a:pt x="1461846" y="1244801"/>
                </a:moveTo>
                <a:cubicBezTo>
                  <a:pt x="1541750" y="1278335"/>
                  <a:pt x="1621644" y="1307669"/>
                  <a:pt x="1701548" y="1341193"/>
                </a:cubicBezTo>
                <a:cubicBezTo>
                  <a:pt x="1697347" y="1412443"/>
                  <a:pt x="1693137" y="1483692"/>
                  <a:pt x="1684727" y="1554941"/>
                </a:cubicBezTo>
                <a:cubicBezTo>
                  <a:pt x="1604823" y="1508845"/>
                  <a:pt x="1529129" y="1462739"/>
                  <a:pt x="1453435" y="1416633"/>
                </a:cubicBezTo>
                <a:cubicBezTo>
                  <a:pt x="1457645" y="1357965"/>
                  <a:pt x="1457645" y="1299288"/>
                  <a:pt x="1461846" y="1244801"/>
                </a:cubicBezTo>
                <a:close/>
                <a:moveTo>
                  <a:pt x="1194129" y="1244801"/>
                </a:moveTo>
                <a:cubicBezTo>
                  <a:pt x="1271669" y="1299786"/>
                  <a:pt x="1344891" y="1354762"/>
                  <a:pt x="1422431" y="1405517"/>
                </a:cubicBezTo>
                <a:cubicBezTo>
                  <a:pt x="1418123" y="1460492"/>
                  <a:pt x="1413816" y="1515478"/>
                  <a:pt x="1409508" y="1570453"/>
                </a:cubicBezTo>
                <a:cubicBezTo>
                  <a:pt x="1336276" y="1502789"/>
                  <a:pt x="1263053" y="1435115"/>
                  <a:pt x="1189821" y="1363221"/>
                </a:cubicBezTo>
                <a:cubicBezTo>
                  <a:pt x="1194129" y="1320934"/>
                  <a:pt x="1194129" y="1282868"/>
                  <a:pt x="1194129" y="1244801"/>
                </a:cubicBezTo>
                <a:close/>
                <a:moveTo>
                  <a:pt x="2614679" y="1229289"/>
                </a:moveTo>
                <a:cubicBezTo>
                  <a:pt x="2710700" y="1237651"/>
                  <a:pt x="2810902" y="1246022"/>
                  <a:pt x="2911104" y="1254384"/>
                </a:cubicBezTo>
                <a:cubicBezTo>
                  <a:pt x="2902752" y="1371465"/>
                  <a:pt x="2890230" y="1484375"/>
                  <a:pt x="2873526" y="1601457"/>
                </a:cubicBezTo>
                <a:cubicBezTo>
                  <a:pt x="2777505" y="1584734"/>
                  <a:pt x="2681483" y="1568011"/>
                  <a:pt x="2585452" y="1551278"/>
                </a:cubicBezTo>
                <a:cubicBezTo>
                  <a:pt x="2597975" y="1442558"/>
                  <a:pt x="2606327" y="1333828"/>
                  <a:pt x="2614679" y="1229289"/>
                </a:cubicBezTo>
                <a:close/>
                <a:moveTo>
                  <a:pt x="2312060" y="1198275"/>
                </a:moveTo>
                <a:cubicBezTo>
                  <a:pt x="2405522" y="1210866"/>
                  <a:pt x="2503243" y="1223457"/>
                  <a:pt x="2600954" y="1231848"/>
                </a:cubicBezTo>
                <a:cubicBezTo>
                  <a:pt x="2592456" y="1340940"/>
                  <a:pt x="2583958" y="1445850"/>
                  <a:pt x="2571220" y="1554941"/>
                </a:cubicBezTo>
                <a:cubicBezTo>
                  <a:pt x="2477748" y="1533959"/>
                  <a:pt x="2384286" y="1512987"/>
                  <a:pt x="2290814" y="1492005"/>
                </a:cubicBezTo>
                <a:cubicBezTo>
                  <a:pt x="2299312" y="1395495"/>
                  <a:pt x="2307811" y="1294785"/>
                  <a:pt x="2312060" y="1198275"/>
                </a:cubicBezTo>
                <a:close/>
                <a:moveTo>
                  <a:pt x="961323" y="1198275"/>
                </a:moveTo>
                <a:cubicBezTo>
                  <a:pt x="1027151" y="1298038"/>
                  <a:pt x="1092979" y="1393629"/>
                  <a:pt x="1158807" y="1489230"/>
                </a:cubicBezTo>
                <a:cubicBezTo>
                  <a:pt x="1154695" y="1526643"/>
                  <a:pt x="1150582" y="1564055"/>
                  <a:pt x="1150582" y="1601457"/>
                </a:cubicBezTo>
                <a:cubicBezTo>
                  <a:pt x="1084754" y="1489230"/>
                  <a:pt x="1023039" y="1377004"/>
                  <a:pt x="957211" y="1256464"/>
                </a:cubicBezTo>
                <a:cubicBezTo>
                  <a:pt x="957211" y="1235687"/>
                  <a:pt x="961323" y="1219062"/>
                  <a:pt x="961323" y="1198275"/>
                </a:cubicBezTo>
                <a:close/>
                <a:moveTo>
                  <a:pt x="2013514" y="1151759"/>
                </a:moveTo>
                <a:cubicBezTo>
                  <a:pt x="2104505" y="1164125"/>
                  <a:pt x="2195506" y="1180614"/>
                  <a:pt x="2290824" y="1188858"/>
                </a:cubicBezTo>
                <a:cubicBezTo>
                  <a:pt x="2286496" y="1283669"/>
                  <a:pt x="2277822" y="1382601"/>
                  <a:pt x="2269158" y="1477411"/>
                </a:cubicBezTo>
                <a:cubicBezTo>
                  <a:pt x="2178167" y="1452678"/>
                  <a:pt x="2087176" y="1432067"/>
                  <a:pt x="1996186" y="1407334"/>
                </a:cubicBezTo>
                <a:cubicBezTo>
                  <a:pt x="2004850" y="1320768"/>
                  <a:pt x="2009187" y="1238325"/>
                  <a:pt x="2013514" y="1151759"/>
                </a:cubicBezTo>
                <a:close/>
                <a:moveTo>
                  <a:pt x="1205323" y="1120745"/>
                </a:moveTo>
                <a:cubicBezTo>
                  <a:pt x="1277686" y="1157249"/>
                  <a:pt x="1350059" y="1193752"/>
                  <a:pt x="1422421" y="1226193"/>
                </a:cubicBezTo>
                <a:cubicBezTo>
                  <a:pt x="1422421" y="1278921"/>
                  <a:pt x="1418407" y="1331650"/>
                  <a:pt x="1414382" y="1384369"/>
                </a:cubicBezTo>
                <a:cubicBezTo>
                  <a:pt x="1342019" y="1335704"/>
                  <a:pt x="1273671" y="1287029"/>
                  <a:pt x="1205323" y="1234310"/>
                </a:cubicBezTo>
                <a:cubicBezTo>
                  <a:pt x="1205323" y="1197806"/>
                  <a:pt x="1205323" y="1157249"/>
                  <a:pt x="1205323" y="1120745"/>
                </a:cubicBezTo>
                <a:close/>
                <a:moveTo>
                  <a:pt x="1740933" y="1105233"/>
                </a:moveTo>
                <a:cubicBezTo>
                  <a:pt x="1824627" y="1121839"/>
                  <a:pt x="1908311" y="1134284"/>
                  <a:pt x="1996186" y="1146738"/>
                </a:cubicBezTo>
                <a:cubicBezTo>
                  <a:pt x="1992005" y="1233880"/>
                  <a:pt x="1987814" y="1316880"/>
                  <a:pt x="1983633" y="1399871"/>
                </a:cubicBezTo>
                <a:cubicBezTo>
                  <a:pt x="1895759" y="1374972"/>
                  <a:pt x="1812064" y="1345921"/>
                  <a:pt x="1732562" y="1321022"/>
                </a:cubicBezTo>
                <a:cubicBezTo>
                  <a:pt x="1736752" y="1246335"/>
                  <a:pt x="1736752" y="1175779"/>
                  <a:pt x="1740933" y="1105233"/>
                </a:cubicBezTo>
                <a:close/>
                <a:moveTo>
                  <a:pt x="961470" y="1058717"/>
                </a:moveTo>
                <a:cubicBezTo>
                  <a:pt x="1029574" y="1118498"/>
                  <a:pt x="1101946" y="1178280"/>
                  <a:pt x="1174309" y="1238061"/>
                </a:cubicBezTo>
                <a:lnTo>
                  <a:pt x="1165889" y="1352065"/>
                </a:lnTo>
                <a:lnTo>
                  <a:pt x="1174309" y="1361394"/>
                </a:lnTo>
                <a:cubicBezTo>
                  <a:pt x="1174309" y="1400066"/>
                  <a:pt x="1169884" y="1438739"/>
                  <a:pt x="1169884" y="1477411"/>
                </a:cubicBezTo>
                <a:cubicBezTo>
                  <a:pt x="1098987" y="1382874"/>
                  <a:pt x="1028099" y="1288338"/>
                  <a:pt x="957211" y="1185205"/>
                </a:cubicBezTo>
                <a:cubicBezTo>
                  <a:pt x="957211" y="1163715"/>
                  <a:pt x="957211" y="1142235"/>
                  <a:pt x="957211" y="1120745"/>
                </a:cubicBezTo>
                <a:lnTo>
                  <a:pt x="1085643" y="1263107"/>
                </a:lnTo>
                <a:lnTo>
                  <a:pt x="957211" y="1118498"/>
                </a:lnTo>
                <a:cubicBezTo>
                  <a:pt x="957211" y="1097155"/>
                  <a:pt x="961470" y="1080070"/>
                  <a:pt x="961470" y="1058717"/>
                </a:cubicBezTo>
                <a:close/>
                <a:moveTo>
                  <a:pt x="1477357" y="1043204"/>
                </a:moveTo>
                <a:cubicBezTo>
                  <a:pt x="1553051" y="1059948"/>
                  <a:pt x="1637155" y="1076681"/>
                  <a:pt x="1717059" y="1093423"/>
                </a:cubicBezTo>
                <a:cubicBezTo>
                  <a:pt x="1717059" y="1164555"/>
                  <a:pt x="1712859" y="1235697"/>
                  <a:pt x="1708649" y="1306829"/>
                </a:cubicBezTo>
                <a:cubicBezTo>
                  <a:pt x="1628745" y="1277544"/>
                  <a:pt x="1548851" y="1244068"/>
                  <a:pt x="1468947" y="1214774"/>
                </a:cubicBezTo>
                <a:cubicBezTo>
                  <a:pt x="1473157" y="1156194"/>
                  <a:pt x="1473157" y="1101794"/>
                  <a:pt x="1477357" y="1043204"/>
                </a:cubicBezTo>
                <a:close/>
                <a:moveTo>
                  <a:pt x="1205323" y="981176"/>
                </a:moveTo>
                <a:cubicBezTo>
                  <a:pt x="1277686" y="997881"/>
                  <a:pt x="1350059" y="1018755"/>
                  <a:pt x="1422421" y="1035448"/>
                </a:cubicBezTo>
                <a:cubicBezTo>
                  <a:pt x="1422421" y="1089731"/>
                  <a:pt x="1422421" y="1144003"/>
                  <a:pt x="1418407" y="1198275"/>
                </a:cubicBezTo>
                <a:cubicBezTo>
                  <a:pt x="1346034" y="1164878"/>
                  <a:pt x="1273671" y="1131480"/>
                  <a:pt x="1205323" y="1098083"/>
                </a:cubicBezTo>
                <a:cubicBezTo>
                  <a:pt x="1205323" y="1056333"/>
                  <a:pt x="1205323" y="1018755"/>
                  <a:pt x="1205323" y="981176"/>
                </a:cubicBezTo>
                <a:close/>
                <a:moveTo>
                  <a:pt x="972723" y="981176"/>
                </a:moveTo>
                <a:cubicBezTo>
                  <a:pt x="1040836" y="1023473"/>
                  <a:pt x="1113199" y="1061540"/>
                  <a:pt x="1189821" y="1099597"/>
                </a:cubicBezTo>
                <a:cubicBezTo>
                  <a:pt x="1185562" y="1137663"/>
                  <a:pt x="1185562" y="1175730"/>
                  <a:pt x="1185562" y="1213787"/>
                </a:cubicBezTo>
                <a:cubicBezTo>
                  <a:pt x="1113199" y="1158812"/>
                  <a:pt x="1040836" y="1103826"/>
                  <a:pt x="972723" y="1044621"/>
                </a:cubicBezTo>
                <a:cubicBezTo>
                  <a:pt x="972723" y="1023473"/>
                  <a:pt x="972723" y="1002325"/>
                  <a:pt x="972723" y="981176"/>
                </a:cubicBezTo>
                <a:close/>
                <a:moveTo>
                  <a:pt x="972723" y="919149"/>
                </a:moveTo>
                <a:cubicBezTo>
                  <a:pt x="1045086" y="939955"/>
                  <a:pt x="1117458" y="960761"/>
                  <a:pt x="1189821" y="977397"/>
                </a:cubicBezTo>
                <a:cubicBezTo>
                  <a:pt x="1189821" y="1014848"/>
                  <a:pt x="1189821" y="1052289"/>
                  <a:pt x="1189821" y="1089731"/>
                </a:cubicBezTo>
                <a:cubicBezTo>
                  <a:pt x="1113199" y="1056451"/>
                  <a:pt x="1040836" y="1018999"/>
                  <a:pt x="972723" y="977397"/>
                </a:cubicBezTo>
                <a:cubicBezTo>
                  <a:pt x="972723" y="960761"/>
                  <a:pt x="972723" y="939955"/>
                  <a:pt x="972723" y="919149"/>
                </a:cubicBezTo>
                <a:close/>
                <a:moveTo>
                  <a:pt x="3676823" y="857121"/>
                </a:moveTo>
                <a:cubicBezTo>
                  <a:pt x="3792322" y="857121"/>
                  <a:pt x="3907822" y="861409"/>
                  <a:pt x="4027599" y="861409"/>
                </a:cubicBezTo>
                <a:cubicBezTo>
                  <a:pt x="4027599" y="994374"/>
                  <a:pt x="4019042" y="1127338"/>
                  <a:pt x="4001938" y="1260303"/>
                </a:cubicBezTo>
                <a:cubicBezTo>
                  <a:pt x="3886429" y="1260303"/>
                  <a:pt x="3770930" y="1256015"/>
                  <a:pt x="3655431" y="1251727"/>
                </a:cubicBezTo>
                <a:cubicBezTo>
                  <a:pt x="3668266" y="1123050"/>
                  <a:pt x="3676823" y="990085"/>
                  <a:pt x="3676823" y="857121"/>
                </a:cubicBezTo>
                <a:close/>
                <a:moveTo>
                  <a:pt x="3326760" y="857121"/>
                </a:moveTo>
                <a:cubicBezTo>
                  <a:pt x="3434933" y="857121"/>
                  <a:pt x="3543097" y="857121"/>
                  <a:pt x="3655431" y="857121"/>
                </a:cubicBezTo>
                <a:cubicBezTo>
                  <a:pt x="3651270" y="987751"/>
                  <a:pt x="3647108" y="1114171"/>
                  <a:pt x="3634634" y="1244801"/>
                </a:cubicBezTo>
                <a:cubicBezTo>
                  <a:pt x="3526461" y="1240591"/>
                  <a:pt x="3418288" y="1236371"/>
                  <a:pt x="3314277" y="1227951"/>
                </a:cubicBezTo>
                <a:cubicBezTo>
                  <a:pt x="3322599" y="1105741"/>
                  <a:pt x="3326760" y="983540"/>
                  <a:pt x="3326760" y="857121"/>
                </a:cubicBezTo>
                <a:close/>
                <a:moveTo>
                  <a:pt x="2985645" y="857121"/>
                </a:moveTo>
                <a:cubicBezTo>
                  <a:pt x="3090028" y="857121"/>
                  <a:pt x="3194401" y="857121"/>
                  <a:pt x="3298775" y="857121"/>
                </a:cubicBezTo>
                <a:cubicBezTo>
                  <a:pt x="3298775" y="979770"/>
                  <a:pt x="3294604" y="1106649"/>
                  <a:pt x="3282071" y="1229289"/>
                </a:cubicBezTo>
                <a:cubicBezTo>
                  <a:pt x="3177698" y="1225059"/>
                  <a:pt x="3073325" y="1216600"/>
                  <a:pt x="2973122" y="1208141"/>
                </a:cubicBezTo>
                <a:cubicBezTo>
                  <a:pt x="2981474" y="1093960"/>
                  <a:pt x="2985645" y="975541"/>
                  <a:pt x="2985645" y="857121"/>
                </a:cubicBezTo>
                <a:close/>
                <a:moveTo>
                  <a:pt x="2624964" y="857121"/>
                </a:moveTo>
                <a:cubicBezTo>
                  <a:pt x="2722676" y="857121"/>
                  <a:pt x="2824646" y="857121"/>
                  <a:pt x="2926606" y="857121"/>
                </a:cubicBezTo>
                <a:cubicBezTo>
                  <a:pt x="2926606" y="973147"/>
                  <a:pt x="2922357" y="1093472"/>
                  <a:pt x="2913859" y="1213787"/>
                </a:cubicBezTo>
                <a:cubicBezTo>
                  <a:pt x="2811898" y="1205191"/>
                  <a:pt x="2714187" y="1196605"/>
                  <a:pt x="2616466" y="1188009"/>
                </a:cubicBezTo>
                <a:cubicBezTo>
                  <a:pt x="2620715" y="1076280"/>
                  <a:pt x="2624964" y="964551"/>
                  <a:pt x="2624964" y="857121"/>
                </a:cubicBezTo>
                <a:close/>
                <a:moveTo>
                  <a:pt x="2310595" y="857121"/>
                </a:moveTo>
                <a:cubicBezTo>
                  <a:pt x="2404535" y="857121"/>
                  <a:pt x="2502755" y="861350"/>
                  <a:pt x="2600964" y="861350"/>
                </a:cubicBezTo>
                <a:cubicBezTo>
                  <a:pt x="2600964" y="967081"/>
                  <a:pt x="2600964" y="1077042"/>
                  <a:pt x="2592427" y="1182773"/>
                </a:cubicBezTo>
                <a:cubicBezTo>
                  <a:pt x="2494217" y="1174314"/>
                  <a:pt x="2400267" y="1165854"/>
                  <a:pt x="2306326" y="1153175"/>
                </a:cubicBezTo>
                <a:cubicBezTo>
                  <a:pt x="2310595" y="1055894"/>
                  <a:pt x="2310595" y="958622"/>
                  <a:pt x="2310595" y="857121"/>
                </a:cubicBezTo>
                <a:close/>
                <a:moveTo>
                  <a:pt x="2015917" y="857121"/>
                </a:moveTo>
                <a:cubicBezTo>
                  <a:pt x="2104730" y="857121"/>
                  <a:pt x="2197772" y="857121"/>
                  <a:pt x="2290814" y="857121"/>
                </a:cubicBezTo>
                <a:cubicBezTo>
                  <a:pt x="2290814" y="955340"/>
                  <a:pt x="2286584" y="1053549"/>
                  <a:pt x="2282355" y="1151759"/>
                </a:cubicBezTo>
                <a:cubicBezTo>
                  <a:pt x="2189313" y="1143221"/>
                  <a:pt x="2100500" y="1130415"/>
                  <a:pt x="2011688" y="1117600"/>
                </a:cubicBezTo>
                <a:cubicBezTo>
                  <a:pt x="2015917" y="1032196"/>
                  <a:pt x="2015917" y="942524"/>
                  <a:pt x="2015917" y="857121"/>
                </a:cubicBezTo>
                <a:close/>
                <a:moveTo>
                  <a:pt x="1736811" y="857121"/>
                </a:moveTo>
                <a:cubicBezTo>
                  <a:pt x="1821853" y="857121"/>
                  <a:pt x="1906895" y="861194"/>
                  <a:pt x="1996186" y="861194"/>
                </a:cubicBezTo>
                <a:cubicBezTo>
                  <a:pt x="1996186" y="942544"/>
                  <a:pt x="1996186" y="1023883"/>
                  <a:pt x="1991936" y="1105233"/>
                </a:cubicBezTo>
                <a:cubicBezTo>
                  <a:pt x="1902645" y="1093032"/>
                  <a:pt x="1817603" y="1080832"/>
                  <a:pt x="1732562" y="1068632"/>
                </a:cubicBezTo>
                <a:cubicBezTo>
                  <a:pt x="1736811" y="999482"/>
                  <a:pt x="1736811" y="930333"/>
                  <a:pt x="1736811" y="857121"/>
                </a:cubicBezTo>
                <a:close/>
                <a:moveTo>
                  <a:pt x="1468947" y="857121"/>
                </a:moveTo>
                <a:cubicBezTo>
                  <a:pt x="1550228" y="857121"/>
                  <a:pt x="1631510" y="857121"/>
                  <a:pt x="1717059" y="857121"/>
                </a:cubicBezTo>
                <a:cubicBezTo>
                  <a:pt x="1717059" y="929493"/>
                  <a:pt x="1717059" y="1001856"/>
                  <a:pt x="1717059" y="1074219"/>
                </a:cubicBezTo>
                <a:cubicBezTo>
                  <a:pt x="1631510" y="1061452"/>
                  <a:pt x="1545950" y="1044425"/>
                  <a:pt x="1468947" y="1031649"/>
                </a:cubicBezTo>
                <a:cubicBezTo>
                  <a:pt x="1468947" y="972053"/>
                  <a:pt x="1468947" y="912457"/>
                  <a:pt x="1468947" y="857121"/>
                </a:cubicBezTo>
                <a:close/>
                <a:moveTo>
                  <a:pt x="1205323" y="857121"/>
                </a:moveTo>
                <a:cubicBezTo>
                  <a:pt x="1281447" y="857121"/>
                  <a:pt x="1357580" y="857121"/>
                  <a:pt x="1437933" y="860999"/>
                </a:cubicBezTo>
                <a:cubicBezTo>
                  <a:pt x="1437933" y="911393"/>
                  <a:pt x="1437933" y="961797"/>
                  <a:pt x="1437933" y="1012191"/>
                </a:cubicBezTo>
                <a:cubicBezTo>
                  <a:pt x="1357580" y="996689"/>
                  <a:pt x="1281447" y="981176"/>
                  <a:pt x="1205323" y="965675"/>
                </a:cubicBezTo>
                <a:cubicBezTo>
                  <a:pt x="1205323" y="930783"/>
                  <a:pt x="1205323" y="892013"/>
                  <a:pt x="1205323" y="857121"/>
                </a:cubicBezTo>
                <a:close/>
                <a:moveTo>
                  <a:pt x="972723" y="841619"/>
                </a:moveTo>
                <a:cubicBezTo>
                  <a:pt x="1045086" y="846053"/>
                  <a:pt x="1117458" y="846053"/>
                  <a:pt x="1189821" y="846053"/>
                </a:cubicBezTo>
                <a:cubicBezTo>
                  <a:pt x="1189821" y="885927"/>
                  <a:pt x="1189821" y="925801"/>
                  <a:pt x="1189821" y="965675"/>
                </a:cubicBezTo>
                <a:cubicBezTo>
                  <a:pt x="1117458" y="947955"/>
                  <a:pt x="1045086" y="925801"/>
                  <a:pt x="972723" y="908081"/>
                </a:cubicBezTo>
                <a:cubicBezTo>
                  <a:pt x="972723" y="885927"/>
                  <a:pt x="972723" y="863773"/>
                  <a:pt x="972723" y="841619"/>
                </a:cubicBezTo>
                <a:close/>
                <a:moveTo>
                  <a:pt x="740113" y="841619"/>
                </a:moveTo>
                <a:cubicBezTo>
                  <a:pt x="808744" y="950348"/>
                  <a:pt x="877375" y="1054888"/>
                  <a:pt x="941709" y="1159427"/>
                </a:cubicBezTo>
                <a:cubicBezTo>
                  <a:pt x="941709" y="1176150"/>
                  <a:pt x="941709" y="1197064"/>
                  <a:pt x="941709" y="1213787"/>
                </a:cubicBezTo>
                <a:cubicBezTo>
                  <a:pt x="873077" y="1092525"/>
                  <a:pt x="808744" y="97125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29630"/>
                  <a:pt x="874513" y="1013451"/>
                  <a:pt x="941709" y="1097282"/>
                </a:cubicBezTo>
                <a:cubicBezTo>
                  <a:pt x="941709" y="1114044"/>
                  <a:pt x="941709" y="1134997"/>
                  <a:pt x="937509" y="1151759"/>
                </a:cubicBezTo>
                <a:cubicBezTo>
                  <a:pt x="874513" y="1051176"/>
                  <a:pt x="807308" y="94640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04701"/>
                  <a:pt x="874513" y="971985"/>
                  <a:pt x="941709" y="1035068"/>
                </a:cubicBezTo>
                <a:cubicBezTo>
                  <a:pt x="941709" y="1051889"/>
                  <a:pt x="941709" y="1072910"/>
                  <a:pt x="941709" y="1089731"/>
                </a:cubicBezTo>
                <a:cubicBezTo>
                  <a:pt x="874513" y="1009837"/>
                  <a:pt x="807308" y="92572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83915"/>
                  <a:pt x="874513" y="930431"/>
                  <a:pt x="941709" y="968498"/>
                </a:cubicBezTo>
                <a:cubicBezTo>
                  <a:pt x="941709" y="989645"/>
                  <a:pt x="941709" y="1006554"/>
                  <a:pt x="941709" y="1027703"/>
                </a:cubicBezTo>
                <a:cubicBezTo>
                  <a:pt x="874513" y="968498"/>
                  <a:pt x="807308" y="90506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63011"/>
                  <a:pt x="874513" y="884403"/>
                  <a:pt x="941709" y="905786"/>
                </a:cubicBezTo>
                <a:cubicBezTo>
                  <a:pt x="941709" y="927178"/>
                  <a:pt x="941709" y="944292"/>
                  <a:pt x="941709" y="965675"/>
                </a:cubicBezTo>
                <a:cubicBezTo>
                  <a:pt x="874513" y="922900"/>
                  <a:pt x="807308" y="88440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41619"/>
                  <a:pt x="874513" y="841619"/>
                  <a:pt x="941709" y="841619"/>
                </a:cubicBezTo>
                <a:cubicBezTo>
                  <a:pt x="941709" y="863773"/>
                  <a:pt x="941709" y="881492"/>
                  <a:pt x="941709" y="903647"/>
                </a:cubicBezTo>
                <a:cubicBezTo>
                  <a:pt x="874513" y="881492"/>
                  <a:pt x="807308" y="859348"/>
                  <a:pt x="740113" y="841619"/>
                </a:cubicBezTo>
                <a:close/>
                <a:moveTo>
                  <a:pt x="941709" y="779591"/>
                </a:moveTo>
                <a:cubicBezTo>
                  <a:pt x="941709" y="800260"/>
                  <a:pt x="941709" y="816807"/>
                  <a:pt x="941709" y="837477"/>
                </a:cubicBezTo>
                <a:cubicBezTo>
                  <a:pt x="874513" y="837477"/>
                  <a:pt x="807308" y="837477"/>
                  <a:pt x="740113" y="841619"/>
                </a:cubicBezTo>
                <a:cubicBezTo>
                  <a:pt x="807308" y="820939"/>
                  <a:pt x="874513" y="800260"/>
                  <a:pt x="941709" y="779591"/>
                </a:cubicBezTo>
                <a:close/>
                <a:moveTo>
                  <a:pt x="1189821" y="717562"/>
                </a:moveTo>
                <a:cubicBezTo>
                  <a:pt x="1189821" y="758911"/>
                  <a:pt x="1189821" y="800260"/>
                  <a:pt x="1189821" y="837018"/>
                </a:cubicBezTo>
                <a:cubicBezTo>
                  <a:pt x="1117458" y="841619"/>
                  <a:pt x="1045086" y="841619"/>
                  <a:pt x="972723" y="841619"/>
                </a:cubicBezTo>
                <a:cubicBezTo>
                  <a:pt x="972723" y="823235"/>
                  <a:pt x="972723" y="800260"/>
                  <a:pt x="972723" y="777295"/>
                </a:cubicBezTo>
                <a:cubicBezTo>
                  <a:pt x="1045086" y="754320"/>
                  <a:pt x="1117458" y="735936"/>
                  <a:pt x="1189821" y="717562"/>
                </a:cubicBezTo>
                <a:close/>
                <a:moveTo>
                  <a:pt x="941709" y="717562"/>
                </a:moveTo>
                <a:cubicBezTo>
                  <a:pt x="941709" y="734100"/>
                  <a:pt x="941709" y="754779"/>
                  <a:pt x="941709" y="771317"/>
                </a:cubicBezTo>
                <a:cubicBezTo>
                  <a:pt x="874513" y="796128"/>
                  <a:pt x="807308" y="816807"/>
                  <a:pt x="740113" y="841619"/>
                </a:cubicBezTo>
                <a:cubicBezTo>
                  <a:pt x="807308" y="796128"/>
                  <a:pt x="874513" y="754779"/>
                  <a:pt x="941709" y="717562"/>
                </a:cubicBezTo>
                <a:close/>
                <a:moveTo>
                  <a:pt x="1437933" y="671037"/>
                </a:moveTo>
                <a:cubicBezTo>
                  <a:pt x="1437933" y="726471"/>
                  <a:pt x="1437933" y="786174"/>
                  <a:pt x="1437933" y="841619"/>
                </a:cubicBezTo>
                <a:cubicBezTo>
                  <a:pt x="1357580" y="841619"/>
                  <a:pt x="1281447" y="841619"/>
                  <a:pt x="1205323" y="841619"/>
                </a:cubicBezTo>
                <a:cubicBezTo>
                  <a:pt x="1205323" y="803239"/>
                  <a:pt x="1205323" y="764850"/>
                  <a:pt x="1205323" y="722212"/>
                </a:cubicBezTo>
                <a:cubicBezTo>
                  <a:pt x="1281447" y="705147"/>
                  <a:pt x="1357580" y="688092"/>
                  <a:pt x="1437933" y="671037"/>
                </a:cubicBezTo>
                <a:close/>
                <a:moveTo>
                  <a:pt x="941709" y="655534"/>
                </a:moveTo>
                <a:cubicBezTo>
                  <a:pt x="941709" y="676204"/>
                  <a:pt x="941709" y="692751"/>
                  <a:pt x="941709" y="713421"/>
                </a:cubicBezTo>
                <a:cubicBezTo>
                  <a:pt x="874513" y="754779"/>
                  <a:pt x="807308" y="796128"/>
                  <a:pt x="740113" y="841619"/>
                </a:cubicBezTo>
                <a:cubicBezTo>
                  <a:pt x="807308" y="775449"/>
                  <a:pt x="874513" y="713421"/>
                  <a:pt x="941709" y="655534"/>
                </a:cubicBezTo>
                <a:close/>
                <a:moveTo>
                  <a:pt x="1717059" y="609009"/>
                </a:moveTo>
                <a:cubicBezTo>
                  <a:pt x="1717059" y="681371"/>
                  <a:pt x="1717059" y="753734"/>
                  <a:pt x="1717059" y="826107"/>
                </a:cubicBezTo>
                <a:cubicBezTo>
                  <a:pt x="1631510" y="826107"/>
                  <a:pt x="1550228" y="826107"/>
                  <a:pt x="1468947" y="826107"/>
                </a:cubicBezTo>
                <a:cubicBezTo>
                  <a:pt x="1468947" y="770770"/>
                  <a:pt x="1468947" y="711174"/>
                  <a:pt x="1468947" y="655827"/>
                </a:cubicBezTo>
                <a:cubicBezTo>
                  <a:pt x="1545950" y="638802"/>
                  <a:pt x="1631510" y="621776"/>
                  <a:pt x="1717059" y="609009"/>
                </a:cubicBezTo>
                <a:close/>
                <a:moveTo>
                  <a:pt x="1189821" y="593506"/>
                </a:moveTo>
                <a:cubicBezTo>
                  <a:pt x="1189821" y="630059"/>
                  <a:pt x="1189821" y="666611"/>
                  <a:pt x="1189821" y="703164"/>
                </a:cubicBezTo>
                <a:cubicBezTo>
                  <a:pt x="1117458" y="723472"/>
                  <a:pt x="1045086" y="743780"/>
                  <a:pt x="972723" y="764088"/>
                </a:cubicBezTo>
                <a:cubicBezTo>
                  <a:pt x="972723" y="743780"/>
                  <a:pt x="972723" y="723472"/>
                  <a:pt x="972723" y="703164"/>
                </a:cubicBezTo>
                <a:cubicBezTo>
                  <a:pt x="1040836" y="666611"/>
                  <a:pt x="1113199" y="630059"/>
                  <a:pt x="1189821" y="593506"/>
                </a:cubicBezTo>
                <a:close/>
                <a:moveTo>
                  <a:pt x="941709" y="593506"/>
                </a:moveTo>
                <a:cubicBezTo>
                  <a:pt x="941709" y="614176"/>
                  <a:pt x="941709" y="630723"/>
                  <a:pt x="941709" y="651392"/>
                </a:cubicBezTo>
                <a:cubicBezTo>
                  <a:pt x="874513" y="709289"/>
                  <a:pt x="807308" y="775449"/>
                  <a:pt x="740113" y="841619"/>
                </a:cubicBezTo>
                <a:cubicBezTo>
                  <a:pt x="807308" y="754779"/>
                  <a:pt x="874513" y="672072"/>
                  <a:pt x="941709" y="593506"/>
                </a:cubicBezTo>
                <a:close/>
                <a:moveTo>
                  <a:pt x="1991936" y="562492"/>
                </a:moveTo>
                <a:cubicBezTo>
                  <a:pt x="1996186" y="647534"/>
                  <a:pt x="1996186" y="736825"/>
                  <a:pt x="1996186" y="821858"/>
                </a:cubicBezTo>
                <a:cubicBezTo>
                  <a:pt x="1906895" y="821858"/>
                  <a:pt x="1821853" y="821858"/>
                  <a:pt x="1736811" y="826116"/>
                </a:cubicBezTo>
                <a:cubicBezTo>
                  <a:pt x="1736811" y="749582"/>
                  <a:pt x="1736811" y="677298"/>
                  <a:pt x="1732562" y="605013"/>
                </a:cubicBezTo>
                <a:cubicBezTo>
                  <a:pt x="1817603" y="587997"/>
                  <a:pt x="1902645" y="575250"/>
                  <a:pt x="1991936" y="562492"/>
                </a:cubicBezTo>
                <a:close/>
                <a:moveTo>
                  <a:pt x="2282355" y="531478"/>
                </a:moveTo>
                <a:cubicBezTo>
                  <a:pt x="2286584" y="628281"/>
                  <a:pt x="2290814" y="725094"/>
                  <a:pt x="2290814" y="821906"/>
                </a:cubicBezTo>
                <a:cubicBezTo>
                  <a:pt x="2197772" y="821906"/>
                  <a:pt x="2104730" y="826116"/>
                  <a:pt x="2015917" y="826116"/>
                </a:cubicBezTo>
                <a:cubicBezTo>
                  <a:pt x="2015917" y="737724"/>
                  <a:pt x="2015917" y="653542"/>
                  <a:pt x="2011688" y="565149"/>
                </a:cubicBezTo>
                <a:cubicBezTo>
                  <a:pt x="2100500" y="552519"/>
                  <a:pt x="2189313" y="544099"/>
                  <a:pt x="2282355" y="531478"/>
                </a:cubicBezTo>
                <a:close/>
                <a:moveTo>
                  <a:pt x="937509" y="531478"/>
                </a:moveTo>
                <a:cubicBezTo>
                  <a:pt x="941709" y="548016"/>
                  <a:pt x="941709" y="568695"/>
                  <a:pt x="941709" y="585233"/>
                </a:cubicBezTo>
                <a:cubicBezTo>
                  <a:pt x="874513" y="667940"/>
                  <a:pt x="807308" y="750638"/>
                  <a:pt x="740113" y="841619"/>
                </a:cubicBezTo>
                <a:cubicBezTo>
                  <a:pt x="807308" y="734100"/>
                  <a:pt x="874513" y="630723"/>
                  <a:pt x="937509" y="531478"/>
                </a:cubicBezTo>
                <a:close/>
                <a:moveTo>
                  <a:pt x="2592544" y="500464"/>
                </a:moveTo>
                <a:cubicBezTo>
                  <a:pt x="2600964" y="610425"/>
                  <a:pt x="2600964" y="716156"/>
                  <a:pt x="2600964" y="826116"/>
                </a:cubicBezTo>
                <a:cubicBezTo>
                  <a:pt x="2504151" y="826116"/>
                  <a:pt x="2407349" y="826116"/>
                  <a:pt x="2314746" y="826116"/>
                </a:cubicBezTo>
                <a:cubicBezTo>
                  <a:pt x="2314746" y="728845"/>
                  <a:pt x="2314746" y="631573"/>
                  <a:pt x="2306326" y="530062"/>
                </a:cubicBezTo>
                <a:cubicBezTo>
                  <a:pt x="2403138" y="521612"/>
                  <a:pt x="2495741" y="508924"/>
                  <a:pt x="2592544" y="500464"/>
                </a:cubicBezTo>
                <a:close/>
                <a:moveTo>
                  <a:pt x="1418407" y="484952"/>
                </a:moveTo>
                <a:cubicBezTo>
                  <a:pt x="1422421" y="538199"/>
                  <a:pt x="1422421" y="591455"/>
                  <a:pt x="1422421" y="644701"/>
                </a:cubicBezTo>
                <a:cubicBezTo>
                  <a:pt x="1350059" y="665185"/>
                  <a:pt x="1277686" y="681567"/>
                  <a:pt x="1205323" y="702051"/>
                </a:cubicBezTo>
                <a:cubicBezTo>
                  <a:pt x="1205323" y="661083"/>
                  <a:pt x="1205323" y="624218"/>
                  <a:pt x="1205323" y="587352"/>
                </a:cubicBezTo>
                <a:cubicBezTo>
                  <a:pt x="1273671" y="550487"/>
                  <a:pt x="1346034" y="517715"/>
                  <a:pt x="1418407" y="484952"/>
                </a:cubicBezTo>
                <a:close/>
                <a:moveTo>
                  <a:pt x="2914035" y="469450"/>
                </a:moveTo>
                <a:cubicBezTo>
                  <a:pt x="2922416" y="585467"/>
                  <a:pt x="2926606" y="705792"/>
                  <a:pt x="2926606" y="821818"/>
                </a:cubicBezTo>
                <a:cubicBezTo>
                  <a:pt x="2826023" y="821818"/>
                  <a:pt x="2725440" y="821818"/>
                  <a:pt x="2629038" y="826116"/>
                </a:cubicBezTo>
                <a:cubicBezTo>
                  <a:pt x="2629038" y="714388"/>
                  <a:pt x="2624847" y="602659"/>
                  <a:pt x="2616466" y="495229"/>
                </a:cubicBezTo>
                <a:cubicBezTo>
                  <a:pt x="2717049" y="482335"/>
                  <a:pt x="2813452" y="473748"/>
                  <a:pt x="2914035" y="469450"/>
                </a:cubicBezTo>
                <a:close/>
                <a:moveTo>
                  <a:pt x="1185562" y="469450"/>
                </a:moveTo>
                <a:cubicBezTo>
                  <a:pt x="1185562" y="507507"/>
                  <a:pt x="1185562" y="545574"/>
                  <a:pt x="1189821" y="583641"/>
                </a:cubicBezTo>
                <a:cubicBezTo>
                  <a:pt x="1113199" y="621697"/>
                  <a:pt x="1040836" y="659764"/>
                  <a:pt x="972723" y="702060"/>
                </a:cubicBezTo>
                <a:cubicBezTo>
                  <a:pt x="972723" y="680912"/>
                  <a:pt x="972723" y="659764"/>
                  <a:pt x="972723" y="638616"/>
                </a:cubicBezTo>
                <a:cubicBezTo>
                  <a:pt x="1040836" y="579411"/>
                  <a:pt x="1113199" y="524426"/>
                  <a:pt x="1185562" y="469450"/>
                </a:cubicBezTo>
                <a:close/>
                <a:moveTo>
                  <a:pt x="941709" y="469450"/>
                </a:moveTo>
                <a:cubicBezTo>
                  <a:pt x="941709" y="485988"/>
                  <a:pt x="941709" y="506667"/>
                  <a:pt x="941709" y="523205"/>
                </a:cubicBezTo>
                <a:cubicBezTo>
                  <a:pt x="877375" y="626582"/>
                  <a:pt x="808744" y="729968"/>
                  <a:pt x="740113" y="841619"/>
                </a:cubicBezTo>
                <a:cubicBezTo>
                  <a:pt x="808744" y="713421"/>
                  <a:pt x="873077" y="589365"/>
                  <a:pt x="941709" y="469450"/>
                </a:cubicBezTo>
                <a:close/>
                <a:moveTo>
                  <a:pt x="3282071" y="453938"/>
                </a:moveTo>
                <a:cubicBezTo>
                  <a:pt x="3294604" y="571469"/>
                  <a:pt x="3298775" y="693064"/>
                  <a:pt x="3298775" y="810605"/>
                </a:cubicBezTo>
                <a:cubicBezTo>
                  <a:pt x="3194401" y="810605"/>
                  <a:pt x="3090028" y="810605"/>
                  <a:pt x="2985645" y="810605"/>
                </a:cubicBezTo>
                <a:cubicBezTo>
                  <a:pt x="2985645" y="697118"/>
                  <a:pt x="2981474" y="587685"/>
                  <a:pt x="2973122" y="474198"/>
                </a:cubicBezTo>
                <a:cubicBezTo>
                  <a:pt x="3073325" y="466100"/>
                  <a:pt x="3177698" y="457992"/>
                  <a:pt x="3282071" y="453938"/>
                </a:cubicBezTo>
                <a:close/>
                <a:moveTo>
                  <a:pt x="3634879" y="438436"/>
                </a:moveTo>
                <a:cubicBezTo>
                  <a:pt x="3647216" y="563840"/>
                  <a:pt x="3651319" y="685200"/>
                  <a:pt x="3655431" y="810605"/>
                </a:cubicBezTo>
                <a:cubicBezTo>
                  <a:pt x="3544454" y="810605"/>
                  <a:pt x="3437590" y="810605"/>
                  <a:pt x="3330717" y="810605"/>
                </a:cubicBezTo>
                <a:cubicBezTo>
                  <a:pt x="3330717" y="689244"/>
                  <a:pt x="3326604" y="571928"/>
                  <a:pt x="3314277" y="454612"/>
                </a:cubicBezTo>
                <a:cubicBezTo>
                  <a:pt x="3421141" y="446524"/>
                  <a:pt x="3528015" y="442480"/>
                  <a:pt x="3634879" y="438436"/>
                </a:cubicBezTo>
                <a:close/>
                <a:moveTo>
                  <a:pt x="4001938" y="422924"/>
                </a:moveTo>
                <a:cubicBezTo>
                  <a:pt x="4019042" y="550771"/>
                  <a:pt x="4023321" y="678626"/>
                  <a:pt x="4027599" y="806482"/>
                </a:cubicBezTo>
                <a:cubicBezTo>
                  <a:pt x="3907822" y="806482"/>
                  <a:pt x="3792322" y="806482"/>
                  <a:pt x="3676823" y="810605"/>
                </a:cubicBezTo>
                <a:cubicBezTo>
                  <a:pt x="3676823" y="682749"/>
                  <a:pt x="3668266" y="554903"/>
                  <a:pt x="3655431" y="431169"/>
                </a:cubicBezTo>
                <a:cubicBezTo>
                  <a:pt x="3770930" y="427047"/>
                  <a:pt x="3886429" y="422924"/>
                  <a:pt x="4001938" y="422924"/>
                </a:cubicBezTo>
                <a:close/>
                <a:moveTo>
                  <a:pt x="1708649" y="376408"/>
                </a:moveTo>
                <a:cubicBezTo>
                  <a:pt x="1712859" y="447540"/>
                  <a:pt x="1717059" y="518682"/>
                  <a:pt x="1717059" y="589814"/>
                </a:cubicBezTo>
                <a:cubicBezTo>
                  <a:pt x="1637155" y="606557"/>
                  <a:pt x="1553051" y="623290"/>
                  <a:pt x="1477357" y="640032"/>
                </a:cubicBezTo>
                <a:cubicBezTo>
                  <a:pt x="1473157" y="585633"/>
                  <a:pt x="1473157" y="527044"/>
                  <a:pt x="1468947" y="468464"/>
                </a:cubicBezTo>
                <a:cubicBezTo>
                  <a:pt x="1548851" y="439169"/>
                  <a:pt x="1628745" y="405693"/>
                  <a:pt x="1708649" y="376408"/>
                </a:cubicBezTo>
                <a:close/>
                <a:moveTo>
                  <a:pt x="1165801" y="345394"/>
                </a:moveTo>
                <a:cubicBezTo>
                  <a:pt x="1170050" y="383822"/>
                  <a:pt x="1170050" y="422250"/>
                  <a:pt x="1174309" y="460688"/>
                </a:cubicBezTo>
                <a:cubicBezTo>
                  <a:pt x="1101946" y="520470"/>
                  <a:pt x="1029574" y="580251"/>
                  <a:pt x="961470" y="640032"/>
                </a:cubicBezTo>
                <a:cubicBezTo>
                  <a:pt x="961470" y="622948"/>
                  <a:pt x="957211" y="601594"/>
                  <a:pt x="957211" y="580251"/>
                </a:cubicBezTo>
                <a:cubicBezTo>
                  <a:pt x="1025325" y="499116"/>
                  <a:pt x="1097687" y="422250"/>
                  <a:pt x="1165801" y="345394"/>
                </a:cubicBezTo>
                <a:close/>
                <a:moveTo>
                  <a:pt x="1414382" y="298868"/>
                </a:moveTo>
                <a:cubicBezTo>
                  <a:pt x="1418407" y="354694"/>
                  <a:pt x="1422421" y="410519"/>
                  <a:pt x="1422421" y="466344"/>
                </a:cubicBezTo>
                <a:cubicBezTo>
                  <a:pt x="1350059" y="504987"/>
                  <a:pt x="1277686" y="539342"/>
                  <a:pt x="1205323" y="577995"/>
                </a:cubicBezTo>
                <a:cubicBezTo>
                  <a:pt x="1205323" y="539342"/>
                  <a:pt x="1205323" y="500699"/>
                  <a:pt x="1205323" y="457758"/>
                </a:cubicBezTo>
                <a:cubicBezTo>
                  <a:pt x="1273671" y="401933"/>
                  <a:pt x="1342019" y="350396"/>
                  <a:pt x="1414382" y="298868"/>
                </a:cubicBezTo>
                <a:close/>
                <a:moveTo>
                  <a:pt x="1979453" y="283366"/>
                </a:moveTo>
                <a:cubicBezTo>
                  <a:pt x="1987814" y="366357"/>
                  <a:pt x="1992005" y="449357"/>
                  <a:pt x="1996186" y="532358"/>
                </a:cubicBezTo>
                <a:cubicBezTo>
                  <a:pt x="1908311" y="548954"/>
                  <a:pt x="1824627" y="561398"/>
                  <a:pt x="1740933" y="578004"/>
                </a:cubicBezTo>
                <a:cubicBezTo>
                  <a:pt x="1736752" y="507458"/>
                  <a:pt x="1736752" y="436903"/>
                  <a:pt x="1732562" y="362215"/>
                </a:cubicBezTo>
                <a:cubicBezTo>
                  <a:pt x="1812064" y="333164"/>
                  <a:pt x="1895759" y="308265"/>
                  <a:pt x="1979453" y="283366"/>
                </a:cubicBezTo>
                <a:close/>
                <a:moveTo>
                  <a:pt x="2269158" y="205826"/>
                </a:moveTo>
                <a:cubicBezTo>
                  <a:pt x="2277822" y="301848"/>
                  <a:pt x="2286496" y="397879"/>
                  <a:pt x="2290824" y="493900"/>
                </a:cubicBezTo>
                <a:cubicBezTo>
                  <a:pt x="2195506" y="506423"/>
                  <a:pt x="2104505" y="518956"/>
                  <a:pt x="2013514" y="531478"/>
                </a:cubicBezTo>
                <a:cubicBezTo>
                  <a:pt x="2009187" y="447980"/>
                  <a:pt x="2004850" y="364472"/>
                  <a:pt x="1996186" y="276802"/>
                </a:cubicBezTo>
                <a:cubicBezTo>
                  <a:pt x="2087176" y="251747"/>
                  <a:pt x="2178167" y="226701"/>
                  <a:pt x="2269158" y="205826"/>
                </a:cubicBezTo>
                <a:close/>
                <a:moveTo>
                  <a:pt x="2560905" y="143798"/>
                </a:moveTo>
                <a:cubicBezTo>
                  <a:pt x="2573173" y="245329"/>
                  <a:pt x="2581359" y="350923"/>
                  <a:pt x="2585452" y="452463"/>
                </a:cubicBezTo>
                <a:cubicBezTo>
                  <a:pt x="2495428" y="464644"/>
                  <a:pt x="2401302" y="472762"/>
                  <a:pt x="2311278" y="484952"/>
                </a:cubicBezTo>
                <a:cubicBezTo>
                  <a:pt x="2307185" y="391539"/>
                  <a:pt x="2299000" y="298126"/>
                  <a:pt x="2290814" y="200659"/>
                </a:cubicBezTo>
                <a:cubicBezTo>
                  <a:pt x="2376755" y="180351"/>
                  <a:pt x="2466778" y="160043"/>
                  <a:pt x="2560905" y="143798"/>
                </a:cubicBezTo>
                <a:close/>
                <a:moveTo>
                  <a:pt x="1684727" y="143798"/>
                </a:moveTo>
                <a:cubicBezTo>
                  <a:pt x="1693137" y="216024"/>
                  <a:pt x="1697347" y="288241"/>
                  <a:pt x="1701548" y="356217"/>
                </a:cubicBezTo>
                <a:cubicBezTo>
                  <a:pt x="1621644" y="390211"/>
                  <a:pt x="1541750" y="419945"/>
                  <a:pt x="1461846" y="453938"/>
                </a:cubicBezTo>
                <a:cubicBezTo>
                  <a:pt x="1457645" y="398709"/>
                  <a:pt x="1457645" y="339231"/>
                  <a:pt x="1453435" y="283991"/>
                </a:cubicBezTo>
                <a:cubicBezTo>
                  <a:pt x="1529129" y="233011"/>
                  <a:pt x="1604823" y="186280"/>
                  <a:pt x="1684727" y="143798"/>
                </a:cubicBezTo>
                <a:close/>
                <a:moveTo>
                  <a:pt x="1150582" y="97282"/>
                </a:moveTo>
                <a:cubicBezTo>
                  <a:pt x="1150582" y="134685"/>
                  <a:pt x="1154695" y="172097"/>
                  <a:pt x="1158807" y="205348"/>
                </a:cubicBezTo>
                <a:lnTo>
                  <a:pt x="989260" y="458715"/>
                </a:lnTo>
                <a:lnTo>
                  <a:pt x="1169884" y="221338"/>
                </a:lnTo>
                <a:cubicBezTo>
                  <a:pt x="1169884" y="258330"/>
                  <a:pt x="1174309" y="295322"/>
                  <a:pt x="1174309" y="332315"/>
                </a:cubicBezTo>
                <a:cubicBezTo>
                  <a:pt x="1103421" y="406299"/>
                  <a:pt x="1028099" y="484396"/>
                  <a:pt x="957211" y="562492"/>
                </a:cubicBezTo>
                <a:cubicBezTo>
                  <a:pt x="957211" y="541940"/>
                  <a:pt x="957211" y="521388"/>
                  <a:pt x="957211" y="500836"/>
                </a:cubicBezTo>
                <a:lnTo>
                  <a:pt x="961021" y="495834"/>
                </a:lnTo>
                <a:lnTo>
                  <a:pt x="957211" y="438114"/>
                </a:lnTo>
                <a:cubicBezTo>
                  <a:pt x="1023039" y="317574"/>
                  <a:pt x="1084754" y="205348"/>
                  <a:pt x="1150582" y="97282"/>
                </a:cubicBezTo>
                <a:close/>
                <a:moveTo>
                  <a:pt x="2873526" y="81770"/>
                </a:moveTo>
                <a:cubicBezTo>
                  <a:pt x="2890230" y="197553"/>
                  <a:pt x="2902752" y="309203"/>
                  <a:pt x="2911104" y="424986"/>
                </a:cubicBezTo>
                <a:cubicBezTo>
                  <a:pt x="2810902" y="433259"/>
                  <a:pt x="2710700" y="441533"/>
                  <a:pt x="2614679" y="453938"/>
                </a:cubicBezTo>
                <a:cubicBezTo>
                  <a:pt x="2606327" y="346420"/>
                  <a:pt x="2597975" y="238901"/>
                  <a:pt x="2585452" y="131393"/>
                </a:cubicBezTo>
                <a:cubicBezTo>
                  <a:pt x="2677302" y="114845"/>
                  <a:pt x="2773334" y="98308"/>
                  <a:pt x="2873526" y="81770"/>
                </a:cubicBezTo>
                <a:close/>
                <a:moveTo>
                  <a:pt x="3222553" y="35254"/>
                </a:moveTo>
                <a:cubicBezTo>
                  <a:pt x="3243096" y="156145"/>
                  <a:pt x="3259546" y="277027"/>
                  <a:pt x="3267761" y="402089"/>
                </a:cubicBezTo>
                <a:cubicBezTo>
                  <a:pt x="3165009" y="406260"/>
                  <a:pt x="3062247" y="414592"/>
                  <a:pt x="2963598" y="422934"/>
                </a:cubicBezTo>
                <a:cubicBezTo>
                  <a:pt x="2955383" y="306214"/>
                  <a:pt x="2943046" y="189494"/>
                  <a:pt x="2926606" y="72774"/>
                </a:cubicBezTo>
                <a:cubicBezTo>
                  <a:pt x="3025255" y="60261"/>
                  <a:pt x="3123904" y="47757"/>
                  <a:pt x="3222553" y="35254"/>
                </a:cubicBezTo>
                <a:close/>
                <a:moveTo>
                  <a:pt x="0" y="28232"/>
                </a:moveTo>
                <a:lnTo>
                  <a:pt x="11288" y="35254"/>
                </a:lnTo>
                <a:lnTo>
                  <a:pt x="0" y="29321"/>
                </a:lnTo>
                <a:close/>
                <a:moveTo>
                  <a:pt x="0" y="26353"/>
                </a:moveTo>
                <a:lnTo>
                  <a:pt x="11288" y="35254"/>
                </a:lnTo>
                <a:lnTo>
                  <a:pt x="0" y="28062"/>
                </a:lnTo>
                <a:close/>
                <a:moveTo>
                  <a:pt x="0" y="23491"/>
                </a:moveTo>
                <a:lnTo>
                  <a:pt x="11288" y="35254"/>
                </a:lnTo>
                <a:lnTo>
                  <a:pt x="0" y="26082"/>
                </a:lnTo>
                <a:close/>
                <a:moveTo>
                  <a:pt x="0" y="17897"/>
                </a:moveTo>
                <a:lnTo>
                  <a:pt x="11288" y="35254"/>
                </a:lnTo>
                <a:lnTo>
                  <a:pt x="0" y="23025"/>
                </a:lnTo>
                <a:close/>
                <a:moveTo>
                  <a:pt x="3565876" y="4240"/>
                </a:moveTo>
                <a:cubicBezTo>
                  <a:pt x="3590961" y="126665"/>
                  <a:pt x="3607694" y="253173"/>
                  <a:pt x="3624417" y="375598"/>
                </a:cubicBezTo>
                <a:cubicBezTo>
                  <a:pt x="3511516" y="379671"/>
                  <a:pt x="3406967" y="387837"/>
                  <a:pt x="3298247" y="391920"/>
                </a:cubicBezTo>
                <a:cubicBezTo>
                  <a:pt x="3289886" y="273569"/>
                  <a:pt x="3273162" y="151144"/>
                  <a:pt x="3252249" y="32802"/>
                </a:cubicBezTo>
                <a:cubicBezTo>
                  <a:pt x="3352607" y="20563"/>
                  <a:pt x="3457156" y="12396"/>
                  <a:pt x="3565876" y="4240"/>
                </a:cubicBezTo>
                <a:close/>
                <a:moveTo>
                  <a:pt x="1955579" y="4240"/>
                </a:moveTo>
                <a:cubicBezTo>
                  <a:pt x="1968131" y="92681"/>
                  <a:pt x="1972312" y="176922"/>
                  <a:pt x="1980683" y="261153"/>
                </a:cubicBezTo>
                <a:cubicBezTo>
                  <a:pt x="1896999" y="286424"/>
                  <a:pt x="1813305" y="315914"/>
                  <a:pt x="1729612" y="345394"/>
                </a:cubicBezTo>
                <a:cubicBezTo>
                  <a:pt x="1725431" y="273793"/>
                  <a:pt x="1721250" y="202193"/>
                  <a:pt x="1717059" y="130592"/>
                </a:cubicBezTo>
                <a:cubicBezTo>
                  <a:pt x="1792381" y="84261"/>
                  <a:pt x="1876076" y="46351"/>
                  <a:pt x="1955579" y="4240"/>
                </a:cubicBezTo>
                <a:close/>
                <a:moveTo>
                  <a:pt x="0" y="2006"/>
                </a:moveTo>
                <a:lnTo>
                  <a:pt x="11288" y="35254"/>
                </a:lnTo>
                <a:lnTo>
                  <a:pt x="0" y="16911"/>
                </a:lnTo>
                <a:close/>
                <a:moveTo>
                  <a:pt x="3595183" y="0"/>
                </a:moveTo>
                <a:lnTo>
                  <a:pt x="3930037" y="0"/>
                </a:lnTo>
                <a:lnTo>
                  <a:pt x="3965284" y="168517"/>
                </a:lnTo>
                <a:cubicBezTo>
                  <a:pt x="3977486" y="233614"/>
                  <a:pt x="3988097" y="298712"/>
                  <a:pt x="3996585" y="363807"/>
                </a:cubicBezTo>
                <a:cubicBezTo>
                  <a:pt x="3877755" y="368008"/>
                  <a:pt x="3763164" y="372208"/>
                  <a:pt x="3652823" y="376408"/>
                </a:cubicBezTo>
                <a:cubicBezTo>
                  <a:pt x="3646454" y="311308"/>
                  <a:pt x="3637965" y="247261"/>
                  <a:pt x="3627886" y="183214"/>
                </a:cubicBezTo>
                <a:close/>
                <a:moveTo>
                  <a:pt x="2919796" y="0"/>
                </a:moveTo>
                <a:lnTo>
                  <a:pt x="3156008" y="0"/>
                </a:lnTo>
                <a:lnTo>
                  <a:pt x="2926069" y="35254"/>
                </a:lnTo>
                <a:close/>
                <a:moveTo>
                  <a:pt x="2571311" y="0"/>
                </a:moveTo>
                <a:lnTo>
                  <a:pt x="2871626" y="0"/>
                </a:lnTo>
                <a:lnTo>
                  <a:pt x="2880080" y="44231"/>
                </a:lnTo>
                <a:cubicBezTo>
                  <a:pt x="2777739" y="60554"/>
                  <a:pt x="2683915" y="76876"/>
                  <a:pt x="2585833" y="97282"/>
                </a:cubicBezTo>
                <a:close/>
                <a:moveTo>
                  <a:pt x="2257958" y="0"/>
                </a:moveTo>
                <a:lnTo>
                  <a:pt x="2538980" y="0"/>
                </a:lnTo>
                <a:lnTo>
                  <a:pt x="2554438" y="107392"/>
                </a:lnTo>
                <a:cubicBezTo>
                  <a:pt x="2462236" y="128462"/>
                  <a:pt x="2370034" y="149532"/>
                  <a:pt x="2277832" y="174822"/>
                </a:cubicBezTo>
                <a:close/>
                <a:moveTo>
                  <a:pt x="1981485" y="0"/>
                </a:moveTo>
                <a:lnTo>
                  <a:pt x="2240290" y="0"/>
                </a:lnTo>
                <a:lnTo>
                  <a:pt x="2259800" y="175350"/>
                </a:lnTo>
                <a:cubicBezTo>
                  <a:pt x="2173596" y="201020"/>
                  <a:pt x="2087401" y="226681"/>
                  <a:pt x="2005299" y="252352"/>
                </a:cubicBezTo>
                <a:close/>
                <a:moveTo>
                  <a:pt x="1697583" y="0"/>
                </a:moveTo>
                <a:lnTo>
                  <a:pt x="1893277" y="0"/>
                </a:lnTo>
                <a:lnTo>
                  <a:pt x="1707310" y="97282"/>
                </a:lnTo>
                <a:close/>
                <a:moveTo>
                  <a:pt x="1536558" y="0"/>
                </a:moveTo>
                <a:lnTo>
                  <a:pt x="1675080" y="0"/>
                </a:lnTo>
                <a:lnTo>
                  <a:pt x="1686045" y="109688"/>
                </a:lnTo>
                <a:cubicBezTo>
                  <a:pt x="1604764" y="155842"/>
                  <a:pt x="1527771" y="201997"/>
                  <a:pt x="1450768" y="252352"/>
                </a:cubicBezTo>
                <a:cubicBezTo>
                  <a:pt x="1446490" y="197797"/>
                  <a:pt x="1442212" y="139061"/>
                  <a:pt x="1437933" y="80315"/>
                </a:cubicBezTo>
                <a:close/>
                <a:moveTo>
                  <a:pt x="1432462" y="0"/>
                </a:moveTo>
                <a:lnTo>
                  <a:pt x="1514581" y="0"/>
                </a:lnTo>
                <a:lnTo>
                  <a:pt x="1438744" y="66268"/>
                </a:lnTo>
                <a:close/>
                <a:moveTo>
                  <a:pt x="1334082" y="0"/>
                </a:moveTo>
                <a:lnTo>
                  <a:pt x="1397685" y="0"/>
                </a:lnTo>
                <a:lnTo>
                  <a:pt x="1406919" y="94694"/>
                </a:lnTo>
                <a:lnTo>
                  <a:pt x="1204229" y="307845"/>
                </a:lnTo>
                <a:lnTo>
                  <a:pt x="1409508" y="112784"/>
                </a:lnTo>
                <a:cubicBezTo>
                  <a:pt x="1413816" y="167056"/>
                  <a:pt x="1418123" y="221328"/>
                  <a:pt x="1422431" y="275610"/>
                </a:cubicBezTo>
                <a:cubicBezTo>
                  <a:pt x="1344891" y="325711"/>
                  <a:pt x="1271669" y="379983"/>
                  <a:pt x="1194129" y="438436"/>
                </a:cubicBezTo>
                <a:cubicBezTo>
                  <a:pt x="1194129" y="396687"/>
                  <a:pt x="1194129" y="359109"/>
                  <a:pt x="1189821" y="321531"/>
                </a:cubicBezTo>
                <a:lnTo>
                  <a:pt x="1197977" y="313784"/>
                </a:lnTo>
                <a:lnTo>
                  <a:pt x="1189821" y="193763"/>
                </a:lnTo>
                <a:cubicBezTo>
                  <a:pt x="1222594" y="146382"/>
                  <a:pt x="1256387" y="101153"/>
                  <a:pt x="1290180" y="57001"/>
                </a:cubicBezTo>
                <a:close/>
                <a:moveTo>
                  <a:pt x="1210237" y="0"/>
                </a:moveTo>
                <a:lnTo>
                  <a:pt x="1320122" y="0"/>
                </a:lnTo>
                <a:lnTo>
                  <a:pt x="1182827" y="174812"/>
                </a:lnTo>
                <a:cubicBezTo>
                  <a:pt x="1178568" y="136873"/>
                  <a:pt x="1178568" y="98933"/>
                  <a:pt x="1174309" y="56773"/>
                </a:cubicBezTo>
                <a:close/>
                <a:moveTo>
                  <a:pt x="66865" y="0"/>
                </a:moveTo>
                <a:lnTo>
                  <a:pt x="77812" y="0"/>
                </a:lnTo>
                <a:lnTo>
                  <a:pt x="11288" y="35254"/>
                </a:lnTo>
                <a:close/>
                <a:moveTo>
                  <a:pt x="55995" y="0"/>
                </a:moveTo>
                <a:lnTo>
                  <a:pt x="65524" y="0"/>
                </a:lnTo>
                <a:lnTo>
                  <a:pt x="11288" y="35254"/>
                </a:lnTo>
                <a:close/>
                <a:moveTo>
                  <a:pt x="44381" y="0"/>
                </a:moveTo>
                <a:lnTo>
                  <a:pt x="54677" y="0"/>
                </a:lnTo>
                <a:lnTo>
                  <a:pt x="11288" y="35254"/>
                </a:lnTo>
                <a:close/>
                <a:moveTo>
                  <a:pt x="34029" y="0"/>
                </a:moveTo>
                <a:lnTo>
                  <a:pt x="43830" y="0"/>
                </a:lnTo>
                <a:lnTo>
                  <a:pt x="11288" y="35254"/>
                </a:lnTo>
                <a:close/>
                <a:moveTo>
                  <a:pt x="23258" y="0"/>
                </a:moveTo>
                <a:lnTo>
                  <a:pt x="32982" y="0"/>
                </a:lnTo>
                <a:lnTo>
                  <a:pt x="11288" y="35254"/>
                </a:lnTo>
                <a:close/>
                <a:moveTo>
                  <a:pt x="12062" y="0"/>
                </a:moveTo>
                <a:lnTo>
                  <a:pt x="22135" y="0"/>
                </a:lnTo>
                <a:lnTo>
                  <a:pt x="11288" y="35254"/>
                </a:lnTo>
                <a:close/>
                <a:moveTo>
                  <a:pt x="441" y="0"/>
                </a:moveTo>
                <a:lnTo>
                  <a:pt x="10513" y="0"/>
                </a:lnTo>
                <a:lnTo>
                  <a:pt x="11288" y="35254"/>
                </a:lnTo>
                <a:close/>
              </a:path>
            </a:pathLst>
          </a:custGeom>
          <a:solidFill>
            <a:schemeClr val="accent2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3718559-FC16-4772-956A-46704F154E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6093296"/>
            <a:ext cx="2201317" cy="70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28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74AAAF7-1F47-4163-8FFF-7CECE6165CF9}"/>
              </a:ext>
            </a:extLst>
          </p:cNvPr>
          <p:cNvSpPr/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Freeform: Shape 47">
            <a:extLst>
              <a:ext uri="{FF2B5EF4-FFF2-40B4-BE49-F238E27FC236}">
                <a16:creationId xmlns:a16="http://schemas.microsoft.com/office/drawing/2014/main" id="{42B87378-3709-40ED-A5E2-5C2A3D377CFB}"/>
              </a:ext>
            </a:extLst>
          </p:cNvPr>
          <p:cNvSpPr>
            <a:spLocks/>
          </p:cNvSpPr>
          <p:nvPr userDrawn="1"/>
        </p:nvSpPr>
        <p:spPr bwMode="gray">
          <a:xfrm>
            <a:off x="0" y="0"/>
            <a:ext cx="2201317" cy="2714472"/>
          </a:xfrm>
          <a:custGeom>
            <a:avLst/>
            <a:gdLst>
              <a:gd name="connsiteX0" fmla="*/ 421640 w 4027599"/>
              <a:gd name="connsiteY0" fmla="*/ 4594315 h 4966483"/>
              <a:gd name="connsiteX1" fmla="*/ 429982 w 4027599"/>
              <a:gd name="connsiteY1" fmla="*/ 4940822 h 4966483"/>
              <a:gd name="connsiteX2" fmla="*/ 42302 w 4027599"/>
              <a:gd name="connsiteY2" fmla="*/ 4966483 h 4966483"/>
              <a:gd name="connsiteX3" fmla="*/ 42302 w 4027599"/>
              <a:gd name="connsiteY3" fmla="*/ 4615707 h 4966483"/>
              <a:gd name="connsiteX4" fmla="*/ 421640 w 4027599"/>
              <a:gd name="connsiteY4" fmla="*/ 4594315 h 4966483"/>
              <a:gd name="connsiteX5" fmla="*/ 843177 w 4027599"/>
              <a:gd name="connsiteY5" fmla="*/ 4532287 h 4966483"/>
              <a:gd name="connsiteX6" fmla="*/ 864179 w 4027599"/>
              <a:gd name="connsiteY6" fmla="*/ 4864073 h 4966483"/>
              <a:gd name="connsiteX7" fmla="*/ 473597 w 4027599"/>
              <a:gd name="connsiteY7" fmla="*/ 4935469 h 4966483"/>
              <a:gd name="connsiteX8" fmla="*/ 460996 w 4027599"/>
              <a:gd name="connsiteY8" fmla="*/ 4595282 h 4966483"/>
              <a:gd name="connsiteX9" fmla="*/ 843177 w 4027599"/>
              <a:gd name="connsiteY9" fmla="*/ 4532287 h 4966483"/>
              <a:gd name="connsiteX10" fmla="*/ 1268465 w 4027599"/>
              <a:gd name="connsiteY10" fmla="*/ 4423733 h 4966483"/>
              <a:gd name="connsiteX11" fmla="*/ 1298375 w 4027599"/>
              <a:gd name="connsiteY11" fmla="*/ 4738738 h 4966483"/>
              <a:gd name="connsiteX12" fmla="*/ 901044 w 4027599"/>
              <a:gd name="connsiteY12" fmla="*/ 4857929 h 4966483"/>
              <a:gd name="connsiteX13" fmla="*/ 879681 w 4027599"/>
              <a:gd name="connsiteY13" fmla="*/ 4525899 h 4966483"/>
              <a:gd name="connsiteX14" fmla="*/ 1268465 w 4027599"/>
              <a:gd name="connsiteY14" fmla="*/ 4423733 h 4966483"/>
              <a:gd name="connsiteX15" fmla="*/ 1694886 w 4027599"/>
              <a:gd name="connsiteY15" fmla="*/ 4268663 h 4966483"/>
              <a:gd name="connsiteX16" fmla="*/ 1732571 w 4027599"/>
              <a:gd name="connsiteY16" fmla="*/ 4552917 h 4966483"/>
              <a:gd name="connsiteX17" fmla="*/ 1343191 w 4027599"/>
              <a:gd name="connsiteY17" fmla="*/ 4718371 h 4966483"/>
              <a:gd name="connsiteX18" fmla="*/ 1313877 w 4027599"/>
              <a:gd name="connsiteY18" fmla="*/ 4408670 h 4966483"/>
              <a:gd name="connsiteX19" fmla="*/ 1694886 w 4027599"/>
              <a:gd name="connsiteY19" fmla="*/ 4268663 h 4966483"/>
              <a:gd name="connsiteX20" fmla="*/ 402065 w 4027599"/>
              <a:gd name="connsiteY20" fmla="*/ 4237649 h 4966483"/>
              <a:gd name="connsiteX21" fmla="*/ 414470 w 4027599"/>
              <a:gd name="connsiteY21" fmla="*/ 4562363 h 4966483"/>
              <a:gd name="connsiteX22" fmla="*/ 42302 w 4027599"/>
              <a:gd name="connsiteY22" fmla="*/ 4578803 h 4966483"/>
              <a:gd name="connsiteX23" fmla="*/ 42302 w 4027599"/>
              <a:gd name="connsiteY23" fmla="*/ 4254089 h 4966483"/>
              <a:gd name="connsiteX24" fmla="*/ 402065 w 4027599"/>
              <a:gd name="connsiteY24" fmla="*/ 4237649 h 4966483"/>
              <a:gd name="connsiteX25" fmla="*/ 818962 w 4027599"/>
              <a:gd name="connsiteY25" fmla="*/ 4191133 h 4966483"/>
              <a:gd name="connsiteX26" fmla="*/ 848667 w 4027599"/>
              <a:gd name="connsiteY26" fmla="*/ 4504760 h 4966483"/>
              <a:gd name="connsiteX27" fmla="*/ 462462 w 4027599"/>
              <a:gd name="connsiteY27" fmla="*/ 4563301 h 4966483"/>
              <a:gd name="connsiteX28" fmla="*/ 445484 w 4027599"/>
              <a:gd name="connsiteY28" fmla="*/ 4237131 h 4966483"/>
              <a:gd name="connsiteX29" fmla="*/ 818962 w 4027599"/>
              <a:gd name="connsiteY29" fmla="*/ 4191133 h 4966483"/>
              <a:gd name="connsiteX30" fmla="*/ 1220366 w 4027599"/>
              <a:gd name="connsiteY30" fmla="*/ 4098091 h 4966483"/>
              <a:gd name="connsiteX31" fmla="*/ 1267361 w 4027599"/>
              <a:gd name="connsiteY31" fmla="*/ 4399420 h 4966483"/>
              <a:gd name="connsiteX32" fmla="*/ 878577 w 4027599"/>
              <a:gd name="connsiteY32" fmla="*/ 4501273 h 4966483"/>
              <a:gd name="connsiteX33" fmla="*/ 848667 w 4027599"/>
              <a:gd name="connsiteY33" fmla="*/ 4178727 h 4966483"/>
              <a:gd name="connsiteX34" fmla="*/ 1220366 w 4027599"/>
              <a:gd name="connsiteY34" fmla="*/ 4098091 h 4966483"/>
              <a:gd name="connsiteX35" fmla="*/ 2131680 w 4027599"/>
              <a:gd name="connsiteY35" fmla="*/ 4067077 h 4966483"/>
              <a:gd name="connsiteX36" fmla="*/ 2182270 w 4027599"/>
              <a:gd name="connsiteY36" fmla="*/ 4316918 h 4966483"/>
              <a:gd name="connsiteX37" fmla="*/ 1790233 w 4027599"/>
              <a:gd name="connsiteY37" fmla="*/ 4532287 h 4966483"/>
              <a:gd name="connsiteX38" fmla="*/ 1748073 w 4027599"/>
              <a:gd name="connsiteY38" fmla="*/ 4252301 h 4966483"/>
              <a:gd name="connsiteX39" fmla="*/ 2131680 w 4027599"/>
              <a:gd name="connsiteY39" fmla="*/ 4067077 h 4966483"/>
              <a:gd name="connsiteX40" fmla="*/ 1624486 w 4027599"/>
              <a:gd name="connsiteY40" fmla="*/ 3974035 h 4966483"/>
              <a:gd name="connsiteX41" fmla="*/ 1686055 w 4027599"/>
              <a:gd name="connsiteY41" fmla="*/ 4241459 h 4966483"/>
              <a:gd name="connsiteX42" fmla="*/ 1312519 w 4027599"/>
              <a:gd name="connsiteY42" fmla="*/ 4377217 h 4966483"/>
              <a:gd name="connsiteX43" fmla="*/ 1267361 w 4027599"/>
              <a:gd name="connsiteY43" fmla="*/ 4085119 h 4966483"/>
              <a:gd name="connsiteX44" fmla="*/ 1624486 w 4027599"/>
              <a:gd name="connsiteY44" fmla="*/ 3974035 h 4966483"/>
              <a:gd name="connsiteX45" fmla="*/ 377820 w 4027599"/>
              <a:gd name="connsiteY45" fmla="*/ 3896495 h 4966483"/>
              <a:gd name="connsiteX46" fmla="*/ 398968 w 4027599"/>
              <a:gd name="connsiteY46" fmla="*/ 4205658 h 4966483"/>
              <a:gd name="connsiteX47" fmla="*/ 26800 w 4027599"/>
              <a:gd name="connsiteY47" fmla="*/ 4222147 h 4966483"/>
              <a:gd name="connsiteX48" fmla="*/ 26800 w 4027599"/>
              <a:gd name="connsiteY48" fmla="*/ 3912983 h 4966483"/>
              <a:gd name="connsiteX49" fmla="*/ 377820 w 4027599"/>
              <a:gd name="connsiteY49" fmla="*/ 3896495 h 4966483"/>
              <a:gd name="connsiteX50" fmla="*/ 775523 w 4027599"/>
              <a:gd name="connsiteY50" fmla="*/ 3849979 h 4966483"/>
              <a:gd name="connsiteX51" fmla="*/ 817663 w 4027599"/>
              <a:gd name="connsiteY51" fmla="*/ 4159943 h 4966483"/>
              <a:gd name="connsiteX52" fmla="*/ 451052 w 4027599"/>
              <a:gd name="connsiteY52" fmla="*/ 4206645 h 4966483"/>
              <a:gd name="connsiteX53" fmla="*/ 429982 w 4027599"/>
              <a:gd name="connsiteY53" fmla="*/ 3892441 h 4966483"/>
              <a:gd name="connsiteX54" fmla="*/ 775523 w 4027599"/>
              <a:gd name="connsiteY54" fmla="*/ 3849979 h 4966483"/>
              <a:gd name="connsiteX55" fmla="*/ 2558570 w 4027599"/>
              <a:gd name="connsiteY55" fmla="*/ 3834467 h 4966483"/>
              <a:gd name="connsiteX56" fmla="*/ 2616466 w 4027599"/>
              <a:gd name="connsiteY56" fmla="*/ 4028375 h 4966483"/>
              <a:gd name="connsiteX57" fmla="*/ 2231892 w 4027599"/>
              <a:gd name="connsiteY57" fmla="*/ 4284175 h 4966483"/>
              <a:gd name="connsiteX58" fmla="*/ 2182270 w 4027599"/>
              <a:gd name="connsiteY58" fmla="*/ 4049006 h 4966483"/>
              <a:gd name="connsiteX59" fmla="*/ 2558570 w 4027599"/>
              <a:gd name="connsiteY59" fmla="*/ 3834467 h 4966483"/>
              <a:gd name="connsiteX60" fmla="*/ 2045808 w 4027599"/>
              <a:gd name="connsiteY60" fmla="*/ 3818965 h 4966483"/>
              <a:gd name="connsiteX61" fmla="*/ 2120242 w 4027599"/>
              <a:gd name="connsiteY61" fmla="*/ 4051106 h 4966483"/>
              <a:gd name="connsiteX62" fmla="*/ 1743941 w 4027599"/>
              <a:gd name="connsiteY62" fmla="*/ 4222147 h 4966483"/>
              <a:gd name="connsiteX63" fmla="*/ 1686045 w 4027599"/>
              <a:gd name="connsiteY63" fmla="*/ 3957438 h 4966483"/>
              <a:gd name="connsiteX64" fmla="*/ 2045808 w 4027599"/>
              <a:gd name="connsiteY64" fmla="*/ 3818965 h 4966483"/>
              <a:gd name="connsiteX65" fmla="*/ 1147144 w 4027599"/>
              <a:gd name="connsiteY65" fmla="*/ 3787951 h 4966483"/>
              <a:gd name="connsiteX66" fmla="*/ 1205333 w 4027599"/>
              <a:gd name="connsiteY66" fmla="*/ 4070828 h 4966483"/>
              <a:gd name="connsiteX67" fmla="*/ 843714 w 4027599"/>
              <a:gd name="connsiteY67" fmla="*/ 4144617 h 4966483"/>
              <a:gd name="connsiteX68" fmla="*/ 802151 w 4027599"/>
              <a:gd name="connsiteY68" fmla="*/ 3849451 h 4966483"/>
              <a:gd name="connsiteX69" fmla="*/ 1147144 w 4027599"/>
              <a:gd name="connsiteY69" fmla="*/ 3787951 h 4966483"/>
              <a:gd name="connsiteX70" fmla="*/ 1541935 w 4027599"/>
              <a:gd name="connsiteY70" fmla="*/ 3679397 h 4966483"/>
              <a:gd name="connsiteX71" fmla="*/ 1624027 w 4027599"/>
              <a:gd name="connsiteY71" fmla="*/ 3955084 h 4966483"/>
              <a:gd name="connsiteX72" fmla="*/ 1266912 w 4027599"/>
              <a:gd name="connsiteY72" fmla="*/ 4067077 h 4966483"/>
              <a:gd name="connsiteX73" fmla="*/ 1205333 w 4027599"/>
              <a:gd name="connsiteY73" fmla="*/ 3774168 h 4966483"/>
              <a:gd name="connsiteX74" fmla="*/ 1541935 w 4027599"/>
              <a:gd name="connsiteY74" fmla="*/ 3679397 h 4966483"/>
              <a:gd name="connsiteX75" fmla="*/ 2464815 w 4027599"/>
              <a:gd name="connsiteY75" fmla="*/ 3617369 h 4966483"/>
              <a:gd name="connsiteX76" fmla="*/ 2554438 w 4027599"/>
              <a:gd name="connsiteY76" fmla="*/ 3810730 h 4966483"/>
              <a:gd name="connsiteX77" fmla="*/ 2170323 w 4027599"/>
              <a:gd name="connsiteY77" fmla="*/ 4020551 h 4966483"/>
              <a:gd name="connsiteX78" fmla="*/ 2089228 w 4027599"/>
              <a:gd name="connsiteY78" fmla="*/ 3790168 h 4966483"/>
              <a:gd name="connsiteX79" fmla="*/ 2464815 w 4027599"/>
              <a:gd name="connsiteY79" fmla="*/ 3617369 h 4966483"/>
              <a:gd name="connsiteX80" fmla="*/ 1941845 w 4027599"/>
              <a:gd name="connsiteY80" fmla="*/ 3555340 h 4966483"/>
              <a:gd name="connsiteX81" fmla="*/ 2042712 w 4027599"/>
              <a:gd name="connsiteY81" fmla="*/ 3786915 h 4966483"/>
              <a:gd name="connsiteX82" fmla="*/ 1677059 w 4027599"/>
              <a:gd name="connsiteY82" fmla="*/ 3927509 h 4966483"/>
              <a:gd name="connsiteX83" fmla="*/ 1593003 w 4027599"/>
              <a:gd name="connsiteY83" fmla="*/ 3666991 h 4966483"/>
              <a:gd name="connsiteX84" fmla="*/ 1941845 w 4027599"/>
              <a:gd name="connsiteY84" fmla="*/ 3555340 h 4966483"/>
              <a:gd name="connsiteX85" fmla="*/ 357366 w 4027599"/>
              <a:gd name="connsiteY85" fmla="*/ 3539838 h 4966483"/>
              <a:gd name="connsiteX86" fmla="*/ 383466 w 4027599"/>
              <a:gd name="connsiteY86" fmla="*/ 3852469 h 4966483"/>
              <a:gd name="connsiteX87" fmla="*/ 26800 w 4027599"/>
              <a:gd name="connsiteY87" fmla="*/ 3865490 h 4966483"/>
              <a:gd name="connsiteX88" fmla="*/ 26800 w 4027599"/>
              <a:gd name="connsiteY88" fmla="*/ 3552869 h 4966483"/>
              <a:gd name="connsiteX89" fmla="*/ 357366 w 4027599"/>
              <a:gd name="connsiteY89" fmla="*/ 3539838 h 4966483"/>
              <a:gd name="connsiteX90" fmla="*/ 720957 w 4027599"/>
              <a:gd name="connsiteY90" fmla="*/ 3508824 h 4966483"/>
              <a:gd name="connsiteX91" fmla="*/ 771137 w 4027599"/>
              <a:gd name="connsiteY91" fmla="*/ 3796908 h 4966483"/>
              <a:gd name="connsiteX92" fmla="*/ 428244 w 4027599"/>
              <a:gd name="connsiteY92" fmla="*/ 3834476 h 4966483"/>
              <a:gd name="connsiteX93" fmla="*/ 398968 w 4027599"/>
              <a:gd name="connsiteY93" fmla="*/ 3538051 h 4966483"/>
              <a:gd name="connsiteX94" fmla="*/ 720957 w 4027599"/>
              <a:gd name="connsiteY94" fmla="*/ 3508824 h 4966483"/>
              <a:gd name="connsiteX95" fmla="*/ 1066097 w 4027599"/>
              <a:gd name="connsiteY95" fmla="*/ 3462298 h 4966483"/>
              <a:gd name="connsiteX96" fmla="*/ 1143305 w 4027599"/>
              <a:gd name="connsiteY96" fmla="*/ 3740282 h 4966483"/>
              <a:gd name="connsiteX97" fmla="*/ 791591 w 4027599"/>
              <a:gd name="connsiteY97" fmla="*/ 3803453 h 4966483"/>
              <a:gd name="connsiteX98" fmla="*/ 740123 w 4027599"/>
              <a:gd name="connsiteY98" fmla="*/ 3512839 h 4966483"/>
              <a:gd name="connsiteX99" fmla="*/ 1066097 w 4027599"/>
              <a:gd name="connsiteY99" fmla="*/ 3462298 h 4966483"/>
              <a:gd name="connsiteX100" fmla="*/ 2324358 w 4027599"/>
              <a:gd name="connsiteY100" fmla="*/ 3400270 h 4966483"/>
              <a:gd name="connsiteX101" fmla="*/ 2445894 w 4027599"/>
              <a:gd name="connsiteY101" fmla="*/ 3594814 h 4966483"/>
              <a:gd name="connsiteX102" fmla="*/ 2081267 w 4027599"/>
              <a:gd name="connsiteY102" fmla="*/ 3772439 h 4966483"/>
              <a:gd name="connsiteX103" fmla="*/ 1980683 w 4027599"/>
              <a:gd name="connsiteY103" fmla="*/ 3539838 h 4966483"/>
              <a:gd name="connsiteX104" fmla="*/ 2324358 w 4027599"/>
              <a:gd name="connsiteY104" fmla="*/ 3400270 h 4966483"/>
              <a:gd name="connsiteX105" fmla="*/ 1431486 w 4027599"/>
              <a:gd name="connsiteY105" fmla="*/ 3384768 h 4966483"/>
              <a:gd name="connsiteX106" fmla="*/ 1530975 w 4027599"/>
              <a:gd name="connsiteY106" fmla="*/ 3642717 h 4966483"/>
              <a:gd name="connsiteX107" fmla="*/ 1191042 w 4027599"/>
              <a:gd name="connsiteY107" fmla="*/ 3725922 h 4966483"/>
              <a:gd name="connsiteX108" fmla="*/ 1112281 w 4027599"/>
              <a:gd name="connsiteY108" fmla="*/ 3451339 h 4966483"/>
              <a:gd name="connsiteX109" fmla="*/ 1431486 w 4027599"/>
              <a:gd name="connsiteY109" fmla="*/ 3384768 h 4966483"/>
              <a:gd name="connsiteX110" fmla="*/ 1788367 w 4027599"/>
              <a:gd name="connsiteY110" fmla="*/ 3291726 h 4966483"/>
              <a:gd name="connsiteX111" fmla="*/ 1918655 w 4027599"/>
              <a:gd name="connsiteY111" fmla="*/ 3523379 h 4966483"/>
              <a:gd name="connsiteX112" fmla="*/ 1574024 w 4027599"/>
              <a:gd name="connsiteY112" fmla="*/ 3632880 h 4966483"/>
              <a:gd name="connsiteX113" fmla="*/ 1468947 w 4027599"/>
              <a:gd name="connsiteY113" fmla="*/ 3380177 h 4966483"/>
              <a:gd name="connsiteX114" fmla="*/ 1788367 w 4027599"/>
              <a:gd name="connsiteY114" fmla="*/ 3291726 h 4966483"/>
              <a:gd name="connsiteX115" fmla="*/ 318615 w 4027599"/>
              <a:gd name="connsiteY115" fmla="*/ 3229698 h 4966483"/>
              <a:gd name="connsiteX116" fmla="*/ 352452 w 4027599"/>
              <a:gd name="connsiteY116" fmla="*/ 3516043 h 4966483"/>
              <a:gd name="connsiteX117" fmla="*/ 31030 w 4027599"/>
              <a:gd name="connsiteY117" fmla="*/ 3524336 h 4966483"/>
              <a:gd name="connsiteX118" fmla="*/ 26800 w 4027599"/>
              <a:gd name="connsiteY118" fmla="*/ 3238001 h 4966483"/>
              <a:gd name="connsiteX119" fmla="*/ 318615 w 4027599"/>
              <a:gd name="connsiteY119" fmla="*/ 3229698 h 4966483"/>
              <a:gd name="connsiteX120" fmla="*/ 649659 w 4027599"/>
              <a:gd name="connsiteY120" fmla="*/ 3214186 h 4966483"/>
              <a:gd name="connsiteX121" fmla="*/ 709109 w 4027599"/>
              <a:gd name="connsiteY121" fmla="*/ 3480575 h 4966483"/>
              <a:gd name="connsiteX122" fmla="*/ 386406 w 4027599"/>
              <a:gd name="connsiteY122" fmla="*/ 3508824 h 4966483"/>
              <a:gd name="connsiteX123" fmla="*/ 352442 w 4027599"/>
              <a:gd name="connsiteY123" fmla="*/ 3234367 h 4966483"/>
              <a:gd name="connsiteX124" fmla="*/ 649659 w 4027599"/>
              <a:gd name="connsiteY124" fmla="*/ 3214186 h 4966483"/>
              <a:gd name="connsiteX125" fmla="*/ 2148921 w 4027599"/>
              <a:gd name="connsiteY125" fmla="*/ 3167670 h 4966483"/>
              <a:gd name="connsiteX126" fmla="*/ 2306326 w 4027599"/>
              <a:gd name="connsiteY126" fmla="*/ 3370634 h 4966483"/>
              <a:gd name="connsiteX127" fmla="*/ 1957484 w 4027599"/>
              <a:gd name="connsiteY127" fmla="*/ 3508824 h 4966483"/>
              <a:gd name="connsiteX128" fmla="*/ 1825604 w 4027599"/>
              <a:gd name="connsiteY128" fmla="*/ 3275628 h 4966483"/>
              <a:gd name="connsiteX129" fmla="*/ 2148921 w 4027599"/>
              <a:gd name="connsiteY129" fmla="*/ 3167670 h 4966483"/>
              <a:gd name="connsiteX130" fmla="*/ 964381 w 4027599"/>
              <a:gd name="connsiteY130" fmla="*/ 3167670 h 4966483"/>
              <a:gd name="connsiteX131" fmla="*/ 1050263 w 4027599"/>
              <a:gd name="connsiteY131" fmla="*/ 3431714 h 4966483"/>
              <a:gd name="connsiteX132" fmla="*/ 739439 w 4027599"/>
              <a:gd name="connsiteY132" fmla="*/ 3477810 h 4966483"/>
              <a:gd name="connsiteX133" fmla="*/ 678095 w 4027599"/>
              <a:gd name="connsiteY133" fmla="*/ 3201204 h 4966483"/>
              <a:gd name="connsiteX134" fmla="*/ 964381 w 4027599"/>
              <a:gd name="connsiteY134" fmla="*/ 3167670 h 4966483"/>
              <a:gd name="connsiteX135" fmla="*/ 1298531 w 4027599"/>
              <a:gd name="connsiteY135" fmla="*/ 3121154 h 4966483"/>
              <a:gd name="connsiteX136" fmla="*/ 1422431 w 4027599"/>
              <a:gd name="connsiteY136" fmla="*/ 3365134 h 4966483"/>
              <a:gd name="connsiteX137" fmla="*/ 1097726 w 4027599"/>
              <a:gd name="connsiteY137" fmla="*/ 3431294 h 4966483"/>
              <a:gd name="connsiteX138" fmla="*/ 1003737 w 4027599"/>
              <a:gd name="connsiteY138" fmla="*/ 3170776 h 4966483"/>
              <a:gd name="connsiteX139" fmla="*/ 1298531 w 4027599"/>
              <a:gd name="connsiteY139" fmla="*/ 3121154 h 4966483"/>
              <a:gd name="connsiteX140" fmla="*/ 1622113 w 4027599"/>
              <a:gd name="connsiteY140" fmla="*/ 3043614 h 4966483"/>
              <a:gd name="connsiteX141" fmla="*/ 1779087 w 4027599"/>
              <a:gd name="connsiteY141" fmla="*/ 3265743 h 4966483"/>
              <a:gd name="connsiteX142" fmla="*/ 1456659 w 4027599"/>
              <a:gd name="connsiteY142" fmla="*/ 3353754 h 4966483"/>
              <a:gd name="connsiteX143" fmla="*/ 1329379 w 4027599"/>
              <a:gd name="connsiteY143" fmla="*/ 3106482 h 4966483"/>
              <a:gd name="connsiteX144" fmla="*/ 1622113 w 4027599"/>
              <a:gd name="connsiteY144" fmla="*/ 3043614 h 4966483"/>
              <a:gd name="connsiteX145" fmla="*/ 3118053 w 4027599"/>
              <a:gd name="connsiteY145" fmla="*/ 3028102 h 4966483"/>
              <a:gd name="connsiteX146" fmla="*/ 3345291 w 4027599"/>
              <a:gd name="connsiteY146" fmla="*/ 3079014 h 4966483"/>
              <a:gd name="connsiteX147" fmla="*/ 3097755 w 4027599"/>
              <a:gd name="connsiteY147" fmla="*/ 3477810 h 4966483"/>
              <a:gd name="connsiteX148" fmla="*/ 2911094 w 4027599"/>
              <a:gd name="connsiteY148" fmla="*/ 3418420 h 4966483"/>
              <a:gd name="connsiteX149" fmla="*/ 3118053 w 4027599"/>
              <a:gd name="connsiteY149" fmla="*/ 3028102 h 4966483"/>
              <a:gd name="connsiteX150" fmla="*/ 2868573 w 4027599"/>
              <a:gd name="connsiteY150" fmla="*/ 2950572 h 4966483"/>
              <a:gd name="connsiteX151" fmla="*/ 3097179 w 4027599"/>
              <a:gd name="connsiteY151" fmla="*/ 3030925 h 4966483"/>
              <a:gd name="connsiteX152" fmla="*/ 2885199 w 4027599"/>
              <a:gd name="connsiteY152" fmla="*/ 3415782 h 4966483"/>
              <a:gd name="connsiteX153" fmla="*/ 2693996 w 4027599"/>
              <a:gd name="connsiteY153" fmla="*/ 3322740 h 4966483"/>
              <a:gd name="connsiteX154" fmla="*/ 2868573 w 4027599"/>
              <a:gd name="connsiteY154" fmla="*/ 2950572 h 4966483"/>
              <a:gd name="connsiteX155" fmla="*/ 1945997 w 4027599"/>
              <a:gd name="connsiteY155" fmla="*/ 2950572 h 4966483"/>
              <a:gd name="connsiteX156" fmla="*/ 2135754 w 4027599"/>
              <a:gd name="connsiteY156" fmla="*/ 3155880 h 4966483"/>
              <a:gd name="connsiteX157" fmla="*/ 1815269 w 4027599"/>
              <a:gd name="connsiteY157" fmla="*/ 3260712 h 4966483"/>
              <a:gd name="connsiteX158" fmla="*/ 1655031 w 4027599"/>
              <a:gd name="connsiteY158" fmla="*/ 3033572 h 4966483"/>
              <a:gd name="connsiteX159" fmla="*/ 1945997 w 4027599"/>
              <a:gd name="connsiteY159" fmla="*/ 2950572 h 4966483"/>
              <a:gd name="connsiteX160" fmla="*/ 283557 w 4027599"/>
              <a:gd name="connsiteY160" fmla="*/ 2935060 h 4966483"/>
              <a:gd name="connsiteX161" fmla="*/ 321438 w 4027599"/>
              <a:gd name="connsiteY161" fmla="*/ 3205854 h 4966483"/>
              <a:gd name="connsiteX162" fmla="*/ 31010 w 4027599"/>
              <a:gd name="connsiteY162" fmla="*/ 3214186 h 4966483"/>
              <a:gd name="connsiteX163" fmla="*/ 26800 w 4027599"/>
              <a:gd name="connsiteY163" fmla="*/ 2943392 h 4966483"/>
              <a:gd name="connsiteX164" fmla="*/ 283557 w 4027599"/>
              <a:gd name="connsiteY164" fmla="*/ 2935060 h 4966483"/>
              <a:gd name="connsiteX165" fmla="*/ 576105 w 4027599"/>
              <a:gd name="connsiteY165" fmla="*/ 2919558 h 4966483"/>
              <a:gd name="connsiteX166" fmla="*/ 647080 w 4027599"/>
              <a:gd name="connsiteY166" fmla="*/ 3178161 h 4966483"/>
              <a:gd name="connsiteX167" fmla="*/ 363178 w 4027599"/>
              <a:gd name="connsiteY167" fmla="*/ 3198684 h 4966483"/>
              <a:gd name="connsiteX168" fmla="*/ 321428 w 4027599"/>
              <a:gd name="connsiteY168" fmla="*/ 2931876 h 4966483"/>
              <a:gd name="connsiteX169" fmla="*/ 576105 w 4027599"/>
              <a:gd name="connsiteY169" fmla="*/ 2919558 h 4966483"/>
              <a:gd name="connsiteX170" fmla="*/ 853541 w 4027599"/>
              <a:gd name="connsiteY170" fmla="*/ 2888544 h 4966483"/>
              <a:gd name="connsiteX171" fmla="*/ 957221 w 4027599"/>
              <a:gd name="connsiteY171" fmla="*/ 3149023 h 4966483"/>
              <a:gd name="connsiteX172" fmla="*/ 675203 w 4027599"/>
              <a:gd name="connsiteY172" fmla="*/ 3183182 h 4966483"/>
              <a:gd name="connsiteX173" fmla="*/ 600555 w 4027599"/>
              <a:gd name="connsiteY173" fmla="*/ 2914166 h 4966483"/>
              <a:gd name="connsiteX174" fmla="*/ 853541 w 4027599"/>
              <a:gd name="connsiteY174" fmla="*/ 2888544 h 4966483"/>
              <a:gd name="connsiteX175" fmla="*/ 1138567 w 4027599"/>
              <a:gd name="connsiteY175" fmla="*/ 2857530 h 4966483"/>
              <a:gd name="connsiteX176" fmla="*/ 1282863 w 4027599"/>
              <a:gd name="connsiteY176" fmla="*/ 3088118 h 4966483"/>
              <a:gd name="connsiteX177" fmla="*/ 990022 w 4027599"/>
              <a:gd name="connsiteY177" fmla="*/ 3136656 h 4966483"/>
              <a:gd name="connsiteX178" fmla="*/ 879681 w 4027599"/>
              <a:gd name="connsiteY178" fmla="*/ 2889892 h 4966483"/>
              <a:gd name="connsiteX179" fmla="*/ 1138567 w 4027599"/>
              <a:gd name="connsiteY179" fmla="*/ 2857530 h 4966483"/>
              <a:gd name="connsiteX180" fmla="*/ 2616466 w 4027599"/>
              <a:gd name="connsiteY180" fmla="*/ 2842018 h 4966483"/>
              <a:gd name="connsiteX181" fmla="*/ 2849066 w 4027599"/>
              <a:gd name="connsiteY181" fmla="*/ 2944946 h 4966483"/>
              <a:gd name="connsiteX182" fmla="*/ 2675671 w 4027599"/>
              <a:gd name="connsiteY182" fmla="*/ 3307228 h 4966483"/>
              <a:gd name="connsiteX183" fmla="*/ 2476898 w 4027599"/>
              <a:gd name="connsiteY183" fmla="*/ 3187841 h 4966483"/>
              <a:gd name="connsiteX184" fmla="*/ 2616466 w 4027599"/>
              <a:gd name="connsiteY184" fmla="*/ 2842018 h 4966483"/>
              <a:gd name="connsiteX185" fmla="*/ 1427237 w 4027599"/>
              <a:gd name="connsiteY185" fmla="*/ 2795502 h 4966483"/>
              <a:gd name="connsiteX186" fmla="*/ 1608505 w 4027599"/>
              <a:gd name="connsiteY186" fmla="*/ 3025152 h 4966483"/>
              <a:gd name="connsiteX187" fmla="*/ 1321848 w 4027599"/>
              <a:gd name="connsiteY187" fmla="*/ 3090140 h 4966483"/>
              <a:gd name="connsiteX188" fmla="*/ 1174309 w 4027599"/>
              <a:gd name="connsiteY188" fmla="*/ 2843171 h 4966483"/>
              <a:gd name="connsiteX189" fmla="*/ 1427237 w 4027599"/>
              <a:gd name="connsiteY189" fmla="*/ 2795502 h 4966483"/>
              <a:gd name="connsiteX190" fmla="*/ 1712937 w 4027599"/>
              <a:gd name="connsiteY190" fmla="*/ 2748986 h 4966483"/>
              <a:gd name="connsiteX191" fmla="*/ 1934158 w 4027599"/>
              <a:gd name="connsiteY191" fmla="*/ 2939612 h 4966483"/>
              <a:gd name="connsiteX192" fmla="*/ 1640623 w 4027599"/>
              <a:gd name="connsiteY192" fmla="*/ 3012610 h 4966483"/>
              <a:gd name="connsiteX193" fmla="*/ 1453435 w 4027599"/>
              <a:gd name="connsiteY193" fmla="*/ 2801714 h 4966483"/>
              <a:gd name="connsiteX194" fmla="*/ 1712937 w 4027599"/>
              <a:gd name="connsiteY194" fmla="*/ 2748986 h 4966483"/>
              <a:gd name="connsiteX195" fmla="*/ 2352256 w 4027599"/>
              <a:gd name="connsiteY195" fmla="*/ 2686948 h 4966483"/>
              <a:gd name="connsiteX196" fmla="*/ 2585452 w 4027599"/>
              <a:gd name="connsiteY196" fmla="*/ 2821886 h 4966483"/>
              <a:gd name="connsiteX197" fmla="*/ 2447261 w 4027599"/>
              <a:gd name="connsiteY197" fmla="*/ 3167670 h 4966483"/>
              <a:gd name="connsiteX198" fmla="*/ 2244298 w 4027599"/>
              <a:gd name="connsiteY198" fmla="*/ 3011653 h 4966483"/>
              <a:gd name="connsiteX199" fmla="*/ 2352256 w 4027599"/>
              <a:gd name="connsiteY199" fmla="*/ 2686948 h 4966483"/>
              <a:gd name="connsiteX200" fmla="*/ 234237 w 4027599"/>
              <a:gd name="connsiteY200" fmla="*/ 2655934 h 4966483"/>
              <a:gd name="connsiteX201" fmla="*/ 274912 w 4027599"/>
              <a:gd name="connsiteY201" fmla="*/ 2915377 h 4966483"/>
              <a:gd name="connsiteX202" fmla="*/ 26800 w 4027599"/>
              <a:gd name="connsiteY202" fmla="*/ 2919558 h 4966483"/>
              <a:gd name="connsiteX203" fmla="*/ 26800 w 4027599"/>
              <a:gd name="connsiteY203" fmla="*/ 2660124 h 4966483"/>
              <a:gd name="connsiteX204" fmla="*/ 234237 w 4027599"/>
              <a:gd name="connsiteY204" fmla="*/ 2655934 h 4966483"/>
              <a:gd name="connsiteX205" fmla="*/ 486550 w 4027599"/>
              <a:gd name="connsiteY205" fmla="*/ 2640432 h 4966483"/>
              <a:gd name="connsiteX206" fmla="*/ 569550 w 4027599"/>
              <a:gd name="connsiteY206" fmla="*/ 2891699 h 4966483"/>
              <a:gd name="connsiteX207" fmla="*/ 316408 w 4027599"/>
              <a:gd name="connsiteY207" fmla="*/ 2904056 h 4966483"/>
              <a:gd name="connsiteX208" fmla="*/ 274912 w 4027599"/>
              <a:gd name="connsiteY208" fmla="*/ 2652789 h 4966483"/>
              <a:gd name="connsiteX209" fmla="*/ 486550 w 4027599"/>
              <a:gd name="connsiteY209" fmla="*/ 2640432 h 4966483"/>
              <a:gd name="connsiteX210" fmla="*/ 715116 w 4027599"/>
              <a:gd name="connsiteY210" fmla="*/ 2624930 h 4966483"/>
              <a:gd name="connsiteX211" fmla="*/ 833165 w 4027599"/>
              <a:gd name="connsiteY211" fmla="*/ 2867962 h 4966483"/>
              <a:gd name="connsiteX212" fmla="*/ 588921 w 4027599"/>
              <a:gd name="connsiteY212" fmla="*/ 2888554 h 4966483"/>
              <a:gd name="connsiteX213" fmla="*/ 507513 w 4027599"/>
              <a:gd name="connsiteY213" fmla="*/ 2641409 h 4966483"/>
              <a:gd name="connsiteX214" fmla="*/ 715116 w 4027599"/>
              <a:gd name="connsiteY214" fmla="*/ 2624930 h 4966483"/>
              <a:gd name="connsiteX215" fmla="*/ 959800 w 4027599"/>
              <a:gd name="connsiteY215" fmla="*/ 2593916 h 4966483"/>
              <a:gd name="connsiteX216" fmla="*/ 1127793 w 4027599"/>
              <a:gd name="connsiteY216" fmla="*/ 2824592 h 4966483"/>
              <a:gd name="connsiteX217" fmla="*/ 869336 w 4027599"/>
              <a:gd name="connsiteY217" fmla="*/ 2857540 h 4966483"/>
              <a:gd name="connsiteX218" fmla="*/ 740113 w 4027599"/>
              <a:gd name="connsiteY218" fmla="*/ 2618629 h 4966483"/>
              <a:gd name="connsiteX219" fmla="*/ 959800 w 4027599"/>
              <a:gd name="connsiteY219" fmla="*/ 2593916 h 4966483"/>
              <a:gd name="connsiteX220" fmla="*/ 3318594 w 4027599"/>
              <a:gd name="connsiteY220" fmla="*/ 2593906 h 4966483"/>
              <a:gd name="connsiteX221" fmla="*/ 3593413 w 4027599"/>
              <a:gd name="connsiteY221" fmla="*/ 2631846 h 4966483"/>
              <a:gd name="connsiteX222" fmla="*/ 3385213 w 4027599"/>
              <a:gd name="connsiteY222" fmla="*/ 3028102 h 4966483"/>
              <a:gd name="connsiteX223" fmla="*/ 3143704 w 4027599"/>
              <a:gd name="connsiteY223" fmla="*/ 2977522 h 4966483"/>
              <a:gd name="connsiteX224" fmla="*/ 3318594 w 4027599"/>
              <a:gd name="connsiteY224" fmla="*/ 2593906 h 4966483"/>
              <a:gd name="connsiteX225" fmla="*/ 1201758 w 4027599"/>
              <a:gd name="connsiteY225" fmla="*/ 2562902 h 4966483"/>
              <a:gd name="connsiteX226" fmla="*/ 1406919 w 4027599"/>
              <a:gd name="connsiteY226" fmla="*/ 2779756 h 4966483"/>
              <a:gd name="connsiteX227" fmla="*/ 1155701 w 4027599"/>
              <a:gd name="connsiteY227" fmla="*/ 2826526 h 4966483"/>
              <a:gd name="connsiteX228" fmla="*/ 988225 w 4027599"/>
              <a:gd name="connsiteY228" fmla="*/ 2592665 h 4966483"/>
              <a:gd name="connsiteX229" fmla="*/ 1201758 w 4027599"/>
              <a:gd name="connsiteY229" fmla="*/ 2562902 h 4966483"/>
              <a:gd name="connsiteX230" fmla="*/ 1444839 w 4027599"/>
              <a:gd name="connsiteY230" fmla="*/ 2531888 h 4966483"/>
              <a:gd name="connsiteX231" fmla="*/ 1686045 w 4027599"/>
              <a:gd name="connsiteY231" fmla="*/ 2726245 h 4966483"/>
              <a:gd name="connsiteX232" fmla="*/ 1440746 w 4027599"/>
              <a:gd name="connsiteY232" fmla="*/ 2780000 h 4966483"/>
              <a:gd name="connsiteX233" fmla="*/ 1236337 w 4027599"/>
              <a:gd name="connsiteY233" fmla="*/ 2569104 h 4966483"/>
              <a:gd name="connsiteX234" fmla="*/ 1444839 w 4027599"/>
              <a:gd name="connsiteY234" fmla="*/ 2531888 h 4966483"/>
              <a:gd name="connsiteX235" fmla="*/ 3025343 w 4027599"/>
              <a:gd name="connsiteY235" fmla="*/ 2531878 h 4966483"/>
              <a:gd name="connsiteX236" fmla="*/ 3298775 w 4027599"/>
              <a:gd name="connsiteY236" fmla="*/ 2591278 h 4966483"/>
              <a:gd name="connsiteX237" fmla="*/ 3119333 w 4027599"/>
              <a:gd name="connsiteY237" fmla="*/ 2981586 h 4966483"/>
              <a:gd name="connsiteX238" fmla="*/ 2880080 w 4027599"/>
              <a:gd name="connsiteY238" fmla="*/ 2905218 h 4966483"/>
              <a:gd name="connsiteX239" fmla="*/ 3025343 w 4027599"/>
              <a:gd name="connsiteY239" fmla="*/ 2531878 h 4966483"/>
              <a:gd name="connsiteX240" fmla="*/ 2121551 w 4027599"/>
              <a:gd name="connsiteY240" fmla="*/ 2516376 h 4966483"/>
              <a:gd name="connsiteX241" fmla="*/ 2337340 w 4027599"/>
              <a:gd name="connsiteY241" fmla="*/ 2675226 h 4966483"/>
              <a:gd name="connsiteX242" fmla="*/ 2237743 w 4027599"/>
              <a:gd name="connsiteY242" fmla="*/ 2997098 h 4966483"/>
              <a:gd name="connsiteX243" fmla="*/ 2042702 w 4027599"/>
              <a:gd name="connsiteY243" fmla="*/ 2808992 h 4966483"/>
              <a:gd name="connsiteX244" fmla="*/ 2121551 w 4027599"/>
              <a:gd name="connsiteY244" fmla="*/ 2516376 h 4966483"/>
              <a:gd name="connsiteX245" fmla="*/ 2744879 w 4027599"/>
              <a:gd name="connsiteY245" fmla="*/ 2438836 h 4966483"/>
              <a:gd name="connsiteX246" fmla="*/ 3004136 w 4027599"/>
              <a:gd name="connsiteY246" fmla="*/ 2522119 h 4966483"/>
              <a:gd name="connsiteX247" fmla="*/ 2866141 w 4027599"/>
              <a:gd name="connsiteY247" fmla="*/ 2888544 h 4966483"/>
              <a:gd name="connsiteX248" fmla="*/ 2631968 w 4027599"/>
              <a:gd name="connsiteY248" fmla="*/ 2788615 h 4966483"/>
              <a:gd name="connsiteX249" fmla="*/ 2744879 w 4027599"/>
              <a:gd name="connsiteY249" fmla="*/ 2438836 h 4966483"/>
              <a:gd name="connsiteX250" fmla="*/ 382958 w 4027599"/>
              <a:gd name="connsiteY250" fmla="*/ 2376808 h 4966483"/>
              <a:gd name="connsiteX251" fmla="*/ 476508 w 4027599"/>
              <a:gd name="connsiteY251" fmla="*/ 2616509 h 4966483"/>
              <a:gd name="connsiteX252" fmla="*/ 263903 w 4027599"/>
              <a:gd name="connsiteY252" fmla="*/ 2624920 h 4966483"/>
              <a:gd name="connsiteX253" fmla="*/ 212884 w 4027599"/>
              <a:gd name="connsiteY253" fmla="*/ 2381018 h 4966483"/>
              <a:gd name="connsiteX254" fmla="*/ 382958 w 4027599"/>
              <a:gd name="connsiteY254" fmla="*/ 2376808 h 4966483"/>
              <a:gd name="connsiteX255" fmla="*/ 26800 w 4027599"/>
              <a:gd name="connsiteY255" fmla="*/ 2376808 h 4966483"/>
              <a:gd name="connsiteX256" fmla="*/ 184918 w 4027599"/>
              <a:gd name="connsiteY256" fmla="*/ 2376808 h 4966483"/>
              <a:gd name="connsiteX257" fmla="*/ 228396 w 4027599"/>
              <a:gd name="connsiteY257" fmla="*/ 2620720 h 4966483"/>
              <a:gd name="connsiteX258" fmla="*/ 30756 w 4027599"/>
              <a:gd name="connsiteY258" fmla="*/ 2624920 h 4966483"/>
              <a:gd name="connsiteX259" fmla="*/ 26800 w 4027599"/>
              <a:gd name="connsiteY259" fmla="*/ 2376808 h 4966483"/>
              <a:gd name="connsiteX260" fmla="*/ 573145 w 4027599"/>
              <a:gd name="connsiteY260" fmla="*/ 2361306 h 4966483"/>
              <a:gd name="connsiteX261" fmla="*/ 709099 w 4027599"/>
              <a:gd name="connsiteY261" fmla="*/ 2592880 h 4966483"/>
              <a:gd name="connsiteX262" fmla="*/ 496670 w 4027599"/>
              <a:gd name="connsiteY262" fmla="*/ 2609418 h 4966483"/>
              <a:gd name="connsiteX263" fmla="*/ 398959 w 4027599"/>
              <a:gd name="connsiteY263" fmla="*/ 2369579 h 4966483"/>
              <a:gd name="connsiteX264" fmla="*/ 573145 w 4027599"/>
              <a:gd name="connsiteY264" fmla="*/ 2361306 h 4966483"/>
              <a:gd name="connsiteX265" fmla="*/ 754882 w 4027599"/>
              <a:gd name="connsiteY265" fmla="*/ 2345804 h 4966483"/>
              <a:gd name="connsiteX266" fmla="*/ 941709 w 4027599"/>
              <a:gd name="connsiteY266" fmla="*/ 2572533 h 4966483"/>
              <a:gd name="connsiteX267" fmla="*/ 729407 w 4027599"/>
              <a:gd name="connsiteY267" fmla="*/ 2593916 h 4966483"/>
              <a:gd name="connsiteX268" fmla="*/ 585043 w 4027599"/>
              <a:gd name="connsiteY268" fmla="*/ 2358639 h 4966483"/>
              <a:gd name="connsiteX269" fmla="*/ 754882 w 4027599"/>
              <a:gd name="connsiteY269" fmla="*/ 2345804 h 4966483"/>
              <a:gd name="connsiteX270" fmla="*/ 956400 w 4027599"/>
              <a:gd name="connsiteY270" fmla="*/ 2330292 h 4966483"/>
              <a:gd name="connsiteX271" fmla="*/ 1189821 w 4027599"/>
              <a:gd name="connsiteY271" fmla="*/ 2547937 h 4966483"/>
              <a:gd name="connsiteX272" fmla="*/ 977617 w 4027599"/>
              <a:gd name="connsiteY272" fmla="*/ 2578404 h 4966483"/>
              <a:gd name="connsiteX273" fmla="*/ 786639 w 4027599"/>
              <a:gd name="connsiteY273" fmla="*/ 2343352 h 4966483"/>
              <a:gd name="connsiteX274" fmla="*/ 956400 w 4027599"/>
              <a:gd name="connsiteY274" fmla="*/ 2330292 h 4966483"/>
              <a:gd name="connsiteX275" fmla="*/ 1142426 w 4027599"/>
              <a:gd name="connsiteY275" fmla="*/ 2314789 h 4966483"/>
              <a:gd name="connsiteX276" fmla="*/ 1422431 w 4027599"/>
              <a:gd name="connsiteY276" fmla="*/ 2513572 h 4966483"/>
              <a:gd name="connsiteX277" fmla="*/ 1210305 w 4027599"/>
              <a:gd name="connsiteY277" fmla="*/ 2547400 h 4966483"/>
              <a:gd name="connsiteX278" fmla="*/ 972723 w 4027599"/>
              <a:gd name="connsiteY278" fmla="*/ 2335938 h 4966483"/>
              <a:gd name="connsiteX279" fmla="*/ 1142426 w 4027599"/>
              <a:gd name="connsiteY279" fmla="*/ 2314789 h 4966483"/>
              <a:gd name="connsiteX280" fmla="*/ 2456805 w 4027599"/>
              <a:gd name="connsiteY280" fmla="*/ 2314780 h 4966483"/>
              <a:gd name="connsiteX281" fmla="*/ 2709508 w 4027599"/>
              <a:gd name="connsiteY281" fmla="*/ 2418879 h 4966483"/>
              <a:gd name="connsiteX282" fmla="*/ 2595787 w 4027599"/>
              <a:gd name="connsiteY282" fmla="*/ 2764488 h 4966483"/>
              <a:gd name="connsiteX283" fmla="*/ 2368354 w 4027599"/>
              <a:gd name="connsiteY283" fmla="*/ 2635411 h 4966483"/>
              <a:gd name="connsiteX284" fmla="*/ 2456805 w 4027599"/>
              <a:gd name="connsiteY284" fmla="*/ 2314780 h 4966483"/>
              <a:gd name="connsiteX285" fmla="*/ 1875031 w 4027599"/>
              <a:gd name="connsiteY285" fmla="*/ 2314780 h 4966483"/>
              <a:gd name="connsiteX286" fmla="*/ 2089228 w 4027599"/>
              <a:gd name="connsiteY286" fmla="*/ 2495921 h 4966483"/>
              <a:gd name="connsiteX287" fmla="*/ 2015087 w 4027599"/>
              <a:gd name="connsiteY287" fmla="*/ 2779990 h 4966483"/>
              <a:gd name="connsiteX288" fmla="*/ 1825604 w 4027599"/>
              <a:gd name="connsiteY288" fmla="*/ 2565910 h 4966483"/>
              <a:gd name="connsiteX289" fmla="*/ 1875031 w 4027599"/>
              <a:gd name="connsiteY289" fmla="*/ 2314780 h 4966483"/>
              <a:gd name="connsiteX290" fmla="*/ 2183969 w 4027599"/>
              <a:gd name="connsiteY290" fmla="*/ 2175222 h 4966483"/>
              <a:gd name="connsiteX291" fmla="*/ 2430382 w 4027599"/>
              <a:gd name="connsiteY291" fmla="*/ 2305510 h 4966483"/>
              <a:gd name="connsiteX292" fmla="*/ 2345408 w 4027599"/>
              <a:gd name="connsiteY292" fmla="*/ 2624930 h 4966483"/>
              <a:gd name="connsiteX293" fmla="*/ 2120242 w 4027599"/>
              <a:gd name="connsiteY293" fmla="*/ 2469430 h 4966483"/>
              <a:gd name="connsiteX294" fmla="*/ 2183969 w 4027599"/>
              <a:gd name="connsiteY294" fmla="*/ 2175222 h 4966483"/>
              <a:gd name="connsiteX295" fmla="*/ 3481752 w 4027599"/>
              <a:gd name="connsiteY295" fmla="*/ 2159710 h 4966483"/>
              <a:gd name="connsiteX296" fmla="*/ 3779487 w 4027599"/>
              <a:gd name="connsiteY296" fmla="*/ 2189805 h 4966483"/>
              <a:gd name="connsiteX297" fmla="*/ 3622346 w 4027599"/>
              <a:gd name="connsiteY297" fmla="*/ 2593906 h 4966483"/>
              <a:gd name="connsiteX298" fmla="*/ 3345291 w 4027599"/>
              <a:gd name="connsiteY298" fmla="*/ 2555214 h 4966483"/>
              <a:gd name="connsiteX299" fmla="*/ 3481752 w 4027599"/>
              <a:gd name="connsiteY299" fmla="*/ 2159710 h 4966483"/>
              <a:gd name="connsiteX300" fmla="*/ 3159861 w 4027599"/>
              <a:gd name="connsiteY300" fmla="*/ 2113193 h 4966483"/>
              <a:gd name="connsiteX301" fmla="*/ 3453845 w 4027599"/>
              <a:gd name="connsiteY301" fmla="*/ 2159563 h 4966483"/>
              <a:gd name="connsiteX302" fmla="*/ 3319454 w 4027599"/>
              <a:gd name="connsiteY302" fmla="*/ 2547390 h 4966483"/>
              <a:gd name="connsiteX303" fmla="*/ 3050662 w 4027599"/>
              <a:gd name="connsiteY303" fmla="*/ 2484160 h 4966483"/>
              <a:gd name="connsiteX304" fmla="*/ 3159861 w 4027599"/>
              <a:gd name="connsiteY304" fmla="*/ 2113193 h 4966483"/>
              <a:gd name="connsiteX305" fmla="*/ 265545 w 4027599"/>
              <a:gd name="connsiteY305" fmla="*/ 2113193 h 4966483"/>
              <a:gd name="connsiteX306" fmla="*/ 367954 w 4027599"/>
              <a:gd name="connsiteY306" fmla="*/ 2341652 h 4966483"/>
              <a:gd name="connsiteX307" fmla="*/ 208205 w 4027599"/>
              <a:gd name="connsiteY307" fmla="*/ 2345804 h 4966483"/>
              <a:gd name="connsiteX308" fmla="*/ 150856 w 4027599"/>
              <a:gd name="connsiteY308" fmla="*/ 2117345 h 4966483"/>
              <a:gd name="connsiteX309" fmla="*/ 265545 w 4027599"/>
              <a:gd name="connsiteY309" fmla="*/ 2113193 h 4966483"/>
              <a:gd name="connsiteX310" fmla="*/ 11288 w 4027599"/>
              <a:gd name="connsiteY310" fmla="*/ 2113193 h 4966483"/>
              <a:gd name="connsiteX311" fmla="*/ 130694 w 4027599"/>
              <a:gd name="connsiteY311" fmla="*/ 2113193 h 4966483"/>
              <a:gd name="connsiteX312" fmla="*/ 181870 w 4027599"/>
              <a:gd name="connsiteY312" fmla="*/ 2345804 h 4966483"/>
              <a:gd name="connsiteX313" fmla="*/ 15547 w 4027599"/>
              <a:gd name="connsiteY313" fmla="*/ 2345804 h 4966483"/>
              <a:gd name="connsiteX314" fmla="*/ 11288 w 4027599"/>
              <a:gd name="connsiteY314" fmla="*/ 2113193 h 4966483"/>
              <a:gd name="connsiteX315" fmla="*/ 654309 w 4027599"/>
              <a:gd name="connsiteY315" fmla="*/ 2097691 h 4966483"/>
              <a:gd name="connsiteX316" fmla="*/ 910695 w 4027599"/>
              <a:gd name="connsiteY316" fmla="*/ 2302501 h 4966483"/>
              <a:gd name="connsiteX317" fmla="*/ 749422 w 4027599"/>
              <a:gd name="connsiteY317" fmla="*/ 2314789 h 4966483"/>
              <a:gd name="connsiteX318" fmla="*/ 538527 w 4027599"/>
              <a:gd name="connsiteY318" fmla="*/ 2105887 h 4966483"/>
              <a:gd name="connsiteX319" fmla="*/ 654309 w 4027599"/>
              <a:gd name="connsiteY319" fmla="*/ 2097691 h 4966483"/>
              <a:gd name="connsiteX320" fmla="*/ 527244 w 4027599"/>
              <a:gd name="connsiteY320" fmla="*/ 2097691 h 4966483"/>
              <a:gd name="connsiteX321" fmla="*/ 724611 w 4027599"/>
              <a:gd name="connsiteY321" fmla="*/ 2317378 h 4966483"/>
              <a:gd name="connsiteX322" fmla="*/ 567528 w 4027599"/>
              <a:gd name="connsiteY322" fmla="*/ 2330301 h 4966483"/>
              <a:gd name="connsiteX323" fmla="*/ 414470 w 4027599"/>
              <a:gd name="connsiteY323" fmla="*/ 2101999 h 4966483"/>
              <a:gd name="connsiteX324" fmla="*/ 527244 w 4027599"/>
              <a:gd name="connsiteY324" fmla="*/ 2097691 h 4966483"/>
              <a:gd name="connsiteX325" fmla="*/ 386113 w 4027599"/>
              <a:gd name="connsiteY325" fmla="*/ 2097691 h 4966483"/>
              <a:gd name="connsiteX326" fmla="*/ 538527 w 4027599"/>
              <a:gd name="connsiteY326" fmla="*/ 2321842 h 4966483"/>
              <a:gd name="connsiteX327" fmla="*/ 377879 w 4027599"/>
              <a:gd name="connsiteY327" fmla="*/ 2330301 h 4966483"/>
              <a:gd name="connsiteX328" fmla="*/ 274902 w 4027599"/>
              <a:gd name="connsiteY328" fmla="*/ 2101921 h 4966483"/>
              <a:gd name="connsiteX329" fmla="*/ 386113 w 4027599"/>
              <a:gd name="connsiteY329" fmla="*/ 2097691 h 4966483"/>
              <a:gd name="connsiteX330" fmla="*/ 1642147 w 4027599"/>
              <a:gd name="connsiteY330" fmla="*/ 2082179 h 4966483"/>
              <a:gd name="connsiteX331" fmla="*/ 1856618 w 4027599"/>
              <a:gd name="connsiteY331" fmla="*/ 2295927 h 4966483"/>
              <a:gd name="connsiteX332" fmla="*/ 1801955 w 4027599"/>
              <a:gd name="connsiteY332" fmla="*/ 2547390 h 4966483"/>
              <a:gd name="connsiteX333" fmla="*/ 1608505 w 4027599"/>
              <a:gd name="connsiteY333" fmla="*/ 2300118 h 4966483"/>
              <a:gd name="connsiteX334" fmla="*/ 1642147 w 4027599"/>
              <a:gd name="connsiteY334" fmla="*/ 2082179 h 4966483"/>
              <a:gd name="connsiteX335" fmla="*/ 788915 w 4027599"/>
              <a:gd name="connsiteY335" fmla="*/ 2082179 h 4966483"/>
              <a:gd name="connsiteX336" fmla="*/ 1096779 w 4027599"/>
              <a:gd name="connsiteY336" fmla="*/ 2282252 h 4966483"/>
              <a:gd name="connsiteX337" fmla="*/ 936688 w 4027599"/>
              <a:gd name="connsiteY337" fmla="*/ 2299278 h 4966483"/>
              <a:gd name="connsiteX338" fmla="*/ 678085 w 4027599"/>
              <a:gd name="connsiteY338" fmla="*/ 2090697 h 4966483"/>
              <a:gd name="connsiteX339" fmla="*/ 788915 w 4027599"/>
              <a:gd name="connsiteY339" fmla="*/ 2082179 h 4966483"/>
              <a:gd name="connsiteX340" fmla="*/ 2844837 w 4027599"/>
              <a:gd name="connsiteY340" fmla="*/ 2051165 h 4966483"/>
              <a:gd name="connsiteX341" fmla="*/ 3128193 w 4027599"/>
              <a:gd name="connsiteY341" fmla="*/ 2114405 h 4966483"/>
              <a:gd name="connsiteX342" fmla="*/ 3018232 w 4027599"/>
              <a:gd name="connsiteY342" fmla="*/ 2485362 h 4966483"/>
              <a:gd name="connsiteX343" fmla="*/ 2756024 w 4027599"/>
              <a:gd name="connsiteY343" fmla="*/ 2401052 h 4966483"/>
              <a:gd name="connsiteX344" fmla="*/ 2844837 w 4027599"/>
              <a:gd name="connsiteY344" fmla="*/ 2051165 h 4966483"/>
              <a:gd name="connsiteX345" fmla="*/ 1933464 w 4027599"/>
              <a:gd name="connsiteY345" fmla="*/ 2020151 h 4966483"/>
              <a:gd name="connsiteX346" fmla="*/ 2166758 w 4027599"/>
              <a:gd name="connsiteY346" fmla="*/ 2166274 h 4966483"/>
              <a:gd name="connsiteX347" fmla="*/ 2104270 w 4027599"/>
              <a:gd name="connsiteY347" fmla="*/ 2454348 h 4966483"/>
              <a:gd name="connsiteX348" fmla="*/ 1887631 w 4027599"/>
              <a:gd name="connsiteY348" fmla="*/ 2274828 h 4966483"/>
              <a:gd name="connsiteX349" fmla="*/ 1933464 w 4027599"/>
              <a:gd name="connsiteY349" fmla="*/ 2020151 h 4966483"/>
              <a:gd name="connsiteX350" fmla="*/ 2528787 w 4027599"/>
              <a:gd name="connsiteY350" fmla="*/ 1958123 h 4966483"/>
              <a:gd name="connsiteX351" fmla="*/ 2802550 w 4027599"/>
              <a:gd name="connsiteY351" fmla="*/ 2036122 h 4966483"/>
              <a:gd name="connsiteX352" fmla="*/ 2718319 w 4027599"/>
              <a:gd name="connsiteY352" fmla="*/ 2376818 h 4966483"/>
              <a:gd name="connsiteX353" fmla="*/ 2461396 w 4027599"/>
              <a:gd name="connsiteY353" fmla="*/ 2274203 h 4966483"/>
              <a:gd name="connsiteX354" fmla="*/ 2528787 w 4027599"/>
              <a:gd name="connsiteY354" fmla="*/ 1958123 h 4966483"/>
              <a:gd name="connsiteX355" fmla="*/ 150846 w 4027599"/>
              <a:gd name="connsiteY355" fmla="*/ 1880593 h 4966483"/>
              <a:gd name="connsiteX356" fmla="*/ 212874 w 4027599"/>
              <a:gd name="connsiteY356" fmla="*/ 1880593 h 4966483"/>
              <a:gd name="connsiteX357" fmla="*/ 214281 w 4027599"/>
              <a:gd name="connsiteY357" fmla="*/ 1880593 h 4966483"/>
              <a:gd name="connsiteX358" fmla="*/ 276924 w 4027599"/>
              <a:gd name="connsiteY358" fmla="*/ 1880593 h 4966483"/>
              <a:gd name="connsiteX359" fmla="*/ 507513 w 4027599"/>
              <a:gd name="connsiteY359" fmla="*/ 2078155 h 4966483"/>
              <a:gd name="connsiteX360" fmla="*/ 392218 w 4027599"/>
              <a:gd name="connsiteY360" fmla="*/ 2082189 h 4966483"/>
              <a:gd name="connsiteX361" fmla="*/ 237754 w 4027599"/>
              <a:gd name="connsiteY361" fmla="*/ 1908569 h 4966483"/>
              <a:gd name="connsiteX362" fmla="*/ 383456 w 4027599"/>
              <a:gd name="connsiteY362" fmla="*/ 2082189 h 4966483"/>
              <a:gd name="connsiteX363" fmla="*/ 269266 w 4027599"/>
              <a:gd name="connsiteY363" fmla="*/ 2082189 h 4966483"/>
              <a:gd name="connsiteX364" fmla="*/ 150846 w 4027599"/>
              <a:gd name="connsiteY364" fmla="*/ 1880593 h 4966483"/>
              <a:gd name="connsiteX365" fmla="*/ 73316 w 4027599"/>
              <a:gd name="connsiteY365" fmla="*/ 1880583 h 4966483"/>
              <a:gd name="connsiteX366" fmla="*/ 139769 w 4027599"/>
              <a:gd name="connsiteY366" fmla="*/ 1880583 h 4966483"/>
              <a:gd name="connsiteX367" fmla="*/ 259400 w 4027599"/>
              <a:gd name="connsiteY367" fmla="*/ 2093511 h 4966483"/>
              <a:gd name="connsiteX368" fmla="*/ 139769 w 4027599"/>
              <a:gd name="connsiteY368" fmla="*/ 2097682 h 4966483"/>
              <a:gd name="connsiteX369" fmla="*/ 73316 w 4027599"/>
              <a:gd name="connsiteY369" fmla="*/ 1880583 h 4966483"/>
              <a:gd name="connsiteX370" fmla="*/ 11288 w 4027599"/>
              <a:gd name="connsiteY370" fmla="*/ 1880583 h 4966483"/>
              <a:gd name="connsiteX371" fmla="*/ 73316 w 4027599"/>
              <a:gd name="connsiteY371" fmla="*/ 1880583 h 4966483"/>
              <a:gd name="connsiteX372" fmla="*/ 135344 w 4027599"/>
              <a:gd name="connsiteY372" fmla="*/ 2097682 h 4966483"/>
              <a:gd name="connsiteX373" fmla="*/ 15713 w 4027599"/>
              <a:gd name="connsiteY373" fmla="*/ 2097682 h 4966483"/>
              <a:gd name="connsiteX374" fmla="*/ 11288 w 4027599"/>
              <a:gd name="connsiteY374" fmla="*/ 1880583 h 4966483"/>
              <a:gd name="connsiteX375" fmla="*/ 0 w 4027599"/>
              <a:gd name="connsiteY375" fmla="*/ 1880583 h 4966483"/>
              <a:gd name="connsiteX376" fmla="*/ 11288 w 4027599"/>
              <a:gd name="connsiteY376" fmla="*/ 1880583 h 4966483"/>
              <a:gd name="connsiteX377" fmla="*/ 6697 w 4027599"/>
              <a:gd name="connsiteY377" fmla="*/ 2097682 h 4966483"/>
              <a:gd name="connsiteX378" fmla="*/ 0 w 4027599"/>
              <a:gd name="connsiteY378" fmla="*/ 2097682 h 4966483"/>
              <a:gd name="connsiteX379" fmla="*/ 352442 w 4027599"/>
              <a:gd name="connsiteY379" fmla="*/ 1865081 h 4966483"/>
              <a:gd name="connsiteX380" fmla="*/ 415437 w 4027599"/>
              <a:gd name="connsiteY380" fmla="*/ 1865081 h 4966483"/>
              <a:gd name="connsiteX381" fmla="*/ 755625 w 4027599"/>
              <a:gd name="connsiteY381" fmla="*/ 2058277 h 4966483"/>
              <a:gd name="connsiteX382" fmla="*/ 646426 w 4027599"/>
              <a:gd name="connsiteY382" fmla="*/ 2066677 h 4966483"/>
              <a:gd name="connsiteX383" fmla="*/ 352442 w 4027599"/>
              <a:gd name="connsiteY383" fmla="*/ 1865081 h 4966483"/>
              <a:gd name="connsiteX384" fmla="*/ 348662 w 4027599"/>
              <a:gd name="connsiteY384" fmla="*/ 1865081 h 4966483"/>
              <a:gd name="connsiteX385" fmla="*/ 631569 w 4027599"/>
              <a:gd name="connsiteY385" fmla="*/ 2077842 h 4966483"/>
              <a:gd name="connsiteX386" fmla="*/ 519234 w 4027599"/>
              <a:gd name="connsiteY386" fmla="*/ 2082179 h 4966483"/>
              <a:gd name="connsiteX387" fmla="*/ 290414 w 4027599"/>
              <a:gd name="connsiteY387" fmla="*/ 1869428 h 4966483"/>
              <a:gd name="connsiteX388" fmla="*/ 348662 w 4027599"/>
              <a:gd name="connsiteY388" fmla="*/ 1865081 h 4966483"/>
              <a:gd name="connsiteX389" fmla="*/ 2248068 w 4027599"/>
              <a:gd name="connsiteY389" fmla="*/ 1849569 h 4966483"/>
              <a:gd name="connsiteX390" fmla="*/ 2507912 w 4027599"/>
              <a:gd name="connsiteY390" fmla="*/ 1945874 h 4966483"/>
              <a:gd name="connsiteX391" fmla="*/ 2445044 w 4027599"/>
              <a:gd name="connsiteY391" fmla="*/ 2268264 h 4966483"/>
              <a:gd name="connsiteX392" fmla="*/ 2197772 w 4027599"/>
              <a:gd name="connsiteY392" fmla="*/ 2142654 h 4966483"/>
              <a:gd name="connsiteX393" fmla="*/ 2248068 w 4027599"/>
              <a:gd name="connsiteY393" fmla="*/ 1849569 h 4966483"/>
              <a:gd name="connsiteX394" fmla="*/ 1683506 w 4027599"/>
              <a:gd name="connsiteY394" fmla="*/ 1834067 h 4966483"/>
              <a:gd name="connsiteX395" fmla="*/ 1903144 w 4027599"/>
              <a:gd name="connsiteY395" fmla="*/ 1999892 h 4966483"/>
              <a:gd name="connsiteX396" fmla="*/ 1862468 w 4027599"/>
              <a:gd name="connsiteY396" fmla="*/ 2252761 h 4966483"/>
              <a:gd name="connsiteX397" fmla="*/ 1655031 w 4027599"/>
              <a:gd name="connsiteY397" fmla="*/ 2045490 h 4966483"/>
              <a:gd name="connsiteX398" fmla="*/ 1683506 w 4027599"/>
              <a:gd name="connsiteY398" fmla="*/ 1834067 h 4966483"/>
              <a:gd name="connsiteX399" fmla="*/ 1427022 w 4027599"/>
              <a:gd name="connsiteY399" fmla="*/ 1818555 h 4966483"/>
              <a:gd name="connsiteX400" fmla="*/ 1624017 w 4027599"/>
              <a:gd name="connsiteY400" fmla="*/ 2055903 h 4966483"/>
              <a:gd name="connsiteX401" fmla="*/ 1595875 w 4027599"/>
              <a:gd name="connsiteY401" fmla="*/ 2268264 h 4966483"/>
              <a:gd name="connsiteX402" fmla="*/ 1406919 w 4027599"/>
              <a:gd name="connsiteY402" fmla="*/ 1989284 h 4966483"/>
              <a:gd name="connsiteX403" fmla="*/ 1427022 w 4027599"/>
              <a:gd name="connsiteY403" fmla="*/ 1818555 h 4966483"/>
              <a:gd name="connsiteX404" fmla="*/ 3595708 w 4027599"/>
              <a:gd name="connsiteY404" fmla="*/ 1725513 h 4966483"/>
              <a:gd name="connsiteX405" fmla="*/ 3919055 w 4027599"/>
              <a:gd name="connsiteY405" fmla="*/ 1746661 h 4966483"/>
              <a:gd name="connsiteX406" fmla="*/ 3802980 w 4027599"/>
              <a:gd name="connsiteY406" fmla="*/ 2144207 h 4966483"/>
              <a:gd name="connsiteX407" fmla="*/ 3500361 w 4027599"/>
              <a:gd name="connsiteY407" fmla="*/ 2114610 h 4966483"/>
              <a:gd name="connsiteX408" fmla="*/ 3595708 w 4027599"/>
              <a:gd name="connsiteY408" fmla="*/ 1725513 h 4966483"/>
              <a:gd name="connsiteX409" fmla="*/ 1968825 w 4027599"/>
              <a:gd name="connsiteY409" fmla="*/ 1725513 h 4966483"/>
              <a:gd name="connsiteX410" fmla="*/ 2228796 w 4027599"/>
              <a:gd name="connsiteY410" fmla="*/ 1838912 h 4966483"/>
              <a:gd name="connsiteX411" fmla="*/ 2181137 w 4027599"/>
              <a:gd name="connsiteY411" fmla="*/ 2128696 h 4966483"/>
              <a:gd name="connsiteX412" fmla="*/ 1934158 w 4027599"/>
              <a:gd name="connsiteY412" fmla="*/ 1985904 h 4966483"/>
              <a:gd name="connsiteX413" fmla="*/ 1968825 w 4027599"/>
              <a:gd name="connsiteY413" fmla="*/ 1725513 h 4966483"/>
              <a:gd name="connsiteX414" fmla="*/ 3253079 w 4027599"/>
              <a:gd name="connsiteY414" fmla="*/ 1694499 h 4966483"/>
              <a:gd name="connsiteX415" fmla="*/ 3562399 w 4027599"/>
              <a:gd name="connsiteY415" fmla="*/ 1728336 h 4966483"/>
              <a:gd name="connsiteX416" fmla="*/ 3467540 w 4027599"/>
              <a:gd name="connsiteY416" fmla="*/ 2113193 h 4966483"/>
              <a:gd name="connsiteX417" fmla="*/ 3174718 w 4027599"/>
              <a:gd name="connsiteY417" fmla="*/ 2070907 h 4966483"/>
              <a:gd name="connsiteX418" fmla="*/ 3253079 w 4027599"/>
              <a:gd name="connsiteY418" fmla="*/ 1694499 h 4966483"/>
              <a:gd name="connsiteX419" fmla="*/ 2926069 w 4027599"/>
              <a:gd name="connsiteY419" fmla="*/ 1647983 h 4966483"/>
              <a:gd name="connsiteX420" fmla="*/ 3221244 w 4027599"/>
              <a:gd name="connsiteY420" fmla="*/ 1691149 h 4966483"/>
              <a:gd name="connsiteX421" fmla="*/ 3143353 w 4027599"/>
              <a:gd name="connsiteY421" fmla="*/ 2066677 h 4966483"/>
              <a:gd name="connsiteX422" fmla="*/ 2864578 w 4027599"/>
              <a:gd name="connsiteY422" fmla="*/ 2006251 h 4966483"/>
              <a:gd name="connsiteX423" fmla="*/ 2926069 w 4027599"/>
              <a:gd name="connsiteY423" fmla="*/ 1647983 h 4966483"/>
              <a:gd name="connsiteX424" fmla="*/ 11288 w 4027599"/>
              <a:gd name="connsiteY424" fmla="*/ 1647983 h 4966483"/>
              <a:gd name="connsiteX425" fmla="*/ 0 w 4027599"/>
              <a:gd name="connsiteY425" fmla="*/ 1655005 h 4966483"/>
              <a:gd name="connsiteX426" fmla="*/ 0 w 4027599"/>
              <a:gd name="connsiteY426" fmla="*/ 1653916 h 4966483"/>
              <a:gd name="connsiteX427" fmla="*/ 11288 w 4027599"/>
              <a:gd name="connsiteY427" fmla="*/ 1647983 h 4966483"/>
              <a:gd name="connsiteX428" fmla="*/ 0 w 4027599"/>
              <a:gd name="connsiteY428" fmla="*/ 1656884 h 4966483"/>
              <a:gd name="connsiteX429" fmla="*/ 0 w 4027599"/>
              <a:gd name="connsiteY429" fmla="*/ 1655175 h 4966483"/>
              <a:gd name="connsiteX430" fmla="*/ 11288 w 4027599"/>
              <a:gd name="connsiteY430" fmla="*/ 1647983 h 4966483"/>
              <a:gd name="connsiteX431" fmla="*/ 0 w 4027599"/>
              <a:gd name="connsiteY431" fmla="*/ 1659747 h 4966483"/>
              <a:gd name="connsiteX432" fmla="*/ 0 w 4027599"/>
              <a:gd name="connsiteY432" fmla="*/ 1656928 h 4966483"/>
              <a:gd name="connsiteX433" fmla="*/ 11288 w 4027599"/>
              <a:gd name="connsiteY433" fmla="*/ 1647983 h 4966483"/>
              <a:gd name="connsiteX434" fmla="*/ 0 w 4027599"/>
              <a:gd name="connsiteY434" fmla="*/ 1666675 h 4966483"/>
              <a:gd name="connsiteX435" fmla="*/ 0 w 4027599"/>
              <a:gd name="connsiteY435" fmla="*/ 1660884 h 4966483"/>
              <a:gd name="connsiteX436" fmla="*/ 11288 w 4027599"/>
              <a:gd name="connsiteY436" fmla="*/ 1647983 h 4966483"/>
              <a:gd name="connsiteX437" fmla="*/ 0 w 4027599"/>
              <a:gd name="connsiteY437" fmla="*/ 1683787 h 4966483"/>
              <a:gd name="connsiteX438" fmla="*/ 0 w 4027599"/>
              <a:gd name="connsiteY438" fmla="*/ 1667737 h 4966483"/>
              <a:gd name="connsiteX439" fmla="*/ 11288 w 4027599"/>
              <a:gd name="connsiteY439" fmla="*/ 1647983 h 4966483"/>
              <a:gd name="connsiteX440" fmla="*/ 6853 w 4027599"/>
              <a:gd name="connsiteY440" fmla="*/ 1865081 h 4966483"/>
              <a:gd name="connsiteX441" fmla="*/ 0 w 4027599"/>
              <a:gd name="connsiteY441" fmla="*/ 1865081 h 4966483"/>
              <a:gd name="connsiteX442" fmla="*/ 0 w 4027599"/>
              <a:gd name="connsiteY442" fmla="*/ 1687491 h 4966483"/>
              <a:gd name="connsiteX443" fmla="*/ 11288 w 4027599"/>
              <a:gd name="connsiteY443" fmla="*/ 1647983 h 4966483"/>
              <a:gd name="connsiteX444" fmla="*/ 73316 w 4027599"/>
              <a:gd name="connsiteY444" fmla="*/ 1865081 h 4966483"/>
              <a:gd name="connsiteX445" fmla="*/ 15713 w 4027599"/>
              <a:gd name="connsiteY445" fmla="*/ 1865081 h 4966483"/>
              <a:gd name="connsiteX446" fmla="*/ 11288 w 4027599"/>
              <a:gd name="connsiteY446" fmla="*/ 1647983 h 4966483"/>
              <a:gd name="connsiteX447" fmla="*/ 11288 w 4027599"/>
              <a:gd name="connsiteY447" fmla="*/ 1647983 h 4966483"/>
              <a:gd name="connsiteX448" fmla="*/ 135344 w 4027599"/>
              <a:gd name="connsiteY448" fmla="*/ 1865081 h 4966483"/>
              <a:gd name="connsiteX449" fmla="*/ 79734 w 4027599"/>
              <a:gd name="connsiteY449" fmla="*/ 1865081 h 4966483"/>
              <a:gd name="connsiteX450" fmla="*/ 11288 w 4027599"/>
              <a:gd name="connsiteY450" fmla="*/ 1647983 h 4966483"/>
              <a:gd name="connsiteX451" fmla="*/ 11288 w 4027599"/>
              <a:gd name="connsiteY451" fmla="*/ 1647983 h 4966483"/>
              <a:gd name="connsiteX452" fmla="*/ 197372 w 4027599"/>
              <a:gd name="connsiteY452" fmla="*/ 1860656 h 4966483"/>
              <a:gd name="connsiteX453" fmla="*/ 138167 w 4027599"/>
              <a:gd name="connsiteY453" fmla="*/ 1865081 h 4966483"/>
              <a:gd name="connsiteX454" fmla="*/ 11288 w 4027599"/>
              <a:gd name="connsiteY454" fmla="*/ 1647983 h 4966483"/>
              <a:gd name="connsiteX455" fmla="*/ 11288 w 4027599"/>
              <a:gd name="connsiteY455" fmla="*/ 1647983 h 4966483"/>
              <a:gd name="connsiteX456" fmla="*/ 259400 w 4027599"/>
              <a:gd name="connsiteY456" fmla="*/ 1849579 h 4966483"/>
              <a:gd name="connsiteX457" fmla="*/ 200527 w 4027599"/>
              <a:gd name="connsiteY457" fmla="*/ 1849579 h 4966483"/>
              <a:gd name="connsiteX458" fmla="*/ 11288 w 4027599"/>
              <a:gd name="connsiteY458" fmla="*/ 1647983 h 4966483"/>
              <a:gd name="connsiteX459" fmla="*/ 11288 w 4027599"/>
              <a:gd name="connsiteY459" fmla="*/ 1647983 h 4966483"/>
              <a:gd name="connsiteX460" fmla="*/ 321428 w 4027599"/>
              <a:gd name="connsiteY460" fmla="*/ 1849579 h 4966483"/>
              <a:gd name="connsiteX461" fmla="*/ 262751 w 4027599"/>
              <a:gd name="connsiteY461" fmla="*/ 1849579 h 4966483"/>
              <a:gd name="connsiteX462" fmla="*/ 11288 w 4027599"/>
              <a:gd name="connsiteY462" fmla="*/ 1647983 h 4966483"/>
              <a:gd name="connsiteX463" fmla="*/ 11288 w 4027599"/>
              <a:gd name="connsiteY463" fmla="*/ 1647983 h 4966483"/>
              <a:gd name="connsiteX464" fmla="*/ 383456 w 4027599"/>
              <a:gd name="connsiteY464" fmla="*/ 1845379 h 4966483"/>
              <a:gd name="connsiteX465" fmla="*/ 324916 w 4027599"/>
              <a:gd name="connsiteY465" fmla="*/ 1849579 h 4966483"/>
              <a:gd name="connsiteX466" fmla="*/ 11288 w 4027599"/>
              <a:gd name="connsiteY466" fmla="*/ 1647983 h 4966483"/>
              <a:gd name="connsiteX467" fmla="*/ 1438744 w 4027599"/>
              <a:gd name="connsiteY467" fmla="*/ 1632471 h 4966483"/>
              <a:gd name="connsiteX468" fmla="*/ 1655031 w 4027599"/>
              <a:gd name="connsiteY468" fmla="*/ 1825667 h 4966483"/>
              <a:gd name="connsiteX469" fmla="*/ 1626469 w 4027599"/>
              <a:gd name="connsiteY469" fmla="*/ 2035654 h 4966483"/>
              <a:gd name="connsiteX470" fmla="*/ 1422421 w 4027599"/>
              <a:gd name="connsiteY470" fmla="*/ 1804665 h 4966483"/>
              <a:gd name="connsiteX471" fmla="*/ 1438744 w 4027599"/>
              <a:gd name="connsiteY471" fmla="*/ 1632471 h 4966483"/>
              <a:gd name="connsiteX472" fmla="*/ 2585833 w 4027599"/>
              <a:gd name="connsiteY472" fmla="*/ 1585955 h 4966483"/>
              <a:gd name="connsiteX473" fmla="*/ 2880080 w 4027599"/>
              <a:gd name="connsiteY473" fmla="*/ 1641126 h 4966483"/>
              <a:gd name="connsiteX474" fmla="*/ 2816118 w 4027599"/>
              <a:gd name="connsiteY474" fmla="*/ 1989137 h 4966483"/>
              <a:gd name="connsiteX475" fmla="*/ 2538926 w 4027599"/>
              <a:gd name="connsiteY475" fmla="*/ 1912750 h 4966483"/>
              <a:gd name="connsiteX476" fmla="*/ 2585833 w 4027599"/>
              <a:gd name="connsiteY476" fmla="*/ 1585955 h 4966483"/>
              <a:gd name="connsiteX477" fmla="*/ 1707310 w 4027599"/>
              <a:gd name="connsiteY477" fmla="*/ 1585955 h 4966483"/>
              <a:gd name="connsiteX478" fmla="*/ 1949669 w 4027599"/>
              <a:gd name="connsiteY478" fmla="*/ 1718021 h 4966483"/>
              <a:gd name="connsiteX479" fmla="*/ 1919906 w 4027599"/>
              <a:gd name="connsiteY479" fmla="*/ 1973635 h 4966483"/>
              <a:gd name="connsiteX480" fmla="*/ 1686045 w 4027599"/>
              <a:gd name="connsiteY480" fmla="*/ 1807488 h 4966483"/>
              <a:gd name="connsiteX481" fmla="*/ 1707310 w 4027599"/>
              <a:gd name="connsiteY481" fmla="*/ 1585955 h 4966483"/>
              <a:gd name="connsiteX482" fmla="*/ 2277832 w 4027599"/>
              <a:gd name="connsiteY482" fmla="*/ 1523927 h 4966483"/>
              <a:gd name="connsiteX483" fmla="*/ 2554438 w 4027599"/>
              <a:gd name="connsiteY483" fmla="*/ 1591357 h 4966483"/>
              <a:gd name="connsiteX484" fmla="*/ 2508342 w 4027599"/>
              <a:gd name="connsiteY484" fmla="*/ 1911607 h 4966483"/>
              <a:gd name="connsiteX485" fmla="*/ 2244298 w 4027599"/>
              <a:gd name="connsiteY485" fmla="*/ 1818907 h 4966483"/>
              <a:gd name="connsiteX486" fmla="*/ 2277832 w 4027599"/>
              <a:gd name="connsiteY486" fmla="*/ 1523927 h 4966483"/>
              <a:gd name="connsiteX487" fmla="*/ 1182827 w 4027599"/>
              <a:gd name="connsiteY487" fmla="*/ 1508415 h 4966483"/>
              <a:gd name="connsiteX488" fmla="*/ 1391407 w 4027599"/>
              <a:gd name="connsiteY488" fmla="*/ 1773993 h 4966483"/>
              <a:gd name="connsiteX489" fmla="*/ 1374381 w 4027599"/>
              <a:gd name="connsiteY489" fmla="*/ 1942611 h 4966483"/>
              <a:gd name="connsiteX490" fmla="*/ 1174309 w 4027599"/>
              <a:gd name="connsiteY490" fmla="*/ 1626454 h 4966483"/>
              <a:gd name="connsiteX491" fmla="*/ 1182827 w 4027599"/>
              <a:gd name="connsiteY491" fmla="*/ 1508415 h 4966483"/>
              <a:gd name="connsiteX492" fmla="*/ 2005299 w 4027599"/>
              <a:gd name="connsiteY492" fmla="*/ 1430885 h 4966483"/>
              <a:gd name="connsiteX493" fmla="*/ 2259800 w 4027599"/>
              <a:gd name="connsiteY493" fmla="*/ 1507888 h 4966483"/>
              <a:gd name="connsiteX494" fmla="*/ 2226959 w 4027599"/>
              <a:gd name="connsiteY494" fmla="*/ 1803053 h 4966483"/>
              <a:gd name="connsiteX495" fmla="*/ 1980674 w 4027599"/>
              <a:gd name="connsiteY495" fmla="*/ 1691833 h 4966483"/>
              <a:gd name="connsiteX496" fmla="*/ 2005299 w 4027599"/>
              <a:gd name="connsiteY496" fmla="*/ 1430885 h 4966483"/>
              <a:gd name="connsiteX497" fmla="*/ 1450768 w 4027599"/>
              <a:gd name="connsiteY497" fmla="*/ 1430885 h 4966483"/>
              <a:gd name="connsiteX498" fmla="*/ 1686045 w 4027599"/>
              <a:gd name="connsiteY498" fmla="*/ 1573550 h 4966483"/>
              <a:gd name="connsiteX499" fmla="*/ 1664653 w 4027599"/>
              <a:gd name="connsiteY499" fmla="*/ 1787551 h 4966483"/>
              <a:gd name="connsiteX500" fmla="*/ 1437933 w 4027599"/>
              <a:gd name="connsiteY500" fmla="*/ 1602923 h 4966483"/>
              <a:gd name="connsiteX501" fmla="*/ 1450768 w 4027599"/>
              <a:gd name="connsiteY501" fmla="*/ 1430885 h 4966483"/>
              <a:gd name="connsiteX502" fmla="*/ 1198017 w 4027599"/>
              <a:gd name="connsiteY502" fmla="*/ 1384359 h 4966483"/>
              <a:gd name="connsiteX503" fmla="*/ 1406919 w 4027599"/>
              <a:gd name="connsiteY503" fmla="*/ 1595254 h 4966483"/>
              <a:gd name="connsiteX504" fmla="*/ 1390538 w 4027599"/>
              <a:gd name="connsiteY504" fmla="*/ 1756527 h 4966483"/>
              <a:gd name="connsiteX505" fmla="*/ 1189821 w 4027599"/>
              <a:gd name="connsiteY505" fmla="*/ 1500151 h 4966483"/>
              <a:gd name="connsiteX506" fmla="*/ 1198017 w 4027599"/>
              <a:gd name="connsiteY506" fmla="*/ 1384359 h 4966483"/>
              <a:gd name="connsiteX507" fmla="*/ 1729612 w 4027599"/>
              <a:gd name="connsiteY507" fmla="*/ 1353345 h 4966483"/>
              <a:gd name="connsiteX508" fmla="*/ 1980683 w 4027599"/>
              <a:gd name="connsiteY508" fmla="*/ 1433757 h 4966483"/>
              <a:gd name="connsiteX509" fmla="*/ 1955579 w 4027599"/>
              <a:gd name="connsiteY509" fmla="*/ 1678997 h 4966483"/>
              <a:gd name="connsiteX510" fmla="*/ 1717059 w 4027599"/>
              <a:gd name="connsiteY510" fmla="*/ 1558389 h 4966483"/>
              <a:gd name="connsiteX511" fmla="*/ 1729612 w 4027599"/>
              <a:gd name="connsiteY511" fmla="*/ 1353345 h 4966483"/>
              <a:gd name="connsiteX512" fmla="*/ 3652823 w 4027599"/>
              <a:gd name="connsiteY512" fmla="*/ 1306829 h 4966483"/>
              <a:gd name="connsiteX513" fmla="*/ 3996585 w 4027599"/>
              <a:gd name="connsiteY513" fmla="*/ 1319430 h 4966483"/>
              <a:gd name="connsiteX514" fmla="*/ 3924437 w 4027599"/>
              <a:gd name="connsiteY514" fmla="*/ 1710011 h 4966483"/>
              <a:gd name="connsiteX515" fmla="*/ 3593403 w 4027599"/>
              <a:gd name="connsiteY515" fmla="*/ 1693210 h 4966483"/>
              <a:gd name="connsiteX516" fmla="*/ 3652823 w 4027599"/>
              <a:gd name="connsiteY516" fmla="*/ 1306829 h 4966483"/>
              <a:gd name="connsiteX517" fmla="*/ 3302428 w 4027599"/>
              <a:gd name="connsiteY517" fmla="*/ 1275815 h 4966483"/>
              <a:gd name="connsiteX518" fmla="*/ 3624417 w 4027599"/>
              <a:gd name="connsiteY518" fmla="*/ 1292792 h 4966483"/>
              <a:gd name="connsiteX519" fmla="*/ 3565876 w 4027599"/>
              <a:gd name="connsiteY519" fmla="*/ 1678997 h 4966483"/>
              <a:gd name="connsiteX520" fmla="*/ 3252249 w 4027599"/>
              <a:gd name="connsiteY520" fmla="*/ 1649292 h 4966483"/>
              <a:gd name="connsiteX521" fmla="*/ 3302428 w 4027599"/>
              <a:gd name="connsiteY521" fmla="*/ 1275815 h 4966483"/>
              <a:gd name="connsiteX522" fmla="*/ 2964819 w 4027599"/>
              <a:gd name="connsiteY522" fmla="*/ 1260303 h 4966483"/>
              <a:gd name="connsiteX523" fmla="*/ 3283272 w 4027599"/>
              <a:gd name="connsiteY523" fmla="*/ 1281148 h 4966483"/>
              <a:gd name="connsiteX524" fmla="*/ 3232322 w 4027599"/>
              <a:gd name="connsiteY524" fmla="*/ 1647983 h 4966483"/>
              <a:gd name="connsiteX525" fmla="*/ 2926606 w 4027599"/>
              <a:gd name="connsiteY525" fmla="*/ 1610464 h 4966483"/>
              <a:gd name="connsiteX526" fmla="*/ 2964819 w 4027599"/>
              <a:gd name="connsiteY526" fmla="*/ 1260303 h 4966483"/>
              <a:gd name="connsiteX527" fmla="*/ 1461846 w 4027599"/>
              <a:gd name="connsiteY527" fmla="*/ 1244801 h 4966483"/>
              <a:gd name="connsiteX528" fmla="*/ 1701548 w 4027599"/>
              <a:gd name="connsiteY528" fmla="*/ 1341193 h 4966483"/>
              <a:gd name="connsiteX529" fmla="*/ 1684727 w 4027599"/>
              <a:gd name="connsiteY529" fmla="*/ 1554941 h 4966483"/>
              <a:gd name="connsiteX530" fmla="*/ 1453435 w 4027599"/>
              <a:gd name="connsiteY530" fmla="*/ 1416633 h 4966483"/>
              <a:gd name="connsiteX531" fmla="*/ 1461846 w 4027599"/>
              <a:gd name="connsiteY531" fmla="*/ 1244801 h 4966483"/>
              <a:gd name="connsiteX532" fmla="*/ 1194129 w 4027599"/>
              <a:gd name="connsiteY532" fmla="*/ 1244801 h 4966483"/>
              <a:gd name="connsiteX533" fmla="*/ 1422431 w 4027599"/>
              <a:gd name="connsiteY533" fmla="*/ 1405517 h 4966483"/>
              <a:gd name="connsiteX534" fmla="*/ 1409508 w 4027599"/>
              <a:gd name="connsiteY534" fmla="*/ 1570453 h 4966483"/>
              <a:gd name="connsiteX535" fmla="*/ 1189821 w 4027599"/>
              <a:gd name="connsiteY535" fmla="*/ 1363221 h 4966483"/>
              <a:gd name="connsiteX536" fmla="*/ 1194129 w 4027599"/>
              <a:gd name="connsiteY536" fmla="*/ 1244801 h 4966483"/>
              <a:gd name="connsiteX537" fmla="*/ 2614679 w 4027599"/>
              <a:gd name="connsiteY537" fmla="*/ 1229289 h 4966483"/>
              <a:gd name="connsiteX538" fmla="*/ 2911104 w 4027599"/>
              <a:gd name="connsiteY538" fmla="*/ 1254384 h 4966483"/>
              <a:gd name="connsiteX539" fmla="*/ 2873526 w 4027599"/>
              <a:gd name="connsiteY539" fmla="*/ 1601457 h 4966483"/>
              <a:gd name="connsiteX540" fmla="*/ 2585452 w 4027599"/>
              <a:gd name="connsiteY540" fmla="*/ 1551278 h 4966483"/>
              <a:gd name="connsiteX541" fmla="*/ 2614679 w 4027599"/>
              <a:gd name="connsiteY541" fmla="*/ 1229289 h 4966483"/>
              <a:gd name="connsiteX542" fmla="*/ 2312060 w 4027599"/>
              <a:gd name="connsiteY542" fmla="*/ 1198275 h 4966483"/>
              <a:gd name="connsiteX543" fmla="*/ 2600954 w 4027599"/>
              <a:gd name="connsiteY543" fmla="*/ 1231848 h 4966483"/>
              <a:gd name="connsiteX544" fmla="*/ 2571220 w 4027599"/>
              <a:gd name="connsiteY544" fmla="*/ 1554941 h 4966483"/>
              <a:gd name="connsiteX545" fmla="*/ 2290814 w 4027599"/>
              <a:gd name="connsiteY545" fmla="*/ 1492005 h 4966483"/>
              <a:gd name="connsiteX546" fmla="*/ 2312060 w 4027599"/>
              <a:gd name="connsiteY546" fmla="*/ 1198275 h 4966483"/>
              <a:gd name="connsiteX547" fmla="*/ 961323 w 4027599"/>
              <a:gd name="connsiteY547" fmla="*/ 1198275 h 4966483"/>
              <a:gd name="connsiteX548" fmla="*/ 1158807 w 4027599"/>
              <a:gd name="connsiteY548" fmla="*/ 1489230 h 4966483"/>
              <a:gd name="connsiteX549" fmla="*/ 1150582 w 4027599"/>
              <a:gd name="connsiteY549" fmla="*/ 1601457 h 4966483"/>
              <a:gd name="connsiteX550" fmla="*/ 957211 w 4027599"/>
              <a:gd name="connsiteY550" fmla="*/ 1256464 h 4966483"/>
              <a:gd name="connsiteX551" fmla="*/ 961323 w 4027599"/>
              <a:gd name="connsiteY551" fmla="*/ 1198275 h 4966483"/>
              <a:gd name="connsiteX552" fmla="*/ 2013514 w 4027599"/>
              <a:gd name="connsiteY552" fmla="*/ 1151759 h 4966483"/>
              <a:gd name="connsiteX553" fmla="*/ 2290824 w 4027599"/>
              <a:gd name="connsiteY553" fmla="*/ 1188858 h 4966483"/>
              <a:gd name="connsiteX554" fmla="*/ 2269158 w 4027599"/>
              <a:gd name="connsiteY554" fmla="*/ 1477411 h 4966483"/>
              <a:gd name="connsiteX555" fmla="*/ 1996186 w 4027599"/>
              <a:gd name="connsiteY555" fmla="*/ 1407334 h 4966483"/>
              <a:gd name="connsiteX556" fmla="*/ 2013514 w 4027599"/>
              <a:gd name="connsiteY556" fmla="*/ 1151759 h 4966483"/>
              <a:gd name="connsiteX557" fmla="*/ 1205323 w 4027599"/>
              <a:gd name="connsiteY557" fmla="*/ 1120745 h 4966483"/>
              <a:gd name="connsiteX558" fmla="*/ 1422421 w 4027599"/>
              <a:gd name="connsiteY558" fmla="*/ 1226193 h 4966483"/>
              <a:gd name="connsiteX559" fmla="*/ 1414382 w 4027599"/>
              <a:gd name="connsiteY559" fmla="*/ 1384369 h 4966483"/>
              <a:gd name="connsiteX560" fmla="*/ 1205323 w 4027599"/>
              <a:gd name="connsiteY560" fmla="*/ 1234310 h 4966483"/>
              <a:gd name="connsiteX561" fmla="*/ 1205323 w 4027599"/>
              <a:gd name="connsiteY561" fmla="*/ 1120745 h 4966483"/>
              <a:gd name="connsiteX562" fmla="*/ 1740933 w 4027599"/>
              <a:gd name="connsiteY562" fmla="*/ 1105233 h 4966483"/>
              <a:gd name="connsiteX563" fmla="*/ 1996186 w 4027599"/>
              <a:gd name="connsiteY563" fmla="*/ 1146738 h 4966483"/>
              <a:gd name="connsiteX564" fmla="*/ 1983633 w 4027599"/>
              <a:gd name="connsiteY564" fmla="*/ 1399871 h 4966483"/>
              <a:gd name="connsiteX565" fmla="*/ 1732562 w 4027599"/>
              <a:gd name="connsiteY565" fmla="*/ 1321022 h 4966483"/>
              <a:gd name="connsiteX566" fmla="*/ 1740933 w 4027599"/>
              <a:gd name="connsiteY566" fmla="*/ 1105233 h 4966483"/>
              <a:gd name="connsiteX567" fmla="*/ 961470 w 4027599"/>
              <a:gd name="connsiteY567" fmla="*/ 1058717 h 4966483"/>
              <a:gd name="connsiteX568" fmla="*/ 1174309 w 4027599"/>
              <a:gd name="connsiteY568" fmla="*/ 1238061 h 4966483"/>
              <a:gd name="connsiteX569" fmla="*/ 1165889 w 4027599"/>
              <a:gd name="connsiteY569" fmla="*/ 1352065 h 4966483"/>
              <a:gd name="connsiteX570" fmla="*/ 1174309 w 4027599"/>
              <a:gd name="connsiteY570" fmla="*/ 1361394 h 4966483"/>
              <a:gd name="connsiteX571" fmla="*/ 1169884 w 4027599"/>
              <a:gd name="connsiteY571" fmla="*/ 1477411 h 4966483"/>
              <a:gd name="connsiteX572" fmla="*/ 957211 w 4027599"/>
              <a:gd name="connsiteY572" fmla="*/ 1185205 h 4966483"/>
              <a:gd name="connsiteX573" fmla="*/ 957211 w 4027599"/>
              <a:gd name="connsiteY573" fmla="*/ 1120745 h 4966483"/>
              <a:gd name="connsiteX574" fmla="*/ 1085643 w 4027599"/>
              <a:gd name="connsiteY574" fmla="*/ 1263107 h 4966483"/>
              <a:gd name="connsiteX575" fmla="*/ 957211 w 4027599"/>
              <a:gd name="connsiteY575" fmla="*/ 1118498 h 4966483"/>
              <a:gd name="connsiteX576" fmla="*/ 961470 w 4027599"/>
              <a:gd name="connsiteY576" fmla="*/ 1058717 h 4966483"/>
              <a:gd name="connsiteX577" fmla="*/ 1477357 w 4027599"/>
              <a:gd name="connsiteY577" fmla="*/ 1043204 h 4966483"/>
              <a:gd name="connsiteX578" fmla="*/ 1717059 w 4027599"/>
              <a:gd name="connsiteY578" fmla="*/ 1093423 h 4966483"/>
              <a:gd name="connsiteX579" fmla="*/ 1708649 w 4027599"/>
              <a:gd name="connsiteY579" fmla="*/ 1306829 h 4966483"/>
              <a:gd name="connsiteX580" fmla="*/ 1468947 w 4027599"/>
              <a:gd name="connsiteY580" fmla="*/ 1214774 h 4966483"/>
              <a:gd name="connsiteX581" fmla="*/ 1477357 w 4027599"/>
              <a:gd name="connsiteY581" fmla="*/ 1043204 h 4966483"/>
              <a:gd name="connsiteX582" fmla="*/ 1205323 w 4027599"/>
              <a:gd name="connsiteY582" fmla="*/ 981176 h 4966483"/>
              <a:gd name="connsiteX583" fmla="*/ 1422421 w 4027599"/>
              <a:gd name="connsiteY583" fmla="*/ 1035448 h 4966483"/>
              <a:gd name="connsiteX584" fmla="*/ 1418407 w 4027599"/>
              <a:gd name="connsiteY584" fmla="*/ 1198275 h 4966483"/>
              <a:gd name="connsiteX585" fmla="*/ 1205323 w 4027599"/>
              <a:gd name="connsiteY585" fmla="*/ 1098083 h 4966483"/>
              <a:gd name="connsiteX586" fmla="*/ 1205323 w 4027599"/>
              <a:gd name="connsiteY586" fmla="*/ 981176 h 4966483"/>
              <a:gd name="connsiteX587" fmla="*/ 972723 w 4027599"/>
              <a:gd name="connsiteY587" fmla="*/ 981176 h 4966483"/>
              <a:gd name="connsiteX588" fmla="*/ 1189821 w 4027599"/>
              <a:gd name="connsiteY588" fmla="*/ 1099597 h 4966483"/>
              <a:gd name="connsiteX589" fmla="*/ 1185562 w 4027599"/>
              <a:gd name="connsiteY589" fmla="*/ 1213787 h 4966483"/>
              <a:gd name="connsiteX590" fmla="*/ 972723 w 4027599"/>
              <a:gd name="connsiteY590" fmla="*/ 1044621 h 4966483"/>
              <a:gd name="connsiteX591" fmla="*/ 972723 w 4027599"/>
              <a:gd name="connsiteY591" fmla="*/ 981176 h 4966483"/>
              <a:gd name="connsiteX592" fmla="*/ 972723 w 4027599"/>
              <a:gd name="connsiteY592" fmla="*/ 919149 h 4966483"/>
              <a:gd name="connsiteX593" fmla="*/ 1189821 w 4027599"/>
              <a:gd name="connsiteY593" fmla="*/ 977397 h 4966483"/>
              <a:gd name="connsiteX594" fmla="*/ 1189821 w 4027599"/>
              <a:gd name="connsiteY594" fmla="*/ 1089731 h 4966483"/>
              <a:gd name="connsiteX595" fmla="*/ 972723 w 4027599"/>
              <a:gd name="connsiteY595" fmla="*/ 977397 h 4966483"/>
              <a:gd name="connsiteX596" fmla="*/ 972723 w 4027599"/>
              <a:gd name="connsiteY596" fmla="*/ 919149 h 4966483"/>
              <a:gd name="connsiteX597" fmla="*/ 3676823 w 4027599"/>
              <a:gd name="connsiteY597" fmla="*/ 857121 h 4966483"/>
              <a:gd name="connsiteX598" fmla="*/ 4027599 w 4027599"/>
              <a:gd name="connsiteY598" fmla="*/ 861409 h 4966483"/>
              <a:gd name="connsiteX599" fmla="*/ 4001938 w 4027599"/>
              <a:gd name="connsiteY599" fmla="*/ 1260303 h 4966483"/>
              <a:gd name="connsiteX600" fmla="*/ 3655431 w 4027599"/>
              <a:gd name="connsiteY600" fmla="*/ 1251727 h 4966483"/>
              <a:gd name="connsiteX601" fmla="*/ 3676823 w 4027599"/>
              <a:gd name="connsiteY601" fmla="*/ 857121 h 4966483"/>
              <a:gd name="connsiteX602" fmla="*/ 3326760 w 4027599"/>
              <a:gd name="connsiteY602" fmla="*/ 857121 h 4966483"/>
              <a:gd name="connsiteX603" fmla="*/ 3655431 w 4027599"/>
              <a:gd name="connsiteY603" fmla="*/ 857121 h 4966483"/>
              <a:gd name="connsiteX604" fmla="*/ 3634634 w 4027599"/>
              <a:gd name="connsiteY604" fmla="*/ 1244801 h 4966483"/>
              <a:gd name="connsiteX605" fmla="*/ 3314277 w 4027599"/>
              <a:gd name="connsiteY605" fmla="*/ 1227951 h 4966483"/>
              <a:gd name="connsiteX606" fmla="*/ 3326760 w 4027599"/>
              <a:gd name="connsiteY606" fmla="*/ 857121 h 4966483"/>
              <a:gd name="connsiteX607" fmla="*/ 2985645 w 4027599"/>
              <a:gd name="connsiteY607" fmla="*/ 857121 h 4966483"/>
              <a:gd name="connsiteX608" fmla="*/ 3298775 w 4027599"/>
              <a:gd name="connsiteY608" fmla="*/ 857121 h 4966483"/>
              <a:gd name="connsiteX609" fmla="*/ 3282071 w 4027599"/>
              <a:gd name="connsiteY609" fmla="*/ 1229289 h 4966483"/>
              <a:gd name="connsiteX610" fmla="*/ 2973122 w 4027599"/>
              <a:gd name="connsiteY610" fmla="*/ 1208141 h 4966483"/>
              <a:gd name="connsiteX611" fmla="*/ 2985645 w 4027599"/>
              <a:gd name="connsiteY611" fmla="*/ 857121 h 4966483"/>
              <a:gd name="connsiteX612" fmla="*/ 2624964 w 4027599"/>
              <a:gd name="connsiteY612" fmla="*/ 857121 h 4966483"/>
              <a:gd name="connsiteX613" fmla="*/ 2926606 w 4027599"/>
              <a:gd name="connsiteY613" fmla="*/ 857121 h 4966483"/>
              <a:gd name="connsiteX614" fmla="*/ 2913859 w 4027599"/>
              <a:gd name="connsiteY614" fmla="*/ 1213787 h 4966483"/>
              <a:gd name="connsiteX615" fmla="*/ 2616466 w 4027599"/>
              <a:gd name="connsiteY615" fmla="*/ 1188009 h 4966483"/>
              <a:gd name="connsiteX616" fmla="*/ 2624964 w 4027599"/>
              <a:gd name="connsiteY616" fmla="*/ 857121 h 4966483"/>
              <a:gd name="connsiteX617" fmla="*/ 2310595 w 4027599"/>
              <a:gd name="connsiteY617" fmla="*/ 857121 h 4966483"/>
              <a:gd name="connsiteX618" fmla="*/ 2600964 w 4027599"/>
              <a:gd name="connsiteY618" fmla="*/ 861350 h 4966483"/>
              <a:gd name="connsiteX619" fmla="*/ 2592427 w 4027599"/>
              <a:gd name="connsiteY619" fmla="*/ 1182773 h 4966483"/>
              <a:gd name="connsiteX620" fmla="*/ 2306326 w 4027599"/>
              <a:gd name="connsiteY620" fmla="*/ 1153175 h 4966483"/>
              <a:gd name="connsiteX621" fmla="*/ 2310595 w 4027599"/>
              <a:gd name="connsiteY621" fmla="*/ 857121 h 4966483"/>
              <a:gd name="connsiteX622" fmla="*/ 2015917 w 4027599"/>
              <a:gd name="connsiteY622" fmla="*/ 857121 h 4966483"/>
              <a:gd name="connsiteX623" fmla="*/ 2290814 w 4027599"/>
              <a:gd name="connsiteY623" fmla="*/ 857121 h 4966483"/>
              <a:gd name="connsiteX624" fmla="*/ 2282355 w 4027599"/>
              <a:gd name="connsiteY624" fmla="*/ 1151759 h 4966483"/>
              <a:gd name="connsiteX625" fmla="*/ 2011688 w 4027599"/>
              <a:gd name="connsiteY625" fmla="*/ 1117600 h 4966483"/>
              <a:gd name="connsiteX626" fmla="*/ 2015917 w 4027599"/>
              <a:gd name="connsiteY626" fmla="*/ 857121 h 4966483"/>
              <a:gd name="connsiteX627" fmla="*/ 1736811 w 4027599"/>
              <a:gd name="connsiteY627" fmla="*/ 857121 h 4966483"/>
              <a:gd name="connsiteX628" fmla="*/ 1996186 w 4027599"/>
              <a:gd name="connsiteY628" fmla="*/ 861194 h 4966483"/>
              <a:gd name="connsiteX629" fmla="*/ 1991936 w 4027599"/>
              <a:gd name="connsiteY629" fmla="*/ 1105233 h 4966483"/>
              <a:gd name="connsiteX630" fmla="*/ 1732562 w 4027599"/>
              <a:gd name="connsiteY630" fmla="*/ 1068632 h 4966483"/>
              <a:gd name="connsiteX631" fmla="*/ 1736811 w 4027599"/>
              <a:gd name="connsiteY631" fmla="*/ 857121 h 4966483"/>
              <a:gd name="connsiteX632" fmla="*/ 1468947 w 4027599"/>
              <a:gd name="connsiteY632" fmla="*/ 857121 h 4966483"/>
              <a:gd name="connsiteX633" fmla="*/ 1717059 w 4027599"/>
              <a:gd name="connsiteY633" fmla="*/ 857121 h 4966483"/>
              <a:gd name="connsiteX634" fmla="*/ 1717059 w 4027599"/>
              <a:gd name="connsiteY634" fmla="*/ 1074219 h 4966483"/>
              <a:gd name="connsiteX635" fmla="*/ 1468947 w 4027599"/>
              <a:gd name="connsiteY635" fmla="*/ 1031649 h 4966483"/>
              <a:gd name="connsiteX636" fmla="*/ 1468947 w 4027599"/>
              <a:gd name="connsiteY636" fmla="*/ 857121 h 4966483"/>
              <a:gd name="connsiteX637" fmla="*/ 1205323 w 4027599"/>
              <a:gd name="connsiteY637" fmla="*/ 857121 h 4966483"/>
              <a:gd name="connsiteX638" fmla="*/ 1437933 w 4027599"/>
              <a:gd name="connsiteY638" fmla="*/ 860999 h 4966483"/>
              <a:gd name="connsiteX639" fmla="*/ 1437933 w 4027599"/>
              <a:gd name="connsiteY639" fmla="*/ 1012191 h 4966483"/>
              <a:gd name="connsiteX640" fmla="*/ 1205323 w 4027599"/>
              <a:gd name="connsiteY640" fmla="*/ 965675 h 4966483"/>
              <a:gd name="connsiteX641" fmla="*/ 1205323 w 4027599"/>
              <a:gd name="connsiteY641" fmla="*/ 857121 h 4966483"/>
              <a:gd name="connsiteX642" fmla="*/ 972723 w 4027599"/>
              <a:gd name="connsiteY642" fmla="*/ 841619 h 4966483"/>
              <a:gd name="connsiteX643" fmla="*/ 1189821 w 4027599"/>
              <a:gd name="connsiteY643" fmla="*/ 846053 h 4966483"/>
              <a:gd name="connsiteX644" fmla="*/ 1189821 w 4027599"/>
              <a:gd name="connsiteY644" fmla="*/ 965675 h 4966483"/>
              <a:gd name="connsiteX645" fmla="*/ 972723 w 4027599"/>
              <a:gd name="connsiteY645" fmla="*/ 908081 h 4966483"/>
              <a:gd name="connsiteX646" fmla="*/ 972723 w 4027599"/>
              <a:gd name="connsiteY646" fmla="*/ 841619 h 4966483"/>
              <a:gd name="connsiteX647" fmla="*/ 740113 w 4027599"/>
              <a:gd name="connsiteY647" fmla="*/ 841619 h 4966483"/>
              <a:gd name="connsiteX648" fmla="*/ 941709 w 4027599"/>
              <a:gd name="connsiteY648" fmla="*/ 1159427 h 4966483"/>
              <a:gd name="connsiteX649" fmla="*/ 941709 w 4027599"/>
              <a:gd name="connsiteY649" fmla="*/ 1213787 h 4966483"/>
              <a:gd name="connsiteX650" fmla="*/ 740113 w 4027599"/>
              <a:gd name="connsiteY650" fmla="*/ 841619 h 4966483"/>
              <a:gd name="connsiteX651" fmla="*/ 740113 w 4027599"/>
              <a:gd name="connsiteY651" fmla="*/ 841619 h 4966483"/>
              <a:gd name="connsiteX652" fmla="*/ 941709 w 4027599"/>
              <a:gd name="connsiteY652" fmla="*/ 1097282 h 4966483"/>
              <a:gd name="connsiteX653" fmla="*/ 937509 w 4027599"/>
              <a:gd name="connsiteY653" fmla="*/ 1151759 h 4966483"/>
              <a:gd name="connsiteX654" fmla="*/ 740113 w 4027599"/>
              <a:gd name="connsiteY654" fmla="*/ 841619 h 4966483"/>
              <a:gd name="connsiteX655" fmla="*/ 740113 w 4027599"/>
              <a:gd name="connsiteY655" fmla="*/ 841619 h 4966483"/>
              <a:gd name="connsiteX656" fmla="*/ 941709 w 4027599"/>
              <a:gd name="connsiteY656" fmla="*/ 1035068 h 4966483"/>
              <a:gd name="connsiteX657" fmla="*/ 941709 w 4027599"/>
              <a:gd name="connsiteY657" fmla="*/ 1089731 h 4966483"/>
              <a:gd name="connsiteX658" fmla="*/ 740113 w 4027599"/>
              <a:gd name="connsiteY658" fmla="*/ 841619 h 4966483"/>
              <a:gd name="connsiteX659" fmla="*/ 740113 w 4027599"/>
              <a:gd name="connsiteY659" fmla="*/ 841619 h 4966483"/>
              <a:gd name="connsiteX660" fmla="*/ 941709 w 4027599"/>
              <a:gd name="connsiteY660" fmla="*/ 968498 h 4966483"/>
              <a:gd name="connsiteX661" fmla="*/ 941709 w 4027599"/>
              <a:gd name="connsiteY661" fmla="*/ 1027703 h 4966483"/>
              <a:gd name="connsiteX662" fmla="*/ 740113 w 4027599"/>
              <a:gd name="connsiteY662" fmla="*/ 841619 h 4966483"/>
              <a:gd name="connsiteX663" fmla="*/ 740113 w 4027599"/>
              <a:gd name="connsiteY663" fmla="*/ 841619 h 4966483"/>
              <a:gd name="connsiteX664" fmla="*/ 941709 w 4027599"/>
              <a:gd name="connsiteY664" fmla="*/ 905786 h 4966483"/>
              <a:gd name="connsiteX665" fmla="*/ 941709 w 4027599"/>
              <a:gd name="connsiteY665" fmla="*/ 965675 h 4966483"/>
              <a:gd name="connsiteX666" fmla="*/ 740113 w 4027599"/>
              <a:gd name="connsiteY666" fmla="*/ 841619 h 4966483"/>
              <a:gd name="connsiteX667" fmla="*/ 740113 w 4027599"/>
              <a:gd name="connsiteY667" fmla="*/ 841619 h 4966483"/>
              <a:gd name="connsiteX668" fmla="*/ 941709 w 4027599"/>
              <a:gd name="connsiteY668" fmla="*/ 841619 h 4966483"/>
              <a:gd name="connsiteX669" fmla="*/ 941709 w 4027599"/>
              <a:gd name="connsiteY669" fmla="*/ 903647 h 4966483"/>
              <a:gd name="connsiteX670" fmla="*/ 740113 w 4027599"/>
              <a:gd name="connsiteY670" fmla="*/ 841619 h 4966483"/>
              <a:gd name="connsiteX671" fmla="*/ 941709 w 4027599"/>
              <a:gd name="connsiteY671" fmla="*/ 779591 h 4966483"/>
              <a:gd name="connsiteX672" fmla="*/ 941709 w 4027599"/>
              <a:gd name="connsiteY672" fmla="*/ 837477 h 4966483"/>
              <a:gd name="connsiteX673" fmla="*/ 740113 w 4027599"/>
              <a:gd name="connsiteY673" fmla="*/ 841619 h 4966483"/>
              <a:gd name="connsiteX674" fmla="*/ 941709 w 4027599"/>
              <a:gd name="connsiteY674" fmla="*/ 779591 h 4966483"/>
              <a:gd name="connsiteX675" fmla="*/ 1189821 w 4027599"/>
              <a:gd name="connsiteY675" fmla="*/ 717562 h 4966483"/>
              <a:gd name="connsiteX676" fmla="*/ 1189821 w 4027599"/>
              <a:gd name="connsiteY676" fmla="*/ 837018 h 4966483"/>
              <a:gd name="connsiteX677" fmla="*/ 972723 w 4027599"/>
              <a:gd name="connsiteY677" fmla="*/ 841619 h 4966483"/>
              <a:gd name="connsiteX678" fmla="*/ 972723 w 4027599"/>
              <a:gd name="connsiteY678" fmla="*/ 777295 h 4966483"/>
              <a:gd name="connsiteX679" fmla="*/ 1189821 w 4027599"/>
              <a:gd name="connsiteY679" fmla="*/ 717562 h 4966483"/>
              <a:gd name="connsiteX680" fmla="*/ 941709 w 4027599"/>
              <a:gd name="connsiteY680" fmla="*/ 717562 h 4966483"/>
              <a:gd name="connsiteX681" fmla="*/ 941709 w 4027599"/>
              <a:gd name="connsiteY681" fmla="*/ 771317 h 4966483"/>
              <a:gd name="connsiteX682" fmla="*/ 740113 w 4027599"/>
              <a:gd name="connsiteY682" fmla="*/ 841619 h 4966483"/>
              <a:gd name="connsiteX683" fmla="*/ 941709 w 4027599"/>
              <a:gd name="connsiteY683" fmla="*/ 717562 h 4966483"/>
              <a:gd name="connsiteX684" fmla="*/ 1437933 w 4027599"/>
              <a:gd name="connsiteY684" fmla="*/ 671037 h 4966483"/>
              <a:gd name="connsiteX685" fmla="*/ 1437933 w 4027599"/>
              <a:gd name="connsiteY685" fmla="*/ 841619 h 4966483"/>
              <a:gd name="connsiteX686" fmla="*/ 1205323 w 4027599"/>
              <a:gd name="connsiteY686" fmla="*/ 841619 h 4966483"/>
              <a:gd name="connsiteX687" fmla="*/ 1205323 w 4027599"/>
              <a:gd name="connsiteY687" fmla="*/ 722212 h 4966483"/>
              <a:gd name="connsiteX688" fmla="*/ 1437933 w 4027599"/>
              <a:gd name="connsiteY688" fmla="*/ 671037 h 4966483"/>
              <a:gd name="connsiteX689" fmla="*/ 941709 w 4027599"/>
              <a:gd name="connsiteY689" fmla="*/ 655534 h 4966483"/>
              <a:gd name="connsiteX690" fmla="*/ 941709 w 4027599"/>
              <a:gd name="connsiteY690" fmla="*/ 713421 h 4966483"/>
              <a:gd name="connsiteX691" fmla="*/ 740113 w 4027599"/>
              <a:gd name="connsiteY691" fmla="*/ 841619 h 4966483"/>
              <a:gd name="connsiteX692" fmla="*/ 941709 w 4027599"/>
              <a:gd name="connsiteY692" fmla="*/ 655534 h 4966483"/>
              <a:gd name="connsiteX693" fmla="*/ 1717059 w 4027599"/>
              <a:gd name="connsiteY693" fmla="*/ 609009 h 4966483"/>
              <a:gd name="connsiteX694" fmla="*/ 1717059 w 4027599"/>
              <a:gd name="connsiteY694" fmla="*/ 826107 h 4966483"/>
              <a:gd name="connsiteX695" fmla="*/ 1468947 w 4027599"/>
              <a:gd name="connsiteY695" fmla="*/ 826107 h 4966483"/>
              <a:gd name="connsiteX696" fmla="*/ 1468947 w 4027599"/>
              <a:gd name="connsiteY696" fmla="*/ 655827 h 4966483"/>
              <a:gd name="connsiteX697" fmla="*/ 1717059 w 4027599"/>
              <a:gd name="connsiteY697" fmla="*/ 609009 h 4966483"/>
              <a:gd name="connsiteX698" fmla="*/ 1189821 w 4027599"/>
              <a:gd name="connsiteY698" fmla="*/ 593506 h 4966483"/>
              <a:gd name="connsiteX699" fmla="*/ 1189821 w 4027599"/>
              <a:gd name="connsiteY699" fmla="*/ 703164 h 4966483"/>
              <a:gd name="connsiteX700" fmla="*/ 972723 w 4027599"/>
              <a:gd name="connsiteY700" fmla="*/ 764088 h 4966483"/>
              <a:gd name="connsiteX701" fmla="*/ 972723 w 4027599"/>
              <a:gd name="connsiteY701" fmla="*/ 703164 h 4966483"/>
              <a:gd name="connsiteX702" fmla="*/ 1189821 w 4027599"/>
              <a:gd name="connsiteY702" fmla="*/ 593506 h 4966483"/>
              <a:gd name="connsiteX703" fmla="*/ 941709 w 4027599"/>
              <a:gd name="connsiteY703" fmla="*/ 593506 h 4966483"/>
              <a:gd name="connsiteX704" fmla="*/ 941709 w 4027599"/>
              <a:gd name="connsiteY704" fmla="*/ 651392 h 4966483"/>
              <a:gd name="connsiteX705" fmla="*/ 740113 w 4027599"/>
              <a:gd name="connsiteY705" fmla="*/ 841619 h 4966483"/>
              <a:gd name="connsiteX706" fmla="*/ 941709 w 4027599"/>
              <a:gd name="connsiteY706" fmla="*/ 593506 h 4966483"/>
              <a:gd name="connsiteX707" fmla="*/ 1991936 w 4027599"/>
              <a:gd name="connsiteY707" fmla="*/ 562492 h 4966483"/>
              <a:gd name="connsiteX708" fmla="*/ 1996186 w 4027599"/>
              <a:gd name="connsiteY708" fmla="*/ 821858 h 4966483"/>
              <a:gd name="connsiteX709" fmla="*/ 1736811 w 4027599"/>
              <a:gd name="connsiteY709" fmla="*/ 826116 h 4966483"/>
              <a:gd name="connsiteX710" fmla="*/ 1732562 w 4027599"/>
              <a:gd name="connsiteY710" fmla="*/ 605013 h 4966483"/>
              <a:gd name="connsiteX711" fmla="*/ 1991936 w 4027599"/>
              <a:gd name="connsiteY711" fmla="*/ 562492 h 4966483"/>
              <a:gd name="connsiteX712" fmla="*/ 2282355 w 4027599"/>
              <a:gd name="connsiteY712" fmla="*/ 531478 h 4966483"/>
              <a:gd name="connsiteX713" fmla="*/ 2290814 w 4027599"/>
              <a:gd name="connsiteY713" fmla="*/ 821906 h 4966483"/>
              <a:gd name="connsiteX714" fmla="*/ 2015917 w 4027599"/>
              <a:gd name="connsiteY714" fmla="*/ 826116 h 4966483"/>
              <a:gd name="connsiteX715" fmla="*/ 2011688 w 4027599"/>
              <a:gd name="connsiteY715" fmla="*/ 565149 h 4966483"/>
              <a:gd name="connsiteX716" fmla="*/ 2282355 w 4027599"/>
              <a:gd name="connsiteY716" fmla="*/ 531478 h 4966483"/>
              <a:gd name="connsiteX717" fmla="*/ 937509 w 4027599"/>
              <a:gd name="connsiteY717" fmla="*/ 531478 h 4966483"/>
              <a:gd name="connsiteX718" fmla="*/ 941709 w 4027599"/>
              <a:gd name="connsiteY718" fmla="*/ 585233 h 4966483"/>
              <a:gd name="connsiteX719" fmla="*/ 740113 w 4027599"/>
              <a:gd name="connsiteY719" fmla="*/ 841619 h 4966483"/>
              <a:gd name="connsiteX720" fmla="*/ 937509 w 4027599"/>
              <a:gd name="connsiteY720" fmla="*/ 531478 h 4966483"/>
              <a:gd name="connsiteX721" fmla="*/ 2592544 w 4027599"/>
              <a:gd name="connsiteY721" fmla="*/ 500464 h 4966483"/>
              <a:gd name="connsiteX722" fmla="*/ 2600964 w 4027599"/>
              <a:gd name="connsiteY722" fmla="*/ 826116 h 4966483"/>
              <a:gd name="connsiteX723" fmla="*/ 2314746 w 4027599"/>
              <a:gd name="connsiteY723" fmla="*/ 826116 h 4966483"/>
              <a:gd name="connsiteX724" fmla="*/ 2306326 w 4027599"/>
              <a:gd name="connsiteY724" fmla="*/ 530062 h 4966483"/>
              <a:gd name="connsiteX725" fmla="*/ 2592544 w 4027599"/>
              <a:gd name="connsiteY725" fmla="*/ 500464 h 4966483"/>
              <a:gd name="connsiteX726" fmla="*/ 1418407 w 4027599"/>
              <a:gd name="connsiteY726" fmla="*/ 484952 h 4966483"/>
              <a:gd name="connsiteX727" fmla="*/ 1422421 w 4027599"/>
              <a:gd name="connsiteY727" fmla="*/ 644701 h 4966483"/>
              <a:gd name="connsiteX728" fmla="*/ 1205323 w 4027599"/>
              <a:gd name="connsiteY728" fmla="*/ 702051 h 4966483"/>
              <a:gd name="connsiteX729" fmla="*/ 1205323 w 4027599"/>
              <a:gd name="connsiteY729" fmla="*/ 587352 h 4966483"/>
              <a:gd name="connsiteX730" fmla="*/ 1418407 w 4027599"/>
              <a:gd name="connsiteY730" fmla="*/ 484952 h 4966483"/>
              <a:gd name="connsiteX731" fmla="*/ 2914035 w 4027599"/>
              <a:gd name="connsiteY731" fmla="*/ 469450 h 4966483"/>
              <a:gd name="connsiteX732" fmla="*/ 2926606 w 4027599"/>
              <a:gd name="connsiteY732" fmla="*/ 821818 h 4966483"/>
              <a:gd name="connsiteX733" fmla="*/ 2629038 w 4027599"/>
              <a:gd name="connsiteY733" fmla="*/ 826116 h 4966483"/>
              <a:gd name="connsiteX734" fmla="*/ 2616466 w 4027599"/>
              <a:gd name="connsiteY734" fmla="*/ 495229 h 4966483"/>
              <a:gd name="connsiteX735" fmla="*/ 2914035 w 4027599"/>
              <a:gd name="connsiteY735" fmla="*/ 469450 h 4966483"/>
              <a:gd name="connsiteX736" fmla="*/ 1185562 w 4027599"/>
              <a:gd name="connsiteY736" fmla="*/ 469450 h 4966483"/>
              <a:gd name="connsiteX737" fmla="*/ 1189821 w 4027599"/>
              <a:gd name="connsiteY737" fmla="*/ 583641 h 4966483"/>
              <a:gd name="connsiteX738" fmla="*/ 972723 w 4027599"/>
              <a:gd name="connsiteY738" fmla="*/ 702060 h 4966483"/>
              <a:gd name="connsiteX739" fmla="*/ 972723 w 4027599"/>
              <a:gd name="connsiteY739" fmla="*/ 638616 h 4966483"/>
              <a:gd name="connsiteX740" fmla="*/ 1185562 w 4027599"/>
              <a:gd name="connsiteY740" fmla="*/ 469450 h 4966483"/>
              <a:gd name="connsiteX741" fmla="*/ 941709 w 4027599"/>
              <a:gd name="connsiteY741" fmla="*/ 469450 h 4966483"/>
              <a:gd name="connsiteX742" fmla="*/ 941709 w 4027599"/>
              <a:gd name="connsiteY742" fmla="*/ 523205 h 4966483"/>
              <a:gd name="connsiteX743" fmla="*/ 740113 w 4027599"/>
              <a:gd name="connsiteY743" fmla="*/ 841619 h 4966483"/>
              <a:gd name="connsiteX744" fmla="*/ 941709 w 4027599"/>
              <a:gd name="connsiteY744" fmla="*/ 469450 h 4966483"/>
              <a:gd name="connsiteX745" fmla="*/ 3282071 w 4027599"/>
              <a:gd name="connsiteY745" fmla="*/ 453938 h 4966483"/>
              <a:gd name="connsiteX746" fmla="*/ 3298775 w 4027599"/>
              <a:gd name="connsiteY746" fmla="*/ 810605 h 4966483"/>
              <a:gd name="connsiteX747" fmla="*/ 2985645 w 4027599"/>
              <a:gd name="connsiteY747" fmla="*/ 810605 h 4966483"/>
              <a:gd name="connsiteX748" fmla="*/ 2973122 w 4027599"/>
              <a:gd name="connsiteY748" fmla="*/ 474198 h 4966483"/>
              <a:gd name="connsiteX749" fmla="*/ 3282071 w 4027599"/>
              <a:gd name="connsiteY749" fmla="*/ 453938 h 4966483"/>
              <a:gd name="connsiteX750" fmla="*/ 3634879 w 4027599"/>
              <a:gd name="connsiteY750" fmla="*/ 438436 h 4966483"/>
              <a:gd name="connsiteX751" fmla="*/ 3655431 w 4027599"/>
              <a:gd name="connsiteY751" fmla="*/ 810605 h 4966483"/>
              <a:gd name="connsiteX752" fmla="*/ 3330717 w 4027599"/>
              <a:gd name="connsiteY752" fmla="*/ 810605 h 4966483"/>
              <a:gd name="connsiteX753" fmla="*/ 3314277 w 4027599"/>
              <a:gd name="connsiteY753" fmla="*/ 454612 h 4966483"/>
              <a:gd name="connsiteX754" fmla="*/ 3634879 w 4027599"/>
              <a:gd name="connsiteY754" fmla="*/ 438436 h 4966483"/>
              <a:gd name="connsiteX755" fmla="*/ 4001938 w 4027599"/>
              <a:gd name="connsiteY755" fmla="*/ 422924 h 4966483"/>
              <a:gd name="connsiteX756" fmla="*/ 4027599 w 4027599"/>
              <a:gd name="connsiteY756" fmla="*/ 806482 h 4966483"/>
              <a:gd name="connsiteX757" fmla="*/ 3676823 w 4027599"/>
              <a:gd name="connsiteY757" fmla="*/ 810605 h 4966483"/>
              <a:gd name="connsiteX758" fmla="*/ 3655431 w 4027599"/>
              <a:gd name="connsiteY758" fmla="*/ 431169 h 4966483"/>
              <a:gd name="connsiteX759" fmla="*/ 4001938 w 4027599"/>
              <a:gd name="connsiteY759" fmla="*/ 422924 h 4966483"/>
              <a:gd name="connsiteX760" fmla="*/ 1708649 w 4027599"/>
              <a:gd name="connsiteY760" fmla="*/ 376408 h 4966483"/>
              <a:gd name="connsiteX761" fmla="*/ 1717059 w 4027599"/>
              <a:gd name="connsiteY761" fmla="*/ 589814 h 4966483"/>
              <a:gd name="connsiteX762" fmla="*/ 1477357 w 4027599"/>
              <a:gd name="connsiteY762" fmla="*/ 640032 h 4966483"/>
              <a:gd name="connsiteX763" fmla="*/ 1468947 w 4027599"/>
              <a:gd name="connsiteY763" fmla="*/ 468464 h 4966483"/>
              <a:gd name="connsiteX764" fmla="*/ 1708649 w 4027599"/>
              <a:gd name="connsiteY764" fmla="*/ 376408 h 4966483"/>
              <a:gd name="connsiteX765" fmla="*/ 1165801 w 4027599"/>
              <a:gd name="connsiteY765" fmla="*/ 345394 h 4966483"/>
              <a:gd name="connsiteX766" fmla="*/ 1174309 w 4027599"/>
              <a:gd name="connsiteY766" fmla="*/ 460688 h 4966483"/>
              <a:gd name="connsiteX767" fmla="*/ 961470 w 4027599"/>
              <a:gd name="connsiteY767" fmla="*/ 640032 h 4966483"/>
              <a:gd name="connsiteX768" fmla="*/ 957211 w 4027599"/>
              <a:gd name="connsiteY768" fmla="*/ 580251 h 4966483"/>
              <a:gd name="connsiteX769" fmla="*/ 1165801 w 4027599"/>
              <a:gd name="connsiteY769" fmla="*/ 345394 h 4966483"/>
              <a:gd name="connsiteX770" fmla="*/ 1414382 w 4027599"/>
              <a:gd name="connsiteY770" fmla="*/ 298868 h 4966483"/>
              <a:gd name="connsiteX771" fmla="*/ 1422421 w 4027599"/>
              <a:gd name="connsiteY771" fmla="*/ 466344 h 4966483"/>
              <a:gd name="connsiteX772" fmla="*/ 1205323 w 4027599"/>
              <a:gd name="connsiteY772" fmla="*/ 577995 h 4966483"/>
              <a:gd name="connsiteX773" fmla="*/ 1205323 w 4027599"/>
              <a:gd name="connsiteY773" fmla="*/ 457758 h 4966483"/>
              <a:gd name="connsiteX774" fmla="*/ 1414382 w 4027599"/>
              <a:gd name="connsiteY774" fmla="*/ 298868 h 4966483"/>
              <a:gd name="connsiteX775" fmla="*/ 1979453 w 4027599"/>
              <a:gd name="connsiteY775" fmla="*/ 283366 h 4966483"/>
              <a:gd name="connsiteX776" fmla="*/ 1996186 w 4027599"/>
              <a:gd name="connsiteY776" fmla="*/ 532358 h 4966483"/>
              <a:gd name="connsiteX777" fmla="*/ 1740933 w 4027599"/>
              <a:gd name="connsiteY777" fmla="*/ 578004 h 4966483"/>
              <a:gd name="connsiteX778" fmla="*/ 1732562 w 4027599"/>
              <a:gd name="connsiteY778" fmla="*/ 362215 h 4966483"/>
              <a:gd name="connsiteX779" fmla="*/ 1979453 w 4027599"/>
              <a:gd name="connsiteY779" fmla="*/ 283366 h 4966483"/>
              <a:gd name="connsiteX780" fmla="*/ 2269158 w 4027599"/>
              <a:gd name="connsiteY780" fmla="*/ 205826 h 4966483"/>
              <a:gd name="connsiteX781" fmla="*/ 2290824 w 4027599"/>
              <a:gd name="connsiteY781" fmla="*/ 493900 h 4966483"/>
              <a:gd name="connsiteX782" fmla="*/ 2013514 w 4027599"/>
              <a:gd name="connsiteY782" fmla="*/ 531478 h 4966483"/>
              <a:gd name="connsiteX783" fmla="*/ 1996186 w 4027599"/>
              <a:gd name="connsiteY783" fmla="*/ 276802 h 4966483"/>
              <a:gd name="connsiteX784" fmla="*/ 2269158 w 4027599"/>
              <a:gd name="connsiteY784" fmla="*/ 205826 h 4966483"/>
              <a:gd name="connsiteX785" fmla="*/ 2560905 w 4027599"/>
              <a:gd name="connsiteY785" fmla="*/ 143798 h 4966483"/>
              <a:gd name="connsiteX786" fmla="*/ 2585452 w 4027599"/>
              <a:gd name="connsiteY786" fmla="*/ 452463 h 4966483"/>
              <a:gd name="connsiteX787" fmla="*/ 2311278 w 4027599"/>
              <a:gd name="connsiteY787" fmla="*/ 484952 h 4966483"/>
              <a:gd name="connsiteX788" fmla="*/ 2290814 w 4027599"/>
              <a:gd name="connsiteY788" fmla="*/ 200659 h 4966483"/>
              <a:gd name="connsiteX789" fmla="*/ 2560905 w 4027599"/>
              <a:gd name="connsiteY789" fmla="*/ 143798 h 4966483"/>
              <a:gd name="connsiteX790" fmla="*/ 1684727 w 4027599"/>
              <a:gd name="connsiteY790" fmla="*/ 143798 h 4966483"/>
              <a:gd name="connsiteX791" fmla="*/ 1701548 w 4027599"/>
              <a:gd name="connsiteY791" fmla="*/ 356217 h 4966483"/>
              <a:gd name="connsiteX792" fmla="*/ 1461846 w 4027599"/>
              <a:gd name="connsiteY792" fmla="*/ 453938 h 4966483"/>
              <a:gd name="connsiteX793" fmla="*/ 1453435 w 4027599"/>
              <a:gd name="connsiteY793" fmla="*/ 283991 h 4966483"/>
              <a:gd name="connsiteX794" fmla="*/ 1684727 w 4027599"/>
              <a:gd name="connsiteY794" fmla="*/ 143798 h 4966483"/>
              <a:gd name="connsiteX795" fmla="*/ 1150582 w 4027599"/>
              <a:gd name="connsiteY795" fmla="*/ 97282 h 4966483"/>
              <a:gd name="connsiteX796" fmla="*/ 1158807 w 4027599"/>
              <a:gd name="connsiteY796" fmla="*/ 205348 h 4966483"/>
              <a:gd name="connsiteX797" fmla="*/ 989260 w 4027599"/>
              <a:gd name="connsiteY797" fmla="*/ 458715 h 4966483"/>
              <a:gd name="connsiteX798" fmla="*/ 1169884 w 4027599"/>
              <a:gd name="connsiteY798" fmla="*/ 221338 h 4966483"/>
              <a:gd name="connsiteX799" fmla="*/ 1174309 w 4027599"/>
              <a:gd name="connsiteY799" fmla="*/ 332315 h 4966483"/>
              <a:gd name="connsiteX800" fmla="*/ 957211 w 4027599"/>
              <a:gd name="connsiteY800" fmla="*/ 562492 h 4966483"/>
              <a:gd name="connsiteX801" fmla="*/ 957211 w 4027599"/>
              <a:gd name="connsiteY801" fmla="*/ 500836 h 4966483"/>
              <a:gd name="connsiteX802" fmla="*/ 961021 w 4027599"/>
              <a:gd name="connsiteY802" fmla="*/ 495834 h 4966483"/>
              <a:gd name="connsiteX803" fmla="*/ 957211 w 4027599"/>
              <a:gd name="connsiteY803" fmla="*/ 438114 h 4966483"/>
              <a:gd name="connsiteX804" fmla="*/ 1150582 w 4027599"/>
              <a:gd name="connsiteY804" fmla="*/ 97282 h 4966483"/>
              <a:gd name="connsiteX805" fmla="*/ 2873526 w 4027599"/>
              <a:gd name="connsiteY805" fmla="*/ 81770 h 4966483"/>
              <a:gd name="connsiteX806" fmla="*/ 2911104 w 4027599"/>
              <a:gd name="connsiteY806" fmla="*/ 424986 h 4966483"/>
              <a:gd name="connsiteX807" fmla="*/ 2614679 w 4027599"/>
              <a:gd name="connsiteY807" fmla="*/ 453938 h 4966483"/>
              <a:gd name="connsiteX808" fmla="*/ 2585452 w 4027599"/>
              <a:gd name="connsiteY808" fmla="*/ 131393 h 4966483"/>
              <a:gd name="connsiteX809" fmla="*/ 2873526 w 4027599"/>
              <a:gd name="connsiteY809" fmla="*/ 81770 h 4966483"/>
              <a:gd name="connsiteX810" fmla="*/ 3222553 w 4027599"/>
              <a:gd name="connsiteY810" fmla="*/ 35254 h 4966483"/>
              <a:gd name="connsiteX811" fmla="*/ 3267761 w 4027599"/>
              <a:gd name="connsiteY811" fmla="*/ 402089 h 4966483"/>
              <a:gd name="connsiteX812" fmla="*/ 2963598 w 4027599"/>
              <a:gd name="connsiteY812" fmla="*/ 422934 h 4966483"/>
              <a:gd name="connsiteX813" fmla="*/ 2926606 w 4027599"/>
              <a:gd name="connsiteY813" fmla="*/ 72774 h 4966483"/>
              <a:gd name="connsiteX814" fmla="*/ 3222553 w 4027599"/>
              <a:gd name="connsiteY814" fmla="*/ 35254 h 4966483"/>
              <a:gd name="connsiteX815" fmla="*/ 0 w 4027599"/>
              <a:gd name="connsiteY815" fmla="*/ 28232 h 4966483"/>
              <a:gd name="connsiteX816" fmla="*/ 11288 w 4027599"/>
              <a:gd name="connsiteY816" fmla="*/ 35254 h 4966483"/>
              <a:gd name="connsiteX817" fmla="*/ 0 w 4027599"/>
              <a:gd name="connsiteY817" fmla="*/ 29321 h 4966483"/>
              <a:gd name="connsiteX818" fmla="*/ 0 w 4027599"/>
              <a:gd name="connsiteY818" fmla="*/ 26353 h 4966483"/>
              <a:gd name="connsiteX819" fmla="*/ 11288 w 4027599"/>
              <a:gd name="connsiteY819" fmla="*/ 35254 h 4966483"/>
              <a:gd name="connsiteX820" fmla="*/ 0 w 4027599"/>
              <a:gd name="connsiteY820" fmla="*/ 28062 h 4966483"/>
              <a:gd name="connsiteX821" fmla="*/ 0 w 4027599"/>
              <a:gd name="connsiteY821" fmla="*/ 23491 h 4966483"/>
              <a:gd name="connsiteX822" fmla="*/ 11288 w 4027599"/>
              <a:gd name="connsiteY822" fmla="*/ 35254 h 4966483"/>
              <a:gd name="connsiteX823" fmla="*/ 0 w 4027599"/>
              <a:gd name="connsiteY823" fmla="*/ 26082 h 4966483"/>
              <a:gd name="connsiteX824" fmla="*/ 0 w 4027599"/>
              <a:gd name="connsiteY824" fmla="*/ 17897 h 4966483"/>
              <a:gd name="connsiteX825" fmla="*/ 11288 w 4027599"/>
              <a:gd name="connsiteY825" fmla="*/ 35254 h 4966483"/>
              <a:gd name="connsiteX826" fmla="*/ 0 w 4027599"/>
              <a:gd name="connsiteY826" fmla="*/ 23025 h 4966483"/>
              <a:gd name="connsiteX827" fmla="*/ 3565876 w 4027599"/>
              <a:gd name="connsiteY827" fmla="*/ 4240 h 4966483"/>
              <a:gd name="connsiteX828" fmla="*/ 3624417 w 4027599"/>
              <a:gd name="connsiteY828" fmla="*/ 375598 h 4966483"/>
              <a:gd name="connsiteX829" fmla="*/ 3298247 w 4027599"/>
              <a:gd name="connsiteY829" fmla="*/ 391920 h 4966483"/>
              <a:gd name="connsiteX830" fmla="*/ 3252249 w 4027599"/>
              <a:gd name="connsiteY830" fmla="*/ 32802 h 4966483"/>
              <a:gd name="connsiteX831" fmla="*/ 3565876 w 4027599"/>
              <a:gd name="connsiteY831" fmla="*/ 4240 h 4966483"/>
              <a:gd name="connsiteX832" fmla="*/ 1955579 w 4027599"/>
              <a:gd name="connsiteY832" fmla="*/ 4240 h 4966483"/>
              <a:gd name="connsiteX833" fmla="*/ 1980683 w 4027599"/>
              <a:gd name="connsiteY833" fmla="*/ 261153 h 4966483"/>
              <a:gd name="connsiteX834" fmla="*/ 1729612 w 4027599"/>
              <a:gd name="connsiteY834" fmla="*/ 345394 h 4966483"/>
              <a:gd name="connsiteX835" fmla="*/ 1717059 w 4027599"/>
              <a:gd name="connsiteY835" fmla="*/ 130592 h 4966483"/>
              <a:gd name="connsiteX836" fmla="*/ 1955579 w 4027599"/>
              <a:gd name="connsiteY836" fmla="*/ 4240 h 4966483"/>
              <a:gd name="connsiteX837" fmla="*/ 0 w 4027599"/>
              <a:gd name="connsiteY837" fmla="*/ 2006 h 4966483"/>
              <a:gd name="connsiteX838" fmla="*/ 11288 w 4027599"/>
              <a:gd name="connsiteY838" fmla="*/ 35254 h 4966483"/>
              <a:gd name="connsiteX839" fmla="*/ 0 w 4027599"/>
              <a:gd name="connsiteY839" fmla="*/ 16911 h 4966483"/>
              <a:gd name="connsiteX840" fmla="*/ 3595183 w 4027599"/>
              <a:gd name="connsiteY840" fmla="*/ 0 h 4966483"/>
              <a:gd name="connsiteX841" fmla="*/ 3930037 w 4027599"/>
              <a:gd name="connsiteY841" fmla="*/ 0 h 4966483"/>
              <a:gd name="connsiteX842" fmla="*/ 3965284 w 4027599"/>
              <a:gd name="connsiteY842" fmla="*/ 168517 h 4966483"/>
              <a:gd name="connsiteX843" fmla="*/ 3996585 w 4027599"/>
              <a:gd name="connsiteY843" fmla="*/ 363807 h 4966483"/>
              <a:gd name="connsiteX844" fmla="*/ 3652823 w 4027599"/>
              <a:gd name="connsiteY844" fmla="*/ 376408 h 4966483"/>
              <a:gd name="connsiteX845" fmla="*/ 3627886 w 4027599"/>
              <a:gd name="connsiteY845" fmla="*/ 183214 h 4966483"/>
              <a:gd name="connsiteX846" fmla="*/ 2919796 w 4027599"/>
              <a:gd name="connsiteY846" fmla="*/ 0 h 4966483"/>
              <a:gd name="connsiteX847" fmla="*/ 3156008 w 4027599"/>
              <a:gd name="connsiteY847" fmla="*/ 0 h 4966483"/>
              <a:gd name="connsiteX848" fmla="*/ 2926069 w 4027599"/>
              <a:gd name="connsiteY848" fmla="*/ 35254 h 4966483"/>
              <a:gd name="connsiteX849" fmla="*/ 2571311 w 4027599"/>
              <a:gd name="connsiteY849" fmla="*/ 0 h 4966483"/>
              <a:gd name="connsiteX850" fmla="*/ 2871626 w 4027599"/>
              <a:gd name="connsiteY850" fmla="*/ 0 h 4966483"/>
              <a:gd name="connsiteX851" fmla="*/ 2880080 w 4027599"/>
              <a:gd name="connsiteY851" fmla="*/ 44231 h 4966483"/>
              <a:gd name="connsiteX852" fmla="*/ 2585833 w 4027599"/>
              <a:gd name="connsiteY852" fmla="*/ 97282 h 4966483"/>
              <a:gd name="connsiteX853" fmla="*/ 2257958 w 4027599"/>
              <a:gd name="connsiteY853" fmla="*/ 0 h 4966483"/>
              <a:gd name="connsiteX854" fmla="*/ 2538980 w 4027599"/>
              <a:gd name="connsiteY854" fmla="*/ 0 h 4966483"/>
              <a:gd name="connsiteX855" fmla="*/ 2554438 w 4027599"/>
              <a:gd name="connsiteY855" fmla="*/ 107392 h 4966483"/>
              <a:gd name="connsiteX856" fmla="*/ 2277832 w 4027599"/>
              <a:gd name="connsiteY856" fmla="*/ 174822 h 4966483"/>
              <a:gd name="connsiteX857" fmla="*/ 1981485 w 4027599"/>
              <a:gd name="connsiteY857" fmla="*/ 0 h 4966483"/>
              <a:gd name="connsiteX858" fmla="*/ 2240290 w 4027599"/>
              <a:gd name="connsiteY858" fmla="*/ 0 h 4966483"/>
              <a:gd name="connsiteX859" fmla="*/ 2259800 w 4027599"/>
              <a:gd name="connsiteY859" fmla="*/ 175350 h 4966483"/>
              <a:gd name="connsiteX860" fmla="*/ 2005299 w 4027599"/>
              <a:gd name="connsiteY860" fmla="*/ 252352 h 4966483"/>
              <a:gd name="connsiteX861" fmla="*/ 1697583 w 4027599"/>
              <a:gd name="connsiteY861" fmla="*/ 0 h 4966483"/>
              <a:gd name="connsiteX862" fmla="*/ 1893277 w 4027599"/>
              <a:gd name="connsiteY862" fmla="*/ 0 h 4966483"/>
              <a:gd name="connsiteX863" fmla="*/ 1707310 w 4027599"/>
              <a:gd name="connsiteY863" fmla="*/ 97282 h 4966483"/>
              <a:gd name="connsiteX864" fmla="*/ 1536558 w 4027599"/>
              <a:gd name="connsiteY864" fmla="*/ 0 h 4966483"/>
              <a:gd name="connsiteX865" fmla="*/ 1675080 w 4027599"/>
              <a:gd name="connsiteY865" fmla="*/ 0 h 4966483"/>
              <a:gd name="connsiteX866" fmla="*/ 1686045 w 4027599"/>
              <a:gd name="connsiteY866" fmla="*/ 109688 h 4966483"/>
              <a:gd name="connsiteX867" fmla="*/ 1450768 w 4027599"/>
              <a:gd name="connsiteY867" fmla="*/ 252352 h 4966483"/>
              <a:gd name="connsiteX868" fmla="*/ 1437933 w 4027599"/>
              <a:gd name="connsiteY868" fmla="*/ 80315 h 4966483"/>
              <a:gd name="connsiteX869" fmla="*/ 1432462 w 4027599"/>
              <a:gd name="connsiteY869" fmla="*/ 0 h 4966483"/>
              <a:gd name="connsiteX870" fmla="*/ 1514581 w 4027599"/>
              <a:gd name="connsiteY870" fmla="*/ 0 h 4966483"/>
              <a:gd name="connsiteX871" fmla="*/ 1438744 w 4027599"/>
              <a:gd name="connsiteY871" fmla="*/ 66268 h 4966483"/>
              <a:gd name="connsiteX872" fmla="*/ 1334082 w 4027599"/>
              <a:gd name="connsiteY872" fmla="*/ 0 h 4966483"/>
              <a:gd name="connsiteX873" fmla="*/ 1397685 w 4027599"/>
              <a:gd name="connsiteY873" fmla="*/ 0 h 4966483"/>
              <a:gd name="connsiteX874" fmla="*/ 1406919 w 4027599"/>
              <a:gd name="connsiteY874" fmla="*/ 94694 h 4966483"/>
              <a:gd name="connsiteX875" fmla="*/ 1204229 w 4027599"/>
              <a:gd name="connsiteY875" fmla="*/ 307845 h 4966483"/>
              <a:gd name="connsiteX876" fmla="*/ 1409508 w 4027599"/>
              <a:gd name="connsiteY876" fmla="*/ 112784 h 4966483"/>
              <a:gd name="connsiteX877" fmla="*/ 1422431 w 4027599"/>
              <a:gd name="connsiteY877" fmla="*/ 275610 h 4966483"/>
              <a:gd name="connsiteX878" fmla="*/ 1194129 w 4027599"/>
              <a:gd name="connsiteY878" fmla="*/ 438436 h 4966483"/>
              <a:gd name="connsiteX879" fmla="*/ 1189821 w 4027599"/>
              <a:gd name="connsiteY879" fmla="*/ 321531 h 4966483"/>
              <a:gd name="connsiteX880" fmla="*/ 1197977 w 4027599"/>
              <a:gd name="connsiteY880" fmla="*/ 313784 h 4966483"/>
              <a:gd name="connsiteX881" fmla="*/ 1189821 w 4027599"/>
              <a:gd name="connsiteY881" fmla="*/ 193763 h 4966483"/>
              <a:gd name="connsiteX882" fmla="*/ 1290180 w 4027599"/>
              <a:gd name="connsiteY882" fmla="*/ 57001 h 4966483"/>
              <a:gd name="connsiteX883" fmla="*/ 1210237 w 4027599"/>
              <a:gd name="connsiteY883" fmla="*/ 0 h 4966483"/>
              <a:gd name="connsiteX884" fmla="*/ 1320122 w 4027599"/>
              <a:gd name="connsiteY884" fmla="*/ 0 h 4966483"/>
              <a:gd name="connsiteX885" fmla="*/ 1182827 w 4027599"/>
              <a:gd name="connsiteY885" fmla="*/ 174812 h 4966483"/>
              <a:gd name="connsiteX886" fmla="*/ 1174309 w 4027599"/>
              <a:gd name="connsiteY886" fmla="*/ 56773 h 4966483"/>
              <a:gd name="connsiteX887" fmla="*/ 66865 w 4027599"/>
              <a:gd name="connsiteY887" fmla="*/ 0 h 4966483"/>
              <a:gd name="connsiteX888" fmla="*/ 77812 w 4027599"/>
              <a:gd name="connsiteY888" fmla="*/ 0 h 4966483"/>
              <a:gd name="connsiteX889" fmla="*/ 11288 w 4027599"/>
              <a:gd name="connsiteY889" fmla="*/ 35254 h 4966483"/>
              <a:gd name="connsiteX890" fmla="*/ 55995 w 4027599"/>
              <a:gd name="connsiteY890" fmla="*/ 0 h 4966483"/>
              <a:gd name="connsiteX891" fmla="*/ 65524 w 4027599"/>
              <a:gd name="connsiteY891" fmla="*/ 0 h 4966483"/>
              <a:gd name="connsiteX892" fmla="*/ 11288 w 4027599"/>
              <a:gd name="connsiteY892" fmla="*/ 35254 h 4966483"/>
              <a:gd name="connsiteX893" fmla="*/ 44381 w 4027599"/>
              <a:gd name="connsiteY893" fmla="*/ 0 h 4966483"/>
              <a:gd name="connsiteX894" fmla="*/ 54677 w 4027599"/>
              <a:gd name="connsiteY894" fmla="*/ 0 h 4966483"/>
              <a:gd name="connsiteX895" fmla="*/ 11288 w 4027599"/>
              <a:gd name="connsiteY895" fmla="*/ 35254 h 4966483"/>
              <a:gd name="connsiteX896" fmla="*/ 34029 w 4027599"/>
              <a:gd name="connsiteY896" fmla="*/ 0 h 4966483"/>
              <a:gd name="connsiteX897" fmla="*/ 43830 w 4027599"/>
              <a:gd name="connsiteY897" fmla="*/ 0 h 4966483"/>
              <a:gd name="connsiteX898" fmla="*/ 11288 w 4027599"/>
              <a:gd name="connsiteY898" fmla="*/ 35254 h 4966483"/>
              <a:gd name="connsiteX899" fmla="*/ 23258 w 4027599"/>
              <a:gd name="connsiteY899" fmla="*/ 0 h 4966483"/>
              <a:gd name="connsiteX900" fmla="*/ 32982 w 4027599"/>
              <a:gd name="connsiteY900" fmla="*/ 0 h 4966483"/>
              <a:gd name="connsiteX901" fmla="*/ 11288 w 4027599"/>
              <a:gd name="connsiteY901" fmla="*/ 35254 h 4966483"/>
              <a:gd name="connsiteX902" fmla="*/ 12062 w 4027599"/>
              <a:gd name="connsiteY902" fmla="*/ 0 h 4966483"/>
              <a:gd name="connsiteX903" fmla="*/ 22135 w 4027599"/>
              <a:gd name="connsiteY903" fmla="*/ 0 h 4966483"/>
              <a:gd name="connsiteX904" fmla="*/ 11288 w 4027599"/>
              <a:gd name="connsiteY904" fmla="*/ 35254 h 4966483"/>
              <a:gd name="connsiteX905" fmla="*/ 441 w 4027599"/>
              <a:gd name="connsiteY905" fmla="*/ 0 h 4966483"/>
              <a:gd name="connsiteX906" fmla="*/ 10513 w 4027599"/>
              <a:gd name="connsiteY906" fmla="*/ 0 h 4966483"/>
              <a:gd name="connsiteX907" fmla="*/ 11288 w 4027599"/>
              <a:gd name="connsiteY907" fmla="*/ 35254 h 496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</a:cxnLst>
            <a:rect l="l" t="t" r="r" b="b"/>
            <a:pathLst>
              <a:path w="4027599" h="4966483">
                <a:moveTo>
                  <a:pt x="421640" y="4594315"/>
                </a:moveTo>
                <a:cubicBezTo>
                  <a:pt x="425811" y="4709814"/>
                  <a:pt x="425811" y="4825323"/>
                  <a:pt x="429982" y="4940822"/>
                </a:cubicBezTo>
                <a:cubicBezTo>
                  <a:pt x="300759" y="4957926"/>
                  <a:pt x="171526" y="4966483"/>
                  <a:pt x="42302" y="4966483"/>
                </a:cubicBezTo>
                <a:cubicBezTo>
                  <a:pt x="42302" y="4846706"/>
                  <a:pt x="42302" y="4731207"/>
                  <a:pt x="42302" y="4615707"/>
                </a:cubicBezTo>
                <a:cubicBezTo>
                  <a:pt x="167354" y="4615707"/>
                  <a:pt x="292417" y="4607150"/>
                  <a:pt x="421640" y="4594315"/>
                </a:cubicBezTo>
                <a:close/>
                <a:moveTo>
                  <a:pt x="843177" y="4532287"/>
                </a:moveTo>
                <a:cubicBezTo>
                  <a:pt x="851578" y="4641486"/>
                  <a:pt x="859978" y="4750684"/>
                  <a:pt x="864179" y="4864073"/>
                </a:cubicBezTo>
                <a:cubicBezTo>
                  <a:pt x="733978" y="4893476"/>
                  <a:pt x="603788" y="4918668"/>
                  <a:pt x="473597" y="4935469"/>
                </a:cubicBezTo>
                <a:cubicBezTo>
                  <a:pt x="469397" y="4817880"/>
                  <a:pt x="469397" y="4704481"/>
                  <a:pt x="460996" y="4595282"/>
                </a:cubicBezTo>
                <a:cubicBezTo>
                  <a:pt x="591187" y="4578491"/>
                  <a:pt x="717187" y="4561689"/>
                  <a:pt x="843177" y="4532287"/>
                </a:cubicBezTo>
                <a:close/>
                <a:moveTo>
                  <a:pt x="1268465" y="4423733"/>
                </a:moveTo>
                <a:cubicBezTo>
                  <a:pt x="1281290" y="4525899"/>
                  <a:pt x="1289828" y="4632323"/>
                  <a:pt x="1298375" y="4738738"/>
                </a:cubicBezTo>
                <a:cubicBezTo>
                  <a:pt x="1165928" y="4785567"/>
                  <a:pt x="1033491" y="4823877"/>
                  <a:pt x="901044" y="4857929"/>
                </a:cubicBezTo>
                <a:cubicBezTo>
                  <a:pt x="896775" y="4742997"/>
                  <a:pt x="888228" y="4632323"/>
                  <a:pt x="879681" y="4525899"/>
                </a:cubicBezTo>
                <a:cubicBezTo>
                  <a:pt x="1007849" y="4496106"/>
                  <a:pt x="1140296" y="4462044"/>
                  <a:pt x="1268465" y="4423733"/>
                </a:cubicBezTo>
                <a:close/>
                <a:moveTo>
                  <a:pt x="1694886" y="4268663"/>
                </a:moveTo>
                <a:cubicBezTo>
                  <a:pt x="1711638" y="4361998"/>
                  <a:pt x="1724200" y="4459582"/>
                  <a:pt x="1732571" y="4552917"/>
                </a:cubicBezTo>
                <a:cubicBezTo>
                  <a:pt x="1602781" y="4616557"/>
                  <a:pt x="1472981" y="4671708"/>
                  <a:pt x="1343191" y="4718371"/>
                </a:cubicBezTo>
                <a:cubicBezTo>
                  <a:pt x="1334810" y="4616557"/>
                  <a:pt x="1326439" y="4510494"/>
                  <a:pt x="1313877" y="4408670"/>
                </a:cubicBezTo>
                <a:cubicBezTo>
                  <a:pt x="1439486" y="4370487"/>
                  <a:pt x="1565096" y="4323814"/>
                  <a:pt x="1694886" y="4268663"/>
                </a:cubicBezTo>
                <a:close/>
                <a:moveTo>
                  <a:pt x="402065" y="4237649"/>
                </a:moveTo>
                <a:cubicBezTo>
                  <a:pt x="406197" y="4344523"/>
                  <a:pt x="410338" y="4451387"/>
                  <a:pt x="414470" y="4562363"/>
                </a:cubicBezTo>
                <a:cubicBezTo>
                  <a:pt x="290414" y="4574691"/>
                  <a:pt x="166358" y="4578803"/>
                  <a:pt x="42302" y="4578803"/>
                </a:cubicBezTo>
                <a:cubicBezTo>
                  <a:pt x="42302" y="4471939"/>
                  <a:pt x="42302" y="4360963"/>
                  <a:pt x="42302" y="4254089"/>
                </a:cubicBezTo>
                <a:cubicBezTo>
                  <a:pt x="162226" y="4254089"/>
                  <a:pt x="282141" y="4249986"/>
                  <a:pt x="402065" y="4237649"/>
                </a:cubicBezTo>
                <a:close/>
                <a:moveTo>
                  <a:pt x="818962" y="4191133"/>
                </a:moveTo>
                <a:cubicBezTo>
                  <a:pt x="831690" y="4291491"/>
                  <a:pt x="840178" y="4400221"/>
                  <a:pt x="848667" y="4504760"/>
                </a:cubicBezTo>
                <a:cubicBezTo>
                  <a:pt x="721348" y="4529855"/>
                  <a:pt x="589780" y="4550759"/>
                  <a:pt x="462462" y="4563301"/>
                </a:cubicBezTo>
                <a:cubicBezTo>
                  <a:pt x="458212" y="4454581"/>
                  <a:pt x="453973" y="4345861"/>
                  <a:pt x="445484" y="4237131"/>
                </a:cubicBezTo>
                <a:cubicBezTo>
                  <a:pt x="568564" y="4228770"/>
                  <a:pt x="695882" y="4212046"/>
                  <a:pt x="818962" y="4191133"/>
                </a:cubicBezTo>
                <a:close/>
                <a:moveTo>
                  <a:pt x="1220366" y="4098091"/>
                </a:moveTo>
                <a:cubicBezTo>
                  <a:pt x="1241729" y="4199953"/>
                  <a:pt x="1254545" y="4297567"/>
                  <a:pt x="1267361" y="4399420"/>
                </a:cubicBezTo>
                <a:cubicBezTo>
                  <a:pt x="1139192" y="4437614"/>
                  <a:pt x="1011014" y="4471568"/>
                  <a:pt x="878577" y="4501273"/>
                </a:cubicBezTo>
                <a:cubicBezTo>
                  <a:pt x="870030" y="4390931"/>
                  <a:pt x="861483" y="4284829"/>
                  <a:pt x="848667" y="4178727"/>
                </a:cubicBezTo>
                <a:cubicBezTo>
                  <a:pt x="972567" y="4157511"/>
                  <a:pt x="1096466" y="4132045"/>
                  <a:pt x="1220366" y="4098091"/>
                </a:cubicBezTo>
                <a:close/>
                <a:moveTo>
                  <a:pt x="2131680" y="4067077"/>
                </a:moveTo>
                <a:cubicBezTo>
                  <a:pt x="2152760" y="4148924"/>
                  <a:pt x="2169620" y="4235070"/>
                  <a:pt x="2182270" y="4316918"/>
                </a:cubicBezTo>
                <a:cubicBezTo>
                  <a:pt x="2051591" y="4394448"/>
                  <a:pt x="1920912" y="4467680"/>
                  <a:pt x="1790233" y="4532287"/>
                </a:cubicBezTo>
                <a:cubicBezTo>
                  <a:pt x="1781803" y="4437526"/>
                  <a:pt x="1764933" y="4342755"/>
                  <a:pt x="1748073" y="4252301"/>
                </a:cubicBezTo>
                <a:cubicBezTo>
                  <a:pt x="1878752" y="4196300"/>
                  <a:pt x="2005221" y="4136001"/>
                  <a:pt x="2131680" y="4067077"/>
                </a:cubicBezTo>
                <a:close/>
                <a:moveTo>
                  <a:pt x="1624486" y="3974035"/>
                </a:moveTo>
                <a:cubicBezTo>
                  <a:pt x="1649112" y="4064547"/>
                  <a:pt x="1665532" y="4150946"/>
                  <a:pt x="1686055" y="4241459"/>
                </a:cubicBezTo>
                <a:cubicBezTo>
                  <a:pt x="1558805" y="4294939"/>
                  <a:pt x="1435657" y="4336083"/>
                  <a:pt x="1312519" y="4377217"/>
                </a:cubicBezTo>
                <a:cubicBezTo>
                  <a:pt x="1300202" y="4278480"/>
                  <a:pt x="1283781" y="4179743"/>
                  <a:pt x="1267361" y="4085119"/>
                </a:cubicBezTo>
                <a:cubicBezTo>
                  <a:pt x="1386406" y="4052209"/>
                  <a:pt x="1505441" y="4015178"/>
                  <a:pt x="1624486" y="3974035"/>
                </a:cubicBezTo>
                <a:close/>
                <a:moveTo>
                  <a:pt x="377820" y="3896495"/>
                </a:moveTo>
                <a:cubicBezTo>
                  <a:pt x="386279" y="3999549"/>
                  <a:pt x="390509" y="4102604"/>
                  <a:pt x="398968" y="4205658"/>
                </a:cubicBezTo>
                <a:cubicBezTo>
                  <a:pt x="276319" y="4218025"/>
                  <a:pt x="153679" y="4222147"/>
                  <a:pt x="26800" y="4222147"/>
                </a:cubicBezTo>
                <a:cubicBezTo>
                  <a:pt x="26800" y="4114970"/>
                  <a:pt x="26800" y="4011916"/>
                  <a:pt x="26800" y="3912983"/>
                </a:cubicBezTo>
                <a:cubicBezTo>
                  <a:pt x="145220" y="3908861"/>
                  <a:pt x="259400" y="3904739"/>
                  <a:pt x="377820" y="3896495"/>
                </a:cubicBezTo>
                <a:close/>
                <a:moveTo>
                  <a:pt x="775523" y="3849979"/>
                </a:moveTo>
                <a:cubicBezTo>
                  <a:pt x="792382" y="3951890"/>
                  <a:pt x="805022" y="4053792"/>
                  <a:pt x="817663" y="4159943"/>
                </a:cubicBezTo>
                <a:cubicBezTo>
                  <a:pt x="695462" y="4181169"/>
                  <a:pt x="573252" y="4198156"/>
                  <a:pt x="451052" y="4206645"/>
                </a:cubicBezTo>
                <a:cubicBezTo>
                  <a:pt x="442622" y="4100494"/>
                  <a:pt x="438412" y="3994343"/>
                  <a:pt x="429982" y="3892441"/>
                </a:cubicBezTo>
                <a:cubicBezTo>
                  <a:pt x="543753" y="3879703"/>
                  <a:pt x="661743" y="3866965"/>
                  <a:pt x="775523" y="3849979"/>
                </a:cubicBezTo>
                <a:close/>
                <a:moveTo>
                  <a:pt x="2558570" y="3834467"/>
                </a:moveTo>
                <a:cubicBezTo>
                  <a:pt x="2583381" y="3900480"/>
                  <a:pt x="2604060" y="3962371"/>
                  <a:pt x="2616466" y="4028375"/>
                </a:cubicBezTo>
                <a:cubicBezTo>
                  <a:pt x="2488278" y="4119151"/>
                  <a:pt x="2360080" y="4205785"/>
                  <a:pt x="2231892" y="4284175"/>
                </a:cubicBezTo>
                <a:cubicBezTo>
                  <a:pt x="2219487" y="4205785"/>
                  <a:pt x="2202949" y="4127395"/>
                  <a:pt x="2182270" y="4049006"/>
                </a:cubicBezTo>
                <a:cubicBezTo>
                  <a:pt x="2306326" y="3982992"/>
                  <a:pt x="2434514" y="3912856"/>
                  <a:pt x="2558570" y="3834467"/>
                </a:cubicBezTo>
                <a:close/>
                <a:moveTo>
                  <a:pt x="2045808" y="3818965"/>
                </a:moveTo>
                <a:cubicBezTo>
                  <a:pt x="2074751" y="3896348"/>
                  <a:pt x="2099562" y="3973722"/>
                  <a:pt x="2120242" y="4051106"/>
                </a:cubicBezTo>
                <a:cubicBezTo>
                  <a:pt x="1996186" y="4112186"/>
                  <a:pt x="1872130" y="4169203"/>
                  <a:pt x="1743941" y="4222147"/>
                </a:cubicBezTo>
                <a:cubicBezTo>
                  <a:pt x="1727394" y="4132553"/>
                  <a:pt x="1706724" y="4047032"/>
                  <a:pt x="1686045" y="3957438"/>
                </a:cubicBezTo>
                <a:cubicBezTo>
                  <a:pt x="1805970" y="3916705"/>
                  <a:pt x="1925884" y="3871908"/>
                  <a:pt x="2045808" y="3818965"/>
                </a:cubicBezTo>
                <a:close/>
                <a:moveTo>
                  <a:pt x="1147144" y="3787951"/>
                </a:moveTo>
                <a:cubicBezTo>
                  <a:pt x="1167921" y="3882243"/>
                  <a:pt x="1188707" y="3972433"/>
                  <a:pt x="1205333" y="4070828"/>
                </a:cubicBezTo>
                <a:cubicBezTo>
                  <a:pt x="1084793" y="4099527"/>
                  <a:pt x="964254" y="4124123"/>
                  <a:pt x="843714" y="4144617"/>
                </a:cubicBezTo>
                <a:cubicBezTo>
                  <a:pt x="831250" y="4046231"/>
                  <a:pt x="818776" y="3947836"/>
                  <a:pt x="802151" y="3849451"/>
                </a:cubicBezTo>
                <a:cubicBezTo>
                  <a:pt x="918539" y="3833050"/>
                  <a:pt x="1030756" y="3812547"/>
                  <a:pt x="1147144" y="3787951"/>
                </a:cubicBezTo>
                <a:close/>
                <a:moveTo>
                  <a:pt x="1541935" y="3679397"/>
                </a:moveTo>
                <a:cubicBezTo>
                  <a:pt x="1574766" y="3769860"/>
                  <a:pt x="1599401" y="3860313"/>
                  <a:pt x="1624027" y="3955084"/>
                </a:cubicBezTo>
                <a:cubicBezTo>
                  <a:pt x="1504992" y="3993854"/>
                  <a:pt x="1385947" y="4032614"/>
                  <a:pt x="1266912" y="4067077"/>
                </a:cubicBezTo>
                <a:cubicBezTo>
                  <a:pt x="1246379" y="3968008"/>
                  <a:pt x="1225856" y="3868929"/>
                  <a:pt x="1205333" y="3774168"/>
                </a:cubicBezTo>
                <a:cubicBezTo>
                  <a:pt x="1316163" y="3748321"/>
                  <a:pt x="1431105" y="3713859"/>
                  <a:pt x="1541935" y="3679397"/>
                </a:cubicBezTo>
                <a:close/>
                <a:moveTo>
                  <a:pt x="2464815" y="3617369"/>
                </a:moveTo>
                <a:cubicBezTo>
                  <a:pt x="2498955" y="3679084"/>
                  <a:pt x="2528836" y="3744912"/>
                  <a:pt x="2554438" y="3810730"/>
                </a:cubicBezTo>
                <a:cubicBezTo>
                  <a:pt x="2426397" y="3884792"/>
                  <a:pt x="2298365" y="3954723"/>
                  <a:pt x="2170323" y="4020551"/>
                </a:cubicBezTo>
                <a:cubicBezTo>
                  <a:pt x="2148980" y="3942386"/>
                  <a:pt x="2119109" y="3864221"/>
                  <a:pt x="2089228" y="3790168"/>
                </a:cubicBezTo>
                <a:cubicBezTo>
                  <a:pt x="2213001" y="3736677"/>
                  <a:pt x="2341042" y="3679084"/>
                  <a:pt x="2464815" y="3617369"/>
                </a:cubicBezTo>
                <a:close/>
                <a:moveTo>
                  <a:pt x="1941845" y="3555340"/>
                </a:moveTo>
                <a:cubicBezTo>
                  <a:pt x="1979668" y="3629774"/>
                  <a:pt x="2013290" y="3708349"/>
                  <a:pt x="2042712" y="3786915"/>
                </a:cubicBezTo>
                <a:cubicBezTo>
                  <a:pt x="1920834" y="3836538"/>
                  <a:pt x="1798946" y="3882028"/>
                  <a:pt x="1677059" y="3927509"/>
                </a:cubicBezTo>
                <a:cubicBezTo>
                  <a:pt x="1651846" y="3840669"/>
                  <a:pt x="1626625" y="3753830"/>
                  <a:pt x="1593003" y="3666991"/>
                </a:cubicBezTo>
                <a:cubicBezTo>
                  <a:pt x="1710681" y="3633916"/>
                  <a:pt x="1824168" y="3596699"/>
                  <a:pt x="1941845" y="3555340"/>
                </a:cubicBezTo>
                <a:close/>
                <a:moveTo>
                  <a:pt x="357366" y="3539838"/>
                </a:moveTo>
                <a:cubicBezTo>
                  <a:pt x="366069" y="3644045"/>
                  <a:pt x="374763" y="3743915"/>
                  <a:pt x="383466" y="3852469"/>
                </a:cubicBezTo>
                <a:cubicBezTo>
                  <a:pt x="266023" y="3856807"/>
                  <a:pt x="144233" y="3861153"/>
                  <a:pt x="26800" y="3865490"/>
                </a:cubicBezTo>
                <a:cubicBezTo>
                  <a:pt x="26800" y="3756946"/>
                  <a:pt x="26800" y="3652729"/>
                  <a:pt x="26800" y="3552869"/>
                </a:cubicBezTo>
                <a:cubicBezTo>
                  <a:pt x="135539" y="3548522"/>
                  <a:pt x="248626" y="3548522"/>
                  <a:pt x="357366" y="3539838"/>
                </a:cubicBezTo>
                <a:close/>
                <a:moveTo>
                  <a:pt x="720957" y="3508824"/>
                </a:moveTo>
                <a:cubicBezTo>
                  <a:pt x="737681" y="3600675"/>
                  <a:pt x="754413" y="3696706"/>
                  <a:pt x="771137" y="3796908"/>
                </a:cubicBezTo>
                <a:cubicBezTo>
                  <a:pt x="654045" y="3813602"/>
                  <a:pt x="541144" y="3826125"/>
                  <a:pt x="428244" y="3834476"/>
                </a:cubicBezTo>
                <a:cubicBezTo>
                  <a:pt x="419872" y="3734274"/>
                  <a:pt x="407330" y="3634082"/>
                  <a:pt x="398968" y="3538051"/>
                </a:cubicBezTo>
                <a:cubicBezTo>
                  <a:pt x="507688" y="3529699"/>
                  <a:pt x="612228" y="3521347"/>
                  <a:pt x="720957" y="3508824"/>
                </a:cubicBezTo>
                <a:close/>
                <a:moveTo>
                  <a:pt x="1066097" y="3462298"/>
                </a:moveTo>
                <a:cubicBezTo>
                  <a:pt x="1096124" y="3554960"/>
                  <a:pt x="1121864" y="3647621"/>
                  <a:pt x="1143305" y="3740282"/>
                </a:cubicBezTo>
                <a:cubicBezTo>
                  <a:pt x="1027503" y="3765552"/>
                  <a:pt x="911691" y="3786612"/>
                  <a:pt x="791591" y="3803453"/>
                </a:cubicBezTo>
                <a:cubicBezTo>
                  <a:pt x="778726" y="3702371"/>
                  <a:pt x="757285" y="3605500"/>
                  <a:pt x="740123" y="3512839"/>
                </a:cubicBezTo>
                <a:cubicBezTo>
                  <a:pt x="847358" y="3500209"/>
                  <a:pt x="958872" y="3483359"/>
                  <a:pt x="1066097" y="3462298"/>
                </a:cubicBezTo>
                <a:close/>
                <a:moveTo>
                  <a:pt x="2324358" y="3400270"/>
                </a:moveTo>
                <a:cubicBezTo>
                  <a:pt x="2370454" y="3463715"/>
                  <a:pt x="2412369" y="3531379"/>
                  <a:pt x="2445894" y="3594814"/>
                </a:cubicBezTo>
                <a:cubicBezTo>
                  <a:pt x="2324358" y="3658248"/>
                  <a:pt x="2202812" y="3717463"/>
                  <a:pt x="2081267" y="3772439"/>
                </a:cubicBezTo>
                <a:cubicBezTo>
                  <a:pt x="2051933" y="3692085"/>
                  <a:pt x="2018408" y="3615962"/>
                  <a:pt x="1980683" y="3539838"/>
                </a:cubicBezTo>
                <a:cubicBezTo>
                  <a:pt x="2093848" y="3497542"/>
                  <a:pt x="2211193" y="3451026"/>
                  <a:pt x="2324358" y="3400270"/>
                </a:cubicBezTo>
                <a:close/>
                <a:moveTo>
                  <a:pt x="1431486" y="3384768"/>
                </a:moveTo>
                <a:cubicBezTo>
                  <a:pt x="1464649" y="3472135"/>
                  <a:pt x="1501954" y="3555350"/>
                  <a:pt x="1530975" y="3642717"/>
                </a:cubicBezTo>
                <a:cubicBezTo>
                  <a:pt x="1419051" y="3671836"/>
                  <a:pt x="1302976" y="3700965"/>
                  <a:pt x="1191042" y="3725922"/>
                </a:cubicBezTo>
                <a:cubicBezTo>
                  <a:pt x="1166172" y="3634394"/>
                  <a:pt x="1141302" y="3542867"/>
                  <a:pt x="1112281" y="3451339"/>
                </a:cubicBezTo>
                <a:cubicBezTo>
                  <a:pt x="1220063" y="3434694"/>
                  <a:pt x="1323704" y="3409736"/>
                  <a:pt x="1431486" y="3384768"/>
                </a:cubicBezTo>
                <a:close/>
                <a:moveTo>
                  <a:pt x="1788367" y="3291726"/>
                </a:moveTo>
                <a:cubicBezTo>
                  <a:pt x="1834600" y="3367537"/>
                  <a:pt x="1876633" y="3447568"/>
                  <a:pt x="1918655" y="3523379"/>
                </a:cubicBezTo>
                <a:cubicBezTo>
                  <a:pt x="1800978" y="3565490"/>
                  <a:pt x="1687501" y="3603400"/>
                  <a:pt x="1574024" y="3632880"/>
                </a:cubicBezTo>
                <a:cubicBezTo>
                  <a:pt x="1540402" y="3548649"/>
                  <a:pt x="1506769" y="3464408"/>
                  <a:pt x="1468947" y="3380177"/>
                </a:cubicBezTo>
                <a:cubicBezTo>
                  <a:pt x="1574024" y="3354907"/>
                  <a:pt x="1679090" y="3325426"/>
                  <a:pt x="1788367" y="3291726"/>
                </a:cubicBezTo>
                <a:close/>
                <a:moveTo>
                  <a:pt x="318615" y="3229698"/>
                </a:moveTo>
                <a:cubicBezTo>
                  <a:pt x="331304" y="3325143"/>
                  <a:pt x="339763" y="3416447"/>
                  <a:pt x="352452" y="3516043"/>
                </a:cubicBezTo>
                <a:cubicBezTo>
                  <a:pt x="242492" y="3520185"/>
                  <a:pt x="136760" y="3524336"/>
                  <a:pt x="31030" y="3524336"/>
                </a:cubicBezTo>
                <a:cubicBezTo>
                  <a:pt x="26800" y="3428891"/>
                  <a:pt x="26800" y="3333446"/>
                  <a:pt x="26800" y="3238001"/>
                </a:cubicBezTo>
                <a:cubicBezTo>
                  <a:pt x="124072" y="3238001"/>
                  <a:pt x="221343" y="3238001"/>
                  <a:pt x="318615" y="3229698"/>
                </a:cubicBezTo>
                <a:close/>
                <a:moveTo>
                  <a:pt x="649659" y="3214186"/>
                </a:moveTo>
                <a:cubicBezTo>
                  <a:pt x="670895" y="3302979"/>
                  <a:pt x="692122" y="3391782"/>
                  <a:pt x="709109" y="3480575"/>
                </a:cubicBezTo>
                <a:cubicBezTo>
                  <a:pt x="602958" y="3492678"/>
                  <a:pt x="496807" y="3504790"/>
                  <a:pt x="386406" y="3508824"/>
                </a:cubicBezTo>
                <a:cubicBezTo>
                  <a:pt x="377918" y="3415997"/>
                  <a:pt x="365180" y="3323160"/>
                  <a:pt x="352442" y="3234367"/>
                </a:cubicBezTo>
                <a:cubicBezTo>
                  <a:pt x="450095" y="3230333"/>
                  <a:pt x="552007" y="3222265"/>
                  <a:pt x="649659" y="3214186"/>
                </a:cubicBezTo>
                <a:close/>
                <a:moveTo>
                  <a:pt x="2148921" y="3167670"/>
                </a:moveTo>
                <a:cubicBezTo>
                  <a:pt x="2208478" y="3236770"/>
                  <a:pt x="2259526" y="3301543"/>
                  <a:pt x="2306326" y="3370634"/>
                </a:cubicBezTo>
                <a:cubicBezTo>
                  <a:pt x="2191462" y="3422454"/>
                  <a:pt x="2076597" y="3465639"/>
                  <a:pt x="1957484" y="3508824"/>
                </a:cubicBezTo>
                <a:cubicBezTo>
                  <a:pt x="1919193" y="3431099"/>
                  <a:pt x="1872403" y="3353364"/>
                  <a:pt x="1825604" y="3275628"/>
                </a:cubicBezTo>
                <a:cubicBezTo>
                  <a:pt x="1931959" y="3245405"/>
                  <a:pt x="2042565" y="3206538"/>
                  <a:pt x="2148921" y="3167670"/>
                </a:cubicBezTo>
                <a:close/>
                <a:moveTo>
                  <a:pt x="964381" y="3167670"/>
                </a:moveTo>
                <a:cubicBezTo>
                  <a:pt x="993011" y="3255682"/>
                  <a:pt x="1025725" y="3343703"/>
                  <a:pt x="1050263" y="3431714"/>
                </a:cubicBezTo>
                <a:cubicBezTo>
                  <a:pt x="948019" y="3452667"/>
                  <a:pt x="845775" y="3465239"/>
                  <a:pt x="739439" y="3477810"/>
                </a:cubicBezTo>
                <a:cubicBezTo>
                  <a:pt x="723077" y="3385608"/>
                  <a:pt x="702632" y="3293406"/>
                  <a:pt x="678095" y="3201204"/>
                </a:cubicBezTo>
                <a:cubicBezTo>
                  <a:pt x="772162" y="3192823"/>
                  <a:pt x="866220" y="3180242"/>
                  <a:pt x="964381" y="3167670"/>
                </a:cubicBezTo>
                <a:close/>
                <a:moveTo>
                  <a:pt x="1298531" y="3121154"/>
                </a:moveTo>
                <a:cubicBezTo>
                  <a:pt x="1341257" y="3199729"/>
                  <a:pt x="1383983" y="3282427"/>
                  <a:pt x="1422431" y="3365134"/>
                </a:cubicBezTo>
                <a:cubicBezTo>
                  <a:pt x="1315626" y="3389945"/>
                  <a:pt x="1208810" y="3410625"/>
                  <a:pt x="1097726" y="3431294"/>
                </a:cubicBezTo>
                <a:cubicBezTo>
                  <a:pt x="1067826" y="3340323"/>
                  <a:pt x="1037916" y="3253484"/>
                  <a:pt x="1003737" y="3170776"/>
                </a:cubicBezTo>
                <a:cubicBezTo>
                  <a:pt x="1102005" y="3154239"/>
                  <a:pt x="1200263" y="3137701"/>
                  <a:pt x="1298531" y="3121154"/>
                </a:cubicBezTo>
                <a:close/>
                <a:moveTo>
                  <a:pt x="1622113" y="3043614"/>
                </a:moveTo>
                <a:cubicBezTo>
                  <a:pt x="1677264" y="3114863"/>
                  <a:pt x="1732424" y="3190303"/>
                  <a:pt x="1779087" y="3265743"/>
                </a:cubicBezTo>
                <a:cubicBezTo>
                  <a:pt x="1673024" y="3299277"/>
                  <a:pt x="1562721" y="3324420"/>
                  <a:pt x="1456659" y="3353754"/>
                </a:cubicBezTo>
                <a:cubicBezTo>
                  <a:pt x="1418475" y="3269933"/>
                  <a:pt x="1376052" y="3186112"/>
                  <a:pt x="1329379" y="3106482"/>
                </a:cubicBezTo>
                <a:cubicBezTo>
                  <a:pt x="1426964" y="3085529"/>
                  <a:pt x="1524538" y="3064577"/>
                  <a:pt x="1622113" y="3043614"/>
                </a:cubicBezTo>
                <a:close/>
                <a:moveTo>
                  <a:pt x="3118053" y="3028102"/>
                </a:moveTo>
                <a:cubicBezTo>
                  <a:pt x="3195154" y="3049319"/>
                  <a:pt x="3272254" y="3066286"/>
                  <a:pt x="3345291" y="3079014"/>
                </a:cubicBezTo>
                <a:cubicBezTo>
                  <a:pt x="3272254" y="3214772"/>
                  <a:pt x="3187036" y="3346291"/>
                  <a:pt x="3097755" y="3477810"/>
                </a:cubicBezTo>
                <a:cubicBezTo>
                  <a:pt x="3036889" y="3465082"/>
                  <a:pt x="2971960" y="3443876"/>
                  <a:pt x="2911094" y="3418420"/>
                </a:cubicBezTo>
                <a:cubicBezTo>
                  <a:pt x="2984141" y="3286901"/>
                  <a:pt x="3057178" y="3159621"/>
                  <a:pt x="3118053" y="3028102"/>
                </a:cubicBezTo>
                <a:close/>
                <a:moveTo>
                  <a:pt x="2868573" y="2950572"/>
                </a:moveTo>
                <a:cubicBezTo>
                  <a:pt x="2943388" y="2980179"/>
                  <a:pt x="3022364" y="3009787"/>
                  <a:pt x="3097179" y="3030925"/>
                </a:cubicBezTo>
                <a:cubicBezTo>
                  <a:pt x="3034828" y="3157804"/>
                  <a:pt x="2964175" y="3288913"/>
                  <a:pt x="2885199" y="3415782"/>
                </a:cubicBezTo>
                <a:cubicBezTo>
                  <a:pt x="2822849" y="3390414"/>
                  <a:pt x="2756347" y="3360807"/>
                  <a:pt x="2693996" y="3322740"/>
                </a:cubicBezTo>
                <a:cubicBezTo>
                  <a:pt x="2756347" y="3200101"/>
                  <a:pt x="2814536" y="3077451"/>
                  <a:pt x="2868573" y="2950572"/>
                </a:cubicBezTo>
                <a:close/>
                <a:moveTo>
                  <a:pt x="1945997" y="2950572"/>
                </a:moveTo>
                <a:cubicBezTo>
                  <a:pt x="2013466" y="3020463"/>
                  <a:pt x="2076715" y="3085988"/>
                  <a:pt x="2135754" y="3155880"/>
                </a:cubicBezTo>
                <a:cubicBezTo>
                  <a:pt x="2026115" y="3195197"/>
                  <a:pt x="1920697" y="3230138"/>
                  <a:pt x="1815269" y="3260712"/>
                </a:cubicBezTo>
                <a:cubicBezTo>
                  <a:pt x="1764670" y="3186454"/>
                  <a:pt x="1714070" y="3107830"/>
                  <a:pt x="1655031" y="3033572"/>
                </a:cubicBezTo>
                <a:cubicBezTo>
                  <a:pt x="1752020" y="3007364"/>
                  <a:pt x="1849008" y="2981156"/>
                  <a:pt x="1945997" y="2950572"/>
                </a:cubicBezTo>
                <a:close/>
                <a:moveTo>
                  <a:pt x="283557" y="2935060"/>
                </a:moveTo>
                <a:cubicBezTo>
                  <a:pt x="296178" y="3026715"/>
                  <a:pt x="308808" y="3114199"/>
                  <a:pt x="321438" y="3205854"/>
                </a:cubicBezTo>
                <a:cubicBezTo>
                  <a:pt x="224626" y="3210025"/>
                  <a:pt x="127813" y="3214186"/>
                  <a:pt x="31010" y="3214186"/>
                </a:cubicBezTo>
                <a:cubicBezTo>
                  <a:pt x="31010" y="3122531"/>
                  <a:pt x="31010" y="3030886"/>
                  <a:pt x="26800" y="2943392"/>
                </a:cubicBezTo>
                <a:cubicBezTo>
                  <a:pt x="115192" y="2943392"/>
                  <a:pt x="199375" y="2939231"/>
                  <a:pt x="283557" y="2935060"/>
                </a:cubicBezTo>
                <a:close/>
                <a:moveTo>
                  <a:pt x="576105" y="2919558"/>
                </a:moveTo>
                <a:cubicBezTo>
                  <a:pt x="601150" y="3001660"/>
                  <a:pt x="626206" y="3087854"/>
                  <a:pt x="647080" y="3178161"/>
                </a:cubicBezTo>
                <a:cubicBezTo>
                  <a:pt x="551049" y="3186376"/>
                  <a:pt x="455028" y="3194582"/>
                  <a:pt x="363178" y="3198684"/>
                </a:cubicBezTo>
                <a:cubicBezTo>
                  <a:pt x="350655" y="3108377"/>
                  <a:pt x="338132" y="3018080"/>
                  <a:pt x="321428" y="2931876"/>
                </a:cubicBezTo>
                <a:cubicBezTo>
                  <a:pt x="409098" y="2927773"/>
                  <a:pt x="492606" y="2923661"/>
                  <a:pt x="576105" y="2919558"/>
                </a:cubicBezTo>
                <a:close/>
                <a:moveTo>
                  <a:pt x="853541" y="2888544"/>
                </a:moveTo>
                <a:cubicBezTo>
                  <a:pt x="890865" y="2973947"/>
                  <a:pt x="924048" y="3059351"/>
                  <a:pt x="957221" y="3149023"/>
                </a:cubicBezTo>
                <a:cubicBezTo>
                  <a:pt x="865986" y="3161839"/>
                  <a:pt x="770590" y="3174645"/>
                  <a:pt x="675203" y="3183182"/>
                </a:cubicBezTo>
                <a:cubicBezTo>
                  <a:pt x="650324" y="3093510"/>
                  <a:pt x="625434" y="3003838"/>
                  <a:pt x="600555" y="2914166"/>
                </a:cubicBezTo>
                <a:cubicBezTo>
                  <a:pt x="683496" y="2909897"/>
                  <a:pt x="770590" y="2901360"/>
                  <a:pt x="853541" y="2888544"/>
                </a:cubicBezTo>
                <a:close/>
                <a:moveTo>
                  <a:pt x="1138567" y="2857530"/>
                </a:moveTo>
                <a:cubicBezTo>
                  <a:pt x="1189499" y="2934396"/>
                  <a:pt x="1236181" y="3011252"/>
                  <a:pt x="1282863" y="3088118"/>
                </a:cubicBezTo>
                <a:cubicBezTo>
                  <a:pt x="1185249" y="3108338"/>
                  <a:pt x="1087636" y="3120480"/>
                  <a:pt x="990022" y="3136656"/>
                </a:cubicBezTo>
                <a:cubicBezTo>
                  <a:pt x="956078" y="3051712"/>
                  <a:pt x="917874" y="2970802"/>
                  <a:pt x="879681" y="2889892"/>
                </a:cubicBezTo>
                <a:cubicBezTo>
                  <a:pt x="964566" y="2881804"/>
                  <a:pt x="1049442" y="2869672"/>
                  <a:pt x="1138567" y="2857530"/>
                </a:cubicBezTo>
                <a:close/>
                <a:moveTo>
                  <a:pt x="2616466" y="2842018"/>
                </a:moveTo>
                <a:cubicBezTo>
                  <a:pt x="2692590" y="2883191"/>
                  <a:pt x="2768713" y="2916129"/>
                  <a:pt x="2849066" y="2944946"/>
                </a:cubicBezTo>
                <a:cubicBezTo>
                  <a:pt x="2794091" y="3068455"/>
                  <a:pt x="2734876" y="3187841"/>
                  <a:pt x="2675671" y="3307228"/>
                </a:cubicBezTo>
                <a:cubicBezTo>
                  <a:pt x="2608007" y="3270178"/>
                  <a:pt x="2544562" y="3233127"/>
                  <a:pt x="2476898" y="3187841"/>
                </a:cubicBezTo>
                <a:cubicBezTo>
                  <a:pt x="2527654" y="3072567"/>
                  <a:pt x="2574170" y="2957293"/>
                  <a:pt x="2616466" y="2842018"/>
                </a:cubicBezTo>
                <a:close/>
                <a:moveTo>
                  <a:pt x="1427237" y="2795502"/>
                </a:moveTo>
                <a:cubicBezTo>
                  <a:pt x="1494686" y="2873501"/>
                  <a:pt x="1553706" y="2947153"/>
                  <a:pt x="1608505" y="3025152"/>
                </a:cubicBezTo>
                <a:cubicBezTo>
                  <a:pt x="1515766" y="3046818"/>
                  <a:pt x="1418807" y="3068474"/>
                  <a:pt x="1321848" y="3090140"/>
                </a:cubicBezTo>
                <a:cubicBezTo>
                  <a:pt x="1275478" y="3003486"/>
                  <a:pt x="1224899" y="2921160"/>
                  <a:pt x="1174309" y="2843171"/>
                </a:cubicBezTo>
                <a:cubicBezTo>
                  <a:pt x="1258618" y="2830169"/>
                  <a:pt x="1342928" y="2812840"/>
                  <a:pt x="1427237" y="2795502"/>
                </a:cubicBezTo>
                <a:close/>
                <a:moveTo>
                  <a:pt x="1712937" y="2748986"/>
                </a:moveTo>
                <a:cubicBezTo>
                  <a:pt x="1793769" y="2809822"/>
                  <a:pt x="1866093" y="2874712"/>
                  <a:pt x="1934158" y="2939612"/>
                </a:cubicBezTo>
                <a:cubicBezTo>
                  <a:pt x="1836310" y="2963945"/>
                  <a:pt x="1738471" y="2988277"/>
                  <a:pt x="1640623" y="3012610"/>
                </a:cubicBezTo>
                <a:cubicBezTo>
                  <a:pt x="1585316" y="2939612"/>
                  <a:pt x="1521500" y="2870658"/>
                  <a:pt x="1453435" y="2801714"/>
                </a:cubicBezTo>
                <a:cubicBezTo>
                  <a:pt x="1542775" y="2785490"/>
                  <a:pt x="1627856" y="2765211"/>
                  <a:pt x="1712937" y="2748986"/>
                </a:cubicBezTo>
                <a:close/>
                <a:moveTo>
                  <a:pt x="2352256" y="2686948"/>
                </a:moveTo>
                <a:cubicBezTo>
                  <a:pt x="2429991" y="2737557"/>
                  <a:pt x="2507727" y="2779716"/>
                  <a:pt x="2585452" y="2821886"/>
                </a:cubicBezTo>
                <a:cubicBezTo>
                  <a:pt x="2542267" y="2935744"/>
                  <a:pt x="2494764" y="3053822"/>
                  <a:pt x="2447261" y="3167670"/>
                </a:cubicBezTo>
                <a:cubicBezTo>
                  <a:pt x="2378171" y="3121291"/>
                  <a:pt x="2313398" y="3070682"/>
                  <a:pt x="2244298" y="3011653"/>
                </a:cubicBezTo>
                <a:cubicBezTo>
                  <a:pt x="2283165" y="2906224"/>
                  <a:pt x="2322033" y="2796586"/>
                  <a:pt x="2352256" y="2686948"/>
                </a:cubicBezTo>
                <a:close/>
                <a:moveTo>
                  <a:pt x="234237" y="2655934"/>
                </a:moveTo>
                <a:cubicBezTo>
                  <a:pt x="246438" y="2739628"/>
                  <a:pt x="262712" y="2827503"/>
                  <a:pt x="274912" y="2915377"/>
                </a:cubicBezTo>
                <a:cubicBezTo>
                  <a:pt x="193563" y="2915377"/>
                  <a:pt x="112213" y="2919558"/>
                  <a:pt x="26800" y="2919558"/>
                </a:cubicBezTo>
                <a:cubicBezTo>
                  <a:pt x="26800" y="2831683"/>
                  <a:pt x="26800" y="2743809"/>
                  <a:pt x="26800" y="2660124"/>
                </a:cubicBezTo>
                <a:cubicBezTo>
                  <a:pt x="95949" y="2660124"/>
                  <a:pt x="165088" y="2655934"/>
                  <a:pt x="234237" y="2655934"/>
                </a:cubicBezTo>
                <a:close/>
                <a:moveTo>
                  <a:pt x="486550" y="2640432"/>
                </a:moveTo>
                <a:cubicBezTo>
                  <a:pt x="515601" y="2722817"/>
                  <a:pt x="540500" y="2805202"/>
                  <a:pt x="569550" y="2891699"/>
                </a:cubicBezTo>
                <a:cubicBezTo>
                  <a:pt x="482398" y="2895821"/>
                  <a:pt x="399408" y="2899943"/>
                  <a:pt x="316408" y="2904056"/>
                </a:cubicBezTo>
                <a:cubicBezTo>
                  <a:pt x="303963" y="2817558"/>
                  <a:pt x="287357" y="2735174"/>
                  <a:pt x="274912" y="2652789"/>
                </a:cubicBezTo>
                <a:cubicBezTo>
                  <a:pt x="345458" y="2648676"/>
                  <a:pt x="416004" y="2644554"/>
                  <a:pt x="486550" y="2640432"/>
                </a:cubicBezTo>
                <a:close/>
                <a:moveTo>
                  <a:pt x="715116" y="2624930"/>
                </a:moveTo>
                <a:cubicBezTo>
                  <a:pt x="759893" y="2703192"/>
                  <a:pt x="796534" y="2785577"/>
                  <a:pt x="833165" y="2867962"/>
                </a:cubicBezTo>
                <a:cubicBezTo>
                  <a:pt x="751756" y="2876197"/>
                  <a:pt x="670339" y="2884441"/>
                  <a:pt x="588921" y="2888554"/>
                </a:cubicBezTo>
                <a:cubicBezTo>
                  <a:pt x="564500" y="2806169"/>
                  <a:pt x="536006" y="2723794"/>
                  <a:pt x="507513" y="2641409"/>
                </a:cubicBezTo>
                <a:cubicBezTo>
                  <a:pt x="576710" y="2637286"/>
                  <a:pt x="645918" y="2633174"/>
                  <a:pt x="715116" y="2624930"/>
                </a:cubicBezTo>
                <a:close/>
                <a:moveTo>
                  <a:pt x="959800" y="2593916"/>
                </a:moveTo>
                <a:cubicBezTo>
                  <a:pt x="1020108" y="2672178"/>
                  <a:pt x="1076100" y="2746329"/>
                  <a:pt x="1127793" y="2824592"/>
                </a:cubicBezTo>
                <a:cubicBezTo>
                  <a:pt x="1041647" y="2836948"/>
                  <a:pt x="955492" y="2845183"/>
                  <a:pt x="869336" y="2857540"/>
                </a:cubicBezTo>
                <a:cubicBezTo>
                  <a:pt x="830576" y="2775155"/>
                  <a:pt x="787498" y="2696892"/>
                  <a:pt x="740113" y="2618629"/>
                </a:cubicBezTo>
                <a:cubicBezTo>
                  <a:pt x="813345" y="2610395"/>
                  <a:pt x="886567" y="2602160"/>
                  <a:pt x="959800" y="2593916"/>
                </a:cubicBezTo>
                <a:close/>
                <a:moveTo>
                  <a:pt x="3318594" y="2593906"/>
                </a:moveTo>
                <a:cubicBezTo>
                  <a:pt x="3410200" y="2610766"/>
                  <a:pt x="3501807" y="2623416"/>
                  <a:pt x="3593413" y="2631846"/>
                </a:cubicBezTo>
                <a:cubicBezTo>
                  <a:pt x="3530955" y="2766744"/>
                  <a:pt x="3460165" y="2897423"/>
                  <a:pt x="3385213" y="3028102"/>
                </a:cubicBezTo>
                <a:cubicBezTo>
                  <a:pt x="3301939" y="3015462"/>
                  <a:pt x="3222817" y="2998592"/>
                  <a:pt x="3143704" y="2977522"/>
                </a:cubicBezTo>
                <a:cubicBezTo>
                  <a:pt x="3210333" y="2851054"/>
                  <a:pt x="3268620" y="2720375"/>
                  <a:pt x="3318594" y="2593906"/>
                </a:cubicBezTo>
                <a:close/>
                <a:moveTo>
                  <a:pt x="1201758" y="2562902"/>
                </a:moveTo>
                <a:cubicBezTo>
                  <a:pt x="1277129" y="2635186"/>
                  <a:pt x="1344119" y="2707471"/>
                  <a:pt x="1406919" y="2779756"/>
                </a:cubicBezTo>
                <a:cubicBezTo>
                  <a:pt x="1323186" y="2796762"/>
                  <a:pt x="1239443" y="2813768"/>
                  <a:pt x="1155701" y="2826526"/>
                </a:cubicBezTo>
                <a:cubicBezTo>
                  <a:pt x="1101272" y="2745743"/>
                  <a:pt x="1046844" y="2669209"/>
                  <a:pt x="988225" y="2592665"/>
                </a:cubicBezTo>
                <a:cubicBezTo>
                  <a:pt x="1059406" y="2584167"/>
                  <a:pt x="1130587" y="2571410"/>
                  <a:pt x="1201758" y="2562902"/>
                </a:cubicBezTo>
                <a:close/>
                <a:moveTo>
                  <a:pt x="1444839" y="2531888"/>
                </a:moveTo>
                <a:cubicBezTo>
                  <a:pt x="1530692" y="2598057"/>
                  <a:pt x="1612461" y="2664217"/>
                  <a:pt x="1686045" y="2726245"/>
                </a:cubicBezTo>
                <a:cubicBezTo>
                  <a:pt x="1604286" y="2746925"/>
                  <a:pt x="1522516" y="2763462"/>
                  <a:pt x="1440746" y="2780000"/>
                </a:cubicBezTo>
                <a:cubicBezTo>
                  <a:pt x="1375339" y="2709708"/>
                  <a:pt x="1309931" y="2639406"/>
                  <a:pt x="1236337" y="2569104"/>
                </a:cubicBezTo>
                <a:cubicBezTo>
                  <a:pt x="1305838" y="2556699"/>
                  <a:pt x="1375339" y="2544293"/>
                  <a:pt x="1444839" y="2531888"/>
                </a:cubicBezTo>
                <a:close/>
                <a:moveTo>
                  <a:pt x="3025343" y="2531878"/>
                </a:moveTo>
                <a:cubicBezTo>
                  <a:pt x="3115064" y="2553094"/>
                  <a:pt x="3204785" y="2574301"/>
                  <a:pt x="3298775" y="2591278"/>
                </a:cubicBezTo>
                <a:cubicBezTo>
                  <a:pt x="3243233" y="2722797"/>
                  <a:pt x="3183422" y="2850067"/>
                  <a:pt x="3119333" y="2981586"/>
                </a:cubicBezTo>
                <a:cubicBezTo>
                  <a:pt x="3038159" y="2960379"/>
                  <a:pt x="2956985" y="2934923"/>
                  <a:pt x="2880080" y="2905218"/>
                </a:cubicBezTo>
                <a:cubicBezTo>
                  <a:pt x="2931354" y="2777948"/>
                  <a:pt x="2982617" y="2654918"/>
                  <a:pt x="3025343" y="2531878"/>
                </a:cubicBezTo>
                <a:close/>
                <a:moveTo>
                  <a:pt x="2121551" y="2516376"/>
                </a:moveTo>
                <a:cubicBezTo>
                  <a:pt x="2192097" y="2574897"/>
                  <a:pt x="2266794" y="2625066"/>
                  <a:pt x="2337340" y="2675226"/>
                </a:cubicBezTo>
                <a:cubicBezTo>
                  <a:pt x="2308289" y="2783907"/>
                  <a:pt x="2275097" y="2888417"/>
                  <a:pt x="2237743" y="2997098"/>
                </a:cubicBezTo>
                <a:cubicBezTo>
                  <a:pt x="2171349" y="2938577"/>
                  <a:pt x="2109096" y="2875875"/>
                  <a:pt x="2042702" y="2808992"/>
                </a:cubicBezTo>
                <a:cubicBezTo>
                  <a:pt x="2071752" y="2712843"/>
                  <a:pt x="2096651" y="2612524"/>
                  <a:pt x="2121551" y="2516376"/>
                </a:cubicBezTo>
                <a:close/>
                <a:moveTo>
                  <a:pt x="2744879" y="2438836"/>
                </a:moveTo>
                <a:cubicBezTo>
                  <a:pt x="2832685" y="2467984"/>
                  <a:pt x="2916320" y="2497132"/>
                  <a:pt x="3004136" y="2522119"/>
                </a:cubicBezTo>
                <a:cubicBezTo>
                  <a:pt x="2962319" y="2642874"/>
                  <a:pt x="2916320" y="2767790"/>
                  <a:pt x="2866141" y="2888544"/>
                </a:cubicBezTo>
                <a:cubicBezTo>
                  <a:pt x="2786687" y="2859396"/>
                  <a:pt x="2711423" y="2826086"/>
                  <a:pt x="2631968" y="2788615"/>
                </a:cubicBezTo>
                <a:cubicBezTo>
                  <a:pt x="2673786" y="2672022"/>
                  <a:pt x="2711423" y="2555429"/>
                  <a:pt x="2744879" y="2438836"/>
                </a:cubicBezTo>
                <a:close/>
                <a:moveTo>
                  <a:pt x="382958" y="2376808"/>
                </a:moveTo>
                <a:cubicBezTo>
                  <a:pt x="416981" y="2452502"/>
                  <a:pt x="446745" y="2532405"/>
                  <a:pt x="476508" y="2616509"/>
                </a:cubicBezTo>
                <a:cubicBezTo>
                  <a:pt x="404224" y="2620720"/>
                  <a:pt x="336188" y="2624920"/>
                  <a:pt x="263903" y="2624920"/>
                </a:cubicBezTo>
                <a:cubicBezTo>
                  <a:pt x="246897" y="2540816"/>
                  <a:pt x="229891" y="2460912"/>
                  <a:pt x="212884" y="2381018"/>
                </a:cubicBezTo>
                <a:cubicBezTo>
                  <a:pt x="268162" y="2381018"/>
                  <a:pt x="327690" y="2376808"/>
                  <a:pt x="382958" y="2376808"/>
                </a:cubicBezTo>
                <a:close/>
                <a:moveTo>
                  <a:pt x="26800" y="2376808"/>
                </a:moveTo>
                <a:cubicBezTo>
                  <a:pt x="78190" y="2376808"/>
                  <a:pt x="133527" y="2376808"/>
                  <a:pt x="184918" y="2376808"/>
                </a:cubicBezTo>
                <a:cubicBezTo>
                  <a:pt x="200723" y="2456712"/>
                  <a:pt x="216537" y="2536615"/>
                  <a:pt x="228396" y="2620720"/>
                </a:cubicBezTo>
                <a:cubicBezTo>
                  <a:pt x="161201" y="2624920"/>
                  <a:pt x="97951" y="2624920"/>
                  <a:pt x="30756" y="2624920"/>
                </a:cubicBezTo>
                <a:cubicBezTo>
                  <a:pt x="26800" y="2540816"/>
                  <a:pt x="26800" y="2456712"/>
                  <a:pt x="26800" y="2376808"/>
                </a:cubicBezTo>
                <a:close/>
                <a:moveTo>
                  <a:pt x="573145" y="2361306"/>
                </a:moveTo>
                <a:cubicBezTo>
                  <a:pt x="619876" y="2435739"/>
                  <a:pt x="666617" y="2514315"/>
                  <a:pt x="709099" y="2592880"/>
                </a:cubicBezTo>
                <a:cubicBezTo>
                  <a:pt x="641122" y="2597012"/>
                  <a:pt x="568896" y="2605286"/>
                  <a:pt x="496670" y="2609418"/>
                </a:cubicBezTo>
                <a:cubicBezTo>
                  <a:pt x="466935" y="2526720"/>
                  <a:pt x="432942" y="2448145"/>
                  <a:pt x="398959" y="2369579"/>
                </a:cubicBezTo>
                <a:cubicBezTo>
                  <a:pt x="458437" y="2369579"/>
                  <a:pt x="513666" y="2365447"/>
                  <a:pt x="573145" y="2361306"/>
                </a:cubicBezTo>
                <a:close/>
                <a:moveTo>
                  <a:pt x="754882" y="2345804"/>
                </a:moveTo>
                <a:cubicBezTo>
                  <a:pt x="822820" y="2418528"/>
                  <a:pt x="886509" y="2495530"/>
                  <a:pt x="941709" y="2572533"/>
                </a:cubicBezTo>
                <a:cubicBezTo>
                  <a:pt x="873771" y="2581080"/>
                  <a:pt x="801594" y="2589637"/>
                  <a:pt x="729407" y="2593916"/>
                </a:cubicBezTo>
                <a:cubicBezTo>
                  <a:pt x="682695" y="2516913"/>
                  <a:pt x="635994" y="2435642"/>
                  <a:pt x="585043" y="2358639"/>
                </a:cubicBezTo>
                <a:cubicBezTo>
                  <a:pt x="640243" y="2354360"/>
                  <a:pt x="699682" y="2350082"/>
                  <a:pt x="754882" y="2345804"/>
                </a:cubicBezTo>
                <a:close/>
                <a:moveTo>
                  <a:pt x="956400" y="2330292"/>
                </a:moveTo>
                <a:cubicBezTo>
                  <a:pt x="1041286" y="2399939"/>
                  <a:pt x="1117673" y="2473943"/>
                  <a:pt x="1189821" y="2547937"/>
                </a:cubicBezTo>
                <a:cubicBezTo>
                  <a:pt x="1121922" y="2556640"/>
                  <a:pt x="1049765" y="2569700"/>
                  <a:pt x="977617" y="2578404"/>
                </a:cubicBezTo>
                <a:cubicBezTo>
                  <a:pt x="918207" y="2500053"/>
                  <a:pt x="854547" y="2421702"/>
                  <a:pt x="786639" y="2343352"/>
                </a:cubicBezTo>
                <a:cubicBezTo>
                  <a:pt x="841809" y="2338995"/>
                  <a:pt x="901229" y="2334648"/>
                  <a:pt x="956400" y="2330292"/>
                </a:cubicBezTo>
                <a:close/>
                <a:moveTo>
                  <a:pt x="1142426" y="2314789"/>
                </a:moveTo>
                <a:cubicBezTo>
                  <a:pt x="1240000" y="2382464"/>
                  <a:pt x="1333335" y="2445898"/>
                  <a:pt x="1422431" y="2513572"/>
                </a:cubicBezTo>
                <a:cubicBezTo>
                  <a:pt x="1354552" y="2526251"/>
                  <a:pt x="1282433" y="2538940"/>
                  <a:pt x="1210305" y="2547400"/>
                </a:cubicBezTo>
                <a:cubicBezTo>
                  <a:pt x="1133937" y="2475506"/>
                  <a:pt x="1053330" y="2407832"/>
                  <a:pt x="972723" y="2335938"/>
                </a:cubicBezTo>
                <a:cubicBezTo>
                  <a:pt x="1027874" y="2331708"/>
                  <a:pt x="1087274" y="2323249"/>
                  <a:pt x="1142426" y="2314789"/>
                </a:cubicBezTo>
                <a:close/>
                <a:moveTo>
                  <a:pt x="2456805" y="2314780"/>
                </a:moveTo>
                <a:cubicBezTo>
                  <a:pt x="2536826" y="2352260"/>
                  <a:pt x="2621057" y="2389731"/>
                  <a:pt x="2709508" y="2418879"/>
                </a:cubicBezTo>
                <a:cubicBezTo>
                  <a:pt x="2675818" y="2535473"/>
                  <a:pt x="2637907" y="2652066"/>
                  <a:pt x="2595787" y="2764488"/>
                </a:cubicBezTo>
                <a:cubicBezTo>
                  <a:pt x="2519976" y="2727017"/>
                  <a:pt x="2444165" y="2681214"/>
                  <a:pt x="2368354" y="2635411"/>
                </a:cubicBezTo>
                <a:cubicBezTo>
                  <a:pt x="2402054" y="2531311"/>
                  <a:pt x="2431535" y="2423041"/>
                  <a:pt x="2456805" y="2314780"/>
                </a:cubicBezTo>
                <a:close/>
                <a:moveTo>
                  <a:pt x="1875031" y="2314780"/>
                </a:moveTo>
                <a:cubicBezTo>
                  <a:pt x="1949181" y="2380656"/>
                  <a:pt x="2019199" y="2438289"/>
                  <a:pt x="2089228" y="2495921"/>
                </a:cubicBezTo>
                <a:cubicBezTo>
                  <a:pt x="2068636" y="2590614"/>
                  <a:pt x="2043923" y="2685307"/>
                  <a:pt x="2015087" y="2779990"/>
                </a:cubicBezTo>
                <a:cubicBezTo>
                  <a:pt x="1953293" y="2714123"/>
                  <a:pt x="1887387" y="2644134"/>
                  <a:pt x="1825604" y="2565910"/>
                </a:cubicBezTo>
                <a:cubicBezTo>
                  <a:pt x="1842083" y="2483574"/>
                  <a:pt x="1862674" y="2401238"/>
                  <a:pt x="1875031" y="2314780"/>
                </a:cubicBezTo>
                <a:close/>
                <a:moveTo>
                  <a:pt x="2183969" y="2175222"/>
                </a:moveTo>
                <a:cubicBezTo>
                  <a:pt x="2264694" y="2221454"/>
                  <a:pt x="2349658" y="2263487"/>
                  <a:pt x="2430382" y="2305510"/>
                </a:cubicBezTo>
                <a:cubicBezTo>
                  <a:pt x="2404897" y="2410586"/>
                  <a:pt x="2379402" y="2519863"/>
                  <a:pt x="2345408" y="2624930"/>
                </a:cubicBezTo>
                <a:cubicBezTo>
                  <a:pt x="2268943" y="2578697"/>
                  <a:pt x="2196717" y="2524063"/>
                  <a:pt x="2120242" y="2469430"/>
                </a:cubicBezTo>
                <a:cubicBezTo>
                  <a:pt x="2145737" y="2372764"/>
                  <a:pt x="2166973" y="2271888"/>
                  <a:pt x="2183969" y="2175222"/>
                </a:cubicBezTo>
                <a:close/>
                <a:moveTo>
                  <a:pt x="3481752" y="2159710"/>
                </a:moveTo>
                <a:cubicBezTo>
                  <a:pt x="3580997" y="2172613"/>
                  <a:pt x="3680242" y="2185507"/>
                  <a:pt x="3779487" y="2189805"/>
                </a:cubicBezTo>
                <a:cubicBezTo>
                  <a:pt x="3733997" y="2327371"/>
                  <a:pt x="3680242" y="2460638"/>
                  <a:pt x="3622346" y="2593906"/>
                </a:cubicBezTo>
                <a:cubicBezTo>
                  <a:pt x="3527243" y="2585310"/>
                  <a:pt x="3436262" y="2572416"/>
                  <a:pt x="3345291" y="2555214"/>
                </a:cubicBezTo>
                <a:cubicBezTo>
                  <a:pt x="3399045" y="2421947"/>
                  <a:pt x="3444536" y="2292977"/>
                  <a:pt x="3481752" y="2159710"/>
                </a:cubicBezTo>
                <a:close/>
                <a:moveTo>
                  <a:pt x="3159861" y="2113193"/>
                </a:moveTo>
                <a:cubicBezTo>
                  <a:pt x="3256459" y="2130053"/>
                  <a:pt x="3357247" y="2146923"/>
                  <a:pt x="3453845" y="2159563"/>
                </a:cubicBezTo>
                <a:cubicBezTo>
                  <a:pt x="3416052" y="2290242"/>
                  <a:pt x="3369848" y="2416711"/>
                  <a:pt x="3319454" y="2547390"/>
                </a:cubicBezTo>
                <a:cubicBezTo>
                  <a:pt x="3231257" y="2530530"/>
                  <a:pt x="3138859" y="2509450"/>
                  <a:pt x="3050662" y="2484160"/>
                </a:cubicBezTo>
                <a:cubicBezTo>
                  <a:pt x="3092666" y="2361911"/>
                  <a:pt x="3130459" y="2235442"/>
                  <a:pt x="3159861" y="2113193"/>
                </a:cubicBezTo>
                <a:close/>
                <a:moveTo>
                  <a:pt x="265545" y="2113193"/>
                </a:moveTo>
                <a:cubicBezTo>
                  <a:pt x="302410" y="2187959"/>
                  <a:pt x="335182" y="2262735"/>
                  <a:pt x="367954" y="2341652"/>
                </a:cubicBezTo>
                <a:cubicBezTo>
                  <a:pt x="314698" y="2341652"/>
                  <a:pt x="261452" y="2341652"/>
                  <a:pt x="208205" y="2345804"/>
                </a:cubicBezTo>
                <a:cubicBezTo>
                  <a:pt x="187721" y="2266886"/>
                  <a:pt x="171340" y="2192120"/>
                  <a:pt x="150856" y="2117345"/>
                </a:cubicBezTo>
                <a:cubicBezTo>
                  <a:pt x="191814" y="2117345"/>
                  <a:pt x="228679" y="2117345"/>
                  <a:pt x="265545" y="2113193"/>
                </a:cubicBezTo>
                <a:close/>
                <a:moveTo>
                  <a:pt x="11288" y="2113193"/>
                </a:moveTo>
                <a:cubicBezTo>
                  <a:pt x="49667" y="2113193"/>
                  <a:pt x="88047" y="2113193"/>
                  <a:pt x="130694" y="2113193"/>
                </a:cubicBezTo>
                <a:cubicBezTo>
                  <a:pt x="147750" y="2189327"/>
                  <a:pt x="164815" y="2265450"/>
                  <a:pt x="181870" y="2345804"/>
                </a:cubicBezTo>
                <a:cubicBezTo>
                  <a:pt x="126426" y="2345804"/>
                  <a:pt x="70991" y="2345804"/>
                  <a:pt x="15547" y="2345804"/>
                </a:cubicBezTo>
                <a:cubicBezTo>
                  <a:pt x="15547" y="2265450"/>
                  <a:pt x="11288" y="2189327"/>
                  <a:pt x="11288" y="2113193"/>
                </a:cubicBezTo>
                <a:close/>
                <a:moveTo>
                  <a:pt x="654309" y="2097691"/>
                </a:moveTo>
                <a:cubicBezTo>
                  <a:pt x="745290" y="2163236"/>
                  <a:pt x="827987" y="2232864"/>
                  <a:pt x="910695" y="2302501"/>
                </a:cubicBezTo>
                <a:cubicBezTo>
                  <a:pt x="856940" y="2306604"/>
                  <a:pt x="803176" y="2310697"/>
                  <a:pt x="749422" y="2314789"/>
                </a:cubicBezTo>
                <a:cubicBezTo>
                  <a:pt x="683262" y="2245152"/>
                  <a:pt x="612960" y="2175524"/>
                  <a:pt x="538527" y="2105887"/>
                </a:cubicBezTo>
                <a:cubicBezTo>
                  <a:pt x="579875" y="2101794"/>
                  <a:pt x="617092" y="2101794"/>
                  <a:pt x="654309" y="2097691"/>
                </a:cubicBezTo>
                <a:close/>
                <a:moveTo>
                  <a:pt x="527244" y="2097691"/>
                </a:moveTo>
                <a:cubicBezTo>
                  <a:pt x="595719" y="2170924"/>
                  <a:pt x="660160" y="2244156"/>
                  <a:pt x="724611" y="2317378"/>
                </a:cubicBezTo>
                <a:cubicBezTo>
                  <a:pt x="672243" y="2321686"/>
                  <a:pt x="619886" y="2325994"/>
                  <a:pt x="567528" y="2330301"/>
                </a:cubicBezTo>
                <a:cubicBezTo>
                  <a:pt x="519195" y="2252771"/>
                  <a:pt x="466828" y="2175231"/>
                  <a:pt x="414470" y="2101999"/>
                </a:cubicBezTo>
                <a:cubicBezTo>
                  <a:pt x="450720" y="2101999"/>
                  <a:pt x="490994" y="2097691"/>
                  <a:pt x="527244" y="2097691"/>
                </a:cubicBezTo>
                <a:close/>
                <a:moveTo>
                  <a:pt x="386113" y="2097691"/>
                </a:moveTo>
                <a:cubicBezTo>
                  <a:pt x="439663" y="2173825"/>
                  <a:pt x="489099" y="2245719"/>
                  <a:pt x="538527" y="2321842"/>
                </a:cubicBezTo>
                <a:cubicBezTo>
                  <a:pt x="484977" y="2326072"/>
                  <a:pt x="431428" y="2330301"/>
                  <a:pt x="377879" y="2330301"/>
                </a:cubicBezTo>
                <a:cubicBezTo>
                  <a:pt x="344931" y="2254178"/>
                  <a:pt x="311973" y="2178054"/>
                  <a:pt x="274902" y="2101921"/>
                </a:cubicBezTo>
                <a:cubicBezTo>
                  <a:pt x="311973" y="2101921"/>
                  <a:pt x="349043" y="2101921"/>
                  <a:pt x="386113" y="2097691"/>
                </a:cubicBezTo>
                <a:close/>
                <a:moveTo>
                  <a:pt x="1642147" y="2082179"/>
                </a:moveTo>
                <a:cubicBezTo>
                  <a:pt x="1713641" y="2157619"/>
                  <a:pt x="1785124" y="2228868"/>
                  <a:pt x="1856618" y="2295927"/>
                </a:cubicBezTo>
                <a:cubicBezTo>
                  <a:pt x="1839797" y="2379748"/>
                  <a:pt x="1822975" y="2463569"/>
                  <a:pt x="1801955" y="2547390"/>
                </a:cubicBezTo>
                <a:cubicBezTo>
                  <a:pt x="1738872" y="2471950"/>
                  <a:pt x="1671588" y="2388129"/>
                  <a:pt x="1608505" y="2300118"/>
                </a:cubicBezTo>
                <a:cubicBezTo>
                  <a:pt x="1621126" y="2228868"/>
                  <a:pt x="1633737" y="2153429"/>
                  <a:pt x="1642147" y="2082179"/>
                </a:cubicBezTo>
                <a:close/>
                <a:moveTo>
                  <a:pt x="788915" y="2082179"/>
                </a:moveTo>
                <a:cubicBezTo>
                  <a:pt x="895642" y="2146034"/>
                  <a:pt x="998267" y="2214148"/>
                  <a:pt x="1096779" y="2282252"/>
                </a:cubicBezTo>
                <a:cubicBezTo>
                  <a:pt x="1043415" y="2286511"/>
                  <a:pt x="990052" y="2295019"/>
                  <a:pt x="936688" y="2299278"/>
                </a:cubicBezTo>
                <a:cubicBezTo>
                  <a:pt x="854596" y="2226915"/>
                  <a:pt x="768392" y="2158801"/>
                  <a:pt x="678085" y="2090697"/>
                </a:cubicBezTo>
                <a:cubicBezTo>
                  <a:pt x="715028" y="2086438"/>
                  <a:pt x="751971" y="2086438"/>
                  <a:pt x="788915" y="2082179"/>
                </a:cubicBezTo>
                <a:close/>
                <a:moveTo>
                  <a:pt x="2844837" y="2051165"/>
                </a:moveTo>
                <a:cubicBezTo>
                  <a:pt x="2937879" y="2072245"/>
                  <a:pt x="3030921" y="2093325"/>
                  <a:pt x="3128193" y="2114405"/>
                </a:cubicBezTo>
                <a:cubicBezTo>
                  <a:pt x="3098585" y="2236654"/>
                  <a:pt x="3060528" y="2358903"/>
                  <a:pt x="3018232" y="2485362"/>
                </a:cubicBezTo>
                <a:cubicBezTo>
                  <a:pt x="2929420" y="2460072"/>
                  <a:pt x="2840607" y="2430562"/>
                  <a:pt x="2756024" y="2401052"/>
                </a:cubicBezTo>
                <a:cubicBezTo>
                  <a:pt x="2785632" y="2283023"/>
                  <a:pt x="2815229" y="2169204"/>
                  <a:pt x="2844837" y="2051165"/>
                </a:cubicBezTo>
                <a:close/>
                <a:moveTo>
                  <a:pt x="1933464" y="2020151"/>
                </a:moveTo>
                <a:cubicBezTo>
                  <a:pt x="2008445" y="2070252"/>
                  <a:pt x="2087606" y="2120354"/>
                  <a:pt x="2166758" y="2166274"/>
                </a:cubicBezTo>
                <a:cubicBezTo>
                  <a:pt x="2145932" y="2262305"/>
                  <a:pt x="2129268" y="2358326"/>
                  <a:pt x="2104270" y="2454348"/>
                </a:cubicBezTo>
                <a:cubicBezTo>
                  <a:pt x="2033442" y="2400076"/>
                  <a:pt x="1958451" y="2337452"/>
                  <a:pt x="1887631" y="2274828"/>
                </a:cubicBezTo>
                <a:cubicBezTo>
                  <a:pt x="1904296" y="2191329"/>
                  <a:pt x="1916799" y="2103650"/>
                  <a:pt x="1933464" y="2020151"/>
                </a:cubicBezTo>
                <a:close/>
                <a:moveTo>
                  <a:pt x="2528787" y="1958123"/>
                </a:moveTo>
                <a:cubicBezTo>
                  <a:pt x="2617238" y="1986861"/>
                  <a:pt x="2709889" y="2011487"/>
                  <a:pt x="2802550" y="2036122"/>
                </a:cubicBezTo>
                <a:cubicBezTo>
                  <a:pt x="2777280" y="2151055"/>
                  <a:pt x="2747799" y="2261885"/>
                  <a:pt x="2718319" y="2376818"/>
                </a:cubicBezTo>
                <a:cubicBezTo>
                  <a:pt x="2629868" y="2343977"/>
                  <a:pt x="2545637" y="2311146"/>
                  <a:pt x="2461396" y="2274203"/>
                </a:cubicBezTo>
                <a:cubicBezTo>
                  <a:pt x="2486666" y="2167475"/>
                  <a:pt x="2507727" y="2064851"/>
                  <a:pt x="2528787" y="1958123"/>
                </a:cubicBezTo>
                <a:close/>
                <a:moveTo>
                  <a:pt x="150846" y="1880593"/>
                </a:moveTo>
                <a:lnTo>
                  <a:pt x="212874" y="1880593"/>
                </a:lnTo>
                <a:lnTo>
                  <a:pt x="214281" y="1880593"/>
                </a:lnTo>
                <a:lnTo>
                  <a:pt x="276924" y="1880593"/>
                </a:lnTo>
                <a:cubicBezTo>
                  <a:pt x="358059" y="1945102"/>
                  <a:pt x="434915" y="2009621"/>
                  <a:pt x="507513" y="2078155"/>
                </a:cubicBezTo>
                <a:cubicBezTo>
                  <a:pt x="469084" y="2082189"/>
                  <a:pt x="430647" y="2082189"/>
                  <a:pt x="392218" y="2082189"/>
                </a:cubicBezTo>
                <a:lnTo>
                  <a:pt x="237754" y="1908569"/>
                </a:lnTo>
                <a:lnTo>
                  <a:pt x="383456" y="2082189"/>
                </a:lnTo>
                <a:cubicBezTo>
                  <a:pt x="345390" y="2082189"/>
                  <a:pt x="307333" y="2082189"/>
                  <a:pt x="269266" y="2082189"/>
                </a:cubicBezTo>
                <a:cubicBezTo>
                  <a:pt x="231200" y="2014994"/>
                  <a:pt x="193143" y="1947798"/>
                  <a:pt x="150846" y="1880593"/>
                </a:cubicBezTo>
                <a:close/>
                <a:moveTo>
                  <a:pt x="73316" y="1880583"/>
                </a:moveTo>
                <a:cubicBezTo>
                  <a:pt x="95470" y="1880583"/>
                  <a:pt x="117625" y="1880583"/>
                  <a:pt x="139769" y="1880583"/>
                </a:cubicBezTo>
                <a:cubicBezTo>
                  <a:pt x="179653" y="1951559"/>
                  <a:pt x="219527" y="2022535"/>
                  <a:pt x="259400" y="2093511"/>
                </a:cubicBezTo>
                <a:cubicBezTo>
                  <a:pt x="219527" y="2097682"/>
                  <a:pt x="179653" y="2097682"/>
                  <a:pt x="139769" y="2097682"/>
                </a:cubicBezTo>
                <a:cubicBezTo>
                  <a:pt x="117625" y="2022535"/>
                  <a:pt x="95470" y="1951559"/>
                  <a:pt x="73316" y="1880583"/>
                </a:cubicBezTo>
                <a:close/>
                <a:moveTo>
                  <a:pt x="11288" y="1880583"/>
                </a:moveTo>
                <a:cubicBezTo>
                  <a:pt x="33442" y="1880583"/>
                  <a:pt x="55597" y="1880583"/>
                  <a:pt x="73316" y="1880583"/>
                </a:cubicBezTo>
                <a:cubicBezTo>
                  <a:pt x="95470" y="1951559"/>
                  <a:pt x="113190" y="2022535"/>
                  <a:pt x="135344" y="2097682"/>
                </a:cubicBezTo>
                <a:cubicBezTo>
                  <a:pt x="95470" y="2097682"/>
                  <a:pt x="55597" y="2097682"/>
                  <a:pt x="15713" y="2097682"/>
                </a:cubicBezTo>
                <a:cubicBezTo>
                  <a:pt x="15713" y="2022535"/>
                  <a:pt x="11288" y="1951559"/>
                  <a:pt x="11288" y="1880583"/>
                </a:cubicBezTo>
                <a:close/>
                <a:moveTo>
                  <a:pt x="0" y="1880583"/>
                </a:moveTo>
                <a:lnTo>
                  <a:pt x="11288" y="1880583"/>
                </a:lnTo>
                <a:cubicBezTo>
                  <a:pt x="11288" y="1951559"/>
                  <a:pt x="11288" y="2022535"/>
                  <a:pt x="6697" y="2097682"/>
                </a:cubicBezTo>
                <a:lnTo>
                  <a:pt x="0" y="2097682"/>
                </a:lnTo>
                <a:close/>
                <a:moveTo>
                  <a:pt x="352442" y="1865081"/>
                </a:moveTo>
                <a:cubicBezTo>
                  <a:pt x="373444" y="1865081"/>
                  <a:pt x="394436" y="1865081"/>
                  <a:pt x="415437" y="1865081"/>
                </a:cubicBezTo>
                <a:cubicBezTo>
                  <a:pt x="533037" y="1928086"/>
                  <a:pt x="646426" y="1995282"/>
                  <a:pt x="755625" y="2058277"/>
                </a:cubicBezTo>
                <a:cubicBezTo>
                  <a:pt x="717822" y="2062477"/>
                  <a:pt x="684229" y="2066677"/>
                  <a:pt x="646426" y="2066677"/>
                </a:cubicBezTo>
                <a:cubicBezTo>
                  <a:pt x="549828" y="1999482"/>
                  <a:pt x="453240" y="1932287"/>
                  <a:pt x="352442" y="1865081"/>
                </a:cubicBezTo>
                <a:close/>
                <a:moveTo>
                  <a:pt x="348662" y="1865081"/>
                </a:moveTo>
                <a:cubicBezTo>
                  <a:pt x="448513" y="1934553"/>
                  <a:pt x="540041" y="2004024"/>
                  <a:pt x="631569" y="2077842"/>
                </a:cubicBezTo>
                <a:cubicBezTo>
                  <a:pt x="594127" y="2077842"/>
                  <a:pt x="556676" y="2082179"/>
                  <a:pt x="519234" y="2082179"/>
                </a:cubicBezTo>
                <a:cubicBezTo>
                  <a:pt x="448513" y="2008371"/>
                  <a:pt x="369459" y="1938900"/>
                  <a:pt x="290414" y="1869428"/>
                </a:cubicBezTo>
                <a:cubicBezTo>
                  <a:pt x="311211" y="1865081"/>
                  <a:pt x="327856" y="1865081"/>
                  <a:pt x="348662" y="1865081"/>
                </a:cubicBezTo>
                <a:close/>
                <a:moveTo>
                  <a:pt x="2248068" y="1849569"/>
                </a:moveTo>
                <a:cubicBezTo>
                  <a:pt x="2331889" y="1883065"/>
                  <a:pt x="2419901" y="1916560"/>
                  <a:pt x="2507912" y="1945874"/>
                </a:cubicBezTo>
                <a:cubicBezTo>
                  <a:pt x="2491150" y="2054731"/>
                  <a:pt x="2466007" y="2159407"/>
                  <a:pt x="2445044" y="2268264"/>
                </a:cubicBezTo>
                <a:cubicBezTo>
                  <a:pt x="2361223" y="2230588"/>
                  <a:pt x="2277402" y="2188711"/>
                  <a:pt x="2197772" y="2142654"/>
                </a:cubicBezTo>
                <a:cubicBezTo>
                  <a:pt x="2214534" y="2046359"/>
                  <a:pt x="2231306" y="1950055"/>
                  <a:pt x="2248068" y="1849569"/>
                </a:cubicBezTo>
                <a:close/>
                <a:moveTo>
                  <a:pt x="1683506" y="1834067"/>
                </a:moveTo>
                <a:cubicBezTo>
                  <a:pt x="1756718" y="1892110"/>
                  <a:pt x="1829930" y="1946001"/>
                  <a:pt x="1903144" y="1999892"/>
                </a:cubicBezTo>
                <a:cubicBezTo>
                  <a:pt x="1890943" y="2082795"/>
                  <a:pt x="1878743" y="2169859"/>
                  <a:pt x="1862468" y="2252761"/>
                </a:cubicBezTo>
                <a:cubicBezTo>
                  <a:pt x="1793329" y="2186435"/>
                  <a:pt x="1724180" y="2120109"/>
                  <a:pt x="1655031" y="2045490"/>
                </a:cubicBezTo>
                <a:cubicBezTo>
                  <a:pt x="1667231" y="1975013"/>
                  <a:pt x="1675369" y="1904545"/>
                  <a:pt x="1683506" y="1834067"/>
                </a:cubicBezTo>
                <a:close/>
                <a:moveTo>
                  <a:pt x="1427022" y="1818555"/>
                </a:moveTo>
                <a:cubicBezTo>
                  <a:pt x="1491346" y="1901839"/>
                  <a:pt x="1559694" y="1980952"/>
                  <a:pt x="1624017" y="2055903"/>
                </a:cubicBezTo>
                <a:cubicBezTo>
                  <a:pt x="1615978" y="2126693"/>
                  <a:pt x="1603914" y="2197483"/>
                  <a:pt x="1595875" y="2268264"/>
                </a:cubicBezTo>
                <a:cubicBezTo>
                  <a:pt x="1531552" y="2180819"/>
                  <a:pt x="1471243" y="2089213"/>
                  <a:pt x="1406919" y="1989284"/>
                </a:cubicBezTo>
                <a:cubicBezTo>
                  <a:pt x="1414958" y="1930987"/>
                  <a:pt x="1418983" y="1876852"/>
                  <a:pt x="1427022" y="1818555"/>
                </a:cubicBezTo>
                <a:close/>
                <a:moveTo>
                  <a:pt x="3595708" y="1725513"/>
                </a:moveTo>
                <a:cubicBezTo>
                  <a:pt x="3699349" y="1738202"/>
                  <a:pt x="3807131" y="1742432"/>
                  <a:pt x="3919055" y="1746661"/>
                </a:cubicBezTo>
                <a:cubicBezTo>
                  <a:pt x="3885892" y="1882000"/>
                  <a:pt x="3848587" y="2013109"/>
                  <a:pt x="3802980" y="2144207"/>
                </a:cubicBezTo>
                <a:cubicBezTo>
                  <a:pt x="3699349" y="2135748"/>
                  <a:pt x="3599850" y="2127289"/>
                  <a:pt x="3500361" y="2114610"/>
                </a:cubicBezTo>
                <a:cubicBezTo>
                  <a:pt x="3537675" y="1987731"/>
                  <a:pt x="3570838" y="1856622"/>
                  <a:pt x="3595708" y="1725513"/>
                </a:cubicBezTo>
                <a:close/>
                <a:moveTo>
                  <a:pt x="1968825" y="1725513"/>
                </a:moveTo>
                <a:cubicBezTo>
                  <a:pt x="2055479" y="1767517"/>
                  <a:pt x="2142142" y="1805310"/>
                  <a:pt x="2228796" y="1838912"/>
                </a:cubicBezTo>
                <a:cubicBezTo>
                  <a:pt x="2215794" y="1935510"/>
                  <a:pt x="2198465" y="2032098"/>
                  <a:pt x="2181137" y="2128696"/>
                </a:cubicBezTo>
                <a:cubicBezTo>
                  <a:pt x="2094473" y="2082502"/>
                  <a:pt x="2012147" y="2036298"/>
                  <a:pt x="1934158" y="1985904"/>
                </a:cubicBezTo>
                <a:cubicBezTo>
                  <a:pt x="1947159" y="1897707"/>
                  <a:pt x="1960161" y="1813710"/>
                  <a:pt x="1968825" y="1725513"/>
                </a:cubicBezTo>
                <a:close/>
                <a:moveTo>
                  <a:pt x="3253079" y="1694499"/>
                </a:moveTo>
                <a:cubicBezTo>
                  <a:pt x="3356182" y="1707188"/>
                  <a:pt x="3459295" y="1719877"/>
                  <a:pt x="3562399" y="1728336"/>
                </a:cubicBezTo>
                <a:cubicBezTo>
                  <a:pt x="3537656" y="1855215"/>
                  <a:pt x="3504659" y="1986314"/>
                  <a:pt x="3467540" y="2113193"/>
                </a:cubicBezTo>
                <a:cubicBezTo>
                  <a:pt x="3368559" y="2100505"/>
                  <a:pt x="3273700" y="2087816"/>
                  <a:pt x="3174718" y="2070907"/>
                </a:cubicBezTo>
                <a:cubicBezTo>
                  <a:pt x="3207715" y="1944028"/>
                  <a:pt x="3232458" y="1821378"/>
                  <a:pt x="3253079" y="1694499"/>
                </a:cubicBezTo>
                <a:close/>
                <a:moveTo>
                  <a:pt x="2926069" y="1647983"/>
                </a:moveTo>
                <a:cubicBezTo>
                  <a:pt x="3020361" y="1660936"/>
                  <a:pt x="3118757" y="1678196"/>
                  <a:pt x="3221244" y="1691149"/>
                </a:cubicBezTo>
                <a:cubicBezTo>
                  <a:pt x="3200751" y="1816328"/>
                  <a:pt x="3172052" y="1941508"/>
                  <a:pt x="3143353" y="2066677"/>
                </a:cubicBezTo>
                <a:cubicBezTo>
                  <a:pt x="3049060" y="2049417"/>
                  <a:pt x="2954768" y="2027829"/>
                  <a:pt x="2864578" y="2006251"/>
                </a:cubicBezTo>
                <a:cubicBezTo>
                  <a:pt x="2889175" y="1885389"/>
                  <a:pt x="2909678" y="1764528"/>
                  <a:pt x="2926069" y="1647983"/>
                </a:cubicBezTo>
                <a:close/>
                <a:moveTo>
                  <a:pt x="11288" y="1647983"/>
                </a:moveTo>
                <a:lnTo>
                  <a:pt x="0" y="1655005"/>
                </a:lnTo>
                <a:lnTo>
                  <a:pt x="0" y="1653916"/>
                </a:lnTo>
                <a:close/>
                <a:moveTo>
                  <a:pt x="11288" y="1647983"/>
                </a:moveTo>
                <a:lnTo>
                  <a:pt x="0" y="1656884"/>
                </a:lnTo>
                <a:lnTo>
                  <a:pt x="0" y="1655175"/>
                </a:lnTo>
                <a:close/>
                <a:moveTo>
                  <a:pt x="11288" y="1647983"/>
                </a:moveTo>
                <a:lnTo>
                  <a:pt x="0" y="1659747"/>
                </a:lnTo>
                <a:lnTo>
                  <a:pt x="0" y="1656928"/>
                </a:lnTo>
                <a:close/>
                <a:moveTo>
                  <a:pt x="11288" y="1647983"/>
                </a:moveTo>
                <a:lnTo>
                  <a:pt x="0" y="1666675"/>
                </a:lnTo>
                <a:lnTo>
                  <a:pt x="0" y="1660884"/>
                </a:lnTo>
                <a:close/>
                <a:moveTo>
                  <a:pt x="11288" y="1647983"/>
                </a:moveTo>
                <a:lnTo>
                  <a:pt x="0" y="1683787"/>
                </a:lnTo>
                <a:lnTo>
                  <a:pt x="0" y="1667737"/>
                </a:lnTo>
                <a:close/>
                <a:moveTo>
                  <a:pt x="11288" y="1647983"/>
                </a:moveTo>
                <a:cubicBezTo>
                  <a:pt x="11288" y="1718871"/>
                  <a:pt x="6853" y="1789769"/>
                  <a:pt x="6853" y="1865081"/>
                </a:cubicBezTo>
                <a:lnTo>
                  <a:pt x="0" y="1865081"/>
                </a:lnTo>
                <a:lnTo>
                  <a:pt x="0" y="1687491"/>
                </a:lnTo>
                <a:close/>
                <a:moveTo>
                  <a:pt x="11288" y="1647983"/>
                </a:moveTo>
                <a:cubicBezTo>
                  <a:pt x="33442" y="1718871"/>
                  <a:pt x="55597" y="1789769"/>
                  <a:pt x="73316" y="1865081"/>
                </a:cubicBezTo>
                <a:cubicBezTo>
                  <a:pt x="55597" y="1865081"/>
                  <a:pt x="33442" y="1865081"/>
                  <a:pt x="15713" y="1865081"/>
                </a:cubicBezTo>
                <a:cubicBezTo>
                  <a:pt x="15713" y="1789769"/>
                  <a:pt x="11288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54063" y="1718871"/>
                  <a:pt x="96838" y="1789769"/>
                  <a:pt x="135344" y="1865081"/>
                </a:cubicBezTo>
                <a:cubicBezTo>
                  <a:pt x="118230" y="1865081"/>
                  <a:pt x="96838" y="1865081"/>
                  <a:pt x="79734" y="1865081"/>
                </a:cubicBezTo>
                <a:cubicBezTo>
                  <a:pt x="58341" y="1789769"/>
                  <a:pt x="32680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74723" y="1718871"/>
                  <a:pt x="138167" y="1789769"/>
                  <a:pt x="197372" y="1860656"/>
                </a:cubicBezTo>
                <a:cubicBezTo>
                  <a:pt x="176224" y="1860656"/>
                  <a:pt x="159305" y="1865081"/>
                  <a:pt x="138167" y="1865081"/>
                </a:cubicBezTo>
                <a:cubicBezTo>
                  <a:pt x="100100" y="1789769"/>
                  <a:pt x="53575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95392" y="1715188"/>
                  <a:pt x="179496" y="1782384"/>
                  <a:pt x="259400" y="1849579"/>
                </a:cubicBezTo>
                <a:cubicBezTo>
                  <a:pt x="238369" y="1849579"/>
                  <a:pt x="221549" y="1849579"/>
                  <a:pt x="200527" y="1849579"/>
                </a:cubicBezTo>
                <a:cubicBezTo>
                  <a:pt x="141654" y="1782384"/>
                  <a:pt x="78571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16062" y="1715188"/>
                  <a:pt x="220845" y="1782384"/>
                  <a:pt x="321428" y="1849579"/>
                </a:cubicBezTo>
                <a:cubicBezTo>
                  <a:pt x="300476" y="1849579"/>
                  <a:pt x="283704" y="1849579"/>
                  <a:pt x="262751" y="1849579"/>
                </a:cubicBezTo>
                <a:cubicBezTo>
                  <a:pt x="183121" y="1782384"/>
                  <a:pt x="99300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40922" y="1715188"/>
                  <a:pt x="262184" y="1782384"/>
                  <a:pt x="383456" y="1845379"/>
                </a:cubicBezTo>
                <a:cubicBezTo>
                  <a:pt x="362543" y="1845379"/>
                  <a:pt x="345820" y="1849579"/>
                  <a:pt x="324916" y="1849579"/>
                </a:cubicBezTo>
                <a:cubicBezTo>
                  <a:pt x="224547" y="1782384"/>
                  <a:pt x="120008" y="1715188"/>
                  <a:pt x="11288" y="1647983"/>
                </a:cubicBezTo>
                <a:close/>
                <a:moveTo>
                  <a:pt x="1438744" y="1632471"/>
                </a:moveTo>
                <a:cubicBezTo>
                  <a:pt x="1508118" y="1699667"/>
                  <a:pt x="1581575" y="1762672"/>
                  <a:pt x="1655031" y="1825667"/>
                </a:cubicBezTo>
                <a:cubicBezTo>
                  <a:pt x="1646875" y="1897062"/>
                  <a:pt x="1638709" y="1968458"/>
                  <a:pt x="1626469" y="2035654"/>
                </a:cubicBezTo>
                <a:cubicBezTo>
                  <a:pt x="1561169" y="1964258"/>
                  <a:pt x="1491795" y="1884461"/>
                  <a:pt x="1422421" y="1804665"/>
                </a:cubicBezTo>
                <a:cubicBezTo>
                  <a:pt x="1430588" y="1745870"/>
                  <a:pt x="1434661" y="1691276"/>
                  <a:pt x="1438744" y="1632471"/>
                </a:cubicBezTo>
                <a:close/>
                <a:moveTo>
                  <a:pt x="2585833" y="1585955"/>
                </a:moveTo>
                <a:cubicBezTo>
                  <a:pt x="2683915" y="1607181"/>
                  <a:pt x="2777739" y="1624159"/>
                  <a:pt x="2880080" y="1641126"/>
                </a:cubicBezTo>
                <a:cubicBezTo>
                  <a:pt x="2863025" y="1755717"/>
                  <a:pt x="2841701" y="1874547"/>
                  <a:pt x="2816118" y="1989137"/>
                </a:cubicBezTo>
                <a:cubicBezTo>
                  <a:pt x="2722295" y="1967921"/>
                  <a:pt x="2628481" y="1942455"/>
                  <a:pt x="2538926" y="1912750"/>
                </a:cubicBezTo>
                <a:cubicBezTo>
                  <a:pt x="2555981" y="1802399"/>
                  <a:pt x="2573046" y="1696306"/>
                  <a:pt x="2585833" y="1585955"/>
                </a:cubicBezTo>
                <a:close/>
                <a:moveTo>
                  <a:pt x="1707310" y="1585955"/>
                </a:moveTo>
                <a:cubicBezTo>
                  <a:pt x="1788094" y="1632823"/>
                  <a:pt x="1868886" y="1675422"/>
                  <a:pt x="1949669" y="1718021"/>
                </a:cubicBezTo>
                <a:cubicBezTo>
                  <a:pt x="1941171" y="1803229"/>
                  <a:pt x="1932663" y="1888437"/>
                  <a:pt x="1919906" y="1973635"/>
                </a:cubicBezTo>
                <a:cubicBezTo>
                  <a:pt x="1839122" y="1922518"/>
                  <a:pt x="1762579" y="1867133"/>
                  <a:pt x="1686045" y="1807488"/>
                </a:cubicBezTo>
                <a:cubicBezTo>
                  <a:pt x="1694553" y="1735067"/>
                  <a:pt x="1698803" y="1658377"/>
                  <a:pt x="1707310" y="1585955"/>
                </a:cubicBezTo>
                <a:close/>
                <a:moveTo>
                  <a:pt x="2277832" y="1523927"/>
                </a:moveTo>
                <a:cubicBezTo>
                  <a:pt x="2370034" y="1549217"/>
                  <a:pt x="2462236" y="1570287"/>
                  <a:pt x="2554438" y="1591357"/>
                </a:cubicBezTo>
                <a:cubicBezTo>
                  <a:pt x="2541866" y="1696697"/>
                  <a:pt x="2525104" y="1806257"/>
                  <a:pt x="2508342" y="1911607"/>
                </a:cubicBezTo>
                <a:cubicBezTo>
                  <a:pt x="2416130" y="1882117"/>
                  <a:pt x="2332309" y="1852617"/>
                  <a:pt x="2244298" y="1818907"/>
                </a:cubicBezTo>
                <a:cubicBezTo>
                  <a:pt x="2256869" y="1721987"/>
                  <a:pt x="2269441" y="1625067"/>
                  <a:pt x="2277832" y="1523927"/>
                </a:cubicBezTo>
                <a:close/>
                <a:moveTo>
                  <a:pt x="1182827" y="1508415"/>
                </a:moveTo>
                <a:cubicBezTo>
                  <a:pt x="1250931" y="1601154"/>
                  <a:pt x="1319044" y="1689684"/>
                  <a:pt x="1391407" y="1773993"/>
                </a:cubicBezTo>
                <a:cubicBezTo>
                  <a:pt x="1387148" y="1833012"/>
                  <a:pt x="1378640" y="1887812"/>
                  <a:pt x="1374381" y="1942611"/>
                </a:cubicBezTo>
                <a:cubicBezTo>
                  <a:pt x="1306268" y="1841442"/>
                  <a:pt x="1242423" y="1736053"/>
                  <a:pt x="1174309" y="1626454"/>
                </a:cubicBezTo>
                <a:cubicBezTo>
                  <a:pt x="1178568" y="1584295"/>
                  <a:pt x="1178568" y="1546355"/>
                  <a:pt x="1182827" y="1508415"/>
                </a:cubicBezTo>
                <a:close/>
                <a:moveTo>
                  <a:pt x="2005299" y="1430885"/>
                </a:moveTo>
                <a:cubicBezTo>
                  <a:pt x="2087401" y="1456556"/>
                  <a:pt x="2173596" y="1482217"/>
                  <a:pt x="2259800" y="1507888"/>
                </a:cubicBezTo>
                <a:cubicBezTo>
                  <a:pt x="2251595" y="1606273"/>
                  <a:pt x="2239277" y="1704668"/>
                  <a:pt x="2226959" y="1803053"/>
                </a:cubicBezTo>
                <a:cubicBezTo>
                  <a:pt x="2144867" y="1768835"/>
                  <a:pt x="2062775" y="1730329"/>
                  <a:pt x="1980674" y="1691833"/>
                </a:cubicBezTo>
                <a:cubicBezTo>
                  <a:pt x="1988889" y="1606273"/>
                  <a:pt x="1997094" y="1516445"/>
                  <a:pt x="2005299" y="1430885"/>
                </a:cubicBezTo>
                <a:close/>
                <a:moveTo>
                  <a:pt x="1450768" y="1430885"/>
                </a:moveTo>
                <a:cubicBezTo>
                  <a:pt x="1527771" y="1481240"/>
                  <a:pt x="1604764" y="1527395"/>
                  <a:pt x="1686045" y="1573550"/>
                </a:cubicBezTo>
                <a:cubicBezTo>
                  <a:pt x="1677488" y="1644887"/>
                  <a:pt x="1673210" y="1716224"/>
                  <a:pt x="1664653" y="1787551"/>
                </a:cubicBezTo>
                <a:cubicBezTo>
                  <a:pt x="1587660" y="1728805"/>
                  <a:pt x="1510657" y="1665869"/>
                  <a:pt x="1437933" y="1602923"/>
                </a:cubicBezTo>
                <a:cubicBezTo>
                  <a:pt x="1442212" y="1544177"/>
                  <a:pt x="1446490" y="1485440"/>
                  <a:pt x="1450768" y="1430885"/>
                </a:cubicBezTo>
                <a:close/>
                <a:moveTo>
                  <a:pt x="1198017" y="1384359"/>
                </a:moveTo>
                <a:cubicBezTo>
                  <a:pt x="1267654" y="1458793"/>
                  <a:pt x="1337282" y="1529094"/>
                  <a:pt x="1406919" y="1595254"/>
                </a:cubicBezTo>
                <a:cubicBezTo>
                  <a:pt x="1402826" y="1649019"/>
                  <a:pt x="1398724" y="1702773"/>
                  <a:pt x="1390538" y="1756527"/>
                </a:cubicBezTo>
                <a:cubicBezTo>
                  <a:pt x="1324993" y="1677962"/>
                  <a:pt x="1255366" y="1591123"/>
                  <a:pt x="1189821" y="1500151"/>
                </a:cubicBezTo>
                <a:cubicBezTo>
                  <a:pt x="1193914" y="1462935"/>
                  <a:pt x="1193914" y="1425718"/>
                  <a:pt x="1198017" y="1384359"/>
                </a:cubicBezTo>
                <a:close/>
                <a:moveTo>
                  <a:pt x="1729612" y="1353345"/>
                </a:moveTo>
                <a:cubicBezTo>
                  <a:pt x="1813305" y="1381487"/>
                  <a:pt x="1896999" y="1409629"/>
                  <a:pt x="1980683" y="1433757"/>
                </a:cubicBezTo>
                <a:cubicBezTo>
                  <a:pt x="1972312" y="1514159"/>
                  <a:pt x="1968131" y="1598595"/>
                  <a:pt x="1955579" y="1678997"/>
                </a:cubicBezTo>
                <a:cubicBezTo>
                  <a:pt x="1876076" y="1642816"/>
                  <a:pt x="1792381" y="1602610"/>
                  <a:pt x="1717059" y="1558389"/>
                </a:cubicBezTo>
                <a:cubicBezTo>
                  <a:pt x="1721250" y="1490041"/>
                  <a:pt x="1725431" y="1421693"/>
                  <a:pt x="1729612" y="1353345"/>
                </a:cubicBezTo>
                <a:close/>
                <a:moveTo>
                  <a:pt x="3652823" y="1306829"/>
                </a:moveTo>
                <a:cubicBezTo>
                  <a:pt x="3767414" y="1311029"/>
                  <a:pt x="3877755" y="1315230"/>
                  <a:pt x="3996585" y="1319430"/>
                </a:cubicBezTo>
                <a:cubicBezTo>
                  <a:pt x="3979608" y="1449620"/>
                  <a:pt x="3954142" y="1579821"/>
                  <a:pt x="3924437" y="1710011"/>
                </a:cubicBezTo>
                <a:cubicBezTo>
                  <a:pt x="3814096" y="1705811"/>
                  <a:pt x="3703744" y="1701611"/>
                  <a:pt x="3593403" y="1693210"/>
                </a:cubicBezTo>
                <a:cubicBezTo>
                  <a:pt x="3618869" y="1563019"/>
                  <a:pt x="3640085" y="1437029"/>
                  <a:pt x="3652823" y="1306829"/>
                </a:cubicBezTo>
                <a:close/>
                <a:moveTo>
                  <a:pt x="3302428" y="1275815"/>
                </a:moveTo>
                <a:cubicBezTo>
                  <a:pt x="3406967" y="1280064"/>
                  <a:pt x="3515697" y="1288553"/>
                  <a:pt x="3624417" y="1292792"/>
                </a:cubicBezTo>
                <a:cubicBezTo>
                  <a:pt x="3611875" y="1420111"/>
                  <a:pt x="3590961" y="1551679"/>
                  <a:pt x="3565876" y="1678997"/>
                </a:cubicBezTo>
                <a:cubicBezTo>
                  <a:pt x="3461337" y="1670509"/>
                  <a:pt x="3356788" y="1662020"/>
                  <a:pt x="3252249" y="1649292"/>
                </a:cubicBezTo>
                <a:cubicBezTo>
                  <a:pt x="3273162" y="1526213"/>
                  <a:pt x="3289886" y="1398894"/>
                  <a:pt x="3302428" y="1275815"/>
                </a:cubicBezTo>
                <a:close/>
                <a:moveTo>
                  <a:pt x="2964819" y="1260303"/>
                </a:moveTo>
                <a:cubicBezTo>
                  <a:pt x="3070970" y="1268645"/>
                  <a:pt x="3172872" y="1276977"/>
                  <a:pt x="3283272" y="1281148"/>
                </a:cubicBezTo>
                <a:cubicBezTo>
                  <a:pt x="3270535" y="1406211"/>
                  <a:pt x="3253548" y="1527092"/>
                  <a:pt x="3232322" y="1647983"/>
                </a:cubicBezTo>
                <a:cubicBezTo>
                  <a:pt x="3130420" y="1635480"/>
                  <a:pt x="3028508" y="1622977"/>
                  <a:pt x="2926606" y="1610464"/>
                </a:cubicBezTo>
                <a:cubicBezTo>
                  <a:pt x="2943593" y="1493743"/>
                  <a:pt x="2956331" y="1377023"/>
                  <a:pt x="2964819" y="1260303"/>
                </a:cubicBezTo>
                <a:close/>
                <a:moveTo>
                  <a:pt x="1461846" y="1244801"/>
                </a:moveTo>
                <a:cubicBezTo>
                  <a:pt x="1541750" y="1278335"/>
                  <a:pt x="1621644" y="1307669"/>
                  <a:pt x="1701548" y="1341193"/>
                </a:cubicBezTo>
                <a:cubicBezTo>
                  <a:pt x="1697347" y="1412443"/>
                  <a:pt x="1693137" y="1483692"/>
                  <a:pt x="1684727" y="1554941"/>
                </a:cubicBezTo>
                <a:cubicBezTo>
                  <a:pt x="1604823" y="1508845"/>
                  <a:pt x="1529129" y="1462739"/>
                  <a:pt x="1453435" y="1416633"/>
                </a:cubicBezTo>
                <a:cubicBezTo>
                  <a:pt x="1457645" y="1357965"/>
                  <a:pt x="1457645" y="1299288"/>
                  <a:pt x="1461846" y="1244801"/>
                </a:cubicBezTo>
                <a:close/>
                <a:moveTo>
                  <a:pt x="1194129" y="1244801"/>
                </a:moveTo>
                <a:cubicBezTo>
                  <a:pt x="1271669" y="1299786"/>
                  <a:pt x="1344891" y="1354762"/>
                  <a:pt x="1422431" y="1405517"/>
                </a:cubicBezTo>
                <a:cubicBezTo>
                  <a:pt x="1418123" y="1460492"/>
                  <a:pt x="1413816" y="1515478"/>
                  <a:pt x="1409508" y="1570453"/>
                </a:cubicBezTo>
                <a:cubicBezTo>
                  <a:pt x="1336276" y="1502789"/>
                  <a:pt x="1263053" y="1435115"/>
                  <a:pt x="1189821" y="1363221"/>
                </a:cubicBezTo>
                <a:cubicBezTo>
                  <a:pt x="1194129" y="1320934"/>
                  <a:pt x="1194129" y="1282868"/>
                  <a:pt x="1194129" y="1244801"/>
                </a:cubicBezTo>
                <a:close/>
                <a:moveTo>
                  <a:pt x="2614679" y="1229289"/>
                </a:moveTo>
                <a:cubicBezTo>
                  <a:pt x="2710700" y="1237651"/>
                  <a:pt x="2810902" y="1246022"/>
                  <a:pt x="2911104" y="1254384"/>
                </a:cubicBezTo>
                <a:cubicBezTo>
                  <a:pt x="2902752" y="1371465"/>
                  <a:pt x="2890230" y="1484375"/>
                  <a:pt x="2873526" y="1601457"/>
                </a:cubicBezTo>
                <a:cubicBezTo>
                  <a:pt x="2777505" y="1584734"/>
                  <a:pt x="2681483" y="1568011"/>
                  <a:pt x="2585452" y="1551278"/>
                </a:cubicBezTo>
                <a:cubicBezTo>
                  <a:pt x="2597975" y="1442558"/>
                  <a:pt x="2606327" y="1333828"/>
                  <a:pt x="2614679" y="1229289"/>
                </a:cubicBezTo>
                <a:close/>
                <a:moveTo>
                  <a:pt x="2312060" y="1198275"/>
                </a:moveTo>
                <a:cubicBezTo>
                  <a:pt x="2405522" y="1210866"/>
                  <a:pt x="2503243" y="1223457"/>
                  <a:pt x="2600954" y="1231848"/>
                </a:cubicBezTo>
                <a:cubicBezTo>
                  <a:pt x="2592456" y="1340940"/>
                  <a:pt x="2583958" y="1445850"/>
                  <a:pt x="2571220" y="1554941"/>
                </a:cubicBezTo>
                <a:cubicBezTo>
                  <a:pt x="2477748" y="1533959"/>
                  <a:pt x="2384286" y="1512987"/>
                  <a:pt x="2290814" y="1492005"/>
                </a:cubicBezTo>
                <a:cubicBezTo>
                  <a:pt x="2299312" y="1395495"/>
                  <a:pt x="2307811" y="1294785"/>
                  <a:pt x="2312060" y="1198275"/>
                </a:cubicBezTo>
                <a:close/>
                <a:moveTo>
                  <a:pt x="961323" y="1198275"/>
                </a:moveTo>
                <a:cubicBezTo>
                  <a:pt x="1027151" y="1298038"/>
                  <a:pt x="1092979" y="1393629"/>
                  <a:pt x="1158807" y="1489230"/>
                </a:cubicBezTo>
                <a:cubicBezTo>
                  <a:pt x="1154695" y="1526643"/>
                  <a:pt x="1150582" y="1564055"/>
                  <a:pt x="1150582" y="1601457"/>
                </a:cubicBezTo>
                <a:cubicBezTo>
                  <a:pt x="1084754" y="1489230"/>
                  <a:pt x="1023039" y="1377004"/>
                  <a:pt x="957211" y="1256464"/>
                </a:cubicBezTo>
                <a:cubicBezTo>
                  <a:pt x="957211" y="1235687"/>
                  <a:pt x="961323" y="1219062"/>
                  <a:pt x="961323" y="1198275"/>
                </a:cubicBezTo>
                <a:close/>
                <a:moveTo>
                  <a:pt x="2013514" y="1151759"/>
                </a:moveTo>
                <a:cubicBezTo>
                  <a:pt x="2104505" y="1164125"/>
                  <a:pt x="2195506" y="1180614"/>
                  <a:pt x="2290824" y="1188858"/>
                </a:cubicBezTo>
                <a:cubicBezTo>
                  <a:pt x="2286496" y="1283669"/>
                  <a:pt x="2277822" y="1382601"/>
                  <a:pt x="2269158" y="1477411"/>
                </a:cubicBezTo>
                <a:cubicBezTo>
                  <a:pt x="2178167" y="1452678"/>
                  <a:pt x="2087176" y="1432067"/>
                  <a:pt x="1996186" y="1407334"/>
                </a:cubicBezTo>
                <a:cubicBezTo>
                  <a:pt x="2004850" y="1320768"/>
                  <a:pt x="2009187" y="1238325"/>
                  <a:pt x="2013514" y="1151759"/>
                </a:cubicBezTo>
                <a:close/>
                <a:moveTo>
                  <a:pt x="1205323" y="1120745"/>
                </a:moveTo>
                <a:cubicBezTo>
                  <a:pt x="1277686" y="1157249"/>
                  <a:pt x="1350059" y="1193752"/>
                  <a:pt x="1422421" y="1226193"/>
                </a:cubicBezTo>
                <a:cubicBezTo>
                  <a:pt x="1422421" y="1278921"/>
                  <a:pt x="1418407" y="1331650"/>
                  <a:pt x="1414382" y="1384369"/>
                </a:cubicBezTo>
                <a:cubicBezTo>
                  <a:pt x="1342019" y="1335704"/>
                  <a:pt x="1273671" y="1287029"/>
                  <a:pt x="1205323" y="1234310"/>
                </a:cubicBezTo>
                <a:cubicBezTo>
                  <a:pt x="1205323" y="1197806"/>
                  <a:pt x="1205323" y="1157249"/>
                  <a:pt x="1205323" y="1120745"/>
                </a:cubicBezTo>
                <a:close/>
                <a:moveTo>
                  <a:pt x="1740933" y="1105233"/>
                </a:moveTo>
                <a:cubicBezTo>
                  <a:pt x="1824627" y="1121839"/>
                  <a:pt x="1908311" y="1134284"/>
                  <a:pt x="1996186" y="1146738"/>
                </a:cubicBezTo>
                <a:cubicBezTo>
                  <a:pt x="1992005" y="1233880"/>
                  <a:pt x="1987814" y="1316880"/>
                  <a:pt x="1983633" y="1399871"/>
                </a:cubicBezTo>
                <a:cubicBezTo>
                  <a:pt x="1895759" y="1374972"/>
                  <a:pt x="1812064" y="1345921"/>
                  <a:pt x="1732562" y="1321022"/>
                </a:cubicBezTo>
                <a:cubicBezTo>
                  <a:pt x="1736752" y="1246335"/>
                  <a:pt x="1736752" y="1175779"/>
                  <a:pt x="1740933" y="1105233"/>
                </a:cubicBezTo>
                <a:close/>
                <a:moveTo>
                  <a:pt x="961470" y="1058717"/>
                </a:moveTo>
                <a:cubicBezTo>
                  <a:pt x="1029574" y="1118498"/>
                  <a:pt x="1101946" y="1178280"/>
                  <a:pt x="1174309" y="1238061"/>
                </a:cubicBezTo>
                <a:lnTo>
                  <a:pt x="1165889" y="1352065"/>
                </a:lnTo>
                <a:lnTo>
                  <a:pt x="1174309" y="1361394"/>
                </a:lnTo>
                <a:cubicBezTo>
                  <a:pt x="1174309" y="1400066"/>
                  <a:pt x="1169884" y="1438739"/>
                  <a:pt x="1169884" y="1477411"/>
                </a:cubicBezTo>
                <a:cubicBezTo>
                  <a:pt x="1098987" y="1382874"/>
                  <a:pt x="1028099" y="1288338"/>
                  <a:pt x="957211" y="1185205"/>
                </a:cubicBezTo>
                <a:cubicBezTo>
                  <a:pt x="957211" y="1163715"/>
                  <a:pt x="957211" y="1142235"/>
                  <a:pt x="957211" y="1120745"/>
                </a:cubicBezTo>
                <a:lnTo>
                  <a:pt x="1085643" y="1263107"/>
                </a:lnTo>
                <a:lnTo>
                  <a:pt x="957211" y="1118498"/>
                </a:lnTo>
                <a:cubicBezTo>
                  <a:pt x="957211" y="1097155"/>
                  <a:pt x="961470" y="1080070"/>
                  <a:pt x="961470" y="1058717"/>
                </a:cubicBezTo>
                <a:close/>
                <a:moveTo>
                  <a:pt x="1477357" y="1043204"/>
                </a:moveTo>
                <a:cubicBezTo>
                  <a:pt x="1553051" y="1059948"/>
                  <a:pt x="1637155" y="1076681"/>
                  <a:pt x="1717059" y="1093423"/>
                </a:cubicBezTo>
                <a:cubicBezTo>
                  <a:pt x="1717059" y="1164555"/>
                  <a:pt x="1712859" y="1235697"/>
                  <a:pt x="1708649" y="1306829"/>
                </a:cubicBezTo>
                <a:cubicBezTo>
                  <a:pt x="1628745" y="1277544"/>
                  <a:pt x="1548851" y="1244068"/>
                  <a:pt x="1468947" y="1214774"/>
                </a:cubicBezTo>
                <a:cubicBezTo>
                  <a:pt x="1473157" y="1156194"/>
                  <a:pt x="1473157" y="1101794"/>
                  <a:pt x="1477357" y="1043204"/>
                </a:cubicBezTo>
                <a:close/>
                <a:moveTo>
                  <a:pt x="1205323" y="981176"/>
                </a:moveTo>
                <a:cubicBezTo>
                  <a:pt x="1277686" y="997881"/>
                  <a:pt x="1350059" y="1018755"/>
                  <a:pt x="1422421" y="1035448"/>
                </a:cubicBezTo>
                <a:cubicBezTo>
                  <a:pt x="1422421" y="1089731"/>
                  <a:pt x="1422421" y="1144003"/>
                  <a:pt x="1418407" y="1198275"/>
                </a:cubicBezTo>
                <a:cubicBezTo>
                  <a:pt x="1346034" y="1164878"/>
                  <a:pt x="1273671" y="1131480"/>
                  <a:pt x="1205323" y="1098083"/>
                </a:cubicBezTo>
                <a:cubicBezTo>
                  <a:pt x="1205323" y="1056333"/>
                  <a:pt x="1205323" y="1018755"/>
                  <a:pt x="1205323" y="981176"/>
                </a:cubicBezTo>
                <a:close/>
                <a:moveTo>
                  <a:pt x="972723" y="981176"/>
                </a:moveTo>
                <a:cubicBezTo>
                  <a:pt x="1040836" y="1023473"/>
                  <a:pt x="1113199" y="1061540"/>
                  <a:pt x="1189821" y="1099597"/>
                </a:cubicBezTo>
                <a:cubicBezTo>
                  <a:pt x="1185562" y="1137663"/>
                  <a:pt x="1185562" y="1175730"/>
                  <a:pt x="1185562" y="1213787"/>
                </a:cubicBezTo>
                <a:cubicBezTo>
                  <a:pt x="1113199" y="1158812"/>
                  <a:pt x="1040836" y="1103826"/>
                  <a:pt x="972723" y="1044621"/>
                </a:cubicBezTo>
                <a:cubicBezTo>
                  <a:pt x="972723" y="1023473"/>
                  <a:pt x="972723" y="1002325"/>
                  <a:pt x="972723" y="981176"/>
                </a:cubicBezTo>
                <a:close/>
                <a:moveTo>
                  <a:pt x="972723" y="919149"/>
                </a:moveTo>
                <a:cubicBezTo>
                  <a:pt x="1045086" y="939955"/>
                  <a:pt x="1117458" y="960761"/>
                  <a:pt x="1189821" y="977397"/>
                </a:cubicBezTo>
                <a:cubicBezTo>
                  <a:pt x="1189821" y="1014848"/>
                  <a:pt x="1189821" y="1052289"/>
                  <a:pt x="1189821" y="1089731"/>
                </a:cubicBezTo>
                <a:cubicBezTo>
                  <a:pt x="1113199" y="1056451"/>
                  <a:pt x="1040836" y="1018999"/>
                  <a:pt x="972723" y="977397"/>
                </a:cubicBezTo>
                <a:cubicBezTo>
                  <a:pt x="972723" y="960761"/>
                  <a:pt x="972723" y="939955"/>
                  <a:pt x="972723" y="919149"/>
                </a:cubicBezTo>
                <a:close/>
                <a:moveTo>
                  <a:pt x="3676823" y="857121"/>
                </a:moveTo>
                <a:cubicBezTo>
                  <a:pt x="3792322" y="857121"/>
                  <a:pt x="3907822" y="861409"/>
                  <a:pt x="4027599" y="861409"/>
                </a:cubicBezTo>
                <a:cubicBezTo>
                  <a:pt x="4027599" y="994374"/>
                  <a:pt x="4019042" y="1127338"/>
                  <a:pt x="4001938" y="1260303"/>
                </a:cubicBezTo>
                <a:cubicBezTo>
                  <a:pt x="3886429" y="1260303"/>
                  <a:pt x="3770930" y="1256015"/>
                  <a:pt x="3655431" y="1251727"/>
                </a:cubicBezTo>
                <a:cubicBezTo>
                  <a:pt x="3668266" y="1123050"/>
                  <a:pt x="3676823" y="990085"/>
                  <a:pt x="3676823" y="857121"/>
                </a:cubicBezTo>
                <a:close/>
                <a:moveTo>
                  <a:pt x="3326760" y="857121"/>
                </a:moveTo>
                <a:cubicBezTo>
                  <a:pt x="3434933" y="857121"/>
                  <a:pt x="3543097" y="857121"/>
                  <a:pt x="3655431" y="857121"/>
                </a:cubicBezTo>
                <a:cubicBezTo>
                  <a:pt x="3651270" y="987751"/>
                  <a:pt x="3647108" y="1114171"/>
                  <a:pt x="3634634" y="1244801"/>
                </a:cubicBezTo>
                <a:cubicBezTo>
                  <a:pt x="3526461" y="1240591"/>
                  <a:pt x="3418288" y="1236371"/>
                  <a:pt x="3314277" y="1227951"/>
                </a:cubicBezTo>
                <a:cubicBezTo>
                  <a:pt x="3322599" y="1105741"/>
                  <a:pt x="3326760" y="983540"/>
                  <a:pt x="3326760" y="857121"/>
                </a:cubicBezTo>
                <a:close/>
                <a:moveTo>
                  <a:pt x="2985645" y="857121"/>
                </a:moveTo>
                <a:cubicBezTo>
                  <a:pt x="3090028" y="857121"/>
                  <a:pt x="3194401" y="857121"/>
                  <a:pt x="3298775" y="857121"/>
                </a:cubicBezTo>
                <a:cubicBezTo>
                  <a:pt x="3298775" y="979770"/>
                  <a:pt x="3294604" y="1106649"/>
                  <a:pt x="3282071" y="1229289"/>
                </a:cubicBezTo>
                <a:cubicBezTo>
                  <a:pt x="3177698" y="1225059"/>
                  <a:pt x="3073325" y="1216600"/>
                  <a:pt x="2973122" y="1208141"/>
                </a:cubicBezTo>
                <a:cubicBezTo>
                  <a:pt x="2981474" y="1093960"/>
                  <a:pt x="2985645" y="975541"/>
                  <a:pt x="2985645" y="857121"/>
                </a:cubicBezTo>
                <a:close/>
                <a:moveTo>
                  <a:pt x="2624964" y="857121"/>
                </a:moveTo>
                <a:cubicBezTo>
                  <a:pt x="2722676" y="857121"/>
                  <a:pt x="2824646" y="857121"/>
                  <a:pt x="2926606" y="857121"/>
                </a:cubicBezTo>
                <a:cubicBezTo>
                  <a:pt x="2926606" y="973147"/>
                  <a:pt x="2922357" y="1093472"/>
                  <a:pt x="2913859" y="1213787"/>
                </a:cubicBezTo>
                <a:cubicBezTo>
                  <a:pt x="2811898" y="1205191"/>
                  <a:pt x="2714187" y="1196605"/>
                  <a:pt x="2616466" y="1188009"/>
                </a:cubicBezTo>
                <a:cubicBezTo>
                  <a:pt x="2620715" y="1076280"/>
                  <a:pt x="2624964" y="964551"/>
                  <a:pt x="2624964" y="857121"/>
                </a:cubicBezTo>
                <a:close/>
                <a:moveTo>
                  <a:pt x="2310595" y="857121"/>
                </a:moveTo>
                <a:cubicBezTo>
                  <a:pt x="2404535" y="857121"/>
                  <a:pt x="2502755" y="861350"/>
                  <a:pt x="2600964" y="861350"/>
                </a:cubicBezTo>
                <a:cubicBezTo>
                  <a:pt x="2600964" y="967081"/>
                  <a:pt x="2600964" y="1077042"/>
                  <a:pt x="2592427" y="1182773"/>
                </a:cubicBezTo>
                <a:cubicBezTo>
                  <a:pt x="2494217" y="1174314"/>
                  <a:pt x="2400267" y="1165854"/>
                  <a:pt x="2306326" y="1153175"/>
                </a:cubicBezTo>
                <a:cubicBezTo>
                  <a:pt x="2310595" y="1055894"/>
                  <a:pt x="2310595" y="958622"/>
                  <a:pt x="2310595" y="857121"/>
                </a:cubicBezTo>
                <a:close/>
                <a:moveTo>
                  <a:pt x="2015917" y="857121"/>
                </a:moveTo>
                <a:cubicBezTo>
                  <a:pt x="2104730" y="857121"/>
                  <a:pt x="2197772" y="857121"/>
                  <a:pt x="2290814" y="857121"/>
                </a:cubicBezTo>
                <a:cubicBezTo>
                  <a:pt x="2290814" y="955340"/>
                  <a:pt x="2286584" y="1053549"/>
                  <a:pt x="2282355" y="1151759"/>
                </a:cubicBezTo>
                <a:cubicBezTo>
                  <a:pt x="2189313" y="1143221"/>
                  <a:pt x="2100500" y="1130415"/>
                  <a:pt x="2011688" y="1117600"/>
                </a:cubicBezTo>
                <a:cubicBezTo>
                  <a:pt x="2015917" y="1032196"/>
                  <a:pt x="2015917" y="942524"/>
                  <a:pt x="2015917" y="857121"/>
                </a:cubicBezTo>
                <a:close/>
                <a:moveTo>
                  <a:pt x="1736811" y="857121"/>
                </a:moveTo>
                <a:cubicBezTo>
                  <a:pt x="1821853" y="857121"/>
                  <a:pt x="1906895" y="861194"/>
                  <a:pt x="1996186" y="861194"/>
                </a:cubicBezTo>
                <a:cubicBezTo>
                  <a:pt x="1996186" y="942544"/>
                  <a:pt x="1996186" y="1023883"/>
                  <a:pt x="1991936" y="1105233"/>
                </a:cubicBezTo>
                <a:cubicBezTo>
                  <a:pt x="1902645" y="1093032"/>
                  <a:pt x="1817603" y="1080832"/>
                  <a:pt x="1732562" y="1068632"/>
                </a:cubicBezTo>
                <a:cubicBezTo>
                  <a:pt x="1736811" y="999482"/>
                  <a:pt x="1736811" y="930333"/>
                  <a:pt x="1736811" y="857121"/>
                </a:cubicBezTo>
                <a:close/>
                <a:moveTo>
                  <a:pt x="1468947" y="857121"/>
                </a:moveTo>
                <a:cubicBezTo>
                  <a:pt x="1550228" y="857121"/>
                  <a:pt x="1631510" y="857121"/>
                  <a:pt x="1717059" y="857121"/>
                </a:cubicBezTo>
                <a:cubicBezTo>
                  <a:pt x="1717059" y="929493"/>
                  <a:pt x="1717059" y="1001856"/>
                  <a:pt x="1717059" y="1074219"/>
                </a:cubicBezTo>
                <a:cubicBezTo>
                  <a:pt x="1631510" y="1061452"/>
                  <a:pt x="1545950" y="1044425"/>
                  <a:pt x="1468947" y="1031649"/>
                </a:cubicBezTo>
                <a:cubicBezTo>
                  <a:pt x="1468947" y="972053"/>
                  <a:pt x="1468947" y="912457"/>
                  <a:pt x="1468947" y="857121"/>
                </a:cubicBezTo>
                <a:close/>
                <a:moveTo>
                  <a:pt x="1205323" y="857121"/>
                </a:moveTo>
                <a:cubicBezTo>
                  <a:pt x="1281447" y="857121"/>
                  <a:pt x="1357580" y="857121"/>
                  <a:pt x="1437933" y="860999"/>
                </a:cubicBezTo>
                <a:cubicBezTo>
                  <a:pt x="1437933" y="911393"/>
                  <a:pt x="1437933" y="961797"/>
                  <a:pt x="1437933" y="1012191"/>
                </a:cubicBezTo>
                <a:cubicBezTo>
                  <a:pt x="1357580" y="996689"/>
                  <a:pt x="1281447" y="981176"/>
                  <a:pt x="1205323" y="965675"/>
                </a:cubicBezTo>
                <a:cubicBezTo>
                  <a:pt x="1205323" y="930783"/>
                  <a:pt x="1205323" y="892013"/>
                  <a:pt x="1205323" y="857121"/>
                </a:cubicBezTo>
                <a:close/>
                <a:moveTo>
                  <a:pt x="972723" y="841619"/>
                </a:moveTo>
                <a:cubicBezTo>
                  <a:pt x="1045086" y="846053"/>
                  <a:pt x="1117458" y="846053"/>
                  <a:pt x="1189821" y="846053"/>
                </a:cubicBezTo>
                <a:cubicBezTo>
                  <a:pt x="1189821" y="885927"/>
                  <a:pt x="1189821" y="925801"/>
                  <a:pt x="1189821" y="965675"/>
                </a:cubicBezTo>
                <a:cubicBezTo>
                  <a:pt x="1117458" y="947955"/>
                  <a:pt x="1045086" y="925801"/>
                  <a:pt x="972723" y="908081"/>
                </a:cubicBezTo>
                <a:cubicBezTo>
                  <a:pt x="972723" y="885927"/>
                  <a:pt x="972723" y="863773"/>
                  <a:pt x="972723" y="841619"/>
                </a:cubicBezTo>
                <a:close/>
                <a:moveTo>
                  <a:pt x="740113" y="841619"/>
                </a:moveTo>
                <a:cubicBezTo>
                  <a:pt x="808744" y="950348"/>
                  <a:pt x="877375" y="1054888"/>
                  <a:pt x="941709" y="1159427"/>
                </a:cubicBezTo>
                <a:cubicBezTo>
                  <a:pt x="941709" y="1176150"/>
                  <a:pt x="941709" y="1197064"/>
                  <a:pt x="941709" y="1213787"/>
                </a:cubicBezTo>
                <a:cubicBezTo>
                  <a:pt x="873077" y="1092525"/>
                  <a:pt x="808744" y="97125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29630"/>
                  <a:pt x="874513" y="1013451"/>
                  <a:pt x="941709" y="1097282"/>
                </a:cubicBezTo>
                <a:cubicBezTo>
                  <a:pt x="941709" y="1114044"/>
                  <a:pt x="941709" y="1134997"/>
                  <a:pt x="937509" y="1151759"/>
                </a:cubicBezTo>
                <a:cubicBezTo>
                  <a:pt x="874513" y="1051176"/>
                  <a:pt x="807308" y="94640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04701"/>
                  <a:pt x="874513" y="971985"/>
                  <a:pt x="941709" y="1035068"/>
                </a:cubicBezTo>
                <a:cubicBezTo>
                  <a:pt x="941709" y="1051889"/>
                  <a:pt x="941709" y="1072910"/>
                  <a:pt x="941709" y="1089731"/>
                </a:cubicBezTo>
                <a:cubicBezTo>
                  <a:pt x="874513" y="1009837"/>
                  <a:pt x="807308" y="92572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83915"/>
                  <a:pt x="874513" y="930431"/>
                  <a:pt x="941709" y="968498"/>
                </a:cubicBezTo>
                <a:cubicBezTo>
                  <a:pt x="941709" y="989645"/>
                  <a:pt x="941709" y="1006554"/>
                  <a:pt x="941709" y="1027703"/>
                </a:cubicBezTo>
                <a:cubicBezTo>
                  <a:pt x="874513" y="968498"/>
                  <a:pt x="807308" y="90506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63011"/>
                  <a:pt x="874513" y="884403"/>
                  <a:pt x="941709" y="905786"/>
                </a:cubicBezTo>
                <a:cubicBezTo>
                  <a:pt x="941709" y="927178"/>
                  <a:pt x="941709" y="944292"/>
                  <a:pt x="941709" y="965675"/>
                </a:cubicBezTo>
                <a:cubicBezTo>
                  <a:pt x="874513" y="922900"/>
                  <a:pt x="807308" y="88440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41619"/>
                  <a:pt x="874513" y="841619"/>
                  <a:pt x="941709" y="841619"/>
                </a:cubicBezTo>
                <a:cubicBezTo>
                  <a:pt x="941709" y="863773"/>
                  <a:pt x="941709" y="881492"/>
                  <a:pt x="941709" y="903647"/>
                </a:cubicBezTo>
                <a:cubicBezTo>
                  <a:pt x="874513" y="881492"/>
                  <a:pt x="807308" y="859348"/>
                  <a:pt x="740113" y="841619"/>
                </a:cubicBezTo>
                <a:close/>
                <a:moveTo>
                  <a:pt x="941709" y="779591"/>
                </a:moveTo>
                <a:cubicBezTo>
                  <a:pt x="941709" y="800260"/>
                  <a:pt x="941709" y="816807"/>
                  <a:pt x="941709" y="837477"/>
                </a:cubicBezTo>
                <a:cubicBezTo>
                  <a:pt x="874513" y="837477"/>
                  <a:pt x="807308" y="837477"/>
                  <a:pt x="740113" y="841619"/>
                </a:cubicBezTo>
                <a:cubicBezTo>
                  <a:pt x="807308" y="820939"/>
                  <a:pt x="874513" y="800260"/>
                  <a:pt x="941709" y="779591"/>
                </a:cubicBezTo>
                <a:close/>
                <a:moveTo>
                  <a:pt x="1189821" y="717562"/>
                </a:moveTo>
                <a:cubicBezTo>
                  <a:pt x="1189821" y="758911"/>
                  <a:pt x="1189821" y="800260"/>
                  <a:pt x="1189821" y="837018"/>
                </a:cubicBezTo>
                <a:cubicBezTo>
                  <a:pt x="1117458" y="841619"/>
                  <a:pt x="1045086" y="841619"/>
                  <a:pt x="972723" y="841619"/>
                </a:cubicBezTo>
                <a:cubicBezTo>
                  <a:pt x="972723" y="823235"/>
                  <a:pt x="972723" y="800260"/>
                  <a:pt x="972723" y="777295"/>
                </a:cubicBezTo>
                <a:cubicBezTo>
                  <a:pt x="1045086" y="754320"/>
                  <a:pt x="1117458" y="735936"/>
                  <a:pt x="1189821" y="717562"/>
                </a:cubicBezTo>
                <a:close/>
                <a:moveTo>
                  <a:pt x="941709" y="717562"/>
                </a:moveTo>
                <a:cubicBezTo>
                  <a:pt x="941709" y="734100"/>
                  <a:pt x="941709" y="754779"/>
                  <a:pt x="941709" y="771317"/>
                </a:cubicBezTo>
                <a:cubicBezTo>
                  <a:pt x="874513" y="796128"/>
                  <a:pt x="807308" y="816807"/>
                  <a:pt x="740113" y="841619"/>
                </a:cubicBezTo>
                <a:cubicBezTo>
                  <a:pt x="807308" y="796128"/>
                  <a:pt x="874513" y="754779"/>
                  <a:pt x="941709" y="717562"/>
                </a:cubicBezTo>
                <a:close/>
                <a:moveTo>
                  <a:pt x="1437933" y="671037"/>
                </a:moveTo>
                <a:cubicBezTo>
                  <a:pt x="1437933" y="726471"/>
                  <a:pt x="1437933" y="786174"/>
                  <a:pt x="1437933" y="841619"/>
                </a:cubicBezTo>
                <a:cubicBezTo>
                  <a:pt x="1357580" y="841619"/>
                  <a:pt x="1281447" y="841619"/>
                  <a:pt x="1205323" y="841619"/>
                </a:cubicBezTo>
                <a:cubicBezTo>
                  <a:pt x="1205323" y="803239"/>
                  <a:pt x="1205323" y="764850"/>
                  <a:pt x="1205323" y="722212"/>
                </a:cubicBezTo>
                <a:cubicBezTo>
                  <a:pt x="1281447" y="705147"/>
                  <a:pt x="1357580" y="688092"/>
                  <a:pt x="1437933" y="671037"/>
                </a:cubicBezTo>
                <a:close/>
                <a:moveTo>
                  <a:pt x="941709" y="655534"/>
                </a:moveTo>
                <a:cubicBezTo>
                  <a:pt x="941709" y="676204"/>
                  <a:pt x="941709" y="692751"/>
                  <a:pt x="941709" y="713421"/>
                </a:cubicBezTo>
                <a:cubicBezTo>
                  <a:pt x="874513" y="754779"/>
                  <a:pt x="807308" y="796128"/>
                  <a:pt x="740113" y="841619"/>
                </a:cubicBezTo>
                <a:cubicBezTo>
                  <a:pt x="807308" y="775449"/>
                  <a:pt x="874513" y="713421"/>
                  <a:pt x="941709" y="655534"/>
                </a:cubicBezTo>
                <a:close/>
                <a:moveTo>
                  <a:pt x="1717059" y="609009"/>
                </a:moveTo>
                <a:cubicBezTo>
                  <a:pt x="1717059" y="681371"/>
                  <a:pt x="1717059" y="753734"/>
                  <a:pt x="1717059" y="826107"/>
                </a:cubicBezTo>
                <a:cubicBezTo>
                  <a:pt x="1631510" y="826107"/>
                  <a:pt x="1550228" y="826107"/>
                  <a:pt x="1468947" y="826107"/>
                </a:cubicBezTo>
                <a:cubicBezTo>
                  <a:pt x="1468947" y="770770"/>
                  <a:pt x="1468947" y="711174"/>
                  <a:pt x="1468947" y="655827"/>
                </a:cubicBezTo>
                <a:cubicBezTo>
                  <a:pt x="1545950" y="638802"/>
                  <a:pt x="1631510" y="621776"/>
                  <a:pt x="1717059" y="609009"/>
                </a:cubicBezTo>
                <a:close/>
                <a:moveTo>
                  <a:pt x="1189821" y="593506"/>
                </a:moveTo>
                <a:cubicBezTo>
                  <a:pt x="1189821" y="630059"/>
                  <a:pt x="1189821" y="666611"/>
                  <a:pt x="1189821" y="703164"/>
                </a:cubicBezTo>
                <a:cubicBezTo>
                  <a:pt x="1117458" y="723472"/>
                  <a:pt x="1045086" y="743780"/>
                  <a:pt x="972723" y="764088"/>
                </a:cubicBezTo>
                <a:cubicBezTo>
                  <a:pt x="972723" y="743780"/>
                  <a:pt x="972723" y="723472"/>
                  <a:pt x="972723" y="703164"/>
                </a:cubicBezTo>
                <a:cubicBezTo>
                  <a:pt x="1040836" y="666611"/>
                  <a:pt x="1113199" y="630059"/>
                  <a:pt x="1189821" y="593506"/>
                </a:cubicBezTo>
                <a:close/>
                <a:moveTo>
                  <a:pt x="941709" y="593506"/>
                </a:moveTo>
                <a:cubicBezTo>
                  <a:pt x="941709" y="614176"/>
                  <a:pt x="941709" y="630723"/>
                  <a:pt x="941709" y="651392"/>
                </a:cubicBezTo>
                <a:cubicBezTo>
                  <a:pt x="874513" y="709289"/>
                  <a:pt x="807308" y="775449"/>
                  <a:pt x="740113" y="841619"/>
                </a:cubicBezTo>
                <a:cubicBezTo>
                  <a:pt x="807308" y="754779"/>
                  <a:pt x="874513" y="672072"/>
                  <a:pt x="941709" y="593506"/>
                </a:cubicBezTo>
                <a:close/>
                <a:moveTo>
                  <a:pt x="1991936" y="562492"/>
                </a:moveTo>
                <a:cubicBezTo>
                  <a:pt x="1996186" y="647534"/>
                  <a:pt x="1996186" y="736825"/>
                  <a:pt x="1996186" y="821858"/>
                </a:cubicBezTo>
                <a:cubicBezTo>
                  <a:pt x="1906895" y="821858"/>
                  <a:pt x="1821853" y="821858"/>
                  <a:pt x="1736811" y="826116"/>
                </a:cubicBezTo>
                <a:cubicBezTo>
                  <a:pt x="1736811" y="749582"/>
                  <a:pt x="1736811" y="677298"/>
                  <a:pt x="1732562" y="605013"/>
                </a:cubicBezTo>
                <a:cubicBezTo>
                  <a:pt x="1817603" y="587997"/>
                  <a:pt x="1902645" y="575250"/>
                  <a:pt x="1991936" y="562492"/>
                </a:cubicBezTo>
                <a:close/>
                <a:moveTo>
                  <a:pt x="2282355" y="531478"/>
                </a:moveTo>
                <a:cubicBezTo>
                  <a:pt x="2286584" y="628281"/>
                  <a:pt x="2290814" y="725094"/>
                  <a:pt x="2290814" y="821906"/>
                </a:cubicBezTo>
                <a:cubicBezTo>
                  <a:pt x="2197772" y="821906"/>
                  <a:pt x="2104730" y="826116"/>
                  <a:pt x="2015917" y="826116"/>
                </a:cubicBezTo>
                <a:cubicBezTo>
                  <a:pt x="2015917" y="737724"/>
                  <a:pt x="2015917" y="653542"/>
                  <a:pt x="2011688" y="565149"/>
                </a:cubicBezTo>
                <a:cubicBezTo>
                  <a:pt x="2100500" y="552519"/>
                  <a:pt x="2189313" y="544099"/>
                  <a:pt x="2282355" y="531478"/>
                </a:cubicBezTo>
                <a:close/>
                <a:moveTo>
                  <a:pt x="937509" y="531478"/>
                </a:moveTo>
                <a:cubicBezTo>
                  <a:pt x="941709" y="548016"/>
                  <a:pt x="941709" y="568695"/>
                  <a:pt x="941709" y="585233"/>
                </a:cubicBezTo>
                <a:cubicBezTo>
                  <a:pt x="874513" y="667940"/>
                  <a:pt x="807308" y="750638"/>
                  <a:pt x="740113" y="841619"/>
                </a:cubicBezTo>
                <a:cubicBezTo>
                  <a:pt x="807308" y="734100"/>
                  <a:pt x="874513" y="630723"/>
                  <a:pt x="937509" y="531478"/>
                </a:cubicBezTo>
                <a:close/>
                <a:moveTo>
                  <a:pt x="2592544" y="500464"/>
                </a:moveTo>
                <a:cubicBezTo>
                  <a:pt x="2600964" y="610425"/>
                  <a:pt x="2600964" y="716156"/>
                  <a:pt x="2600964" y="826116"/>
                </a:cubicBezTo>
                <a:cubicBezTo>
                  <a:pt x="2504151" y="826116"/>
                  <a:pt x="2407349" y="826116"/>
                  <a:pt x="2314746" y="826116"/>
                </a:cubicBezTo>
                <a:cubicBezTo>
                  <a:pt x="2314746" y="728845"/>
                  <a:pt x="2314746" y="631573"/>
                  <a:pt x="2306326" y="530062"/>
                </a:cubicBezTo>
                <a:cubicBezTo>
                  <a:pt x="2403138" y="521612"/>
                  <a:pt x="2495741" y="508924"/>
                  <a:pt x="2592544" y="500464"/>
                </a:cubicBezTo>
                <a:close/>
                <a:moveTo>
                  <a:pt x="1418407" y="484952"/>
                </a:moveTo>
                <a:cubicBezTo>
                  <a:pt x="1422421" y="538199"/>
                  <a:pt x="1422421" y="591455"/>
                  <a:pt x="1422421" y="644701"/>
                </a:cubicBezTo>
                <a:cubicBezTo>
                  <a:pt x="1350059" y="665185"/>
                  <a:pt x="1277686" y="681567"/>
                  <a:pt x="1205323" y="702051"/>
                </a:cubicBezTo>
                <a:cubicBezTo>
                  <a:pt x="1205323" y="661083"/>
                  <a:pt x="1205323" y="624218"/>
                  <a:pt x="1205323" y="587352"/>
                </a:cubicBezTo>
                <a:cubicBezTo>
                  <a:pt x="1273671" y="550487"/>
                  <a:pt x="1346034" y="517715"/>
                  <a:pt x="1418407" y="484952"/>
                </a:cubicBezTo>
                <a:close/>
                <a:moveTo>
                  <a:pt x="2914035" y="469450"/>
                </a:moveTo>
                <a:cubicBezTo>
                  <a:pt x="2922416" y="585467"/>
                  <a:pt x="2926606" y="705792"/>
                  <a:pt x="2926606" y="821818"/>
                </a:cubicBezTo>
                <a:cubicBezTo>
                  <a:pt x="2826023" y="821818"/>
                  <a:pt x="2725440" y="821818"/>
                  <a:pt x="2629038" y="826116"/>
                </a:cubicBezTo>
                <a:cubicBezTo>
                  <a:pt x="2629038" y="714388"/>
                  <a:pt x="2624847" y="602659"/>
                  <a:pt x="2616466" y="495229"/>
                </a:cubicBezTo>
                <a:cubicBezTo>
                  <a:pt x="2717049" y="482335"/>
                  <a:pt x="2813452" y="473748"/>
                  <a:pt x="2914035" y="469450"/>
                </a:cubicBezTo>
                <a:close/>
                <a:moveTo>
                  <a:pt x="1185562" y="469450"/>
                </a:moveTo>
                <a:cubicBezTo>
                  <a:pt x="1185562" y="507507"/>
                  <a:pt x="1185562" y="545574"/>
                  <a:pt x="1189821" y="583641"/>
                </a:cubicBezTo>
                <a:cubicBezTo>
                  <a:pt x="1113199" y="621697"/>
                  <a:pt x="1040836" y="659764"/>
                  <a:pt x="972723" y="702060"/>
                </a:cubicBezTo>
                <a:cubicBezTo>
                  <a:pt x="972723" y="680912"/>
                  <a:pt x="972723" y="659764"/>
                  <a:pt x="972723" y="638616"/>
                </a:cubicBezTo>
                <a:cubicBezTo>
                  <a:pt x="1040836" y="579411"/>
                  <a:pt x="1113199" y="524426"/>
                  <a:pt x="1185562" y="469450"/>
                </a:cubicBezTo>
                <a:close/>
                <a:moveTo>
                  <a:pt x="941709" y="469450"/>
                </a:moveTo>
                <a:cubicBezTo>
                  <a:pt x="941709" y="485988"/>
                  <a:pt x="941709" y="506667"/>
                  <a:pt x="941709" y="523205"/>
                </a:cubicBezTo>
                <a:cubicBezTo>
                  <a:pt x="877375" y="626582"/>
                  <a:pt x="808744" y="729968"/>
                  <a:pt x="740113" y="841619"/>
                </a:cubicBezTo>
                <a:cubicBezTo>
                  <a:pt x="808744" y="713421"/>
                  <a:pt x="873077" y="589365"/>
                  <a:pt x="941709" y="469450"/>
                </a:cubicBezTo>
                <a:close/>
                <a:moveTo>
                  <a:pt x="3282071" y="453938"/>
                </a:moveTo>
                <a:cubicBezTo>
                  <a:pt x="3294604" y="571469"/>
                  <a:pt x="3298775" y="693064"/>
                  <a:pt x="3298775" y="810605"/>
                </a:cubicBezTo>
                <a:cubicBezTo>
                  <a:pt x="3194401" y="810605"/>
                  <a:pt x="3090028" y="810605"/>
                  <a:pt x="2985645" y="810605"/>
                </a:cubicBezTo>
                <a:cubicBezTo>
                  <a:pt x="2985645" y="697118"/>
                  <a:pt x="2981474" y="587685"/>
                  <a:pt x="2973122" y="474198"/>
                </a:cubicBezTo>
                <a:cubicBezTo>
                  <a:pt x="3073325" y="466100"/>
                  <a:pt x="3177698" y="457992"/>
                  <a:pt x="3282071" y="453938"/>
                </a:cubicBezTo>
                <a:close/>
                <a:moveTo>
                  <a:pt x="3634879" y="438436"/>
                </a:moveTo>
                <a:cubicBezTo>
                  <a:pt x="3647216" y="563840"/>
                  <a:pt x="3651319" y="685200"/>
                  <a:pt x="3655431" y="810605"/>
                </a:cubicBezTo>
                <a:cubicBezTo>
                  <a:pt x="3544454" y="810605"/>
                  <a:pt x="3437590" y="810605"/>
                  <a:pt x="3330717" y="810605"/>
                </a:cubicBezTo>
                <a:cubicBezTo>
                  <a:pt x="3330717" y="689244"/>
                  <a:pt x="3326604" y="571928"/>
                  <a:pt x="3314277" y="454612"/>
                </a:cubicBezTo>
                <a:cubicBezTo>
                  <a:pt x="3421141" y="446524"/>
                  <a:pt x="3528015" y="442480"/>
                  <a:pt x="3634879" y="438436"/>
                </a:cubicBezTo>
                <a:close/>
                <a:moveTo>
                  <a:pt x="4001938" y="422924"/>
                </a:moveTo>
                <a:cubicBezTo>
                  <a:pt x="4019042" y="550771"/>
                  <a:pt x="4023321" y="678626"/>
                  <a:pt x="4027599" y="806482"/>
                </a:cubicBezTo>
                <a:cubicBezTo>
                  <a:pt x="3907822" y="806482"/>
                  <a:pt x="3792322" y="806482"/>
                  <a:pt x="3676823" y="810605"/>
                </a:cubicBezTo>
                <a:cubicBezTo>
                  <a:pt x="3676823" y="682749"/>
                  <a:pt x="3668266" y="554903"/>
                  <a:pt x="3655431" y="431169"/>
                </a:cubicBezTo>
                <a:cubicBezTo>
                  <a:pt x="3770930" y="427047"/>
                  <a:pt x="3886429" y="422924"/>
                  <a:pt x="4001938" y="422924"/>
                </a:cubicBezTo>
                <a:close/>
                <a:moveTo>
                  <a:pt x="1708649" y="376408"/>
                </a:moveTo>
                <a:cubicBezTo>
                  <a:pt x="1712859" y="447540"/>
                  <a:pt x="1717059" y="518682"/>
                  <a:pt x="1717059" y="589814"/>
                </a:cubicBezTo>
                <a:cubicBezTo>
                  <a:pt x="1637155" y="606557"/>
                  <a:pt x="1553051" y="623290"/>
                  <a:pt x="1477357" y="640032"/>
                </a:cubicBezTo>
                <a:cubicBezTo>
                  <a:pt x="1473157" y="585633"/>
                  <a:pt x="1473157" y="527044"/>
                  <a:pt x="1468947" y="468464"/>
                </a:cubicBezTo>
                <a:cubicBezTo>
                  <a:pt x="1548851" y="439169"/>
                  <a:pt x="1628745" y="405693"/>
                  <a:pt x="1708649" y="376408"/>
                </a:cubicBezTo>
                <a:close/>
                <a:moveTo>
                  <a:pt x="1165801" y="345394"/>
                </a:moveTo>
                <a:cubicBezTo>
                  <a:pt x="1170050" y="383822"/>
                  <a:pt x="1170050" y="422250"/>
                  <a:pt x="1174309" y="460688"/>
                </a:cubicBezTo>
                <a:cubicBezTo>
                  <a:pt x="1101946" y="520470"/>
                  <a:pt x="1029574" y="580251"/>
                  <a:pt x="961470" y="640032"/>
                </a:cubicBezTo>
                <a:cubicBezTo>
                  <a:pt x="961470" y="622948"/>
                  <a:pt x="957211" y="601594"/>
                  <a:pt x="957211" y="580251"/>
                </a:cubicBezTo>
                <a:cubicBezTo>
                  <a:pt x="1025325" y="499116"/>
                  <a:pt x="1097687" y="422250"/>
                  <a:pt x="1165801" y="345394"/>
                </a:cubicBezTo>
                <a:close/>
                <a:moveTo>
                  <a:pt x="1414382" y="298868"/>
                </a:moveTo>
                <a:cubicBezTo>
                  <a:pt x="1418407" y="354694"/>
                  <a:pt x="1422421" y="410519"/>
                  <a:pt x="1422421" y="466344"/>
                </a:cubicBezTo>
                <a:cubicBezTo>
                  <a:pt x="1350059" y="504987"/>
                  <a:pt x="1277686" y="539342"/>
                  <a:pt x="1205323" y="577995"/>
                </a:cubicBezTo>
                <a:cubicBezTo>
                  <a:pt x="1205323" y="539342"/>
                  <a:pt x="1205323" y="500699"/>
                  <a:pt x="1205323" y="457758"/>
                </a:cubicBezTo>
                <a:cubicBezTo>
                  <a:pt x="1273671" y="401933"/>
                  <a:pt x="1342019" y="350396"/>
                  <a:pt x="1414382" y="298868"/>
                </a:cubicBezTo>
                <a:close/>
                <a:moveTo>
                  <a:pt x="1979453" y="283366"/>
                </a:moveTo>
                <a:cubicBezTo>
                  <a:pt x="1987814" y="366357"/>
                  <a:pt x="1992005" y="449357"/>
                  <a:pt x="1996186" y="532358"/>
                </a:cubicBezTo>
                <a:cubicBezTo>
                  <a:pt x="1908311" y="548954"/>
                  <a:pt x="1824627" y="561398"/>
                  <a:pt x="1740933" y="578004"/>
                </a:cubicBezTo>
                <a:cubicBezTo>
                  <a:pt x="1736752" y="507458"/>
                  <a:pt x="1736752" y="436903"/>
                  <a:pt x="1732562" y="362215"/>
                </a:cubicBezTo>
                <a:cubicBezTo>
                  <a:pt x="1812064" y="333164"/>
                  <a:pt x="1895759" y="308265"/>
                  <a:pt x="1979453" y="283366"/>
                </a:cubicBezTo>
                <a:close/>
                <a:moveTo>
                  <a:pt x="2269158" y="205826"/>
                </a:moveTo>
                <a:cubicBezTo>
                  <a:pt x="2277822" y="301848"/>
                  <a:pt x="2286496" y="397879"/>
                  <a:pt x="2290824" y="493900"/>
                </a:cubicBezTo>
                <a:cubicBezTo>
                  <a:pt x="2195506" y="506423"/>
                  <a:pt x="2104505" y="518956"/>
                  <a:pt x="2013514" y="531478"/>
                </a:cubicBezTo>
                <a:cubicBezTo>
                  <a:pt x="2009187" y="447980"/>
                  <a:pt x="2004850" y="364472"/>
                  <a:pt x="1996186" y="276802"/>
                </a:cubicBezTo>
                <a:cubicBezTo>
                  <a:pt x="2087176" y="251747"/>
                  <a:pt x="2178167" y="226701"/>
                  <a:pt x="2269158" y="205826"/>
                </a:cubicBezTo>
                <a:close/>
                <a:moveTo>
                  <a:pt x="2560905" y="143798"/>
                </a:moveTo>
                <a:cubicBezTo>
                  <a:pt x="2573173" y="245329"/>
                  <a:pt x="2581359" y="350923"/>
                  <a:pt x="2585452" y="452463"/>
                </a:cubicBezTo>
                <a:cubicBezTo>
                  <a:pt x="2495428" y="464644"/>
                  <a:pt x="2401302" y="472762"/>
                  <a:pt x="2311278" y="484952"/>
                </a:cubicBezTo>
                <a:cubicBezTo>
                  <a:pt x="2307185" y="391539"/>
                  <a:pt x="2299000" y="298126"/>
                  <a:pt x="2290814" y="200659"/>
                </a:cubicBezTo>
                <a:cubicBezTo>
                  <a:pt x="2376755" y="180351"/>
                  <a:pt x="2466778" y="160043"/>
                  <a:pt x="2560905" y="143798"/>
                </a:cubicBezTo>
                <a:close/>
                <a:moveTo>
                  <a:pt x="1684727" y="143798"/>
                </a:moveTo>
                <a:cubicBezTo>
                  <a:pt x="1693137" y="216024"/>
                  <a:pt x="1697347" y="288241"/>
                  <a:pt x="1701548" y="356217"/>
                </a:cubicBezTo>
                <a:cubicBezTo>
                  <a:pt x="1621644" y="390211"/>
                  <a:pt x="1541750" y="419945"/>
                  <a:pt x="1461846" y="453938"/>
                </a:cubicBezTo>
                <a:cubicBezTo>
                  <a:pt x="1457645" y="398709"/>
                  <a:pt x="1457645" y="339231"/>
                  <a:pt x="1453435" y="283991"/>
                </a:cubicBezTo>
                <a:cubicBezTo>
                  <a:pt x="1529129" y="233011"/>
                  <a:pt x="1604823" y="186280"/>
                  <a:pt x="1684727" y="143798"/>
                </a:cubicBezTo>
                <a:close/>
                <a:moveTo>
                  <a:pt x="1150582" y="97282"/>
                </a:moveTo>
                <a:cubicBezTo>
                  <a:pt x="1150582" y="134685"/>
                  <a:pt x="1154695" y="172097"/>
                  <a:pt x="1158807" y="205348"/>
                </a:cubicBezTo>
                <a:lnTo>
                  <a:pt x="989260" y="458715"/>
                </a:lnTo>
                <a:lnTo>
                  <a:pt x="1169884" y="221338"/>
                </a:lnTo>
                <a:cubicBezTo>
                  <a:pt x="1169884" y="258330"/>
                  <a:pt x="1174309" y="295322"/>
                  <a:pt x="1174309" y="332315"/>
                </a:cubicBezTo>
                <a:cubicBezTo>
                  <a:pt x="1103421" y="406299"/>
                  <a:pt x="1028099" y="484396"/>
                  <a:pt x="957211" y="562492"/>
                </a:cubicBezTo>
                <a:cubicBezTo>
                  <a:pt x="957211" y="541940"/>
                  <a:pt x="957211" y="521388"/>
                  <a:pt x="957211" y="500836"/>
                </a:cubicBezTo>
                <a:lnTo>
                  <a:pt x="961021" y="495834"/>
                </a:lnTo>
                <a:lnTo>
                  <a:pt x="957211" y="438114"/>
                </a:lnTo>
                <a:cubicBezTo>
                  <a:pt x="1023039" y="317574"/>
                  <a:pt x="1084754" y="205348"/>
                  <a:pt x="1150582" y="97282"/>
                </a:cubicBezTo>
                <a:close/>
                <a:moveTo>
                  <a:pt x="2873526" y="81770"/>
                </a:moveTo>
                <a:cubicBezTo>
                  <a:pt x="2890230" y="197553"/>
                  <a:pt x="2902752" y="309203"/>
                  <a:pt x="2911104" y="424986"/>
                </a:cubicBezTo>
                <a:cubicBezTo>
                  <a:pt x="2810902" y="433259"/>
                  <a:pt x="2710700" y="441533"/>
                  <a:pt x="2614679" y="453938"/>
                </a:cubicBezTo>
                <a:cubicBezTo>
                  <a:pt x="2606327" y="346420"/>
                  <a:pt x="2597975" y="238901"/>
                  <a:pt x="2585452" y="131393"/>
                </a:cubicBezTo>
                <a:cubicBezTo>
                  <a:pt x="2677302" y="114845"/>
                  <a:pt x="2773334" y="98308"/>
                  <a:pt x="2873526" y="81770"/>
                </a:cubicBezTo>
                <a:close/>
                <a:moveTo>
                  <a:pt x="3222553" y="35254"/>
                </a:moveTo>
                <a:cubicBezTo>
                  <a:pt x="3243096" y="156145"/>
                  <a:pt x="3259546" y="277027"/>
                  <a:pt x="3267761" y="402089"/>
                </a:cubicBezTo>
                <a:cubicBezTo>
                  <a:pt x="3165009" y="406260"/>
                  <a:pt x="3062247" y="414592"/>
                  <a:pt x="2963598" y="422934"/>
                </a:cubicBezTo>
                <a:cubicBezTo>
                  <a:pt x="2955383" y="306214"/>
                  <a:pt x="2943046" y="189494"/>
                  <a:pt x="2926606" y="72774"/>
                </a:cubicBezTo>
                <a:cubicBezTo>
                  <a:pt x="3025255" y="60261"/>
                  <a:pt x="3123904" y="47757"/>
                  <a:pt x="3222553" y="35254"/>
                </a:cubicBezTo>
                <a:close/>
                <a:moveTo>
                  <a:pt x="0" y="28232"/>
                </a:moveTo>
                <a:lnTo>
                  <a:pt x="11288" y="35254"/>
                </a:lnTo>
                <a:lnTo>
                  <a:pt x="0" y="29321"/>
                </a:lnTo>
                <a:close/>
                <a:moveTo>
                  <a:pt x="0" y="26353"/>
                </a:moveTo>
                <a:lnTo>
                  <a:pt x="11288" y="35254"/>
                </a:lnTo>
                <a:lnTo>
                  <a:pt x="0" y="28062"/>
                </a:lnTo>
                <a:close/>
                <a:moveTo>
                  <a:pt x="0" y="23491"/>
                </a:moveTo>
                <a:lnTo>
                  <a:pt x="11288" y="35254"/>
                </a:lnTo>
                <a:lnTo>
                  <a:pt x="0" y="26082"/>
                </a:lnTo>
                <a:close/>
                <a:moveTo>
                  <a:pt x="0" y="17897"/>
                </a:moveTo>
                <a:lnTo>
                  <a:pt x="11288" y="35254"/>
                </a:lnTo>
                <a:lnTo>
                  <a:pt x="0" y="23025"/>
                </a:lnTo>
                <a:close/>
                <a:moveTo>
                  <a:pt x="3565876" y="4240"/>
                </a:moveTo>
                <a:cubicBezTo>
                  <a:pt x="3590961" y="126665"/>
                  <a:pt x="3607694" y="253173"/>
                  <a:pt x="3624417" y="375598"/>
                </a:cubicBezTo>
                <a:cubicBezTo>
                  <a:pt x="3511516" y="379671"/>
                  <a:pt x="3406967" y="387837"/>
                  <a:pt x="3298247" y="391920"/>
                </a:cubicBezTo>
                <a:cubicBezTo>
                  <a:pt x="3289886" y="273569"/>
                  <a:pt x="3273162" y="151144"/>
                  <a:pt x="3252249" y="32802"/>
                </a:cubicBezTo>
                <a:cubicBezTo>
                  <a:pt x="3352607" y="20563"/>
                  <a:pt x="3457156" y="12396"/>
                  <a:pt x="3565876" y="4240"/>
                </a:cubicBezTo>
                <a:close/>
                <a:moveTo>
                  <a:pt x="1955579" y="4240"/>
                </a:moveTo>
                <a:cubicBezTo>
                  <a:pt x="1968131" y="92681"/>
                  <a:pt x="1972312" y="176922"/>
                  <a:pt x="1980683" y="261153"/>
                </a:cubicBezTo>
                <a:cubicBezTo>
                  <a:pt x="1896999" y="286424"/>
                  <a:pt x="1813305" y="315914"/>
                  <a:pt x="1729612" y="345394"/>
                </a:cubicBezTo>
                <a:cubicBezTo>
                  <a:pt x="1725431" y="273793"/>
                  <a:pt x="1721250" y="202193"/>
                  <a:pt x="1717059" y="130592"/>
                </a:cubicBezTo>
                <a:cubicBezTo>
                  <a:pt x="1792381" y="84261"/>
                  <a:pt x="1876076" y="46351"/>
                  <a:pt x="1955579" y="4240"/>
                </a:cubicBezTo>
                <a:close/>
                <a:moveTo>
                  <a:pt x="0" y="2006"/>
                </a:moveTo>
                <a:lnTo>
                  <a:pt x="11288" y="35254"/>
                </a:lnTo>
                <a:lnTo>
                  <a:pt x="0" y="16911"/>
                </a:lnTo>
                <a:close/>
                <a:moveTo>
                  <a:pt x="3595183" y="0"/>
                </a:moveTo>
                <a:lnTo>
                  <a:pt x="3930037" y="0"/>
                </a:lnTo>
                <a:lnTo>
                  <a:pt x="3965284" y="168517"/>
                </a:lnTo>
                <a:cubicBezTo>
                  <a:pt x="3977486" y="233614"/>
                  <a:pt x="3988097" y="298712"/>
                  <a:pt x="3996585" y="363807"/>
                </a:cubicBezTo>
                <a:cubicBezTo>
                  <a:pt x="3877755" y="368008"/>
                  <a:pt x="3763164" y="372208"/>
                  <a:pt x="3652823" y="376408"/>
                </a:cubicBezTo>
                <a:cubicBezTo>
                  <a:pt x="3646454" y="311308"/>
                  <a:pt x="3637965" y="247261"/>
                  <a:pt x="3627886" y="183214"/>
                </a:cubicBezTo>
                <a:close/>
                <a:moveTo>
                  <a:pt x="2919796" y="0"/>
                </a:moveTo>
                <a:lnTo>
                  <a:pt x="3156008" y="0"/>
                </a:lnTo>
                <a:lnTo>
                  <a:pt x="2926069" y="35254"/>
                </a:lnTo>
                <a:close/>
                <a:moveTo>
                  <a:pt x="2571311" y="0"/>
                </a:moveTo>
                <a:lnTo>
                  <a:pt x="2871626" y="0"/>
                </a:lnTo>
                <a:lnTo>
                  <a:pt x="2880080" y="44231"/>
                </a:lnTo>
                <a:cubicBezTo>
                  <a:pt x="2777739" y="60554"/>
                  <a:pt x="2683915" y="76876"/>
                  <a:pt x="2585833" y="97282"/>
                </a:cubicBezTo>
                <a:close/>
                <a:moveTo>
                  <a:pt x="2257958" y="0"/>
                </a:moveTo>
                <a:lnTo>
                  <a:pt x="2538980" y="0"/>
                </a:lnTo>
                <a:lnTo>
                  <a:pt x="2554438" y="107392"/>
                </a:lnTo>
                <a:cubicBezTo>
                  <a:pt x="2462236" y="128462"/>
                  <a:pt x="2370034" y="149532"/>
                  <a:pt x="2277832" y="174822"/>
                </a:cubicBezTo>
                <a:close/>
                <a:moveTo>
                  <a:pt x="1981485" y="0"/>
                </a:moveTo>
                <a:lnTo>
                  <a:pt x="2240290" y="0"/>
                </a:lnTo>
                <a:lnTo>
                  <a:pt x="2259800" y="175350"/>
                </a:lnTo>
                <a:cubicBezTo>
                  <a:pt x="2173596" y="201020"/>
                  <a:pt x="2087401" y="226681"/>
                  <a:pt x="2005299" y="252352"/>
                </a:cubicBezTo>
                <a:close/>
                <a:moveTo>
                  <a:pt x="1697583" y="0"/>
                </a:moveTo>
                <a:lnTo>
                  <a:pt x="1893277" y="0"/>
                </a:lnTo>
                <a:lnTo>
                  <a:pt x="1707310" y="97282"/>
                </a:lnTo>
                <a:close/>
                <a:moveTo>
                  <a:pt x="1536558" y="0"/>
                </a:moveTo>
                <a:lnTo>
                  <a:pt x="1675080" y="0"/>
                </a:lnTo>
                <a:lnTo>
                  <a:pt x="1686045" y="109688"/>
                </a:lnTo>
                <a:cubicBezTo>
                  <a:pt x="1604764" y="155842"/>
                  <a:pt x="1527771" y="201997"/>
                  <a:pt x="1450768" y="252352"/>
                </a:cubicBezTo>
                <a:cubicBezTo>
                  <a:pt x="1446490" y="197797"/>
                  <a:pt x="1442212" y="139061"/>
                  <a:pt x="1437933" y="80315"/>
                </a:cubicBezTo>
                <a:close/>
                <a:moveTo>
                  <a:pt x="1432462" y="0"/>
                </a:moveTo>
                <a:lnTo>
                  <a:pt x="1514581" y="0"/>
                </a:lnTo>
                <a:lnTo>
                  <a:pt x="1438744" y="66268"/>
                </a:lnTo>
                <a:close/>
                <a:moveTo>
                  <a:pt x="1334082" y="0"/>
                </a:moveTo>
                <a:lnTo>
                  <a:pt x="1397685" y="0"/>
                </a:lnTo>
                <a:lnTo>
                  <a:pt x="1406919" y="94694"/>
                </a:lnTo>
                <a:lnTo>
                  <a:pt x="1204229" y="307845"/>
                </a:lnTo>
                <a:lnTo>
                  <a:pt x="1409508" y="112784"/>
                </a:lnTo>
                <a:cubicBezTo>
                  <a:pt x="1413816" y="167056"/>
                  <a:pt x="1418123" y="221328"/>
                  <a:pt x="1422431" y="275610"/>
                </a:cubicBezTo>
                <a:cubicBezTo>
                  <a:pt x="1344891" y="325711"/>
                  <a:pt x="1271669" y="379983"/>
                  <a:pt x="1194129" y="438436"/>
                </a:cubicBezTo>
                <a:cubicBezTo>
                  <a:pt x="1194129" y="396687"/>
                  <a:pt x="1194129" y="359109"/>
                  <a:pt x="1189821" y="321531"/>
                </a:cubicBezTo>
                <a:lnTo>
                  <a:pt x="1197977" y="313784"/>
                </a:lnTo>
                <a:lnTo>
                  <a:pt x="1189821" y="193763"/>
                </a:lnTo>
                <a:cubicBezTo>
                  <a:pt x="1222594" y="146382"/>
                  <a:pt x="1256387" y="101153"/>
                  <a:pt x="1290180" y="57001"/>
                </a:cubicBezTo>
                <a:close/>
                <a:moveTo>
                  <a:pt x="1210237" y="0"/>
                </a:moveTo>
                <a:lnTo>
                  <a:pt x="1320122" y="0"/>
                </a:lnTo>
                <a:lnTo>
                  <a:pt x="1182827" y="174812"/>
                </a:lnTo>
                <a:cubicBezTo>
                  <a:pt x="1178568" y="136873"/>
                  <a:pt x="1178568" y="98933"/>
                  <a:pt x="1174309" y="56773"/>
                </a:cubicBezTo>
                <a:close/>
                <a:moveTo>
                  <a:pt x="66865" y="0"/>
                </a:moveTo>
                <a:lnTo>
                  <a:pt x="77812" y="0"/>
                </a:lnTo>
                <a:lnTo>
                  <a:pt x="11288" y="35254"/>
                </a:lnTo>
                <a:close/>
                <a:moveTo>
                  <a:pt x="55995" y="0"/>
                </a:moveTo>
                <a:lnTo>
                  <a:pt x="65524" y="0"/>
                </a:lnTo>
                <a:lnTo>
                  <a:pt x="11288" y="35254"/>
                </a:lnTo>
                <a:close/>
                <a:moveTo>
                  <a:pt x="44381" y="0"/>
                </a:moveTo>
                <a:lnTo>
                  <a:pt x="54677" y="0"/>
                </a:lnTo>
                <a:lnTo>
                  <a:pt x="11288" y="35254"/>
                </a:lnTo>
                <a:close/>
                <a:moveTo>
                  <a:pt x="34029" y="0"/>
                </a:moveTo>
                <a:lnTo>
                  <a:pt x="43830" y="0"/>
                </a:lnTo>
                <a:lnTo>
                  <a:pt x="11288" y="35254"/>
                </a:lnTo>
                <a:close/>
                <a:moveTo>
                  <a:pt x="23258" y="0"/>
                </a:moveTo>
                <a:lnTo>
                  <a:pt x="32982" y="0"/>
                </a:lnTo>
                <a:lnTo>
                  <a:pt x="11288" y="35254"/>
                </a:lnTo>
                <a:close/>
                <a:moveTo>
                  <a:pt x="12062" y="0"/>
                </a:moveTo>
                <a:lnTo>
                  <a:pt x="22135" y="0"/>
                </a:lnTo>
                <a:lnTo>
                  <a:pt x="11288" y="35254"/>
                </a:lnTo>
                <a:close/>
                <a:moveTo>
                  <a:pt x="441" y="0"/>
                </a:moveTo>
                <a:lnTo>
                  <a:pt x="10513" y="0"/>
                </a:lnTo>
                <a:lnTo>
                  <a:pt x="11288" y="35254"/>
                </a:lnTo>
                <a:close/>
              </a:path>
            </a:pathLst>
          </a:custGeom>
          <a:solidFill>
            <a:schemeClr val="accent2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962685-E143-4935-9D9C-8195F7C04E10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148CCF5B-D103-4D81-AB68-EABB039D939D}" type="datetime4">
              <a:rPr lang="en-US" smtClean="0"/>
              <a:t>July 20, 2020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1EE1BE-9091-4CB5-AC4F-F8FE5024B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8FD7A4-1CC6-4D18-B9E6-345A402B1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1D04F9A-0280-45EB-95F0-6DA7BDF0AC7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97BED6-7F87-4FCC-9A3A-6277B2943E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0531" y="377584"/>
            <a:ext cx="8262938" cy="423125"/>
          </a:xfrm>
        </p:spPr>
        <p:txBody>
          <a:bodyPr wrap="none" anchor="t">
            <a:noAutofit/>
          </a:bodyPr>
          <a:lstStyle>
            <a:lvl1pPr>
              <a:defRPr sz="2400" b="0" cap="all" spc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slide title on one line only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8F5E184-1069-458C-B706-74FA889DF81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5294" y="1628776"/>
            <a:ext cx="8257238" cy="3809615"/>
          </a:xfrm>
        </p:spPr>
        <p:txBody>
          <a:bodyPr>
            <a:noAutofit/>
          </a:bodyPr>
          <a:lstStyle>
            <a:lvl1pPr marL="457200" indent="-457200">
              <a:spcBef>
                <a:spcPts val="1500"/>
              </a:spcBef>
              <a:spcAft>
                <a:spcPts val="0"/>
              </a:spcAft>
              <a:buFont typeface="+mj-lt"/>
              <a:buAutoNum type="arabicPeriod"/>
              <a:defRPr sz="1800"/>
            </a:lvl1pPr>
            <a:lvl2pPr marL="457200" indent="0">
              <a:spcBef>
                <a:spcPts val="0"/>
              </a:spcBef>
              <a:spcAft>
                <a:spcPts val="1000"/>
              </a:spcAft>
              <a:defRPr sz="1400"/>
            </a:lvl2pPr>
            <a:lvl3pPr marL="723900" indent="-269875">
              <a:defRPr sz="1600"/>
            </a:lvl3pPr>
            <a:lvl4pPr marL="990600" indent="-269875">
              <a:defRPr sz="1400"/>
            </a:lvl4pPr>
            <a:lvl5pPr marL="457200" indent="0">
              <a:spcBef>
                <a:spcPts val="1500"/>
              </a:spcBef>
              <a:spcAft>
                <a:spcPts val="0"/>
              </a:spcAft>
              <a:buFont typeface="+mj-lt"/>
              <a:buNone/>
              <a:defRPr sz="1800" cap="none" baseline="0"/>
            </a:lvl5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2" name="Text Placeholder 6">
            <a:extLst>
              <a:ext uri="{FF2B5EF4-FFF2-40B4-BE49-F238E27FC236}">
                <a16:creationId xmlns:a16="http://schemas.microsoft.com/office/drawing/2014/main" id="{E539CD5F-F7C7-41E7-8C8C-1DB31E94E43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0531" y="5625245"/>
            <a:ext cx="8262000" cy="395833"/>
          </a:xfrm>
        </p:spPr>
        <p:txBody>
          <a:bodyPr anchor="b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800" b="0">
                <a:solidFill>
                  <a:schemeClr val="tx1"/>
                </a:solidFill>
              </a:defRPr>
            </a:lvl1pPr>
            <a:lvl2pPr>
              <a:spcBef>
                <a:spcPts val="200"/>
              </a:spcBef>
              <a:spcAft>
                <a:spcPts val="200"/>
              </a:spcAft>
              <a:defRPr sz="800">
                <a:solidFill>
                  <a:schemeClr val="accent1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Add any source information here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7" name="Text Placeholder 6">
            <a:extLst>
              <a:ext uri="{FF2B5EF4-FFF2-40B4-BE49-F238E27FC236}">
                <a16:creationId xmlns:a16="http://schemas.microsoft.com/office/drawing/2014/main" id="{E01AF118-F24C-4ADF-8E25-BBFA505D6AB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0531" y="815857"/>
            <a:ext cx="8262938" cy="496397"/>
          </a:xfrm>
        </p:spPr>
        <p:txBody>
          <a:bodyPr>
            <a:noAutofit/>
          </a:bodyPr>
          <a:lstStyle>
            <a:lvl1pPr>
              <a:spcBef>
                <a:spcPts val="200"/>
              </a:spcBef>
              <a:spcAft>
                <a:spcPts val="200"/>
              </a:spcAft>
              <a:defRPr sz="1400"/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GB" dirty="0"/>
              <a:t>This is your subtitle area.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EE10BCF-CC87-44A6-9183-2476BD2D57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6093296"/>
            <a:ext cx="2201317" cy="70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158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74AAAF7-1F47-4163-8FFF-7CECE6165CF9}"/>
              </a:ext>
            </a:extLst>
          </p:cNvPr>
          <p:cNvSpPr/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Freeform: Shape 47">
            <a:extLst>
              <a:ext uri="{FF2B5EF4-FFF2-40B4-BE49-F238E27FC236}">
                <a16:creationId xmlns:a16="http://schemas.microsoft.com/office/drawing/2014/main" id="{42B87378-3709-40ED-A5E2-5C2A3D377CFB}"/>
              </a:ext>
            </a:extLst>
          </p:cNvPr>
          <p:cNvSpPr>
            <a:spLocks/>
          </p:cNvSpPr>
          <p:nvPr userDrawn="1"/>
        </p:nvSpPr>
        <p:spPr bwMode="gray">
          <a:xfrm>
            <a:off x="0" y="0"/>
            <a:ext cx="2201317" cy="2714472"/>
          </a:xfrm>
          <a:custGeom>
            <a:avLst/>
            <a:gdLst>
              <a:gd name="connsiteX0" fmla="*/ 421640 w 4027599"/>
              <a:gd name="connsiteY0" fmla="*/ 4594315 h 4966483"/>
              <a:gd name="connsiteX1" fmla="*/ 429982 w 4027599"/>
              <a:gd name="connsiteY1" fmla="*/ 4940822 h 4966483"/>
              <a:gd name="connsiteX2" fmla="*/ 42302 w 4027599"/>
              <a:gd name="connsiteY2" fmla="*/ 4966483 h 4966483"/>
              <a:gd name="connsiteX3" fmla="*/ 42302 w 4027599"/>
              <a:gd name="connsiteY3" fmla="*/ 4615707 h 4966483"/>
              <a:gd name="connsiteX4" fmla="*/ 421640 w 4027599"/>
              <a:gd name="connsiteY4" fmla="*/ 4594315 h 4966483"/>
              <a:gd name="connsiteX5" fmla="*/ 843177 w 4027599"/>
              <a:gd name="connsiteY5" fmla="*/ 4532287 h 4966483"/>
              <a:gd name="connsiteX6" fmla="*/ 864179 w 4027599"/>
              <a:gd name="connsiteY6" fmla="*/ 4864073 h 4966483"/>
              <a:gd name="connsiteX7" fmla="*/ 473597 w 4027599"/>
              <a:gd name="connsiteY7" fmla="*/ 4935469 h 4966483"/>
              <a:gd name="connsiteX8" fmla="*/ 460996 w 4027599"/>
              <a:gd name="connsiteY8" fmla="*/ 4595282 h 4966483"/>
              <a:gd name="connsiteX9" fmla="*/ 843177 w 4027599"/>
              <a:gd name="connsiteY9" fmla="*/ 4532287 h 4966483"/>
              <a:gd name="connsiteX10" fmla="*/ 1268465 w 4027599"/>
              <a:gd name="connsiteY10" fmla="*/ 4423733 h 4966483"/>
              <a:gd name="connsiteX11" fmla="*/ 1298375 w 4027599"/>
              <a:gd name="connsiteY11" fmla="*/ 4738738 h 4966483"/>
              <a:gd name="connsiteX12" fmla="*/ 901044 w 4027599"/>
              <a:gd name="connsiteY12" fmla="*/ 4857929 h 4966483"/>
              <a:gd name="connsiteX13" fmla="*/ 879681 w 4027599"/>
              <a:gd name="connsiteY13" fmla="*/ 4525899 h 4966483"/>
              <a:gd name="connsiteX14" fmla="*/ 1268465 w 4027599"/>
              <a:gd name="connsiteY14" fmla="*/ 4423733 h 4966483"/>
              <a:gd name="connsiteX15" fmla="*/ 1694886 w 4027599"/>
              <a:gd name="connsiteY15" fmla="*/ 4268663 h 4966483"/>
              <a:gd name="connsiteX16" fmla="*/ 1732571 w 4027599"/>
              <a:gd name="connsiteY16" fmla="*/ 4552917 h 4966483"/>
              <a:gd name="connsiteX17" fmla="*/ 1343191 w 4027599"/>
              <a:gd name="connsiteY17" fmla="*/ 4718371 h 4966483"/>
              <a:gd name="connsiteX18" fmla="*/ 1313877 w 4027599"/>
              <a:gd name="connsiteY18" fmla="*/ 4408670 h 4966483"/>
              <a:gd name="connsiteX19" fmla="*/ 1694886 w 4027599"/>
              <a:gd name="connsiteY19" fmla="*/ 4268663 h 4966483"/>
              <a:gd name="connsiteX20" fmla="*/ 402065 w 4027599"/>
              <a:gd name="connsiteY20" fmla="*/ 4237649 h 4966483"/>
              <a:gd name="connsiteX21" fmla="*/ 414470 w 4027599"/>
              <a:gd name="connsiteY21" fmla="*/ 4562363 h 4966483"/>
              <a:gd name="connsiteX22" fmla="*/ 42302 w 4027599"/>
              <a:gd name="connsiteY22" fmla="*/ 4578803 h 4966483"/>
              <a:gd name="connsiteX23" fmla="*/ 42302 w 4027599"/>
              <a:gd name="connsiteY23" fmla="*/ 4254089 h 4966483"/>
              <a:gd name="connsiteX24" fmla="*/ 402065 w 4027599"/>
              <a:gd name="connsiteY24" fmla="*/ 4237649 h 4966483"/>
              <a:gd name="connsiteX25" fmla="*/ 818962 w 4027599"/>
              <a:gd name="connsiteY25" fmla="*/ 4191133 h 4966483"/>
              <a:gd name="connsiteX26" fmla="*/ 848667 w 4027599"/>
              <a:gd name="connsiteY26" fmla="*/ 4504760 h 4966483"/>
              <a:gd name="connsiteX27" fmla="*/ 462462 w 4027599"/>
              <a:gd name="connsiteY27" fmla="*/ 4563301 h 4966483"/>
              <a:gd name="connsiteX28" fmla="*/ 445484 w 4027599"/>
              <a:gd name="connsiteY28" fmla="*/ 4237131 h 4966483"/>
              <a:gd name="connsiteX29" fmla="*/ 818962 w 4027599"/>
              <a:gd name="connsiteY29" fmla="*/ 4191133 h 4966483"/>
              <a:gd name="connsiteX30" fmla="*/ 1220366 w 4027599"/>
              <a:gd name="connsiteY30" fmla="*/ 4098091 h 4966483"/>
              <a:gd name="connsiteX31" fmla="*/ 1267361 w 4027599"/>
              <a:gd name="connsiteY31" fmla="*/ 4399420 h 4966483"/>
              <a:gd name="connsiteX32" fmla="*/ 878577 w 4027599"/>
              <a:gd name="connsiteY32" fmla="*/ 4501273 h 4966483"/>
              <a:gd name="connsiteX33" fmla="*/ 848667 w 4027599"/>
              <a:gd name="connsiteY33" fmla="*/ 4178727 h 4966483"/>
              <a:gd name="connsiteX34" fmla="*/ 1220366 w 4027599"/>
              <a:gd name="connsiteY34" fmla="*/ 4098091 h 4966483"/>
              <a:gd name="connsiteX35" fmla="*/ 2131680 w 4027599"/>
              <a:gd name="connsiteY35" fmla="*/ 4067077 h 4966483"/>
              <a:gd name="connsiteX36" fmla="*/ 2182270 w 4027599"/>
              <a:gd name="connsiteY36" fmla="*/ 4316918 h 4966483"/>
              <a:gd name="connsiteX37" fmla="*/ 1790233 w 4027599"/>
              <a:gd name="connsiteY37" fmla="*/ 4532287 h 4966483"/>
              <a:gd name="connsiteX38" fmla="*/ 1748073 w 4027599"/>
              <a:gd name="connsiteY38" fmla="*/ 4252301 h 4966483"/>
              <a:gd name="connsiteX39" fmla="*/ 2131680 w 4027599"/>
              <a:gd name="connsiteY39" fmla="*/ 4067077 h 4966483"/>
              <a:gd name="connsiteX40" fmla="*/ 1624486 w 4027599"/>
              <a:gd name="connsiteY40" fmla="*/ 3974035 h 4966483"/>
              <a:gd name="connsiteX41" fmla="*/ 1686055 w 4027599"/>
              <a:gd name="connsiteY41" fmla="*/ 4241459 h 4966483"/>
              <a:gd name="connsiteX42" fmla="*/ 1312519 w 4027599"/>
              <a:gd name="connsiteY42" fmla="*/ 4377217 h 4966483"/>
              <a:gd name="connsiteX43" fmla="*/ 1267361 w 4027599"/>
              <a:gd name="connsiteY43" fmla="*/ 4085119 h 4966483"/>
              <a:gd name="connsiteX44" fmla="*/ 1624486 w 4027599"/>
              <a:gd name="connsiteY44" fmla="*/ 3974035 h 4966483"/>
              <a:gd name="connsiteX45" fmla="*/ 377820 w 4027599"/>
              <a:gd name="connsiteY45" fmla="*/ 3896495 h 4966483"/>
              <a:gd name="connsiteX46" fmla="*/ 398968 w 4027599"/>
              <a:gd name="connsiteY46" fmla="*/ 4205658 h 4966483"/>
              <a:gd name="connsiteX47" fmla="*/ 26800 w 4027599"/>
              <a:gd name="connsiteY47" fmla="*/ 4222147 h 4966483"/>
              <a:gd name="connsiteX48" fmla="*/ 26800 w 4027599"/>
              <a:gd name="connsiteY48" fmla="*/ 3912983 h 4966483"/>
              <a:gd name="connsiteX49" fmla="*/ 377820 w 4027599"/>
              <a:gd name="connsiteY49" fmla="*/ 3896495 h 4966483"/>
              <a:gd name="connsiteX50" fmla="*/ 775523 w 4027599"/>
              <a:gd name="connsiteY50" fmla="*/ 3849979 h 4966483"/>
              <a:gd name="connsiteX51" fmla="*/ 817663 w 4027599"/>
              <a:gd name="connsiteY51" fmla="*/ 4159943 h 4966483"/>
              <a:gd name="connsiteX52" fmla="*/ 451052 w 4027599"/>
              <a:gd name="connsiteY52" fmla="*/ 4206645 h 4966483"/>
              <a:gd name="connsiteX53" fmla="*/ 429982 w 4027599"/>
              <a:gd name="connsiteY53" fmla="*/ 3892441 h 4966483"/>
              <a:gd name="connsiteX54" fmla="*/ 775523 w 4027599"/>
              <a:gd name="connsiteY54" fmla="*/ 3849979 h 4966483"/>
              <a:gd name="connsiteX55" fmla="*/ 2558570 w 4027599"/>
              <a:gd name="connsiteY55" fmla="*/ 3834467 h 4966483"/>
              <a:gd name="connsiteX56" fmla="*/ 2616466 w 4027599"/>
              <a:gd name="connsiteY56" fmla="*/ 4028375 h 4966483"/>
              <a:gd name="connsiteX57" fmla="*/ 2231892 w 4027599"/>
              <a:gd name="connsiteY57" fmla="*/ 4284175 h 4966483"/>
              <a:gd name="connsiteX58" fmla="*/ 2182270 w 4027599"/>
              <a:gd name="connsiteY58" fmla="*/ 4049006 h 4966483"/>
              <a:gd name="connsiteX59" fmla="*/ 2558570 w 4027599"/>
              <a:gd name="connsiteY59" fmla="*/ 3834467 h 4966483"/>
              <a:gd name="connsiteX60" fmla="*/ 2045808 w 4027599"/>
              <a:gd name="connsiteY60" fmla="*/ 3818965 h 4966483"/>
              <a:gd name="connsiteX61" fmla="*/ 2120242 w 4027599"/>
              <a:gd name="connsiteY61" fmla="*/ 4051106 h 4966483"/>
              <a:gd name="connsiteX62" fmla="*/ 1743941 w 4027599"/>
              <a:gd name="connsiteY62" fmla="*/ 4222147 h 4966483"/>
              <a:gd name="connsiteX63" fmla="*/ 1686045 w 4027599"/>
              <a:gd name="connsiteY63" fmla="*/ 3957438 h 4966483"/>
              <a:gd name="connsiteX64" fmla="*/ 2045808 w 4027599"/>
              <a:gd name="connsiteY64" fmla="*/ 3818965 h 4966483"/>
              <a:gd name="connsiteX65" fmla="*/ 1147144 w 4027599"/>
              <a:gd name="connsiteY65" fmla="*/ 3787951 h 4966483"/>
              <a:gd name="connsiteX66" fmla="*/ 1205333 w 4027599"/>
              <a:gd name="connsiteY66" fmla="*/ 4070828 h 4966483"/>
              <a:gd name="connsiteX67" fmla="*/ 843714 w 4027599"/>
              <a:gd name="connsiteY67" fmla="*/ 4144617 h 4966483"/>
              <a:gd name="connsiteX68" fmla="*/ 802151 w 4027599"/>
              <a:gd name="connsiteY68" fmla="*/ 3849451 h 4966483"/>
              <a:gd name="connsiteX69" fmla="*/ 1147144 w 4027599"/>
              <a:gd name="connsiteY69" fmla="*/ 3787951 h 4966483"/>
              <a:gd name="connsiteX70" fmla="*/ 1541935 w 4027599"/>
              <a:gd name="connsiteY70" fmla="*/ 3679397 h 4966483"/>
              <a:gd name="connsiteX71" fmla="*/ 1624027 w 4027599"/>
              <a:gd name="connsiteY71" fmla="*/ 3955084 h 4966483"/>
              <a:gd name="connsiteX72" fmla="*/ 1266912 w 4027599"/>
              <a:gd name="connsiteY72" fmla="*/ 4067077 h 4966483"/>
              <a:gd name="connsiteX73" fmla="*/ 1205333 w 4027599"/>
              <a:gd name="connsiteY73" fmla="*/ 3774168 h 4966483"/>
              <a:gd name="connsiteX74" fmla="*/ 1541935 w 4027599"/>
              <a:gd name="connsiteY74" fmla="*/ 3679397 h 4966483"/>
              <a:gd name="connsiteX75" fmla="*/ 2464815 w 4027599"/>
              <a:gd name="connsiteY75" fmla="*/ 3617369 h 4966483"/>
              <a:gd name="connsiteX76" fmla="*/ 2554438 w 4027599"/>
              <a:gd name="connsiteY76" fmla="*/ 3810730 h 4966483"/>
              <a:gd name="connsiteX77" fmla="*/ 2170323 w 4027599"/>
              <a:gd name="connsiteY77" fmla="*/ 4020551 h 4966483"/>
              <a:gd name="connsiteX78" fmla="*/ 2089228 w 4027599"/>
              <a:gd name="connsiteY78" fmla="*/ 3790168 h 4966483"/>
              <a:gd name="connsiteX79" fmla="*/ 2464815 w 4027599"/>
              <a:gd name="connsiteY79" fmla="*/ 3617369 h 4966483"/>
              <a:gd name="connsiteX80" fmla="*/ 1941845 w 4027599"/>
              <a:gd name="connsiteY80" fmla="*/ 3555340 h 4966483"/>
              <a:gd name="connsiteX81" fmla="*/ 2042712 w 4027599"/>
              <a:gd name="connsiteY81" fmla="*/ 3786915 h 4966483"/>
              <a:gd name="connsiteX82" fmla="*/ 1677059 w 4027599"/>
              <a:gd name="connsiteY82" fmla="*/ 3927509 h 4966483"/>
              <a:gd name="connsiteX83" fmla="*/ 1593003 w 4027599"/>
              <a:gd name="connsiteY83" fmla="*/ 3666991 h 4966483"/>
              <a:gd name="connsiteX84" fmla="*/ 1941845 w 4027599"/>
              <a:gd name="connsiteY84" fmla="*/ 3555340 h 4966483"/>
              <a:gd name="connsiteX85" fmla="*/ 357366 w 4027599"/>
              <a:gd name="connsiteY85" fmla="*/ 3539838 h 4966483"/>
              <a:gd name="connsiteX86" fmla="*/ 383466 w 4027599"/>
              <a:gd name="connsiteY86" fmla="*/ 3852469 h 4966483"/>
              <a:gd name="connsiteX87" fmla="*/ 26800 w 4027599"/>
              <a:gd name="connsiteY87" fmla="*/ 3865490 h 4966483"/>
              <a:gd name="connsiteX88" fmla="*/ 26800 w 4027599"/>
              <a:gd name="connsiteY88" fmla="*/ 3552869 h 4966483"/>
              <a:gd name="connsiteX89" fmla="*/ 357366 w 4027599"/>
              <a:gd name="connsiteY89" fmla="*/ 3539838 h 4966483"/>
              <a:gd name="connsiteX90" fmla="*/ 720957 w 4027599"/>
              <a:gd name="connsiteY90" fmla="*/ 3508824 h 4966483"/>
              <a:gd name="connsiteX91" fmla="*/ 771137 w 4027599"/>
              <a:gd name="connsiteY91" fmla="*/ 3796908 h 4966483"/>
              <a:gd name="connsiteX92" fmla="*/ 428244 w 4027599"/>
              <a:gd name="connsiteY92" fmla="*/ 3834476 h 4966483"/>
              <a:gd name="connsiteX93" fmla="*/ 398968 w 4027599"/>
              <a:gd name="connsiteY93" fmla="*/ 3538051 h 4966483"/>
              <a:gd name="connsiteX94" fmla="*/ 720957 w 4027599"/>
              <a:gd name="connsiteY94" fmla="*/ 3508824 h 4966483"/>
              <a:gd name="connsiteX95" fmla="*/ 1066097 w 4027599"/>
              <a:gd name="connsiteY95" fmla="*/ 3462298 h 4966483"/>
              <a:gd name="connsiteX96" fmla="*/ 1143305 w 4027599"/>
              <a:gd name="connsiteY96" fmla="*/ 3740282 h 4966483"/>
              <a:gd name="connsiteX97" fmla="*/ 791591 w 4027599"/>
              <a:gd name="connsiteY97" fmla="*/ 3803453 h 4966483"/>
              <a:gd name="connsiteX98" fmla="*/ 740123 w 4027599"/>
              <a:gd name="connsiteY98" fmla="*/ 3512839 h 4966483"/>
              <a:gd name="connsiteX99" fmla="*/ 1066097 w 4027599"/>
              <a:gd name="connsiteY99" fmla="*/ 3462298 h 4966483"/>
              <a:gd name="connsiteX100" fmla="*/ 2324358 w 4027599"/>
              <a:gd name="connsiteY100" fmla="*/ 3400270 h 4966483"/>
              <a:gd name="connsiteX101" fmla="*/ 2445894 w 4027599"/>
              <a:gd name="connsiteY101" fmla="*/ 3594814 h 4966483"/>
              <a:gd name="connsiteX102" fmla="*/ 2081267 w 4027599"/>
              <a:gd name="connsiteY102" fmla="*/ 3772439 h 4966483"/>
              <a:gd name="connsiteX103" fmla="*/ 1980683 w 4027599"/>
              <a:gd name="connsiteY103" fmla="*/ 3539838 h 4966483"/>
              <a:gd name="connsiteX104" fmla="*/ 2324358 w 4027599"/>
              <a:gd name="connsiteY104" fmla="*/ 3400270 h 4966483"/>
              <a:gd name="connsiteX105" fmla="*/ 1431486 w 4027599"/>
              <a:gd name="connsiteY105" fmla="*/ 3384768 h 4966483"/>
              <a:gd name="connsiteX106" fmla="*/ 1530975 w 4027599"/>
              <a:gd name="connsiteY106" fmla="*/ 3642717 h 4966483"/>
              <a:gd name="connsiteX107" fmla="*/ 1191042 w 4027599"/>
              <a:gd name="connsiteY107" fmla="*/ 3725922 h 4966483"/>
              <a:gd name="connsiteX108" fmla="*/ 1112281 w 4027599"/>
              <a:gd name="connsiteY108" fmla="*/ 3451339 h 4966483"/>
              <a:gd name="connsiteX109" fmla="*/ 1431486 w 4027599"/>
              <a:gd name="connsiteY109" fmla="*/ 3384768 h 4966483"/>
              <a:gd name="connsiteX110" fmla="*/ 1788367 w 4027599"/>
              <a:gd name="connsiteY110" fmla="*/ 3291726 h 4966483"/>
              <a:gd name="connsiteX111" fmla="*/ 1918655 w 4027599"/>
              <a:gd name="connsiteY111" fmla="*/ 3523379 h 4966483"/>
              <a:gd name="connsiteX112" fmla="*/ 1574024 w 4027599"/>
              <a:gd name="connsiteY112" fmla="*/ 3632880 h 4966483"/>
              <a:gd name="connsiteX113" fmla="*/ 1468947 w 4027599"/>
              <a:gd name="connsiteY113" fmla="*/ 3380177 h 4966483"/>
              <a:gd name="connsiteX114" fmla="*/ 1788367 w 4027599"/>
              <a:gd name="connsiteY114" fmla="*/ 3291726 h 4966483"/>
              <a:gd name="connsiteX115" fmla="*/ 318615 w 4027599"/>
              <a:gd name="connsiteY115" fmla="*/ 3229698 h 4966483"/>
              <a:gd name="connsiteX116" fmla="*/ 352452 w 4027599"/>
              <a:gd name="connsiteY116" fmla="*/ 3516043 h 4966483"/>
              <a:gd name="connsiteX117" fmla="*/ 31030 w 4027599"/>
              <a:gd name="connsiteY117" fmla="*/ 3524336 h 4966483"/>
              <a:gd name="connsiteX118" fmla="*/ 26800 w 4027599"/>
              <a:gd name="connsiteY118" fmla="*/ 3238001 h 4966483"/>
              <a:gd name="connsiteX119" fmla="*/ 318615 w 4027599"/>
              <a:gd name="connsiteY119" fmla="*/ 3229698 h 4966483"/>
              <a:gd name="connsiteX120" fmla="*/ 649659 w 4027599"/>
              <a:gd name="connsiteY120" fmla="*/ 3214186 h 4966483"/>
              <a:gd name="connsiteX121" fmla="*/ 709109 w 4027599"/>
              <a:gd name="connsiteY121" fmla="*/ 3480575 h 4966483"/>
              <a:gd name="connsiteX122" fmla="*/ 386406 w 4027599"/>
              <a:gd name="connsiteY122" fmla="*/ 3508824 h 4966483"/>
              <a:gd name="connsiteX123" fmla="*/ 352442 w 4027599"/>
              <a:gd name="connsiteY123" fmla="*/ 3234367 h 4966483"/>
              <a:gd name="connsiteX124" fmla="*/ 649659 w 4027599"/>
              <a:gd name="connsiteY124" fmla="*/ 3214186 h 4966483"/>
              <a:gd name="connsiteX125" fmla="*/ 2148921 w 4027599"/>
              <a:gd name="connsiteY125" fmla="*/ 3167670 h 4966483"/>
              <a:gd name="connsiteX126" fmla="*/ 2306326 w 4027599"/>
              <a:gd name="connsiteY126" fmla="*/ 3370634 h 4966483"/>
              <a:gd name="connsiteX127" fmla="*/ 1957484 w 4027599"/>
              <a:gd name="connsiteY127" fmla="*/ 3508824 h 4966483"/>
              <a:gd name="connsiteX128" fmla="*/ 1825604 w 4027599"/>
              <a:gd name="connsiteY128" fmla="*/ 3275628 h 4966483"/>
              <a:gd name="connsiteX129" fmla="*/ 2148921 w 4027599"/>
              <a:gd name="connsiteY129" fmla="*/ 3167670 h 4966483"/>
              <a:gd name="connsiteX130" fmla="*/ 964381 w 4027599"/>
              <a:gd name="connsiteY130" fmla="*/ 3167670 h 4966483"/>
              <a:gd name="connsiteX131" fmla="*/ 1050263 w 4027599"/>
              <a:gd name="connsiteY131" fmla="*/ 3431714 h 4966483"/>
              <a:gd name="connsiteX132" fmla="*/ 739439 w 4027599"/>
              <a:gd name="connsiteY132" fmla="*/ 3477810 h 4966483"/>
              <a:gd name="connsiteX133" fmla="*/ 678095 w 4027599"/>
              <a:gd name="connsiteY133" fmla="*/ 3201204 h 4966483"/>
              <a:gd name="connsiteX134" fmla="*/ 964381 w 4027599"/>
              <a:gd name="connsiteY134" fmla="*/ 3167670 h 4966483"/>
              <a:gd name="connsiteX135" fmla="*/ 1298531 w 4027599"/>
              <a:gd name="connsiteY135" fmla="*/ 3121154 h 4966483"/>
              <a:gd name="connsiteX136" fmla="*/ 1422431 w 4027599"/>
              <a:gd name="connsiteY136" fmla="*/ 3365134 h 4966483"/>
              <a:gd name="connsiteX137" fmla="*/ 1097726 w 4027599"/>
              <a:gd name="connsiteY137" fmla="*/ 3431294 h 4966483"/>
              <a:gd name="connsiteX138" fmla="*/ 1003737 w 4027599"/>
              <a:gd name="connsiteY138" fmla="*/ 3170776 h 4966483"/>
              <a:gd name="connsiteX139" fmla="*/ 1298531 w 4027599"/>
              <a:gd name="connsiteY139" fmla="*/ 3121154 h 4966483"/>
              <a:gd name="connsiteX140" fmla="*/ 1622113 w 4027599"/>
              <a:gd name="connsiteY140" fmla="*/ 3043614 h 4966483"/>
              <a:gd name="connsiteX141" fmla="*/ 1779087 w 4027599"/>
              <a:gd name="connsiteY141" fmla="*/ 3265743 h 4966483"/>
              <a:gd name="connsiteX142" fmla="*/ 1456659 w 4027599"/>
              <a:gd name="connsiteY142" fmla="*/ 3353754 h 4966483"/>
              <a:gd name="connsiteX143" fmla="*/ 1329379 w 4027599"/>
              <a:gd name="connsiteY143" fmla="*/ 3106482 h 4966483"/>
              <a:gd name="connsiteX144" fmla="*/ 1622113 w 4027599"/>
              <a:gd name="connsiteY144" fmla="*/ 3043614 h 4966483"/>
              <a:gd name="connsiteX145" fmla="*/ 3118053 w 4027599"/>
              <a:gd name="connsiteY145" fmla="*/ 3028102 h 4966483"/>
              <a:gd name="connsiteX146" fmla="*/ 3345291 w 4027599"/>
              <a:gd name="connsiteY146" fmla="*/ 3079014 h 4966483"/>
              <a:gd name="connsiteX147" fmla="*/ 3097755 w 4027599"/>
              <a:gd name="connsiteY147" fmla="*/ 3477810 h 4966483"/>
              <a:gd name="connsiteX148" fmla="*/ 2911094 w 4027599"/>
              <a:gd name="connsiteY148" fmla="*/ 3418420 h 4966483"/>
              <a:gd name="connsiteX149" fmla="*/ 3118053 w 4027599"/>
              <a:gd name="connsiteY149" fmla="*/ 3028102 h 4966483"/>
              <a:gd name="connsiteX150" fmla="*/ 2868573 w 4027599"/>
              <a:gd name="connsiteY150" fmla="*/ 2950572 h 4966483"/>
              <a:gd name="connsiteX151" fmla="*/ 3097179 w 4027599"/>
              <a:gd name="connsiteY151" fmla="*/ 3030925 h 4966483"/>
              <a:gd name="connsiteX152" fmla="*/ 2885199 w 4027599"/>
              <a:gd name="connsiteY152" fmla="*/ 3415782 h 4966483"/>
              <a:gd name="connsiteX153" fmla="*/ 2693996 w 4027599"/>
              <a:gd name="connsiteY153" fmla="*/ 3322740 h 4966483"/>
              <a:gd name="connsiteX154" fmla="*/ 2868573 w 4027599"/>
              <a:gd name="connsiteY154" fmla="*/ 2950572 h 4966483"/>
              <a:gd name="connsiteX155" fmla="*/ 1945997 w 4027599"/>
              <a:gd name="connsiteY155" fmla="*/ 2950572 h 4966483"/>
              <a:gd name="connsiteX156" fmla="*/ 2135754 w 4027599"/>
              <a:gd name="connsiteY156" fmla="*/ 3155880 h 4966483"/>
              <a:gd name="connsiteX157" fmla="*/ 1815269 w 4027599"/>
              <a:gd name="connsiteY157" fmla="*/ 3260712 h 4966483"/>
              <a:gd name="connsiteX158" fmla="*/ 1655031 w 4027599"/>
              <a:gd name="connsiteY158" fmla="*/ 3033572 h 4966483"/>
              <a:gd name="connsiteX159" fmla="*/ 1945997 w 4027599"/>
              <a:gd name="connsiteY159" fmla="*/ 2950572 h 4966483"/>
              <a:gd name="connsiteX160" fmla="*/ 283557 w 4027599"/>
              <a:gd name="connsiteY160" fmla="*/ 2935060 h 4966483"/>
              <a:gd name="connsiteX161" fmla="*/ 321438 w 4027599"/>
              <a:gd name="connsiteY161" fmla="*/ 3205854 h 4966483"/>
              <a:gd name="connsiteX162" fmla="*/ 31010 w 4027599"/>
              <a:gd name="connsiteY162" fmla="*/ 3214186 h 4966483"/>
              <a:gd name="connsiteX163" fmla="*/ 26800 w 4027599"/>
              <a:gd name="connsiteY163" fmla="*/ 2943392 h 4966483"/>
              <a:gd name="connsiteX164" fmla="*/ 283557 w 4027599"/>
              <a:gd name="connsiteY164" fmla="*/ 2935060 h 4966483"/>
              <a:gd name="connsiteX165" fmla="*/ 576105 w 4027599"/>
              <a:gd name="connsiteY165" fmla="*/ 2919558 h 4966483"/>
              <a:gd name="connsiteX166" fmla="*/ 647080 w 4027599"/>
              <a:gd name="connsiteY166" fmla="*/ 3178161 h 4966483"/>
              <a:gd name="connsiteX167" fmla="*/ 363178 w 4027599"/>
              <a:gd name="connsiteY167" fmla="*/ 3198684 h 4966483"/>
              <a:gd name="connsiteX168" fmla="*/ 321428 w 4027599"/>
              <a:gd name="connsiteY168" fmla="*/ 2931876 h 4966483"/>
              <a:gd name="connsiteX169" fmla="*/ 576105 w 4027599"/>
              <a:gd name="connsiteY169" fmla="*/ 2919558 h 4966483"/>
              <a:gd name="connsiteX170" fmla="*/ 853541 w 4027599"/>
              <a:gd name="connsiteY170" fmla="*/ 2888544 h 4966483"/>
              <a:gd name="connsiteX171" fmla="*/ 957221 w 4027599"/>
              <a:gd name="connsiteY171" fmla="*/ 3149023 h 4966483"/>
              <a:gd name="connsiteX172" fmla="*/ 675203 w 4027599"/>
              <a:gd name="connsiteY172" fmla="*/ 3183182 h 4966483"/>
              <a:gd name="connsiteX173" fmla="*/ 600555 w 4027599"/>
              <a:gd name="connsiteY173" fmla="*/ 2914166 h 4966483"/>
              <a:gd name="connsiteX174" fmla="*/ 853541 w 4027599"/>
              <a:gd name="connsiteY174" fmla="*/ 2888544 h 4966483"/>
              <a:gd name="connsiteX175" fmla="*/ 1138567 w 4027599"/>
              <a:gd name="connsiteY175" fmla="*/ 2857530 h 4966483"/>
              <a:gd name="connsiteX176" fmla="*/ 1282863 w 4027599"/>
              <a:gd name="connsiteY176" fmla="*/ 3088118 h 4966483"/>
              <a:gd name="connsiteX177" fmla="*/ 990022 w 4027599"/>
              <a:gd name="connsiteY177" fmla="*/ 3136656 h 4966483"/>
              <a:gd name="connsiteX178" fmla="*/ 879681 w 4027599"/>
              <a:gd name="connsiteY178" fmla="*/ 2889892 h 4966483"/>
              <a:gd name="connsiteX179" fmla="*/ 1138567 w 4027599"/>
              <a:gd name="connsiteY179" fmla="*/ 2857530 h 4966483"/>
              <a:gd name="connsiteX180" fmla="*/ 2616466 w 4027599"/>
              <a:gd name="connsiteY180" fmla="*/ 2842018 h 4966483"/>
              <a:gd name="connsiteX181" fmla="*/ 2849066 w 4027599"/>
              <a:gd name="connsiteY181" fmla="*/ 2944946 h 4966483"/>
              <a:gd name="connsiteX182" fmla="*/ 2675671 w 4027599"/>
              <a:gd name="connsiteY182" fmla="*/ 3307228 h 4966483"/>
              <a:gd name="connsiteX183" fmla="*/ 2476898 w 4027599"/>
              <a:gd name="connsiteY183" fmla="*/ 3187841 h 4966483"/>
              <a:gd name="connsiteX184" fmla="*/ 2616466 w 4027599"/>
              <a:gd name="connsiteY184" fmla="*/ 2842018 h 4966483"/>
              <a:gd name="connsiteX185" fmla="*/ 1427237 w 4027599"/>
              <a:gd name="connsiteY185" fmla="*/ 2795502 h 4966483"/>
              <a:gd name="connsiteX186" fmla="*/ 1608505 w 4027599"/>
              <a:gd name="connsiteY186" fmla="*/ 3025152 h 4966483"/>
              <a:gd name="connsiteX187" fmla="*/ 1321848 w 4027599"/>
              <a:gd name="connsiteY187" fmla="*/ 3090140 h 4966483"/>
              <a:gd name="connsiteX188" fmla="*/ 1174309 w 4027599"/>
              <a:gd name="connsiteY188" fmla="*/ 2843171 h 4966483"/>
              <a:gd name="connsiteX189" fmla="*/ 1427237 w 4027599"/>
              <a:gd name="connsiteY189" fmla="*/ 2795502 h 4966483"/>
              <a:gd name="connsiteX190" fmla="*/ 1712937 w 4027599"/>
              <a:gd name="connsiteY190" fmla="*/ 2748986 h 4966483"/>
              <a:gd name="connsiteX191" fmla="*/ 1934158 w 4027599"/>
              <a:gd name="connsiteY191" fmla="*/ 2939612 h 4966483"/>
              <a:gd name="connsiteX192" fmla="*/ 1640623 w 4027599"/>
              <a:gd name="connsiteY192" fmla="*/ 3012610 h 4966483"/>
              <a:gd name="connsiteX193" fmla="*/ 1453435 w 4027599"/>
              <a:gd name="connsiteY193" fmla="*/ 2801714 h 4966483"/>
              <a:gd name="connsiteX194" fmla="*/ 1712937 w 4027599"/>
              <a:gd name="connsiteY194" fmla="*/ 2748986 h 4966483"/>
              <a:gd name="connsiteX195" fmla="*/ 2352256 w 4027599"/>
              <a:gd name="connsiteY195" fmla="*/ 2686948 h 4966483"/>
              <a:gd name="connsiteX196" fmla="*/ 2585452 w 4027599"/>
              <a:gd name="connsiteY196" fmla="*/ 2821886 h 4966483"/>
              <a:gd name="connsiteX197" fmla="*/ 2447261 w 4027599"/>
              <a:gd name="connsiteY197" fmla="*/ 3167670 h 4966483"/>
              <a:gd name="connsiteX198" fmla="*/ 2244298 w 4027599"/>
              <a:gd name="connsiteY198" fmla="*/ 3011653 h 4966483"/>
              <a:gd name="connsiteX199" fmla="*/ 2352256 w 4027599"/>
              <a:gd name="connsiteY199" fmla="*/ 2686948 h 4966483"/>
              <a:gd name="connsiteX200" fmla="*/ 234237 w 4027599"/>
              <a:gd name="connsiteY200" fmla="*/ 2655934 h 4966483"/>
              <a:gd name="connsiteX201" fmla="*/ 274912 w 4027599"/>
              <a:gd name="connsiteY201" fmla="*/ 2915377 h 4966483"/>
              <a:gd name="connsiteX202" fmla="*/ 26800 w 4027599"/>
              <a:gd name="connsiteY202" fmla="*/ 2919558 h 4966483"/>
              <a:gd name="connsiteX203" fmla="*/ 26800 w 4027599"/>
              <a:gd name="connsiteY203" fmla="*/ 2660124 h 4966483"/>
              <a:gd name="connsiteX204" fmla="*/ 234237 w 4027599"/>
              <a:gd name="connsiteY204" fmla="*/ 2655934 h 4966483"/>
              <a:gd name="connsiteX205" fmla="*/ 486550 w 4027599"/>
              <a:gd name="connsiteY205" fmla="*/ 2640432 h 4966483"/>
              <a:gd name="connsiteX206" fmla="*/ 569550 w 4027599"/>
              <a:gd name="connsiteY206" fmla="*/ 2891699 h 4966483"/>
              <a:gd name="connsiteX207" fmla="*/ 316408 w 4027599"/>
              <a:gd name="connsiteY207" fmla="*/ 2904056 h 4966483"/>
              <a:gd name="connsiteX208" fmla="*/ 274912 w 4027599"/>
              <a:gd name="connsiteY208" fmla="*/ 2652789 h 4966483"/>
              <a:gd name="connsiteX209" fmla="*/ 486550 w 4027599"/>
              <a:gd name="connsiteY209" fmla="*/ 2640432 h 4966483"/>
              <a:gd name="connsiteX210" fmla="*/ 715116 w 4027599"/>
              <a:gd name="connsiteY210" fmla="*/ 2624930 h 4966483"/>
              <a:gd name="connsiteX211" fmla="*/ 833165 w 4027599"/>
              <a:gd name="connsiteY211" fmla="*/ 2867962 h 4966483"/>
              <a:gd name="connsiteX212" fmla="*/ 588921 w 4027599"/>
              <a:gd name="connsiteY212" fmla="*/ 2888554 h 4966483"/>
              <a:gd name="connsiteX213" fmla="*/ 507513 w 4027599"/>
              <a:gd name="connsiteY213" fmla="*/ 2641409 h 4966483"/>
              <a:gd name="connsiteX214" fmla="*/ 715116 w 4027599"/>
              <a:gd name="connsiteY214" fmla="*/ 2624930 h 4966483"/>
              <a:gd name="connsiteX215" fmla="*/ 959800 w 4027599"/>
              <a:gd name="connsiteY215" fmla="*/ 2593916 h 4966483"/>
              <a:gd name="connsiteX216" fmla="*/ 1127793 w 4027599"/>
              <a:gd name="connsiteY216" fmla="*/ 2824592 h 4966483"/>
              <a:gd name="connsiteX217" fmla="*/ 869336 w 4027599"/>
              <a:gd name="connsiteY217" fmla="*/ 2857540 h 4966483"/>
              <a:gd name="connsiteX218" fmla="*/ 740113 w 4027599"/>
              <a:gd name="connsiteY218" fmla="*/ 2618629 h 4966483"/>
              <a:gd name="connsiteX219" fmla="*/ 959800 w 4027599"/>
              <a:gd name="connsiteY219" fmla="*/ 2593916 h 4966483"/>
              <a:gd name="connsiteX220" fmla="*/ 3318594 w 4027599"/>
              <a:gd name="connsiteY220" fmla="*/ 2593906 h 4966483"/>
              <a:gd name="connsiteX221" fmla="*/ 3593413 w 4027599"/>
              <a:gd name="connsiteY221" fmla="*/ 2631846 h 4966483"/>
              <a:gd name="connsiteX222" fmla="*/ 3385213 w 4027599"/>
              <a:gd name="connsiteY222" fmla="*/ 3028102 h 4966483"/>
              <a:gd name="connsiteX223" fmla="*/ 3143704 w 4027599"/>
              <a:gd name="connsiteY223" fmla="*/ 2977522 h 4966483"/>
              <a:gd name="connsiteX224" fmla="*/ 3318594 w 4027599"/>
              <a:gd name="connsiteY224" fmla="*/ 2593906 h 4966483"/>
              <a:gd name="connsiteX225" fmla="*/ 1201758 w 4027599"/>
              <a:gd name="connsiteY225" fmla="*/ 2562902 h 4966483"/>
              <a:gd name="connsiteX226" fmla="*/ 1406919 w 4027599"/>
              <a:gd name="connsiteY226" fmla="*/ 2779756 h 4966483"/>
              <a:gd name="connsiteX227" fmla="*/ 1155701 w 4027599"/>
              <a:gd name="connsiteY227" fmla="*/ 2826526 h 4966483"/>
              <a:gd name="connsiteX228" fmla="*/ 988225 w 4027599"/>
              <a:gd name="connsiteY228" fmla="*/ 2592665 h 4966483"/>
              <a:gd name="connsiteX229" fmla="*/ 1201758 w 4027599"/>
              <a:gd name="connsiteY229" fmla="*/ 2562902 h 4966483"/>
              <a:gd name="connsiteX230" fmla="*/ 1444839 w 4027599"/>
              <a:gd name="connsiteY230" fmla="*/ 2531888 h 4966483"/>
              <a:gd name="connsiteX231" fmla="*/ 1686045 w 4027599"/>
              <a:gd name="connsiteY231" fmla="*/ 2726245 h 4966483"/>
              <a:gd name="connsiteX232" fmla="*/ 1440746 w 4027599"/>
              <a:gd name="connsiteY232" fmla="*/ 2780000 h 4966483"/>
              <a:gd name="connsiteX233" fmla="*/ 1236337 w 4027599"/>
              <a:gd name="connsiteY233" fmla="*/ 2569104 h 4966483"/>
              <a:gd name="connsiteX234" fmla="*/ 1444839 w 4027599"/>
              <a:gd name="connsiteY234" fmla="*/ 2531888 h 4966483"/>
              <a:gd name="connsiteX235" fmla="*/ 3025343 w 4027599"/>
              <a:gd name="connsiteY235" fmla="*/ 2531878 h 4966483"/>
              <a:gd name="connsiteX236" fmla="*/ 3298775 w 4027599"/>
              <a:gd name="connsiteY236" fmla="*/ 2591278 h 4966483"/>
              <a:gd name="connsiteX237" fmla="*/ 3119333 w 4027599"/>
              <a:gd name="connsiteY237" fmla="*/ 2981586 h 4966483"/>
              <a:gd name="connsiteX238" fmla="*/ 2880080 w 4027599"/>
              <a:gd name="connsiteY238" fmla="*/ 2905218 h 4966483"/>
              <a:gd name="connsiteX239" fmla="*/ 3025343 w 4027599"/>
              <a:gd name="connsiteY239" fmla="*/ 2531878 h 4966483"/>
              <a:gd name="connsiteX240" fmla="*/ 2121551 w 4027599"/>
              <a:gd name="connsiteY240" fmla="*/ 2516376 h 4966483"/>
              <a:gd name="connsiteX241" fmla="*/ 2337340 w 4027599"/>
              <a:gd name="connsiteY241" fmla="*/ 2675226 h 4966483"/>
              <a:gd name="connsiteX242" fmla="*/ 2237743 w 4027599"/>
              <a:gd name="connsiteY242" fmla="*/ 2997098 h 4966483"/>
              <a:gd name="connsiteX243" fmla="*/ 2042702 w 4027599"/>
              <a:gd name="connsiteY243" fmla="*/ 2808992 h 4966483"/>
              <a:gd name="connsiteX244" fmla="*/ 2121551 w 4027599"/>
              <a:gd name="connsiteY244" fmla="*/ 2516376 h 4966483"/>
              <a:gd name="connsiteX245" fmla="*/ 2744879 w 4027599"/>
              <a:gd name="connsiteY245" fmla="*/ 2438836 h 4966483"/>
              <a:gd name="connsiteX246" fmla="*/ 3004136 w 4027599"/>
              <a:gd name="connsiteY246" fmla="*/ 2522119 h 4966483"/>
              <a:gd name="connsiteX247" fmla="*/ 2866141 w 4027599"/>
              <a:gd name="connsiteY247" fmla="*/ 2888544 h 4966483"/>
              <a:gd name="connsiteX248" fmla="*/ 2631968 w 4027599"/>
              <a:gd name="connsiteY248" fmla="*/ 2788615 h 4966483"/>
              <a:gd name="connsiteX249" fmla="*/ 2744879 w 4027599"/>
              <a:gd name="connsiteY249" fmla="*/ 2438836 h 4966483"/>
              <a:gd name="connsiteX250" fmla="*/ 382958 w 4027599"/>
              <a:gd name="connsiteY250" fmla="*/ 2376808 h 4966483"/>
              <a:gd name="connsiteX251" fmla="*/ 476508 w 4027599"/>
              <a:gd name="connsiteY251" fmla="*/ 2616509 h 4966483"/>
              <a:gd name="connsiteX252" fmla="*/ 263903 w 4027599"/>
              <a:gd name="connsiteY252" fmla="*/ 2624920 h 4966483"/>
              <a:gd name="connsiteX253" fmla="*/ 212884 w 4027599"/>
              <a:gd name="connsiteY253" fmla="*/ 2381018 h 4966483"/>
              <a:gd name="connsiteX254" fmla="*/ 382958 w 4027599"/>
              <a:gd name="connsiteY254" fmla="*/ 2376808 h 4966483"/>
              <a:gd name="connsiteX255" fmla="*/ 26800 w 4027599"/>
              <a:gd name="connsiteY255" fmla="*/ 2376808 h 4966483"/>
              <a:gd name="connsiteX256" fmla="*/ 184918 w 4027599"/>
              <a:gd name="connsiteY256" fmla="*/ 2376808 h 4966483"/>
              <a:gd name="connsiteX257" fmla="*/ 228396 w 4027599"/>
              <a:gd name="connsiteY257" fmla="*/ 2620720 h 4966483"/>
              <a:gd name="connsiteX258" fmla="*/ 30756 w 4027599"/>
              <a:gd name="connsiteY258" fmla="*/ 2624920 h 4966483"/>
              <a:gd name="connsiteX259" fmla="*/ 26800 w 4027599"/>
              <a:gd name="connsiteY259" fmla="*/ 2376808 h 4966483"/>
              <a:gd name="connsiteX260" fmla="*/ 573145 w 4027599"/>
              <a:gd name="connsiteY260" fmla="*/ 2361306 h 4966483"/>
              <a:gd name="connsiteX261" fmla="*/ 709099 w 4027599"/>
              <a:gd name="connsiteY261" fmla="*/ 2592880 h 4966483"/>
              <a:gd name="connsiteX262" fmla="*/ 496670 w 4027599"/>
              <a:gd name="connsiteY262" fmla="*/ 2609418 h 4966483"/>
              <a:gd name="connsiteX263" fmla="*/ 398959 w 4027599"/>
              <a:gd name="connsiteY263" fmla="*/ 2369579 h 4966483"/>
              <a:gd name="connsiteX264" fmla="*/ 573145 w 4027599"/>
              <a:gd name="connsiteY264" fmla="*/ 2361306 h 4966483"/>
              <a:gd name="connsiteX265" fmla="*/ 754882 w 4027599"/>
              <a:gd name="connsiteY265" fmla="*/ 2345804 h 4966483"/>
              <a:gd name="connsiteX266" fmla="*/ 941709 w 4027599"/>
              <a:gd name="connsiteY266" fmla="*/ 2572533 h 4966483"/>
              <a:gd name="connsiteX267" fmla="*/ 729407 w 4027599"/>
              <a:gd name="connsiteY267" fmla="*/ 2593916 h 4966483"/>
              <a:gd name="connsiteX268" fmla="*/ 585043 w 4027599"/>
              <a:gd name="connsiteY268" fmla="*/ 2358639 h 4966483"/>
              <a:gd name="connsiteX269" fmla="*/ 754882 w 4027599"/>
              <a:gd name="connsiteY269" fmla="*/ 2345804 h 4966483"/>
              <a:gd name="connsiteX270" fmla="*/ 956400 w 4027599"/>
              <a:gd name="connsiteY270" fmla="*/ 2330292 h 4966483"/>
              <a:gd name="connsiteX271" fmla="*/ 1189821 w 4027599"/>
              <a:gd name="connsiteY271" fmla="*/ 2547937 h 4966483"/>
              <a:gd name="connsiteX272" fmla="*/ 977617 w 4027599"/>
              <a:gd name="connsiteY272" fmla="*/ 2578404 h 4966483"/>
              <a:gd name="connsiteX273" fmla="*/ 786639 w 4027599"/>
              <a:gd name="connsiteY273" fmla="*/ 2343352 h 4966483"/>
              <a:gd name="connsiteX274" fmla="*/ 956400 w 4027599"/>
              <a:gd name="connsiteY274" fmla="*/ 2330292 h 4966483"/>
              <a:gd name="connsiteX275" fmla="*/ 1142426 w 4027599"/>
              <a:gd name="connsiteY275" fmla="*/ 2314789 h 4966483"/>
              <a:gd name="connsiteX276" fmla="*/ 1422431 w 4027599"/>
              <a:gd name="connsiteY276" fmla="*/ 2513572 h 4966483"/>
              <a:gd name="connsiteX277" fmla="*/ 1210305 w 4027599"/>
              <a:gd name="connsiteY277" fmla="*/ 2547400 h 4966483"/>
              <a:gd name="connsiteX278" fmla="*/ 972723 w 4027599"/>
              <a:gd name="connsiteY278" fmla="*/ 2335938 h 4966483"/>
              <a:gd name="connsiteX279" fmla="*/ 1142426 w 4027599"/>
              <a:gd name="connsiteY279" fmla="*/ 2314789 h 4966483"/>
              <a:gd name="connsiteX280" fmla="*/ 2456805 w 4027599"/>
              <a:gd name="connsiteY280" fmla="*/ 2314780 h 4966483"/>
              <a:gd name="connsiteX281" fmla="*/ 2709508 w 4027599"/>
              <a:gd name="connsiteY281" fmla="*/ 2418879 h 4966483"/>
              <a:gd name="connsiteX282" fmla="*/ 2595787 w 4027599"/>
              <a:gd name="connsiteY282" fmla="*/ 2764488 h 4966483"/>
              <a:gd name="connsiteX283" fmla="*/ 2368354 w 4027599"/>
              <a:gd name="connsiteY283" fmla="*/ 2635411 h 4966483"/>
              <a:gd name="connsiteX284" fmla="*/ 2456805 w 4027599"/>
              <a:gd name="connsiteY284" fmla="*/ 2314780 h 4966483"/>
              <a:gd name="connsiteX285" fmla="*/ 1875031 w 4027599"/>
              <a:gd name="connsiteY285" fmla="*/ 2314780 h 4966483"/>
              <a:gd name="connsiteX286" fmla="*/ 2089228 w 4027599"/>
              <a:gd name="connsiteY286" fmla="*/ 2495921 h 4966483"/>
              <a:gd name="connsiteX287" fmla="*/ 2015087 w 4027599"/>
              <a:gd name="connsiteY287" fmla="*/ 2779990 h 4966483"/>
              <a:gd name="connsiteX288" fmla="*/ 1825604 w 4027599"/>
              <a:gd name="connsiteY288" fmla="*/ 2565910 h 4966483"/>
              <a:gd name="connsiteX289" fmla="*/ 1875031 w 4027599"/>
              <a:gd name="connsiteY289" fmla="*/ 2314780 h 4966483"/>
              <a:gd name="connsiteX290" fmla="*/ 2183969 w 4027599"/>
              <a:gd name="connsiteY290" fmla="*/ 2175222 h 4966483"/>
              <a:gd name="connsiteX291" fmla="*/ 2430382 w 4027599"/>
              <a:gd name="connsiteY291" fmla="*/ 2305510 h 4966483"/>
              <a:gd name="connsiteX292" fmla="*/ 2345408 w 4027599"/>
              <a:gd name="connsiteY292" fmla="*/ 2624930 h 4966483"/>
              <a:gd name="connsiteX293" fmla="*/ 2120242 w 4027599"/>
              <a:gd name="connsiteY293" fmla="*/ 2469430 h 4966483"/>
              <a:gd name="connsiteX294" fmla="*/ 2183969 w 4027599"/>
              <a:gd name="connsiteY294" fmla="*/ 2175222 h 4966483"/>
              <a:gd name="connsiteX295" fmla="*/ 3481752 w 4027599"/>
              <a:gd name="connsiteY295" fmla="*/ 2159710 h 4966483"/>
              <a:gd name="connsiteX296" fmla="*/ 3779487 w 4027599"/>
              <a:gd name="connsiteY296" fmla="*/ 2189805 h 4966483"/>
              <a:gd name="connsiteX297" fmla="*/ 3622346 w 4027599"/>
              <a:gd name="connsiteY297" fmla="*/ 2593906 h 4966483"/>
              <a:gd name="connsiteX298" fmla="*/ 3345291 w 4027599"/>
              <a:gd name="connsiteY298" fmla="*/ 2555214 h 4966483"/>
              <a:gd name="connsiteX299" fmla="*/ 3481752 w 4027599"/>
              <a:gd name="connsiteY299" fmla="*/ 2159710 h 4966483"/>
              <a:gd name="connsiteX300" fmla="*/ 3159861 w 4027599"/>
              <a:gd name="connsiteY300" fmla="*/ 2113193 h 4966483"/>
              <a:gd name="connsiteX301" fmla="*/ 3453845 w 4027599"/>
              <a:gd name="connsiteY301" fmla="*/ 2159563 h 4966483"/>
              <a:gd name="connsiteX302" fmla="*/ 3319454 w 4027599"/>
              <a:gd name="connsiteY302" fmla="*/ 2547390 h 4966483"/>
              <a:gd name="connsiteX303" fmla="*/ 3050662 w 4027599"/>
              <a:gd name="connsiteY303" fmla="*/ 2484160 h 4966483"/>
              <a:gd name="connsiteX304" fmla="*/ 3159861 w 4027599"/>
              <a:gd name="connsiteY304" fmla="*/ 2113193 h 4966483"/>
              <a:gd name="connsiteX305" fmla="*/ 265545 w 4027599"/>
              <a:gd name="connsiteY305" fmla="*/ 2113193 h 4966483"/>
              <a:gd name="connsiteX306" fmla="*/ 367954 w 4027599"/>
              <a:gd name="connsiteY306" fmla="*/ 2341652 h 4966483"/>
              <a:gd name="connsiteX307" fmla="*/ 208205 w 4027599"/>
              <a:gd name="connsiteY307" fmla="*/ 2345804 h 4966483"/>
              <a:gd name="connsiteX308" fmla="*/ 150856 w 4027599"/>
              <a:gd name="connsiteY308" fmla="*/ 2117345 h 4966483"/>
              <a:gd name="connsiteX309" fmla="*/ 265545 w 4027599"/>
              <a:gd name="connsiteY309" fmla="*/ 2113193 h 4966483"/>
              <a:gd name="connsiteX310" fmla="*/ 11288 w 4027599"/>
              <a:gd name="connsiteY310" fmla="*/ 2113193 h 4966483"/>
              <a:gd name="connsiteX311" fmla="*/ 130694 w 4027599"/>
              <a:gd name="connsiteY311" fmla="*/ 2113193 h 4966483"/>
              <a:gd name="connsiteX312" fmla="*/ 181870 w 4027599"/>
              <a:gd name="connsiteY312" fmla="*/ 2345804 h 4966483"/>
              <a:gd name="connsiteX313" fmla="*/ 15547 w 4027599"/>
              <a:gd name="connsiteY313" fmla="*/ 2345804 h 4966483"/>
              <a:gd name="connsiteX314" fmla="*/ 11288 w 4027599"/>
              <a:gd name="connsiteY314" fmla="*/ 2113193 h 4966483"/>
              <a:gd name="connsiteX315" fmla="*/ 654309 w 4027599"/>
              <a:gd name="connsiteY315" fmla="*/ 2097691 h 4966483"/>
              <a:gd name="connsiteX316" fmla="*/ 910695 w 4027599"/>
              <a:gd name="connsiteY316" fmla="*/ 2302501 h 4966483"/>
              <a:gd name="connsiteX317" fmla="*/ 749422 w 4027599"/>
              <a:gd name="connsiteY317" fmla="*/ 2314789 h 4966483"/>
              <a:gd name="connsiteX318" fmla="*/ 538527 w 4027599"/>
              <a:gd name="connsiteY318" fmla="*/ 2105887 h 4966483"/>
              <a:gd name="connsiteX319" fmla="*/ 654309 w 4027599"/>
              <a:gd name="connsiteY319" fmla="*/ 2097691 h 4966483"/>
              <a:gd name="connsiteX320" fmla="*/ 527244 w 4027599"/>
              <a:gd name="connsiteY320" fmla="*/ 2097691 h 4966483"/>
              <a:gd name="connsiteX321" fmla="*/ 724611 w 4027599"/>
              <a:gd name="connsiteY321" fmla="*/ 2317378 h 4966483"/>
              <a:gd name="connsiteX322" fmla="*/ 567528 w 4027599"/>
              <a:gd name="connsiteY322" fmla="*/ 2330301 h 4966483"/>
              <a:gd name="connsiteX323" fmla="*/ 414470 w 4027599"/>
              <a:gd name="connsiteY323" fmla="*/ 2101999 h 4966483"/>
              <a:gd name="connsiteX324" fmla="*/ 527244 w 4027599"/>
              <a:gd name="connsiteY324" fmla="*/ 2097691 h 4966483"/>
              <a:gd name="connsiteX325" fmla="*/ 386113 w 4027599"/>
              <a:gd name="connsiteY325" fmla="*/ 2097691 h 4966483"/>
              <a:gd name="connsiteX326" fmla="*/ 538527 w 4027599"/>
              <a:gd name="connsiteY326" fmla="*/ 2321842 h 4966483"/>
              <a:gd name="connsiteX327" fmla="*/ 377879 w 4027599"/>
              <a:gd name="connsiteY327" fmla="*/ 2330301 h 4966483"/>
              <a:gd name="connsiteX328" fmla="*/ 274902 w 4027599"/>
              <a:gd name="connsiteY328" fmla="*/ 2101921 h 4966483"/>
              <a:gd name="connsiteX329" fmla="*/ 386113 w 4027599"/>
              <a:gd name="connsiteY329" fmla="*/ 2097691 h 4966483"/>
              <a:gd name="connsiteX330" fmla="*/ 1642147 w 4027599"/>
              <a:gd name="connsiteY330" fmla="*/ 2082179 h 4966483"/>
              <a:gd name="connsiteX331" fmla="*/ 1856618 w 4027599"/>
              <a:gd name="connsiteY331" fmla="*/ 2295927 h 4966483"/>
              <a:gd name="connsiteX332" fmla="*/ 1801955 w 4027599"/>
              <a:gd name="connsiteY332" fmla="*/ 2547390 h 4966483"/>
              <a:gd name="connsiteX333" fmla="*/ 1608505 w 4027599"/>
              <a:gd name="connsiteY333" fmla="*/ 2300118 h 4966483"/>
              <a:gd name="connsiteX334" fmla="*/ 1642147 w 4027599"/>
              <a:gd name="connsiteY334" fmla="*/ 2082179 h 4966483"/>
              <a:gd name="connsiteX335" fmla="*/ 788915 w 4027599"/>
              <a:gd name="connsiteY335" fmla="*/ 2082179 h 4966483"/>
              <a:gd name="connsiteX336" fmla="*/ 1096779 w 4027599"/>
              <a:gd name="connsiteY336" fmla="*/ 2282252 h 4966483"/>
              <a:gd name="connsiteX337" fmla="*/ 936688 w 4027599"/>
              <a:gd name="connsiteY337" fmla="*/ 2299278 h 4966483"/>
              <a:gd name="connsiteX338" fmla="*/ 678085 w 4027599"/>
              <a:gd name="connsiteY338" fmla="*/ 2090697 h 4966483"/>
              <a:gd name="connsiteX339" fmla="*/ 788915 w 4027599"/>
              <a:gd name="connsiteY339" fmla="*/ 2082179 h 4966483"/>
              <a:gd name="connsiteX340" fmla="*/ 2844837 w 4027599"/>
              <a:gd name="connsiteY340" fmla="*/ 2051165 h 4966483"/>
              <a:gd name="connsiteX341" fmla="*/ 3128193 w 4027599"/>
              <a:gd name="connsiteY341" fmla="*/ 2114405 h 4966483"/>
              <a:gd name="connsiteX342" fmla="*/ 3018232 w 4027599"/>
              <a:gd name="connsiteY342" fmla="*/ 2485362 h 4966483"/>
              <a:gd name="connsiteX343" fmla="*/ 2756024 w 4027599"/>
              <a:gd name="connsiteY343" fmla="*/ 2401052 h 4966483"/>
              <a:gd name="connsiteX344" fmla="*/ 2844837 w 4027599"/>
              <a:gd name="connsiteY344" fmla="*/ 2051165 h 4966483"/>
              <a:gd name="connsiteX345" fmla="*/ 1933464 w 4027599"/>
              <a:gd name="connsiteY345" fmla="*/ 2020151 h 4966483"/>
              <a:gd name="connsiteX346" fmla="*/ 2166758 w 4027599"/>
              <a:gd name="connsiteY346" fmla="*/ 2166274 h 4966483"/>
              <a:gd name="connsiteX347" fmla="*/ 2104270 w 4027599"/>
              <a:gd name="connsiteY347" fmla="*/ 2454348 h 4966483"/>
              <a:gd name="connsiteX348" fmla="*/ 1887631 w 4027599"/>
              <a:gd name="connsiteY348" fmla="*/ 2274828 h 4966483"/>
              <a:gd name="connsiteX349" fmla="*/ 1933464 w 4027599"/>
              <a:gd name="connsiteY349" fmla="*/ 2020151 h 4966483"/>
              <a:gd name="connsiteX350" fmla="*/ 2528787 w 4027599"/>
              <a:gd name="connsiteY350" fmla="*/ 1958123 h 4966483"/>
              <a:gd name="connsiteX351" fmla="*/ 2802550 w 4027599"/>
              <a:gd name="connsiteY351" fmla="*/ 2036122 h 4966483"/>
              <a:gd name="connsiteX352" fmla="*/ 2718319 w 4027599"/>
              <a:gd name="connsiteY352" fmla="*/ 2376818 h 4966483"/>
              <a:gd name="connsiteX353" fmla="*/ 2461396 w 4027599"/>
              <a:gd name="connsiteY353" fmla="*/ 2274203 h 4966483"/>
              <a:gd name="connsiteX354" fmla="*/ 2528787 w 4027599"/>
              <a:gd name="connsiteY354" fmla="*/ 1958123 h 4966483"/>
              <a:gd name="connsiteX355" fmla="*/ 150846 w 4027599"/>
              <a:gd name="connsiteY355" fmla="*/ 1880593 h 4966483"/>
              <a:gd name="connsiteX356" fmla="*/ 212874 w 4027599"/>
              <a:gd name="connsiteY356" fmla="*/ 1880593 h 4966483"/>
              <a:gd name="connsiteX357" fmla="*/ 214281 w 4027599"/>
              <a:gd name="connsiteY357" fmla="*/ 1880593 h 4966483"/>
              <a:gd name="connsiteX358" fmla="*/ 276924 w 4027599"/>
              <a:gd name="connsiteY358" fmla="*/ 1880593 h 4966483"/>
              <a:gd name="connsiteX359" fmla="*/ 507513 w 4027599"/>
              <a:gd name="connsiteY359" fmla="*/ 2078155 h 4966483"/>
              <a:gd name="connsiteX360" fmla="*/ 392218 w 4027599"/>
              <a:gd name="connsiteY360" fmla="*/ 2082189 h 4966483"/>
              <a:gd name="connsiteX361" fmla="*/ 237754 w 4027599"/>
              <a:gd name="connsiteY361" fmla="*/ 1908569 h 4966483"/>
              <a:gd name="connsiteX362" fmla="*/ 383456 w 4027599"/>
              <a:gd name="connsiteY362" fmla="*/ 2082189 h 4966483"/>
              <a:gd name="connsiteX363" fmla="*/ 269266 w 4027599"/>
              <a:gd name="connsiteY363" fmla="*/ 2082189 h 4966483"/>
              <a:gd name="connsiteX364" fmla="*/ 150846 w 4027599"/>
              <a:gd name="connsiteY364" fmla="*/ 1880593 h 4966483"/>
              <a:gd name="connsiteX365" fmla="*/ 73316 w 4027599"/>
              <a:gd name="connsiteY365" fmla="*/ 1880583 h 4966483"/>
              <a:gd name="connsiteX366" fmla="*/ 139769 w 4027599"/>
              <a:gd name="connsiteY366" fmla="*/ 1880583 h 4966483"/>
              <a:gd name="connsiteX367" fmla="*/ 259400 w 4027599"/>
              <a:gd name="connsiteY367" fmla="*/ 2093511 h 4966483"/>
              <a:gd name="connsiteX368" fmla="*/ 139769 w 4027599"/>
              <a:gd name="connsiteY368" fmla="*/ 2097682 h 4966483"/>
              <a:gd name="connsiteX369" fmla="*/ 73316 w 4027599"/>
              <a:gd name="connsiteY369" fmla="*/ 1880583 h 4966483"/>
              <a:gd name="connsiteX370" fmla="*/ 11288 w 4027599"/>
              <a:gd name="connsiteY370" fmla="*/ 1880583 h 4966483"/>
              <a:gd name="connsiteX371" fmla="*/ 73316 w 4027599"/>
              <a:gd name="connsiteY371" fmla="*/ 1880583 h 4966483"/>
              <a:gd name="connsiteX372" fmla="*/ 135344 w 4027599"/>
              <a:gd name="connsiteY372" fmla="*/ 2097682 h 4966483"/>
              <a:gd name="connsiteX373" fmla="*/ 15713 w 4027599"/>
              <a:gd name="connsiteY373" fmla="*/ 2097682 h 4966483"/>
              <a:gd name="connsiteX374" fmla="*/ 11288 w 4027599"/>
              <a:gd name="connsiteY374" fmla="*/ 1880583 h 4966483"/>
              <a:gd name="connsiteX375" fmla="*/ 0 w 4027599"/>
              <a:gd name="connsiteY375" fmla="*/ 1880583 h 4966483"/>
              <a:gd name="connsiteX376" fmla="*/ 11288 w 4027599"/>
              <a:gd name="connsiteY376" fmla="*/ 1880583 h 4966483"/>
              <a:gd name="connsiteX377" fmla="*/ 6697 w 4027599"/>
              <a:gd name="connsiteY377" fmla="*/ 2097682 h 4966483"/>
              <a:gd name="connsiteX378" fmla="*/ 0 w 4027599"/>
              <a:gd name="connsiteY378" fmla="*/ 2097682 h 4966483"/>
              <a:gd name="connsiteX379" fmla="*/ 352442 w 4027599"/>
              <a:gd name="connsiteY379" fmla="*/ 1865081 h 4966483"/>
              <a:gd name="connsiteX380" fmla="*/ 415437 w 4027599"/>
              <a:gd name="connsiteY380" fmla="*/ 1865081 h 4966483"/>
              <a:gd name="connsiteX381" fmla="*/ 755625 w 4027599"/>
              <a:gd name="connsiteY381" fmla="*/ 2058277 h 4966483"/>
              <a:gd name="connsiteX382" fmla="*/ 646426 w 4027599"/>
              <a:gd name="connsiteY382" fmla="*/ 2066677 h 4966483"/>
              <a:gd name="connsiteX383" fmla="*/ 352442 w 4027599"/>
              <a:gd name="connsiteY383" fmla="*/ 1865081 h 4966483"/>
              <a:gd name="connsiteX384" fmla="*/ 348662 w 4027599"/>
              <a:gd name="connsiteY384" fmla="*/ 1865081 h 4966483"/>
              <a:gd name="connsiteX385" fmla="*/ 631569 w 4027599"/>
              <a:gd name="connsiteY385" fmla="*/ 2077842 h 4966483"/>
              <a:gd name="connsiteX386" fmla="*/ 519234 w 4027599"/>
              <a:gd name="connsiteY386" fmla="*/ 2082179 h 4966483"/>
              <a:gd name="connsiteX387" fmla="*/ 290414 w 4027599"/>
              <a:gd name="connsiteY387" fmla="*/ 1869428 h 4966483"/>
              <a:gd name="connsiteX388" fmla="*/ 348662 w 4027599"/>
              <a:gd name="connsiteY388" fmla="*/ 1865081 h 4966483"/>
              <a:gd name="connsiteX389" fmla="*/ 2248068 w 4027599"/>
              <a:gd name="connsiteY389" fmla="*/ 1849569 h 4966483"/>
              <a:gd name="connsiteX390" fmla="*/ 2507912 w 4027599"/>
              <a:gd name="connsiteY390" fmla="*/ 1945874 h 4966483"/>
              <a:gd name="connsiteX391" fmla="*/ 2445044 w 4027599"/>
              <a:gd name="connsiteY391" fmla="*/ 2268264 h 4966483"/>
              <a:gd name="connsiteX392" fmla="*/ 2197772 w 4027599"/>
              <a:gd name="connsiteY392" fmla="*/ 2142654 h 4966483"/>
              <a:gd name="connsiteX393" fmla="*/ 2248068 w 4027599"/>
              <a:gd name="connsiteY393" fmla="*/ 1849569 h 4966483"/>
              <a:gd name="connsiteX394" fmla="*/ 1683506 w 4027599"/>
              <a:gd name="connsiteY394" fmla="*/ 1834067 h 4966483"/>
              <a:gd name="connsiteX395" fmla="*/ 1903144 w 4027599"/>
              <a:gd name="connsiteY395" fmla="*/ 1999892 h 4966483"/>
              <a:gd name="connsiteX396" fmla="*/ 1862468 w 4027599"/>
              <a:gd name="connsiteY396" fmla="*/ 2252761 h 4966483"/>
              <a:gd name="connsiteX397" fmla="*/ 1655031 w 4027599"/>
              <a:gd name="connsiteY397" fmla="*/ 2045490 h 4966483"/>
              <a:gd name="connsiteX398" fmla="*/ 1683506 w 4027599"/>
              <a:gd name="connsiteY398" fmla="*/ 1834067 h 4966483"/>
              <a:gd name="connsiteX399" fmla="*/ 1427022 w 4027599"/>
              <a:gd name="connsiteY399" fmla="*/ 1818555 h 4966483"/>
              <a:gd name="connsiteX400" fmla="*/ 1624017 w 4027599"/>
              <a:gd name="connsiteY400" fmla="*/ 2055903 h 4966483"/>
              <a:gd name="connsiteX401" fmla="*/ 1595875 w 4027599"/>
              <a:gd name="connsiteY401" fmla="*/ 2268264 h 4966483"/>
              <a:gd name="connsiteX402" fmla="*/ 1406919 w 4027599"/>
              <a:gd name="connsiteY402" fmla="*/ 1989284 h 4966483"/>
              <a:gd name="connsiteX403" fmla="*/ 1427022 w 4027599"/>
              <a:gd name="connsiteY403" fmla="*/ 1818555 h 4966483"/>
              <a:gd name="connsiteX404" fmla="*/ 3595708 w 4027599"/>
              <a:gd name="connsiteY404" fmla="*/ 1725513 h 4966483"/>
              <a:gd name="connsiteX405" fmla="*/ 3919055 w 4027599"/>
              <a:gd name="connsiteY405" fmla="*/ 1746661 h 4966483"/>
              <a:gd name="connsiteX406" fmla="*/ 3802980 w 4027599"/>
              <a:gd name="connsiteY406" fmla="*/ 2144207 h 4966483"/>
              <a:gd name="connsiteX407" fmla="*/ 3500361 w 4027599"/>
              <a:gd name="connsiteY407" fmla="*/ 2114610 h 4966483"/>
              <a:gd name="connsiteX408" fmla="*/ 3595708 w 4027599"/>
              <a:gd name="connsiteY408" fmla="*/ 1725513 h 4966483"/>
              <a:gd name="connsiteX409" fmla="*/ 1968825 w 4027599"/>
              <a:gd name="connsiteY409" fmla="*/ 1725513 h 4966483"/>
              <a:gd name="connsiteX410" fmla="*/ 2228796 w 4027599"/>
              <a:gd name="connsiteY410" fmla="*/ 1838912 h 4966483"/>
              <a:gd name="connsiteX411" fmla="*/ 2181137 w 4027599"/>
              <a:gd name="connsiteY411" fmla="*/ 2128696 h 4966483"/>
              <a:gd name="connsiteX412" fmla="*/ 1934158 w 4027599"/>
              <a:gd name="connsiteY412" fmla="*/ 1985904 h 4966483"/>
              <a:gd name="connsiteX413" fmla="*/ 1968825 w 4027599"/>
              <a:gd name="connsiteY413" fmla="*/ 1725513 h 4966483"/>
              <a:gd name="connsiteX414" fmla="*/ 3253079 w 4027599"/>
              <a:gd name="connsiteY414" fmla="*/ 1694499 h 4966483"/>
              <a:gd name="connsiteX415" fmla="*/ 3562399 w 4027599"/>
              <a:gd name="connsiteY415" fmla="*/ 1728336 h 4966483"/>
              <a:gd name="connsiteX416" fmla="*/ 3467540 w 4027599"/>
              <a:gd name="connsiteY416" fmla="*/ 2113193 h 4966483"/>
              <a:gd name="connsiteX417" fmla="*/ 3174718 w 4027599"/>
              <a:gd name="connsiteY417" fmla="*/ 2070907 h 4966483"/>
              <a:gd name="connsiteX418" fmla="*/ 3253079 w 4027599"/>
              <a:gd name="connsiteY418" fmla="*/ 1694499 h 4966483"/>
              <a:gd name="connsiteX419" fmla="*/ 2926069 w 4027599"/>
              <a:gd name="connsiteY419" fmla="*/ 1647983 h 4966483"/>
              <a:gd name="connsiteX420" fmla="*/ 3221244 w 4027599"/>
              <a:gd name="connsiteY420" fmla="*/ 1691149 h 4966483"/>
              <a:gd name="connsiteX421" fmla="*/ 3143353 w 4027599"/>
              <a:gd name="connsiteY421" fmla="*/ 2066677 h 4966483"/>
              <a:gd name="connsiteX422" fmla="*/ 2864578 w 4027599"/>
              <a:gd name="connsiteY422" fmla="*/ 2006251 h 4966483"/>
              <a:gd name="connsiteX423" fmla="*/ 2926069 w 4027599"/>
              <a:gd name="connsiteY423" fmla="*/ 1647983 h 4966483"/>
              <a:gd name="connsiteX424" fmla="*/ 11288 w 4027599"/>
              <a:gd name="connsiteY424" fmla="*/ 1647983 h 4966483"/>
              <a:gd name="connsiteX425" fmla="*/ 0 w 4027599"/>
              <a:gd name="connsiteY425" fmla="*/ 1655005 h 4966483"/>
              <a:gd name="connsiteX426" fmla="*/ 0 w 4027599"/>
              <a:gd name="connsiteY426" fmla="*/ 1653916 h 4966483"/>
              <a:gd name="connsiteX427" fmla="*/ 11288 w 4027599"/>
              <a:gd name="connsiteY427" fmla="*/ 1647983 h 4966483"/>
              <a:gd name="connsiteX428" fmla="*/ 0 w 4027599"/>
              <a:gd name="connsiteY428" fmla="*/ 1656884 h 4966483"/>
              <a:gd name="connsiteX429" fmla="*/ 0 w 4027599"/>
              <a:gd name="connsiteY429" fmla="*/ 1655175 h 4966483"/>
              <a:gd name="connsiteX430" fmla="*/ 11288 w 4027599"/>
              <a:gd name="connsiteY430" fmla="*/ 1647983 h 4966483"/>
              <a:gd name="connsiteX431" fmla="*/ 0 w 4027599"/>
              <a:gd name="connsiteY431" fmla="*/ 1659747 h 4966483"/>
              <a:gd name="connsiteX432" fmla="*/ 0 w 4027599"/>
              <a:gd name="connsiteY432" fmla="*/ 1656928 h 4966483"/>
              <a:gd name="connsiteX433" fmla="*/ 11288 w 4027599"/>
              <a:gd name="connsiteY433" fmla="*/ 1647983 h 4966483"/>
              <a:gd name="connsiteX434" fmla="*/ 0 w 4027599"/>
              <a:gd name="connsiteY434" fmla="*/ 1666675 h 4966483"/>
              <a:gd name="connsiteX435" fmla="*/ 0 w 4027599"/>
              <a:gd name="connsiteY435" fmla="*/ 1660884 h 4966483"/>
              <a:gd name="connsiteX436" fmla="*/ 11288 w 4027599"/>
              <a:gd name="connsiteY436" fmla="*/ 1647983 h 4966483"/>
              <a:gd name="connsiteX437" fmla="*/ 0 w 4027599"/>
              <a:gd name="connsiteY437" fmla="*/ 1683787 h 4966483"/>
              <a:gd name="connsiteX438" fmla="*/ 0 w 4027599"/>
              <a:gd name="connsiteY438" fmla="*/ 1667737 h 4966483"/>
              <a:gd name="connsiteX439" fmla="*/ 11288 w 4027599"/>
              <a:gd name="connsiteY439" fmla="*/ 1647983 h 4966483"/>
              <a:gd name="connsiteX440" fmla="*/ 6853 w 4027599"/>
              <a:gd name="connsiteY440" fmla="*/ 1865081 h 4966483"/>
              <a:gd name="connsiteX441" fmla="*/ 0 w 4027599"/>
              <a:gd name="connsiteY441" fmla="*/ 1865081 h 4966483"/>
              <a:gd name="connsiteX442" fmla="*/ 0 w 4027599"/>
              <a:gd name="connsiteY442" fmla="*/ 1687491 h 4966483"/>
              <a:gd name="connsiteX443" fmla="*/ 11288 w 4027599"/>
              <a:gd name="connsiteY443" fmla="*/ 1647983 h 4966483"/>
              <a:gd name="connsiteX444" fmla="*/ 73316 w 4027599"/>
              <a:gd name="connsiteY444" fmla="*/ 1865081 h 4966483"/>
              <a:gd name="connsiteX445" fmla="*/ 15713 w 4027599"/>
              <a:gd name="connsiteY445" fmla="*/ 1865081 h 4966483"/>
              <a:gd name="connsiteX446" fmla="*/ 11288 w 4027599"/>
              <a:gd name="connsiteY446" fmla="*/ 1647983 h 4966483"/>
              <a:gd name="connsiteX447" fmla="*/ 11288 w 4027599"/>
              <a:gd name="connsiteY447" fmla="*/ 1647983 h 4966483"/>
              <a:gd name="connsiteX448" fmla="*/ 135344 w 4027599"/>
              <a:gd name="connsiteY448" fmla="*/ 1865081 h 4966483"/>
              <a:gd name="connsiteX449" fmla="*/ 79734 w 4027599"/>
              <a:gd name="connsiteY449" fmla="*/ 1865081 h 4966483"/>
              <a:gd name="connsiteX450" fmla="*/ 11288 w 4027599"/>
              <a:gd name="connsiteY450" fmla="*/ 1647983 h 4966483"/>
              <a:gd name="connsiteX451" fmla="*/ 11288 w 4027599"/>
              <a:gd name="connsiteY451" fmla="*/ 1647983 h 4966483"/>
              <a:gd name="connsiteX452" fmla="*/ 197372 w 4027599"/>
              <a:gd name="connsiteY452" fmla="*/ 1860656 h 4966483"/>
              <a:gd name="connsiteX453" fmla="*/ 138167 w 4027599"/>
              <a:gd name="connsiteY453" fmla="*/ 1865081 h 4966483"/>
              <a:gd name="connsiteX454" fmla="*/ 11288 w 4027599"/>
              <a:gd name="connsiteY454" fmla="*/ 1647983 h 4966483"/>
              <a:gd name="connsiteX455" fmla="*/ 11288 w 4027599"/>
              <a:gd name="connsiteY455" fmla="*/ 1647983 h 4966483"/>
              <a:gd name="connsiteX456" fmla="*/ 259400 w 4027599"/>
              <a:gd name="connsiteY456" fmla="*/ 1849579 h 4966483"/>
              <a:gd name="connsiteX457" fmla="*/ 200527 w 4027599"/>
              <a:gd name="connsiteY457" fmla="*/ 1849579 h 4966483"/>
              <a:gd name="connsiteX458" fmla="*/ 11288 w 4027599"/>
              <a:gd name="connsiteY458" fmla="*/ 1647983 h 4966483"/>
              <a:gd name="connsiteX459" fmla="*/ 11288 w 4027599"/>
              <a:gd name="connsiteY459" fmla="*/ 1647983 h 4966483"/>
              <a:gd name="connsiteX460" fmla="*/ 321428 w 4027599"/>
              <a:gd name="connsiteY460" fmla="*/ 1849579 h 4966483"/>
              <a:gd name="connsiteX461" fmla="*/ 262751 w 4027599"/>
              <a:gd name="connsiteY461" fmla="*/ 1849579 h 4966483"/>
              <a:gd name="connsiteX462" fmla="*/ 11288 w 4027599"/>
              <a:gd name="connsiteY462" fmla="*/ 1647983 h 4966483"/>
              <a:gd name="connsiteX463" fmla="*/ 11288 w 4027599"/>
              <a:gd name="connsiteY463" fmla="*/ 1647983 h 4966483"/>
              <a:gd name="connsiteX464" fmla="*/ 383456 w 4027599"/>
              <a:gd name="connsiteY464" fmla="*/ 1845379 h 4966483"/>
              <a:gd name="connsiteX465" fmla="*/ 324916 w 4027599"/>
              <a:gd name="connsiteY465" fmla="*/ 1849579 h 4966483"/>
              <a:gd name="connsiteX466" fmla="*/ 11288 w 4027599"/>
              <a:gd name="connsiteY466" fmla="*/ 1647983 h 4966483"/>
              <a:gd name="connsiteX467" fmla="*/ 1438744 w 4027599"/>
              <a:gd name="connsiteY467" fmla="*/ 1632471 h 4966483"/>
              <a:gd name="connsiteX468" fmla="*/ 1655031 w 4027599"/>
              <a:gd name="connsiteY468" fmla="*/ 1825667 h 4966483"/>
              <a:gd name="connsiteX469" fmla="*/ 1626469 w 4027599"/>
              <a:gd name="connsiteY469" fmla="*/ 2035654 h 4966483"/>
              <a:gd name="connsiteX470" fmla="*/ 1422421 w 4027599"/>
              <a:gd name="connsiteY470" fmla="*/ 1804665 h 4966483"/>
              <a:gd name="connsiteX471" fmla="*/ 1438744 w 4027599"/>
              <a:gd name="connsiteY471" fmla="*/ 1632471 h 4966483"/>
              <a:gd name="connsiteX472" fmla="*/ 2585833 w 4027599"/>
              <a:gd name="connsiteY472" fmla="*/ 1585955 h 4966483"/>
              <a:gd name="connsiteX473" fmla="*/ 2880080 w 4027599"/>
              <a:gd name="connsiteY473" fmla="*/ 1641126 h 4966483"/>
              <a:gd name="connsiteX474" fmla="*/ 2816118 w 4027599"/>
              <a:gd name="connsiteY474" fmla="*/ 1989137 h 4966483"/>
              <a:gd name="connsiteX475" fmla="*/ 2538926 w 4027599"/>
              <a:gd name="connsiteY475" fmla="*/ 1912750 h 4966483"/>
              <a:gd name="connsiteX476" fmla="*/ 2585833 w 4027599"/>
              <a:gd name="connsiteY476" fmla="*/ 1585955 h 4966483"/>
              <a:gd name="connsiteX477" fmla="*/ 1707310 w 4027599"/>
              <a:gd name="connsiteY477" fmla="*/ 1585955 h 4966483"/>
              <a:gd name="connsiteX478" fmla="*/ 1949669 w 4027599"/>
              <a:gd name="connsiteY478" fmla="*/ 1718021 h 4966483"/>
              <a:gd name="connsiteX479" fmla="*/ 1919906 w 4027599"/>
              <a:gd name="connsiteY479" fmla="*/ 1973635 h 4966483"/>
              <a:gd name="connsiteX480" fmla="*/ 1686045 w 4027599"/>
              <a:gd name="connsiteY480" fmla="*/ 1807488 h 4966483"/>
              <a:gd name="connsiteX481" fmla="*/ 1707310 w 4027599"/>
              <a:gd name="connsiteY481" fmla="*/ 1585955 h 4966483"/>
              <a:gd name="connsiteX482" fmla="*/ 2277832 w 4027599"/>
              <a:gd name="connsiteY482" fmla="*/ 1523927 h 4966483"/>
              <a:gd name="connsiteX483" fmla="*/ 2554438 w 4027599"/>
              <a:gd name="connsiteY483" fmla="*/ 1591357 h 4966483"/>
              <a:gd name="connsiteX484" fmla="*/ 2508342 w 4027599"/>
              <a:gd name="connsiteY484" fmla="*/ 1911607 h 4966483"/>
              <a:gd name="connsiteX485" fmla="*/ 2244298 w 4027599"/>
              <a:gd name="connsiteY485" fmla="*/ 1818907 h 4966483"/>
              <a:gd name="connsiteX486" fmla="*/ 2277832 w 4027599"/>
              <a:gd name="connsiteY486" fmla="*/ 1523927 h 4966483"/>
              <a:gd name="connsiteX487" fmla="*/ 1182827 w 4027599"/>
              <a:gd name="connsiteY487" fmla="*/ 1508415 h 4966483"/>
              <a:gd name="connsiteX488" fmla="*/ 1391407 w 4027599"/>
              <a:gd name="connsiteY488" fmla="*/ 1773993 h 4966483"/>
              <a:gd name="connsiteX489" fmla="*/ 1374381 w 4027599"/>
              <a:gd name="connsiteY489" fmla="*/ 1942611 h 4966483"/>
              <a:gd name="connsiteX490" fmla="*/ 1174309 w 4027599"/>
              <a:gd name="connsiteY490" fmla="*/ 1626454 h 4966483"/>
              <a:gd name="connsiteX491" fmla="*/ 1182827 w 4027599"/>
              <a:gd name="connsiteY491" fmla="*/ 1508415 h 4966483"/>
              <a:gd name="connsiteX492" fmla="*/ 2005299 w 4027599"/>
              <a:gd name="connsiteY492" fmla="*/ 1430885 h 4966483"/>
              <a:gd name="connsiteX493" fmla="*/ 2259800 w 4027599"/>
              <a:gd name="connsiteY493" fmla="*/ 1507888 h 4966483"/>
              <a:gd name="connsiteX494" fmla="*/ 2226959 w 4027599"/>
              <a:gd name="connsiteY494" fmla="*/ 1803053 h 4966483"/>
              <a:gd name="connsiteX495" fmla="*/ 1980674 w 4027599"/>
              <a:gd name="connsiteY495" fmla="*/ 1691833 h 4966483"/>
              <a:gd name="connsiteX496" fmla="*/ 2005299 w 4027599"/>
              <a:gd name="connsiteY496" fmla="*/ 1430885 h 4966483"/>
              <a:gd name="connsiteX497" fmla="*/ 1450768 w 4027599"/>
              <a:gd name="connsiteY497" fmla="*/ 1430885 h 4966483"/>
              <a:gd name="connsiteX498" fmla="*/ 1686045 w 4027599"/>
              <a:gd name="connsiteY498" fmla="*/ 1573550 h 4966483"/>
              <a:gd name="connsiteX499" fmla="*/ 1664653 w 4027599"/>
              <a:gd name="connsiteY499" fmla="*/ 1787551 h 4966483"/>
              <a:gd name="connsiteX500" fmla="*/ 1437933 w 4027599"/>
              <a:gd name="connsiteY500" fmla="*/ 1602923 h 4966483"/>
              <a:gd name="connsiteX501" fmla="*/ 1450768 w 4027599"/>
              <a:gd name="connsiteY501" fmla="*/ 1430885 h 4966483"/>
              <a:gd name="connsiteX502" fmla="*/ 1198017 w 4027599"/>
              <a:gd name="connsiteY502" fmla="*/ 1384359 h 4966483"/>
              <a:gd name="connsiteX503" fmla="*/ 1406919 w 4027599"/>
              <a:gd name="connsiteY503" fmla="*/ 1595254 h 4966483"/>
              <a:gd name="connsiteX504" fmla="*/ 1390538 w 4027599"/>
              <a:gd name="connsiteY504" fmla="*/ 1756527 h 4966483"/>
              <a:gd name="connsiteX505" fmla="*/ 1189821 w 4027599"/>
              <a:gd name="connsiteY505" fmla="*/ 1500151 h 4966483"/>
              <a:gd name="connsiteX506" fmla="*/ 1198017 w 4027599"/>
              <a:gd name="connsiteY506" fmla="*/ 1384359 h 4966483"/>
              <a:gd name="connsiteX507" fmla="*/ 1729612 w 4027599"/>
              <a:gd name="connsiteY507" fmla="*/ 1353345 h 4966483"/>
              <a:gd name="connsiteX508" fmla="*/ 1980683 w 4027599"/>
              <a:gd name="connsiteY508" fmla="*/ 1433757 h 4966483"/>
              <a:gd name="connsiteX509" fmla="*/ 1955579 w 4027599"/>
              <a:gd name="connsiteY509" fmla="*/ 1678997 h 4966483"/>
              <a:gd name="connsiteX510" fmla="*/ 1717059 w 4027599"/>
              <a:gd name="connsiteY510" fmla="*/ 1558389 h 4966483"/>
              <a:gd name="connsiteX511" fmla="*/ 1729612 w 4027599"/>
              <a:gd name="connsiteY511" fmla="*/ 1353345 h 4966483"/>
              <a:gd name="connsiteX512" fmla="*/ 3652823 w 4027599"/>
              <a:gd name="connsiteY512" fmla="*/ 1306829 h 4966483"/>
              <a:gd name="connsiteX513" fmla="*/ 3996585 w 4027599"/>
              <a:gd name="connsiteY513" fmla="*/ 1319430 h 4966483"/>
              <a:gd name="connsiteX514" fmla="*/ 3924437 w 4027599"/>
              <a:gd name="connsiteY514" fmla="*/ 1710011 h 4966483"/>
              <a:gd name="connsiteX515" fmla="*/ 3593403 w 4027599"/>
              <a:gd name="connsiteY515" fmla="*/ 1693210 h 4966483"/>
              <a:gd name="connsiteX516" fmla="*/ 3652823 w 4027599"/>
              <a:gd name="connsiteY516" fmla="*/ 1306829 h 4966483"/>
              <a:gd name="connsiteX517" fmla="*/ 3302428 w 4027599"/>
              <a:gd name="connsiteY517" fmla="*/ 1275815 h 4966483"/>
              <a:gd name="connsiteX518" fmla="*/ 3624417 w 4027599"/>
              <a:gd name="connsiteY518" fmla="*/ 1292792 h 4966483"/>
              <a:gd name="connsiteX519" fmla="*/ 3565876 w 4027599"/>
              <a:gd name="connsiteY519" fmla="*/ 1678997 h 4966483"/>
              <a:gd name="connsiteX520" fmla="*/ 3252249 w 4027599"/>
              <a:gd name="connsiteY520" fmla="*/ 1649292 h 4966483"/>
              <a:gd name="connsiteX521" fmla="*/ 3302428 w 4027599"/>
              <a:gd name="connsiteY521" fmla="*/ 1275815 h 4966483"/>
              <a:gd name="connsiteX522" fmla="*/ 2964819 w 4027599"/>
              <a:gd name="connsiteY522" fmla="*/ 1260303 h 4966483"/>
              <a:gd name="connsiteX523" fmla="*/ 3283272 w 4027599"/>
              <a:gd name="connsiteY523" fmla="*/ 1281148 h 4966483"/>
              <a:gd name="connsiteX524" fmla="*/ 3232322 w 4027599"/>
              <a:gd name="connsiteY524" fmla="*/ 1647983 h 4966483"/>
              <a:gd name="connsiteX525" fmla="*/ 2926606 w 4027599"/>
              <a:gd name="connsiteY525" fmla="*/ 1610464 h 4966483"/>
              <a:gd name="connsiteX526" fmla="*/ 2964819 w 4027599"/>
              <a:gd name="connsiteY526" fmla="*/ 1260303 h 4966483"/>
              <a:gd name="connsiteX527" fmla="*/ 1461846 w 4027599"/>
              <a:gd name="connsiteY527" fmla="*/ 1244801 h 4966483"/>
              <a:gd name="connsiteX528" fmla="*/ 1701548 w 4027599"/>
              <a:gd name="connsiteY528" fmla="*/ 1341193 h 4966483"/>
              <a:gd name="connsiteX529" fmla="*/ 1684727 w 4027599"/>
              <a:gd name="connsiteY529" fmla="*/ 1554941 h 4966483"/>
              <a:gd name="connsiteX530" fmla="*/ 1453435 w 4027599"/>
              <a:gd name="connsiteY530" fmla="*/ 1416633 h 4966483"/>
              <a:gd name="connsiteX531" fmla="*/ 1461846 w 4027599"/>
              <a:gd name="connsiteY531" fmla="*/ 1244801 h 4966483"/>
              <a:gd name="connsiteX532" fmla="*/ 1194129 w 4027599"/>
              <a:gd name="connsiteY532" fmla="*/ 1244801 h 4966483"/>
              <a:gd name="connsiteX533" fmla="*/ 1422431 w 4027599"/>
              <a:gd name="connsiteY533" fmla="*/ 1405517 h 4966483"/>
              <a:gd name="connsiteX534" fmla="*/ 1409508 w 4027599"/>
              <a:gd name="connsiteY534" fmla="*/ 1570453 h 4966483"/>
              <a:gd name="connsiteX535" fmla="*/ 1189821 w 4027599"/>
              <a:gd name="connsiteY535" fmla="*/ 1363221 h 4966483"/>
              <a:gd name="connsiteX536" fmla="*/ 1194129 w 4027599"/>
              <a:gd name="connsiteY536" fmla="*/ 1244801 h 4966483"/>
              <a:gd name="connsiteX537" fmla="*/ 2614679 w 4027599"/>
              <a:gd name="connsiteY537" fmla="*/ 1229289 h 4966483"/>
              <a:gd name="connsiteX538" fmla="*/ 2911104 w 4027599"/>
              <a:gd name="connsiteY538" fmla="*/ 1254384 h 4966483"/>
              <a:gd name="connsiteX539" fmla="*/ 2873526 w 4027599"/>
              <a:gd name="connsiteY539" fmla="*/ 1601457 h 4966483"/>
              <a:gd name="connsiteX540" fmla="*/ 2585452 w 4027599"/>
              <a:gd name="connsiteY540" fmla="*/ 1551278 h 4966483"/>
              <a:gd name="connsiteX541" fmla="*/ 2614679 w 4027599"/>
              <a:gd name="connsiteY541" fmla="*/ 1229289 h 4966483"/>
              <a:gd name="connsiteX542" fmla="*/ 2312060 w 4027599"/>
              <a:gd name="connsiteY542" fmla="*/ 1198275 h 4966483"/>
              <a:gd name="connsiteX543" fmla="*/ 2600954 w 4027599"/>
              <a:gd name="connsiteY543" fmla="*/ 1231848 h 4966483"/>
              <a:gd name="connsiteX544" fmla="*/ 2571220 w 4027599"/>
              <a:gd name="connsiteY544" fmla="*/ 1554941 h 4966483"/>
              <a:gd name="connsiteX545" fmla="*/ 2290814 w 4027599"/>
              <a:gd name="connsiteY545" fmla="*/ 1492005 h 4966483"/>
              <a:gd name="connsiteX546" fmla="*/ 2312060 w 4027599"/>
              <a:gd name="connsiteY546" fmla="*/ 1198275 h 4966483"/>
              <a:gd name="connsiteX547" fmla="*/ 961323 w 4027599"/>
              <a:gd name="connsiteY547" fmla="*/ 1198275 h 4966483"/>
              <a:gd name="connsiteX548" fmla="*/ 1158807 w 4027599"/>
              <a:gd name="connsiteY548" fmla="*/ 1489230 h 4966483"/>
              <a:gd name="connsiteX549" fmla="*/ 1150582 w 4027599"/>
              <a:gd name="connsiteY549" fmla="*/ 1601457 h 4966483"/>
              <a:gd name="connsiteX550" fmla="*/ 957211 w 4027599"/>
              <a:gd name="connsiteY550" fmla="*/ 1256464 h 4966483"/>
              <a:gd name="connsiteX551" fmla="*/ 961323 w 4027599"/>
              <a:gd name="connsiteY551" fmla="*/ 1198275 h 4966483"/>
              <a:gd name="connsiteX552" fmla="*/ 2013514 w 4027599"/>
              <a:gd name="connsiteY552" fmla="*/ 1151759 h 4966483"/>
              <a:gd name="connsiteX553" fmla="*/ 2290824 w 4027599"/>
              <a:gd name="connsiteY553" fmla="*/ 1188858 h 4966483"/>
              <a:gd name="connsiteX554" fmla="*/ 2269158 w 4027599"/>
              <a:gd name="connsiteY554" fmla="*/ 1477411 h 4966483"/>
              <a:gd name="connsiteX555" fmla="*/ 1996186 w 4027599"/>
              <a:gd name="connsiteY555" fmla="*/ 1407334 h 4966483"/>
              <a:gd name="connsiteX556" fmla="*/ 2013514 w 4027599"/>
              <a:gd name="connsiteY556" fmla="*/ 1151759 h 4966483"/>
              <a:gd name="connsiteX557" fmla="*/ 1205323 w 4027599"/>
              <a:gd name="connsiteY557" fmla="*/ 1120745 h 4966483"/>
              <a:gd name="connsiteX558" fmla="*/ 1422421 w 4027599"/>
              <a:gd name="connsiteY558" fmla="*/ 1226193 h 4966483"/>
              <a:gd name="connsiteX559" fmla="*/ 1414382 w 4027599"/>
              <a:gd name="connsiteY559" fmla="*/ 1384369 h 4966483"/>
              <a:gd name="connsiteX560" fmla="*/ 1205323 w 4027599"/>
              <a:gd name="connsiteY560" fmla="*/ 1234310 h 4966483"/>
              <a:gd name="connsiteX561" fmla="*/ 1205323 w 4027599"/>
              <a:gd name="connsiteY561" fmla="*/ 1120745 h 4966483"/>
              <a:gd name="connsiteX562" fmla="*/ 1740933 w 4027599"/>
              <a:gd name="connsiteY562" fmla="*/ 1105233 h 4966483"/>
              <a:gd name="connsiteX563" fmla="*/ 1996186 w 4027599"/>
              <a:gd name="connsiteY563" fmla="*/ 1146738 h 4966483"/>
              <a:gd name="connsiteX564" fmla="*/ 1983633 w 4027599"/>
              <a:gd name="connsiteY564" fmla="*/ 1399871 h 4966483"/>
              <a:gd name="connsiteX565" fmla="*/ 1732562 w 4027599"/>
              <a:gd name="connsiteY565" fmla="*/ 1321022 h 4966483"/>
              <a:gd name="connsiteX566" fmla="*/ 1740933 w 4027599"/>
              <a:gd name="connsiteY566" fmla="*/ 1105233 h 4966483"/>
              <a:gd name="connsiteX567" fmla="*/ 961470 w 4027599"/>
              <a:gd name="connsiteY567" fmla="*/ 1058717 h 4966483"/>
              <a:gd name="connsiteX568" fmla="*/ 1174309 w 4027599"/>
              <a:gd name="connsiteY568" fmla="*/ 1238061 h 4966483"/>
              <a:gd name="connsiteX569" fmla="*/ 1165889 w 4027599"/>
              <a:gd name="connsiteY569" fmla="*/ 1352065 h 4966483"/>
              <a:gd name="connsiteX570" fmla="*/ 1174309 w 4027599"/>
              <a:gd name="connsiteY570" fmla="*/ 1361394 h 4966483"/>
              <a:gd name="connsiteX571" fmla="*/ 1169884 w 4027599"/>
              <a:gd name="connsiteY571" fmla="*/ 1477411 h 4966483"/>
              <a:gd name="connsiteX572" fmla="*/ 957211 w 4027599"/>
              <a:gd name="connsiteY572" fmla="*/ 1185205 h 4966483"/>
              <a:gd name="connsiteX573" fmla="*/ 957211 w 4027599"/>
              <a:gd name="connsiteY573" fmla="*/ 1120745 h 4966483"/>
              <a:gd name="connsiteX574" fmla="*/ 1085643 w 4027599"/>
              <a:gd name="connsiteY574" fmla="*/ 1263107 h 4966483"/>
              <a:gd name="connsiteX575" fmla="*/ 957211 w 4027599"/>
              <a:gd name="connsiteY575" fmla="*/ 1118498 h 4966483"/>
              <a:gd name="connsiteX576" fmla="*/ 961470 w 4027599"/>
              <a:gd name="connsiteY576" fmla="*/ 1058717 h 4966483"/>
              <a:gd name="connsiteX577" fmla="*/ 1477357 w 4027599"/>
              <a:gd name="connsiteY577" fmla="*/ 1043204 h 4966483"/>
              <a:gd name="connsiteX578" fmla="*/ 1717059 w 4027599"/>
              <a:gd name="connsiteY578" fmla="*/ 1093423 h 4966483"/>
              <a:gd name="connsiteX579" fmla="*/ 1708649 w 4027599"/>
              <a:gd name="connsiteY579" fmla="*/ 1306829 h 4966483"/>
              <a:gd name="connsiteX580" fmla="*/ 1468947 w 4027599"/>
              <a:gd name="connsiteY580" fmla="*/ 1214774 h 4966483"/>
              <a:gd name="connsiteX581" fmla="*/ 1477357 w 4027599"/>
              <a:gd name="connsiteY581" fmla="*/ 1043204 h 4966483"/>
              <a:gd name="connsiteX582" fmla="*/ 1205323 w 4027599"/>
              <a:gd name="connsiteY582" fmla="*/ 981176 h 4966483"/>
              <a:gd name="connsiteX583" fmla="*/ 1422421 w 4027599"/>
              <a:gd name="connsiteY583" fmla="*/ 1035448 h 4966483"/>
              <a:gd name="connsiteX584" fmla="*/ 1418407 w 4027599"/>
              <a:gd name="connsiteY584" fmla="*/ 1198275 h 4966483"/>
              <a:gd name="connsiteX585" fmla="*/ 1205323 w 4027599"/>
              <a:gd name="connsiteY585" fmla="*/ 1098083 h 4966483"/>
              <a:gd name="connsiteX586" fmla="*/ 1205323 w 4027599"/>
              <a:gd name="connsiteY586" fmla="*/ 981176 h 4966483"/>
              <a:gd name="connsiteX587" fmla="*/ 972723 w 4027599"/>
              <a:gd name="connsiteY587" fmla="*/ 981176 h 4966483"/>
              <a:gd name="connsiteX588" fmla="*/ 1189821 w 4027599"/>
              <a:gd name="connsiteY588" fmla="*/ 1099597 h 4966483"/>
              <a:gd name="connsiteX589" fmla="*/ 1185562 w 4027599"/>
              <a:gd name="connsiteY589" fmla="*/ 1213787 h 4966483"/>
              <a:gd name="connsiteX590" fmla="*/ 972723 w 4027599"/>
              <a:gd name="connsiteY590" fmla="*/ 1044621 h 4966483"/>
              <a:gd name="connsiteX591" fmla="*/ 972723 w 4027599"/>
              <a:gd name="connsiteY591" fmla="*/ 981176 h 4966483"/>
              <a:gd name="connsiteX592" fmla="*/ 972723 w 4027599"/>
              <a:gd name="connsiteY592" fmla="*/ 919149 h 4966483"/>
              <a:gd name="connsiteX593" fmla="*/ 1189821 w 4027599"/>
              <a:gd name="connsiteY593" fmla="*/ 977397 h 4966483"/>
              <a:gd name="connsiteX594" fmla="*/ 1189821 w 4027599"/>
              <a:gd name="connsiteY594" fmla="*/ 1089731 h 4966483"/>
              <a:gd name="connsiteX595" fmla="*/ 972723 w 4027599"/>
              <a:gd name="connsiteY595" fmla="*/ 977397 h 4966483"/>
              <a:gd name="connsiteX596" fmla="*/ 972723 w 4027599"/>
              <a:gd name="connsiteY596" fmla="*/ 919149 h 4966483"/>
              <a:gd name="connsiteX597" fmla="*/ 3676823 w 4027599"/>
              <a:gd name="connsiteY597" fmla="*/ 857121 h 4966483"/>
              <a:gd name="connsiteX598" fmla="*/ 4027599 w 4027599"/>
              <a:gd name="connsiteY598" fmla="*/ 861409 h 4966483"/>
              <a:gd name="connsiteX599" fmla="*/ 4001938 w 4027599"/>
              <a:gd name="connsiteY599" fmla="*/ 1260303 h 4966483"/>
              <a:gd name="connsiteX600" fmla="*/ 3655431 w 4027599"/>
              <a:gd name="connsiteY600" fmla="*/ 1251727 h 4966483"/>
              <a:gd name="connsiteX601" fmla="*/ 3676823 w 4027599"/>
              <a:gd name="connsiteY601" fmla="*/ 857121 h 4966483"/>
              <a:gd name="connsiteX602" fmla="*/ 3326760 w 4027599"/>
              <a:gd name="connsiteY602" fmla="*/ 857121 h 4966483"/>
              <a:gd name="connsiteX603" fmla="*/ 3655431 w 4027599"/>
              <a:gd name="connsiteY603" fmla="*/ 857121 h 4966483"/>
              <a:gd name="connsiteX604" fmla="*/ 3634634 w 4027599"/>
              <a:gd name="connsiteY604" fmla="*/ 1244801 h 4966483"/>
              <a:gd name="connsiteX605" fmla="*/ 3314277 w 4027599"/>
              <a:gd name="connsiteY605" fmla="*/ 1227951 h 4966483"/>
              <a:gd name="connsiteX606" fmla="*/ 3326760 w 4027599"/>
              <a:gd name="connsiteY606" fmla="*/ 857121 h 4966483"/>
              <a:gd name="connsiteX607" fmla="*/ 2985645 w 4027599"/>
              <a:gd name="connsiteY607" fmla="*/ 857121 h 4966483"/>
              <a:gd name="connsiteX608" fmla="*/ 3298775 w 4027599"/>
              <a:gd name="connsiteY608" fmla="*/ 857121 h 4966483"/>
              <a:gd name="connsiteX609" fmla="*/ 3282071 w 4027599"/>
              <a:gd name="connsiteY609" fmla="*/ 1229289 h 4966483"/>
              <a:gd name="connsiteX610" fmla="*/ 2973122 w 4027599"/>
              <a:gd name="connsiteY610" fmla="*/ 1208141 h 4966483"/>
              <a:gd name="connsiteX611" fmla="*/ 2985645 w 4027599"/>
              <a:gd name="connsiteY611" fmla="*/ 857121 h 4966483"/>
              <a:gd name="connsiteX612" fmla="*/ 2624964 w 4027599"/>
              <a:gd name="connsiteY612" fmla="*/ 857121 h 4966483"/>
              <a:gd name="connsiteX613" fmla="*/ 2926606 w 4027599"/>
              <a:gd name="connsiteY613" fmla="*/ 857121 h 4966483"/>
              <a:gd name="connsiteX614" fmla="*/ 2913859 w 4027599"/>
              <a:gd name="connsiteY614" fmla="*/ 1213787 h 4966483"/>
              <a:gd name="connsiteX615" fmla="*/ 2616466 w 4027599"/>
              <a:gd name="connsiteY615" fmla="*/ 1188009 h 4966483"/>
              <a:gd name="connsiteX616" fmla="*/ 2624964 w 4027599"/>
              <a:gd name="connsiteY616" fmla="*/ 857121 h 4966483"/>
              <a:gd name="connsiteX617" fmla="*/ 2310595 w 4027599"/>
              <a:gd name="connsiteY617" fmla="*/ 857121 h 4966483"/>
              <a:gd name="connsiteX618" fmla="*/ 2600964 w 4027599"/>
              <a:gd name="connsiteY618" fmla="*/ 861350 h 4966483"/>
              <a:gd name="connsiteX619" fmla="*/ 2592427 w 4027599"/>
              <a:gd name="connsiteY619" fmla="*/ 1182773 h 4966483"/>
              <a:gd name="connsiteX620" fmla="*/ 2306326 w 4027599"/>
              <a:gd name="connsiteY620" fmla="*/ 1153175 h 4966483"/>
              <a:gd name="connsiteX621" fmla="*/ 2310595 w 4027599"/>
              <a:gd name="connsiteY621" fmla="*/ 857121 h 4966483"/>
              <a:gd name="connsiteX622" fmla="*/ 2015917 w 4027599"/>
              <a:gd name="connsiteY622" fmla="*/ 857121 h 4966483"/>
              <a:gd name="connsiteX623" fmla="*/ 2290814 w 4027599"/>
              <a:gd name="connsiteY623" fmla="*/ 857121 h 4966483"/>
              <a:gd name="connsiteX624" fmla="*/ 2282355 w 4027599"/>
              <a:gd name="connsiteY624" fmla="*/ 1151759 h 4966483"/>
              <a:gd name="connsiteX625" fmla="*/ 2011688 w 4027599"/>
              <a:gd name="connsiteY625" fmla="*/ 1117600 h 4966483"/>
              <a:gd name="connsiteX626" fmla="*/ 2015917 w 4027599"/>
              <a:gd name="connsiteY626" fmla="*/ 857121 h 4966483"/>
              <a:gd name="connsiteX627" fmla="*/ 1736811 w 4027599"/>
              <a:gd name="connsiteY627" fmla="*/ 857121 h 4966483"/>
              <a:gd name="connsiteX628" fmla="*/ 1996186 w 4027599"/>
              <a:gd name="connsiteY628" fmla="*/ 861194 h 4966483"/>
              <a:gd name="connsiteX629" fmla="*/ 1991936 w 4027599"/>
              <a:gd name="connsiteY629" fmla="*/ 1105233 h 4966483"/>
              <a:gd name="connsiteX630" fmla="*/ 1732562 w 4027599"/>
              <a:gd name="connsiteY630" fmla="*/ 1068632 h 4966483"/>
              <a:gd name="connsiteX631" fmla="*/ 1736811 w 4027599"/>
              <a:gd name="connsiteY631" fmla="*/ 857121 h 4966483"/>
              <a:gd name="connsiteX632" fmla="*/ 1468947 w 4027599"/>
              <a:gd name="connsiteY632" fmla="*/ 857121 h 4966483"/>
              <a:gd name="connsiteX633" fmla="*/ 1717059 w 4027599"/>
              <a:gd name="connsiteY633" fmla="*/ 857121 h 4966483"/>
              <a:gd name="connsiteX634" fmla="*/ 1717059 w 4027599"/>
              <a:gd name="connsiteY634" fmla="*/ 1074219 h 4966483"/>
              <a:gd name="connsiteX635" fmla="*/ 1468947 w 4027599"/>
              <a:gd name="connsiteY635" fmla="*/ 1031649 h 4966483"/>
              <a:gd name="connsiteX636" fmla="*/ 1468947 w 4027599"/>
              <a:gd name="connsiteY636" fmla="*/ 857121 h 4966483"/>
              <a:gd name="connsiteX637" fmla="*/ 1205323 w 4027599"/>
              <a:gd name="connsiteY637" fmla="*/ 857121 h 4966483"/>
              <a:gd name="connsiteX638" fmla="*/ 1437933 w 4027599"/>
              <a:gd name="connsiteY638" fmla="*/ 860999 h 4966483"/>
              <a:gd name="connsiteX639" fmla="*/ 1437933 w 4027599"/>
              <a:gd name="connsiteY639" fmla="*/ 1012191 h 4966483"/>
              <a:gd name="connsiteX640" fmla="*/ 1205323 w 4027599"/>
              <a:gd name="connsiteY640" fmla="*/ 965675 h 4966483"/>
              <a:gd name="connsiteX641" fmla="*/ 1205323 w 4027599"/>
              <a:gd name="connsiteY641" fmla="*/ 857121 h 4966483"/>
              <a:gd name="connsiteX642" fmla="*/ 972723 w 4027599"/>
              <a:gd name="connsiteY642" fmla="*/ 841619 h 4966483"/>
              <a:gd name="connsiteX643" fmla="*/ 1189821 w 4027599"/>
              <a:gd name="connsiteY643" fmla="*/ 846053 h 4966483"/>
              <a:gd name="connsiteX644" fmla="*/ 1189821 w 4027599"/>
              <a:gd name="connsiteY644" fmla="*/ 965675 h 4966483"/>
              <a:gd name="connsiteX645" fmla="*/ 972723 w 4027599"/>
              <a:gd name="connsiteY645" fmla="*/ 908081 h 4966483"/>
              <a:gd name="connsiteX646" fmla="*/ 972723 w 4027599"/>
              <a:gd name="connsiteY646" fmla="*/ 841619 h 4966483"/>
              <a:gd name="connsiteX647" fmla="*/ 740113 w 4027599"/>
              <a:gd name="connsiteY647" fmla="*/ 841619 h 4966483"/>
              <a:gd name="connsiteX648" fmla="*/ 941709 w 4027599"/>
              <a:gd name="connsiteY648" fmla="*/ 1159427 h 4966483"/>
              <a:gd name="connsiteX649" fmla="*/ 941709 w 4027599"/>
              <a:gd name="connsiteY649" fmla="*/ 1213787 h 4966483"/>
              <a:gd name="connsiteX650" fmla="*/ 740113 w 4027599"/>
              <a:gd name="connsiteY650" fmla="*/ 841619 h 4966483"/>
              <a:gd name="connsiteX651" fmla="*/ 740113 w 4027599"/>
              <a:gd name="connsiteY651" fmla="*/ 841619 h 4966483"/>
              <a:gd name="connsiteX652" fmla="*/ 941709 w 4027599"/>
              <a:gd name="connsiteY652" fmla="*/ 1097282 h 4966483"/>
              <a:gd name="connsiteX653" fmla="*/ 937509 w 4027599"/>
              <a:gd name="connsiteY653" fmla="*/ 1151759 h 4966483"/>
              <a:gd name="connsiteX654" fmla="*/ 740113 w 4027599"/>
              <a:gd name="connsiteY654" fmla="*/ 841619 h 4966483"/>
              <a:gd name="connsiteX655" fmla="*/ 740113 w 4027599"/>
              <a:gd name="connsiteY655" fmla="*/ 841619 h 4966483"/>
              <a:gd name="connsiteX656" fmla="*/ 941709 w 4027599"/>
              <a:gd name="connsiteY656" fmla="*/ 1035068 h 4966483"/>
              <a:gd name="connsiteX657" fmla="*/ 941709 w 4027599"/>
              <a:gd name="connsiteY657" fmla="*/ 1089731 h 4966483"/>
              <a:gd name="connsiteX658" fmla="*/ 740113 w 4027599"/>
              <a:gd name="connsiteY658" fmla="*/ 841619 h 4966483"/>
              <a:gd name="connsiteX659" fmla="*/ 740113 w 4027599"/>
              <a:gd name="connsiteY659" fmla="*/ 841619 h 4966483"/>
              <a:gd name="connsiteX660" fmla="*/ 941709 w 4027599"/>
              <a:gd name="connsiteY660" fmla="*/ 968498 h 4966483"/>
              <a:gd name="connsiteX661" fmla="*/ 941709 w 4027599"/>
              <a:gd name="connsiteY661" fmla="*/ 1027703 h 4966483"/>
              <a:gd name="connsiteX662" fmla="*/ 740113 w 4027599"/>
              <a:gd name="connsiteY662" fmla="*/ 841619 h 4966483"/>
              <a:gd name="connsiteX663" fmla="*/ 740113 w 4027599"/>
              <a:gd name="connsiteY663" fmla="*/ 841619 h 4966483"/>
              <a:gd name="connsiteX664" fmla="*/ 941709 w 4027599"/>
              <a:gd name="connsiteY664" fmla="*/ 905786 h 4966483"/>
              <a:gd name="connsiteX665" fmla="*/ 941709 w 4027599"/>
              <a:gd name="connsiteY665" fmla="*/ 965675 h 4966483"/>
              <a:gd name="connsiteX666" fmla="*/ 740113 w 4027599"/>
              <a:gd name="connsiteY666" fmla="*/ 841619 h 4966483"/>
              <a:gd name="connsiteX667" fmla="*/ 740113 w 4027599"/>
              <a:gd name="connsiteY667" fmla="*/ 841619 h 4966483"/>
              <a:gd name="connsiteX668" fmla="*/ 941709 w 4027599"/>
              <a:gd name="connsiteY668" fmla="*/ 841619 h 4966483"/>
              <a:gd name="connsiteX669" fmla="*/ 941709 w 4027599"/>
              <a:gd name="connsiteY669" fmla="*/ 903647 h 4966483"/>
              <a:gd name="connsiteX670" fmla="*/ 740113 w 4027599"/>
              <a:gd name="connsiteY670" fmla="*/ 841619 h 4966483"/>
              <a:gd name="connsiteX671" fmla="*/ 941709 w 4027599"/>
              <a:gd name="connsiteY671" fmla="*/ 779591 h 4966483"/>
              <a:gd name="connsiteX672" fmla="*/ 941709 w 4027599"/>
              <a:gd name="connsiteY672" fmla="*/ 837477 h 4966483"/>
              <a:gd name="connsiteX673" fmla="*/ 740113 w 4027599"/>
              <a:gd name="connsiteY673" fmla="*/ 841619 h 4966483"/>
              <a:gd name="connsiteX674" fmla="*/ 941709 w 4027599"/>
              <a:gd name="connsiteY674" fmla="*/ 779591 h 4966483"/>
              <a:gd name="connsiteX675" fmla="*/ 1189821 w 4027599"/>
              <a:gd name="connsiteY675" fmla="*/ 717562 h 4966483"/>
              <a:gd name="connsiteX676" fmla="*/ 1189821 w 4027599"/>
              <a:gd name="connsiteY676" fmla="*/ 837018 h 4966483"/>
              <a:gd name="connsiteX677" fmla="*/ 972723 w 4027599"/>
              <a:gd name="connsiteY677" fmla="*/ 841619 h 4966483"/>
              <a:gd name="connsiteX678" fmla="*/ 972723 w 4027599"/>
              <a:gd name="connsiteY678" fmla="*/ 777295 h 4966483"/>
              <a:gd name="connsiteX679" fmla="*/ 1189821 w 4027599"/>
              <a:gd name="connsiteY679" fmla="*/ 717562 h 4966483"/>
              <a:gd name="connsiteX680" fmla="*/ 941709 w 4027599"/>
              <a:gd name="connsiteY680" fmla="*/ 717562 h 4966483"/>
              <a:gd name="connsiteX681" fmla="*/ 941709 w 4027599"/>
              <a:gd name="connsiteY681" fmla="*/ 771317 h 4966483"/>
              <a:gd name="connsiteX682" fmla="*/ 740113 w 4027599"/>
              <a:gd name="connsiteY682" fmla="*/ 841619 h 4966483"/>
              <a:gd name="connsiteX683" fmla="*/ 941709 w 4027599"/>
              <a:gd name="connsiteY683" fmla="*/ 717562 h 4966483"/>
              <a:gd name="connsiteX684" fmla="*/ 1437933 w 4027599"/>
              <a:gd name="connsiteY684" fmla="*/ 671037 h 4966483"/>
              <a:gd name="connsiteX685" fmla="*/ 1437933 w 4027599"/>
              <a:gd name="connsiteY685" fmla="*/ 841619 h 4966483"/>
              <a:gd name="connsiteX686" fmla="*/ 1205323 w 4027599"/>
              <a:gd name="connsiteY686" fmla="*/ 841619 h 4966483"/>
              <a:gd name="connsiteX687" fmla="*/ 1205323 w 4027599"/>
              <a:gd name="connsiteY687" fmla="*/ 722212 h 4966483"/>
              <a:gd name="connsiteX688" fmla="*/ 1437933 w 4027599"/>
              <a:gd name="connsiteY688" fmla="*/ 671037 h 4966483"/>
              <a:gd name="connsiteX689" fmla="*/ 941709 w 4027599"/>
              <a:gd name="connsiteY689" fmla="*/ 655534 h 4966483"/>
              <a:gd name="connsiteX690" fmla="*/ 941709 w 4027599"/>
              <a:gd name="connsiteY690" fmla="*/ 713421 h 4966483"/>
              <a:gd name="connsiteX691" fmla="*/ 740113 w 4027599"/>
              <a:gd name="connsiteY691" fmla="*/ 841619 h 4966483"/>
              <a:gd name="connsiteX692" fmla="*/ 941709 w 4027599"/>
              <a:gd name="connsiteY692" fmla="*/ 655534 h 4966483"/>
              <a:gd name="connsiteX693" fmla="*/ 1717059 w 4027599"/>
              <a:gd name="connsiteY693" fmla="*/ 609009 h 4966483"/>
              <a:gd name="connsiteX694" fmla="*/ 1717059 w 4027599"/>
              <a:gd name="connsiteY694" fmla="*/ 826107 h 4966483"/>
              <a:gd name="connsiteX695" fmla="*/ 1468947 w 4027599"/>
              <a:gd name="connsiteY695" fmla="*/ 826107 h 4966483"/>
              <a:gd name="connsiteX696" fmla="*/ 1468947 w 4027599"/>
              <a:gd name="connsiteY696" fmla="*/ 655827 h 4966483"/>
              <a:gd name="connsiteX697" fmla="*/ 1717059 w 4027599"/>
              <a:gd name="connsiteY697" fmla="*/ 609009 h 4966483"/>
              <a:gd name="connsiteX698" fmla="*/ 1189821 w 4027599"/>
              <a:gd name="connsiteY698" fmla="*/ 593506 h 4966483"/>
              <a:gd name="connsiteX699" fmla="*/ 1189821 w 4027599"/>
              <a:gd name="connsiteY699" fmla="*/ 703164 h 4966483"/>
              <a:gd name="connsiteX700" fmla="*/ 972723 w 4027599"/>
              <a:gd name="connsiteY700" fmla="*/ 764088 h 4966483"/>
              <a:gd name="connsiteX701" fmla="*/ 972723 w 4027599"/>
              <a:gd name="connsiteY701" fmla="*/ 703164 h 4966483"/>
              <a:gd name="connsiteX702" fmla="*/ 1189821 w 4027599"/>
              <a:gd name="connsiteY702" fmla="*/ 593506 h 4966483"/>
              <a:gd name="connsiteX703" fmla="*/ 941709 w 4027599"/>
              <a:gd name="connsiteY703" fmla="*/ 593506 h 4966483"/>
              <a:gd name="connsiteX704" fmla="*/ 941709 w 4027599"/>
              <a:gd name="connsiteY704" fmla="*/ 651392 h 4966483"/>
              <a:gd name="connsiteX705" fmla="*/ 740113 w 4027599"/>
              <a:gd name="connsiteY705" fmla="*/ 841619 h 4966483"/>
              <a:gd name="connsiteX706" fmla="*/ 941709 w 4027599"/>
              <a:gd name="connsiteY706" fmla="*/ 593506 h 4966483"/>
              <a:gd name="connsiteX707" fmla="*/ 1991936 w 4027599"/>
              <a:gd name="connsiteY707" fmla="*/ 562492 h 4966483"/>
              <a:gd name="connsiteX708" fmla="*/ 1996186 w 4027599"/>
              <a:gd name="connsiteY708" fmla="*/ 821858 h 4966483"/>
              <a:gd name="connsiteX709" fmla="*/ 1736811 w 4027599"/>
              <a:gd name="connsiteY709" fmla="*/ 826116 h 4966483"/>
              <a:gd name="connsiteX710" fmla="*/ 1732562 w 4027599"/>
              <a:gd name="connsiteY710" fmla="*/ 605013 h 4966483"/>
              <a:gd name="connsiteX711" fmla="*/ 1991936 w 4027599"/>
              <a:gd name="connsiteY711" fmla="*/ 562492 h 4966483"/>
              <a:gd name="connsiteX712" fmla="*/ 2282355 w 4027599"/>
              <a:gd name="connsiteY712" fmla="*/ 531478 h 4966483"/>
              <a:gd name="connsiteX713" fmla="*/ 2290814 w 4027599"/>
              <a:gd name="connsiteY713" fmla="*/ 821906 h 4966483"/>
              <a:gd name="connsiteX714" fmla="*/ 2015917 w 4027599"/>
              <a:gd name="connsiteY714" fmla="*/ 826116 h 4966483"/>
              <a:gd name="connsiteX715" fmla="*/ 2011688 w 4027599"/>
              <a:gd name="connsiteY715" fmla="*/ 565149 h 4966483"/>
              <a:gd name="connsiteX716" fmla="*/ 2282355 w 4027599"/>
              <a:gd name="connsiteY716" fmla="*/ 531478 h 4966483"/>
              <a:gd name="connsiteX717" fmla="*/ 937509 w 4027599"/>
              <a:gd name="connsiteY717" fmla="*/ 531478 h 4966483"/>
              <a:gd name="connsiteX718" fmla="*/ 941709 w 4027599"/>
              <a:gd name="connsiteY718" fmla="*/ 585233 h 4966483"/>
              <a:gd name="connsiteX719" fmla="*/ 740113 w 4027599"/>
              <a:gd name="connsiteY719" fmla="*/ 841619 h 4966483"/>
              <a:gd name="connsiteX720" fmla="*/ 937509 w 4027599"/>
              <a:gd name="connsiteY720" fmla="*/ 531478 h 4966483"/>
              <a:gd name="connsiteX721" fmla="*/ 2592544 w 4027599"/>
              <a:gd name="connsiteY721" fmla="*/ 500464 h 4966483"/>
              <a:gd name="connsiteX722" fmla="*/ 2600964 w 4027599"/>
              <a:gd name="connsiteY722" fmla="*/ 826116 h 4966483"/>
              <a:gd name="connsiteX723" fmla="*/ 2314746 w 4027599"/>
              <a:gd name="connsiteY723" fmla="*/ 826116 h 4966483"/>
              <a:gd name="connsiteX724" fmla="*/ 2306326 w 4027599"/>
              <a:gd name="connsiteY724" fmla="*/ 530062 h 4966483"/>
              <a:gd name="connsiteX725" fmla="*/ 2592544 w 4027599"/>
              <a:gd name="connsiteY725" fmla="*/ 500464 h 4966483"/>
              <a:gd name="connsiteX726" fmla="*/ 1418407 w 4027599"/>
              <a:gd name="connsiteY726" fmla="*/ 484952 h 4966483"/>
              <a:gd name="connsiteX727" fmla="*/ 1422421 w 4027599"/>
              <a:gd name="connsiteY727" fmla="*/ 644701 h 4966483"/>
              <a:gd name="connsiteX728" fmla="*/ 1205323 w 4027599"/>
              <a:gd name="connsiteY728" fmla="*/ 702051 h 4966483"/>
              <a:gd name="connsiteX729" fmla="*/ 1205323 w 4027599"/>
              <a:gd name="connsiteY729" fmla="*/ 587352 h 4966483"/>
              <a:gd name="connsiteX730" fmla="*/ 1418407 w 4027599"/>
              <a:gd name="connsiteY730" fmla="*/ 484952 h 4966483"/>
              <a:gd name="connsiteX731" fmla="*/ 2914035 w 4027599"/>
              <a:gd name="connsiteY731" fmla="*/ 469450 h 4966483"/>
              <a:gd name="connsiteX732" fmla="*/ 2926606 w 4027599"/>
              <a:gd name="connsiteY732" fmla="*/ 821818 h 4966483"/>
              <a:gd name="connsiteX733" fmla="*/ 2629038 w 4027599"/>
              <a:gd name="connsiteY733" fmla="*/ 826116 h 4966483"/>
              <a:gd name="connsiteX734" fmla="*/ 2616466 w 4027599"/>
              <a:gd name="connsiteY734" fmla="*/ 495229 h 4966483"/>
              <a:gd name="connsiteX735" fmla="*/ 2914035 w 4027599"/>
              <a:gd name="connsiteY735" fmla="*/ 469450 h 4966483"/>
              <a:gd name="connsiteX736" fmla="*/ 1185562 w 4027599"/>
              <a:gd name="connsiteY736" fmla="*/ 469450 h 4966483"/>
              <a:gd name="connsiteX737" fmla="*/ 1189821 w 4027599"/>
              <a:gd name="connsiteY737" fmla="*/ 583641 h 4966483"/>
              <a:gd name="connsiteX738" fmla="*/ 972723 w 4027599"/>
              <a:gd name="connsiteY738" fmla="*/ 702060 h 4966483"/>
              <a:gd name="connsiteX739" fmla="*/ 972723 w 4027599"/>
              <a:gd name="connsiteY739" fmla="*/ 638616 h 4966483"/>
              <a:gd name="connsiteX740" fmla="*/ 1185562 w 4027599"/>
              <a:gd name="connsiteY740" fmla="*/ 469450 h 4966483"/>
              <a:gd name="connsiteX741" fmla="*/ 941709 w 4027599"/>
              <a:gd name="connsiteY741" fmla="*/ 469450 h 4966483"/>
              <a:gd name="connsiteX742" fmla="*/ 941709 w 4027599"/>
              <a:gd name="connsiteY742" fmla="*/ 523205 h 4966483"/>
              <a:gd name="connsiteX743" fmla="*/ 740113 w 4027599"/>
              <a:gd name="connsiteY743" fmla="*/ 841619 h 4966483"/>
              <a:gd name="connsiteX744" fmla="*/ 941709 w 4027599"/>
              <a:gd name="connsiteY744" fmla="*/ 469450 h 4966483"/>
              <a:gd name="connsiteX745" fmla="*/ 3282071 w 4027599"/>
              <a:gd name="connsiteY745" fmla="*/ 453938 h 4966483"/>
              <a:gd name="connsiteX746" fmla="*/ 3298775 w 4027599"/>
              <a:gd name="connsiteY746" fmla="*/ 810605 h 4966483"/>
              <a:gd name="connsiteX747" fmla="*/ 2985645 w 4027599"/>
              <a:gd name="connsiteY747" fmla="*/ 810605 h 4966483"/>
              <a:gd name="connsiteX748" fmla="*/ 2973122 w 4027599"/>
              <a:gd name="connsiteY748" fmla="*/ 474198 h 4966483"/>
              <a:gd name="connsiteX749" fmla="*/ 3282071 w 4027599"/>
              <a:gd name="connsiteY749" fmla="*/ 453938 h 4966483"/>
              <a:gd name="connsiteX750" fmla="*/ 3634879 w 4027599"/>
              <a:gd name="connsiteY750" fmla="*/ 438436 h 4966483"/>
              <a:gd name="connsiteX751" fmla="*/ 3655431 w 4027599"/>
              <a:gd name="connsiteY751" fmla="*/ 810605 h 4966483"/>
              <a:gd name="connsiteX752" fmla="*/ 3330717 w 4027599"/>
              <a:gd name="connsiteY752" fmla="*/ 810605 h 4966483"/>
              <a:gd name="connsiteX753" fmla="*/ 3314277 w 4027599"/>
              <a:gd name="connsiteY753" fmla="*/ 454612 h 4966483"/>
              <a:gd name="connsiteX754" fmla="*/ 3634879 w 4027599"/>
              <a:gd name="connsiteY754" fmla="*/ 438436 h 4966483"/>
              <a:gd name="connsiteX755" fmla="*/ 4001938 w 4027599"/>
              <a:gd name="connsiteY755" fmla="*/ 422924 h 4966483"/>
              <a:gd name="connsiteX756" fmla="*/ 4027599 w 4027599"/>
              <a:gd name="connsiteY756" fmla="*/ 806482 h 4966483"/>
              <a:gd name="connsiteX757" fmla="*/ 3676823 w 4027599"/>
              <a:gd name="connsiteY757" fmla="*/ 810605 h 4966483"/>
              <a:gd name="connsiteX758" fmla="*/ 3655431 w 4027599"/>
              <a:gd name="connsiteY758" fmla="*/ 431169 h 4966483"/>
              <a:gd name="connsiteX759" fmla="*/ 4001938 w 4027599"/>
              <a:gd name="connsiteY759" fmla="*/ 422924 h 4966483"/>
              <a:gd name="connsiteX760" fmla="*/ 1708649 w 4027599"/>
              <a:gd name="connsiteY760" fmla="*/ 376408 h 4966483"/>
              <a:gd name="connsiteX761" fmla="*/ 1717059 w 4027599"/>
              <a:gd name="connsiteY761" fmla="*/ 589814 h 4966483"/>
              <a:gd name="connsiteX762" fmla="*/ 1477357 w 4027599"/>
              <a:gd name="connsiteY762" fmla="*/ 640032 h 4966483"/>
              <a:gd name="connsiteX763" fmla="*/ 1468947 w 4027599"/>
              <a:gd name="connsiteY763" fmla="*/ 468464 h 4966483"/>
              <a:gd name="connsiteX764" fmla="*/ 1708649 w 4027599"/>
              <a:gd name="connsiteY764" fmla="*/ 376408 h 4966483"/>
              <a:gd name="connsiteX765" fmla="*/ 1165801 w 4027599"/>
              <a:gd name="connsiteY765" fmla="*/ 345394 h 4966483"/>
              <a:gd name="connsiteX766" fmla="*/ 1174309 w 4027599"/>
              <a:gd name="connsiteY766" fmla="*/ 460688 h 4966483"/>
              <a:gd name="connsiteX767" fmla="*/ 961470 w 4027599"/>
              <a:gd name="connsiteY767" fmla="*/ 640032 h 4966483"/>
              <a:gd name="connsiteX768" fmla="*/ 957211 w 4027599"/>
              <a:gd name="connsiteY768" fmla="*/ 580251 h 4966483"/>
              <a:gd name="connsiteX769" fmla="*/ 1165801 w 4027599"/>
              <a:gd name="connsiteY769" fmla="*/ 345394 h 4966483"/>
              <a:gd name="connsiteX770" fmla="*/ 1414382 w 4027599"/>
              <a:gd name="connsiteY770" fmla="*/ 298868 h 4966483"/>
              <a:gd name="connsiteX771" fmla="*/ 1422421 w 4027599"/>
              <a:gd name="connsiteY771" fmla="*/ 466344 h 4966483"/>
              <a:gd name="connsiteX772" fmla="*/ 1205323 w 4027599"/>
              <a:gd name="connsiteY772" fmla="*/ 577995 h 4966483"/>
              <a:gd name="connsiteX773" fmla="*/ 1205323 w 4027599"/>
              <a:gd name="connsiteY773" fmla="*/ 457758 h 4966483"/>
              <a:gd name="connsiteX774" fmla="*/ 1414382 w 4027599"/>
              <a:gd name="connsiteY774" fmla="*/ 298868 h 4966483"/>
              <a:gd name="connsiteX775" fmla="*/ 1979453 w 4027599"/>
              <a:gd name="connsiteY775" fmla="*/ 283366 h 4966483"/>
              <a:gd name="connsiteX776" fmla="*/ 1996186 w 4027599"/>
              <a:gd name="connsiteY776" fmla="*/ 532358 h 4966483"/>
              <a:gd name="connsiteX777" fmla="*/ 1740933 w 4027599"/>
              <a:gd name="connsiteY777" fmla="*/ 578004 h 4966483"/>
              <a:gd name="connsiteX778" fmla="*/ 1732562 w 4027599"/>
              <a:gd name="connsiteY778" fmla="*/ 362215 h 4966483"/>
              <a:gd name="connsiteX779" fmla="*/ 1979453 w 4027599"/>
              <a:gd name="connsiteY779" fmla="*/ 283366 h 4966483"/>
              <a:gd name="connsiteX780" fmla="*/ 2269158 w 4027599"/>
              <a:gd name="connsiteY780" fmla="*/ 205826 h 4966483"/>
              <a:gd name="connsiteX781" fmla="*/ 2290824 w 4027599"/>
              <a:gd name="connsiteY781" fmla="*/ 493900 h 4966483"/>
              <a:gd name="connsiteX782" fmla="*/ 2013514 w 4027599"/>
              <a:gd name="connsiteY782" fmla="*/ 531478 h 4966483"/>
              <a:gd name="connsiteX783" fmla="*/ 1996186 w 4027599"/>
              <a:gd name="connsiteY783" fmla="*/ 276802 h 4966483"/>
              <a:gd name="connsiteX784" fmla="*/ 2269158 w 4027599"/>
              <a:gd name="connsiteY784" fmla="*/ 205826 h 4966483"/>
              <a:gd name="connsiteX785" fmla="*/ 2560905 w 4027599"/>
              <a:gd name="connsiteY785" fmla="*/ 143798 h 4966483"/>
              <a:gd name="connsiteX786" fmla="*/ 2585452 w 4027599"/>
              <a:gd name="connsiteY786" fmla="*/ 452463 h 4966483"/>
              <a:gd name="connsiteX787" fmla="*/ 2311278 w 4027599"/>
              <a:gd name="connsiteY787" fmla="*/ 484952 h 4966483"/>
              <a:gd name="connsiteX788" fmla="*/ 2290814 w 4027599"/>
              <a:gd name="connsiteY788" fmla="*/ 200659 h 4966483"/>
              <a:gd name="connsiteX789" fmla="*/ 2560905 w 4027599"/>
              <a:gd name="connsiteY789" fmla="*/ 143798 h 4966483"/>
              <a:gd name="connsiteX790" fmla="*/ 1684727 w 4027599"/>
              <a:gd name="connsiteY790" fmla="*/ 143798 h 4966483"/>
              <a:gd name="connsiteX791" fmla="*/ 1701548 w 4027599"/>
              <a:gd name="connsiteY791" fmla="*/ 356217 h 4966483"/>
              <a:gd name="connsiteX792" fmla="*/ 1461846 w 4027599"/>
              <a:gd name="connsiteY792" fmla="*/ 453938 h 4966483"/>
              <a:gd name="connsiteX793" fmla="*/ 1453435 w 4027599"/>
              <a:gd name="connsiteY793" fmla="*/ 283991 h 4966483"/>
              <a:gd name="connsiteX794" fmla="*/ 1684727 w 4027599"/>
              <a:gd name="connsiteY794" fmla="*/ 143798 h 4966483"/>
              <a:gd name="connsiteX795" fmla="*/ 1150582 w 4027599"/>
              <a:gd name="connsiteY795" fmla="*/ 97282 h 4966483"/>
              <a:gd name="connsiteX796" fmla="*/ 1158807 w 4027599"/>
              <a:gd name="connsiteY796" fmla="*/ 205348 h 4966483"/>
              <a:gd name="connsiteX797" fmla="*/ 989260 w 4027599"/>
              <a:gd name="connsiteY797" fmla="*/ 458715 h 4966483"/>
              <a:gd name="connsiteX798" fmla="*/ 1169884 w 4027599"/>
              <a:gd name="connsiteY798" fmla="*/ 221338 h 4966483"/>
              <a:gd name="connsiteX799" fmla="*/ 1174309 w 4027599"/>
              <a:gd name="connsiteY799" fmla="*/ 332315 h 4966483"/>
              <a:gd name="connsiteX800" fmla="*/ 957211 w 4027599"/>
              <a:gd name="connsiteY800" fmla="*/ 562492 h 4966483"/>
              <a:gd name="connsiteX801" fmla="*/ 957211 w 4027599"/>
              <a:gd name="connsiteY801" fmla="*/ 500836 h 4966483"/>
              <a:gd name="connsiteX802" fmla="*/ 961021 w 4027599"/>
              <a:gd name="connsiteY802" fmla="*/ 495834 h 4966483"/>
              <a:gd name="connsiteX803" fmla="*/ 957211 w 4027599"/>
              <a:gd name="connsiteY803" fmla="*/ 438114 h 4966483"/>
              <a:gd name="connsiteX804" fmla="*/ 1150582 w 4027599"/>
              <a:gd name="connsiteY804" fmla="*/ 97282 h 4966483"/>
              <a:gd name="connsiteX805" fmla="*/ 2873526 w 4027599"/>
              <a:gd name="connsiteY805" fmla="*/ 81770 h 4966483"/>
              <a:gd name="connsiteX806" fmla="*/ 2911104 w 4027599"/>
              <a:gd name="connsiteY806" fmla="*/ 424986 h 4966483"/>
              <a:gd name="connsiteX807" fmla="*/ 2614679 w 4027599"/>
              <a:gd name="connsiteY807" fmla="*/ 453938 h 4966483"/>
              <a:gd name="connsiteX808" fmla="*/ 2585452 w 4027599"/>
              <a:gd name="connsiteY808" fmla="*/ 131393 h 4966483"/>
              <a:gd name="connsiteX809" fmla="*/ 2873526 w 4027599"/>
              <a:gd name="connsiteY809" fmla="*/ 81770 h 4966483"/>
              <a:gd name="connsiteX810" fmla="*/ 3222553 w 4027599"/>
              <a:gd name="connsiteY810" fmla="*/ 35254 h 4966483"/>
              <a:gd name="connsiteX811" fmla="*/ 3267761 w 4027599"/>
              <a:gd name="connsiteY811" fmla="*/ 402089 h 4966483"/>
              <a:gd name="connsiteX812" fmla="*/ 2963598 w 4027599"/>
              <a:gd name="connsiteY812" fmla="*/ 422934 h 4966483"/>
              <a:gd name="connsiteX813" fmla="*/ 2926606 w 4027599"/>
              <a:gd name="connsiteY813" fmla="*/ 72774 h 4966483"/>
              <a:gd name="connsiteX814" fmla="*/ 3222553 w 4027599"/>
              <a:gd name="connsiteY814" fmla="*/ 35254 h 4966483"/>
              <a:gd name="connsiteX815" fmla="*/ 0 w 4027599"/>
              <a:gd name="connsiteY815" fmla="*/ 28232 h 4966483"/>
              <a:gd name="connsiteX816" fmla="*/ 11288 w 4027599"/>
              <a:gd name="connsiteY816" fmla="*/ 35254 h 4966483"/>
              <a:gd name="connsiteX817" fmla="*/ 0 w 4027599"/>
              <a:gd name="connsiteY817" fmla="*/ 29321 h 4966483"/>
              <a:gd name="connsiteX818" fmla="*/ 0 w 4027599"/>
              <a:gd name="connsiteY818" fmla="*/ 26353 h 4966483"/>
              <a:gd name="connsiteX819" fmla="*/ 11288 w 4027599"/>
              <a:gd name="connsiteY819" fmla="*/ 35254 h 4966483"/>
              <a:gd name="connsiteX820" fmla="*/ 0 w 4027599"/>
              <a:gd name="connsiteY820" fmla="*/ 28062 h 4966483"/>
              <a:gd name="connsiteX821" fmla="*/ 0 w 4027599"/>
              <a:gd name="connsiteY821" fmla="*/ 23491 h 4966483"/>
              <a:gd name="connsiteX822" fmla="*/ 11288 w 4027599"/>
              <a:gd name="connsiteY822" fmla="*/ 35254 h 4966483"/>
              <a:gd name="connsiteX823" fmla="*/ 0 w 4027599"/>
              <a:gd name="connsiteY823" fmla="*/ 26082 h 4966483"/>
              <a:gd name="connsiteX824" fmla="*/ 0 w 4027599"/>
              <a:gd name="connsiteY824" fmla="*/ 17897 h 4966483"/>
              <a:gd name="connsiteX825" fmla="*/ 11288 w 4027599"/>
              <a:gd name="connsiteY825" fmla="*/ 35254 h 4966483"/>
              <a:gd name="connsiteX826" fmla="*/ 0 w 4027599"/>
              <a:gd name="connsiteY826" fmla="*/ 23025 h 4966483"/>
              <a:gd name="connsiteX827" fmla="*/ 3565876 w 4027599"/>
              <a:gd name="connsiteY827" fmla="*/ 4240 h 4966483"/>
              <a:gd name="connsiteX828" fmla="*/ 3624417 w 4027599"/>
              <a:gd name="connsiteY828" fmla="*/ 375598 h 4966483"/>
              <a:gd name="connsiteX829" fmla="*/ 3298247 w 4027599"/>
              <a:gd name="connsiteY829" fmla="*/ 391920 h 4966483"/>
              <a:gd name="connsiteX830" fmla="*/ 3252249 w 4027599"/>
              <a:gd name="connsiteY830" fmla="*/ 32802 h 4966483"/>
              <a:gd name="connsiteX831" fmla="*/ 3565876 w 4027599"/>
              <a:gd name="connsiteY831" fmla="*/ 4240 h 4966483"/>
              <a:gd name="connsiteX832" fmla="*/ 1955579 w 4027599"/>
              <a:gd name="connsiteY832" fmla="*/ 4240 h 4966483"/>
              <a:gd name="connsiteX833" fmla="*/ 1980683 w 4027599"/>
              <a:gd name="connsiteY833" fmla="*/ 261153 h 4966483"/>
              <a:gd name="connsiteX834" fmla="*/ 1729612 w 4027599"/>
              <a:gd name="connsiteY834" fmla="*/ 345394 h 4966483"/>
              <a:gd name="connsiteX835" fmla="*/ 1717059 w 4027599"/>
              <a:gd name="connsiteY835" fmla="*/ 130592 h 4966483"/>
              <a:gd name="connsiteX836" fmla="*/ 1955579 w 4027599"/>
              <a:gd name="connsiteY836" fmla="*/ 4240 h 4966483"/>
              <a:gd name="connsiteX837" fmla="*/ 0 w 4027599"/>
              <a:gd name="connsiteY837" fmla="*/ 2006 h 4966483"/>
              <a:gd name="connsiteX838" fmla="*/ 11288 w 4027599"/>
              <a:gd name="connsiteY838" fmla="*/ 35254 h 4966483"/>
              <a:gd name="connsiteX839" fmla="*/ 0 w 4027599"/>
              <a:gd name="connsiteY839" fmla="*/ 16911 h 4966483"/>
              <a:gd name="connsiteX840" fmla="*/ 3595183 w 4027599"/>
              <a:gd name="connsiteY840" fmla="*/ 0 h 4966483"/>
              <a:gd name="connsiteX841" fmla="*/ 3930037 w 4027599"/>
              <a:gd name="connsiteY841" fmla="*/ 0 h 4966483"/>
              <a:gd name="connsiteX842" fmla="*/ 3965284 w 4027599"/>
              <a:gd name="connsiteY842" fmla="*/ 168517 h 4966483"/>
              <a:gd name="connsiteX843" fmla="*/ 3996585 w 4027599"/>
              <a:gd name="connsiteY843" fmla="*/ 363807 h 4966483"/>
              <a:gd name="connsiteX844" fmla="*/ 3652823 w 4027599"/>
              <a:gd name="connsiteY844" fmla="*/ 376408 h 4966483"/>
              <a:gd name="connsiteX845" fmla="*/ 3627886 w 4027599"/>
              <a:gd name="connsiteY845" fmla="*/ 183214 h 4966483"/>
              <a:gd name="connsiteX846" fmla="*/ 2919796 w 4027599"/>
              <a:gd name="connsiteY846" fmla="*/ 0 h 4966483"/>
              <a:gd name="connsiteX847" fmla="*/ 3156008 w 4027599"/>
              <a:gd name="connsiteY847" fmla="*/ 0 h 4966483"/>
              <a:gd name="connsiteX848" fmla="*/ 2926069 w 4027599"/>
              <a:gd name="connsiteY848" fmla="*/ 35254 h 4966483"/>
              <a:gd name="connsiteX849" fmla="*/ 2571311 w 4027599"/>
              <a:gd name="connsiteY849" fmla="*/ 0 h 4966483"/>
              <a:gd name="connsiteX850" fmla="*/ 2871626 w 4027599"/>
              <a:gd name="connsiteY850" fmla="*/ 0 h 4966483"/>
              <a:gd name="connsiteX851" fmla="*/ 2880080 w 4027599"/>
              <a:gd name="connsiteY851" fmla="*/ 44231 h 4966483"/>
              <a:gd name="connsiteX852" fmla="*/ 2585833 w 4027599"/>
              <a:gd name="connsiteY852" fmla="*/ 97282 h 4966483"/>
              <a:gd name="connsiteX853" fmla="*/ 2257958 w 4027599"/>
              <a:gd name="connsiteY853" fmla="*/ 0 h 4966483"/>
              <a:gd name="connsiteX854" fmla="*/ 2538980 w 4027599"/>
              <a:gd name="connsiteY854" fmla="*/ 0 h 4966483"/>
              <a:gd name="connsiteX855" fmla="*/ 2554438 w 4027599"/>
              <a:gd name="connsiteY855" fmla="*/ 107392 h 4966483"/>
              <a:gd name="connsiteX856" fmla="*/ 2277832 w 4027599"/>
              <a:gd name="connsiteY856" fmla="*/ 174822 h 4966483"/>
              <a:gd name="connsiteX857" fmla="*/ 1981485 w 4027599"/>
              <a:gd name="connsiteY857" fmla="*/ 0 h 4966483"/>
              <a:gd name="connsiteX858" fmla="*/ 2240290 w 4027599"/>
              <a:gd name="connsiteY858" fmla="*/ 0 h 4966483"/>
              <a:gd name="connsiteX859" fmla="*/ 2259800 w 4027599"/>
              <a:gd name="connsiteY859" fmla="*/ 175350 h 4966483"/>
              <a:gd name="connsiteX860" fmla="*/ 2005299 w 4027599"/>
              <a:gd name="connsiteY860" fmla="*/ 252352 h 4966483"/>
              <a:gd name="connsiteX861" fmla="*/ 1697583 w 4027599"/>
              <a:gd name="connsiteY861" fmla="*/ 0 h 4966483"/>
              <a:gd name="connsiteX862" fmla="*/ 1893277 w 4027599"/>
              <a:gd name="connsiteY862" fmla="*/ 0 h 4966483"/>
              <a:gd name="connsiteX863" fmla="*/ 1707310 w 4027599"/>
              <a:gd name="connsiteY863" fmla="*/ 97282 h 4966483"/>
              <a:gd name="connsiteX864" fmla="*/ 1536558 w 4027599"/>
              <a:gd name="connsiteY864" fmla="*/ 0 h 4966483"/>
              <a:gd name="connsiteX865" fmla="*/ 1675080 w 4027599"/>
              <a:gd name="connsiteY865" fmla="*/ 0 h 4966483"/>
              <a:gd name="connsiteX866" fmla="*/ 1686045 w 4027599"/>
              <a:gd name="connsiteY866" fmla="*/ 109688 h 4966483"/>
              <a:gd name="connsiteX867" fmla="*/ 1450768 w 4027599"/>
              <a:gd name="connsiteY867" fmla="*/ 252352 h 4966483"/>
              <a:gd name="connsiteX868" fmla="*/ 1437933 w 4027599"/>
              <a:gd name="connsiteY868" fmla="*/ 80315 h 4966483"/>
              <a:gd name="connsiteX869" fmla="*/ 1432462 w 4027599"/>
              <a:gd name="connsiteY869" fmla="*/ 0 h 4966483"/>
              <a:gd name="connsiteX870" fmla="*/ 1514581 w 4027599"/>
              <a:gd name="connsiteY870" fmla="*/ 0 h 4966483"/>
              <a:gd name="connsiteX871" fmla="*/ 1438744 w 4027599"/>
              <a:gd name="connsiteY871" fmla="*/ 66268 h 4966483"/>
              <a:gd name="connsiteX872" fmla="*/ 1334082 w 4027599"/>
              <a:gd name="connsiteY872" fmla="*/ 0 h 4966483"/>
              <a:gd name="connsiteX873" fmla="*/ 1397685 w 4027599"/>
              <a:gd name="connsiteY873" fmla="*/ 0 h 4966483"/>
              <a:gd name="connsiteX874" fmla="*/ 1406919 w 4027599"/>
              <a:gd name="connsiteY874" fmla="*/ 94694 h 4966483"/>
              <a:gd name="connsiteX875" fmla="*/ 1204229 w 4027599"/>
              <a:gd name="connsiteY875" fmla="*/ 307845 h 4966483"/>
              <a:gd name="connsiteX876" fmla="*/ 1409508 w 4027599"/>
              <a:gd name="connsiteY876" fmla="*/ 112784 h 4966483"/>
              <a:gd name="connsiteX877" fmla="*/ 1422431 w 4027599"/>
              <a:gd name="connsiteY877" fmla="*/ 275610 h 4966483"/>
              <a:gd name="connsiteX878" fmla="*/ 1194129 w 4027599"/>
              <a:gd name="connsiteY878" fmla="*/ 438436 h 4966483"/>
              <a:gd name="connsiteX879" fmla="*/ 1189821 w 4027599"/>
              <a:gd name="connsiteY879" fmla="*/ 321531 h 4966483"/>
              <a:gd name="connsiteX880" fmla="*/ 1197977 w 4027599"/>
              <a:gd name="connsiteY880" fmla="*/ 313784 h 4966483"/>
              <a:gd name="connsiteX881" fmla="*/ 1189821 w 4027599"/>
              <a:gd name="connsiteY881" fmla="*/ 193763 h 4966483"/>
              <a:gd name="connsiteX882" fmla="*/ 1290180 w 4027599"/>
              <a:gd name="connsiteY882" fmla="*/ 57001 h 4966483"/>
              <a:gd name="connsiteX883" fmla="*/ 1210237 w 4027599"/>
              <a:gd name="connsiteY883" fmla="*/ 0 h 4966483"/>
              <a:gd name="connsiteX884" fmla="*/ 1320122 w 4027599"/>
              <a:gd name="connsiteY884" fmla="*/ 0 h 4966483"/>
              <a:gd name="connsiteX885" fmla="*/ 1182827 w 4027599"/>
              <a:gd name="connsiteY885" fmla="*/ 174812 h 4966483"/>
              <a:gd name="connsiteX886" fmla="*/ 1174309 w 4027599"/>
              <a:gd name="connsiteY886" fmla="*/ 56773 h 4966483"/>
              <a:gd name="connsiteX887" fmla="*/ 66865 w 4027599"/>
              <a:gd name="connsiteY887" fmla="*/ 0 h 4966483"/>
              <a:gd name="connsiteX888" fmla="*/ 77812 w 4027599"/>
              <a:gd name="connsiteY888" fmla="*/ 0 h 4966483"/>
              <a:gd name="connsiteX889" fmla="*/ 11288 w 4027599"/>
              <a:gd name="connsiteY889" fmla="*/ 35254 h 4966483"/>
              <a:gd name="connsiteX890" fmla="*/ 55995 w 4027599"/>
              <a:gd name="connsiteY890" fmla="*/ 0 h 4966483"/>
              <a:gd name="connsiteX891" fmla="*/ 65524 w 4027599"/>
              <a:gd name="connsiteY891" fmla="*/ 0 h 4966483"/>
              <a:gd name="connsiteX892" fmla="*/ 11288 w 4027599"/>
              <a:gd name="connsiteY892" fmla="*/ 35254 h 4966483"/>
              <a:gd name="connsiteX893" fmla="*/ 44381 w 4027599"/>
              <a:gd name="connsiteY893" fmla="*/ 0 h 4966483"/>
              <a:gd name="connsiteX894" fmla="*/ 54677 w 4027599"/>
              <a:gd name="connsiteY894" fmla="*/ 0 h 4966483"/>
              <a:gd name="connsiteX895" fmla="*/ 11288 w 4027599"/>
              <a:gd name="connsiteY895" fmla="*/ 35254 h 4966483"/>
              <a:gd name="connsiteX896" fmla="*/ 34029 w 4027599"/>
              <a:gd name="connsiteY896" fmla="*/ 0 h 4966483"/>
              <a:gd name="connsiteX897" fmla="*/ 43830 w 4027599"/>
              <a:gd name="connsiteY897" fmla="*/ 0 h 4966483"/>
              <a:gd name="connsiteX898" fmla="*/ 11288 w 4027599"/>
              <a:gd name="connsiteY898" fmla="*/ 35254 h 4966483"/>
              <a:gd name="connsiteX899" fmla="*/ 23258 w 4027599"/>
              <a:gd name="connsiteY899" fmla="*/ 0 h 4966483"/>
              <a:gd name="connsiteX900" fmla="*/ 32982 w 4027599"/>
              <a:gd name="connsiteY900" fmla="*/ 0 h 4966483"/>
              <a:gd name="connsiteX901" fmla="*/ 11288 w 4027599"/>
              <a:gd name="connsiteY901" fmla="*/ 35254 h 4966483"/>
              <a:gd name="connsiteX902" fmla="*/ 12062 w 4027599"/>
              <a:gd name="connsiteY902" fmla="*/ 0 h 4966483"/>
              <a:gd name="connsiteX903" fmla="*/ 22135 w 4027599"/>
              <a:gd name="connsiteY903" fmla="*/ 0 h 4966483"/>
              <a:gd name="connsiteX904" fmla="*/ 11288 w 4027599"/>
              <a:gd name="connsiteY904" fmla="*/ 35254 h 4966483"/>
              <a:gd name="connsiteX905" fmla="*/ 441 w 4027599"/>
              <a:gd name="connsiteY905" fmla="*/ 0 h 4966483"/>
              <a:gd name="connsiteX906" fmla="*/ 10513 w 4027599"/>
              <a:gd name="connsiteY906" fmla="*/ 0 h 4966483"/>
              <a:gd name="connsiteX907" fmla="*/ 11288 w 4027599"/>
              <a:gd name="connsiteY907" fmla="*/ 35254 h 496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</a:cxnLst>
            <a:rect l="l" t="t" r="r" b="b"/>
            <a:pathLst>
              <a:path w="4027599" h="4966483">
                <a:moveTo>
                  <a:pt x="421640" y="4594315"/>
                </a:moveTo>
                <a:cubicBezTo>
                  <a:pt x="425811" y="4709814"/>
                  <a:pt x="425811" y="4825323"/>
                  <a:pt x="429982" y="4940822"/>
                </a:cubicBezTo>
                <a:cubicBezTo>
                  <a:pt x="300759" y="4957926"/>
                  <a:pt x="171526" y="4966483"/>
                  <a:pt x="42302" y="4966483"/>
                </a:cubicBezTo>
                <a:cubicBezTo>
                  <a:pt x="42302" y="4846706"/>
                  <a:pt x="42302" y="4731207"/>
                  <a:pt x="42302" y="4615707"/>
                </a:cubicBezTo>
                <a:cubicBezTo>
                  <a:pt x="167354" y="4615707"/>
                  <a:pt x="292417" y="4607150"/>
                  <a:pt x="421640" y="4594315"/>
                </a:cubicBezTo>
                <a:close/>
                <a:moveTo>
                  <a:pt x="843177" y="4532287"/>
                </a:moveTo>
                <a:cubicBezTo>
                  <a:pt x="851578" y="4641486"/>
                  <a:pt x="859978" y="4750684"/>
                  <a:pt x="864179" y="4864073"/>
                </a:cubicBezTo>
                <a:cubicBezTo>
                  <a:pt x="733978" y="4893476"/>
                  <a:pt x="603788" y="4918668"/>
                  <a:pt x="473597" y="4935469"/>
                </a:cubicBezTo>
                <a:cubicBezTo>
                  <a:pt x="469397" y="4817880"/>
                  <a:pt x="469397" y="4704481"/>
                  <a:pt x="460996" y="4595282"/>
                </a:cubicBezTo>
                <a:cubicBezTo>
                  <a:pt x="591187" y="4578491"/>
                  <a:pt x="717187" y="4561689"/>
                  <a:pt x="843177" y="4532287"/>
                </a:cubicBezTo>
                <a:close/>
                <a:moveTo>
                  <a:pt x="1268465" y="4423733"/>
                </a:moveTo>
                <a:cubicBezTo>
                  <a:pt x="1281290" y="4525899"/>
                  <a:pt x="1289828" y="4632323"/>
                  <a:pt x="1298375" y="4738738"/>
                </a:cubicBezTo>
                <a:cubicBezTo>
                  <a:pt x="1165928" y="4785567"/>
                  <a:pt x="1033491" y="4823877"/>
                  <a:pt x="901044" y="4857929"/>
                </a:cubicBezTo>
                <a:cubicBezTo>
                  <a:pt x="896775" y="4742997"/>
                  <a:pt x="888228" y="4632323"/>
                  <a:pt x="879681" y="4525899"/>
                </a:cubicBezTo>
                <a:cubicBezTo>
                  <a:pt x="1007849" y="4496106"/>
                  <a:pt x="1140296" y="4462044"/>
                  <a:pt x="1268465" y="4423733"/>
                </a:cubicBezTo>
                <a:close/>
                <a:moveTo>
                  <a:pt x="1694886" y="4268663"/>
                </a:moveTo>
                <a:cubicBezTo>
                  <a:pt x="1711638" y="4361998"/>
                  <a:pt x="1724200" y="4459582"/>
                  <a:pt x="1732571" y="4552917"/>
                </a:cubicBezTo>
                <a:cubicBezTo>
                  <a:pt x="1602781" y="4616557"/>
                  <a:pt x="1472981" y="4671708"/>
                  <a:pt x="1343191" y="4718371"/>
                </a:cubicBezTo>
                <a:cubicBezTo>
                  <a:pt x="1334810" y="4616557"/>
                  <a:pt x="1326439" y="4510494"/>
                  <a:pt x="1313877" y="4408670"/>
                </a:cubicBezTo>
                <a:cubicBezTo>
                  <a:pt x="1439486" y="4370487"/>
                  <a:pt x="1565096" y="4323814"/>
                  <a:pt x="1694886" y="4268663"/>
                </a:cubicBezTo>
                <a:close/>
                <a:moveTo>
                  <a:pt x="402065" y="4237649"/>
                </a:moveTo>
                <a:cubicBezTo>
                  <a:pt x="406197" y="4344523"/>
                  <a:pt x="410338" y="4451387"/>
                  <a:pt x="414470" y="4562363"/>
                </a:cubicBezTo>
                <a:cubicBezTo>
                  <a:pt x="290414" y="4574691"/>
                  <a:pt x="166358" y="4578803"/>
                  <a:pt x="42302" y="4578803"/>
                </a:cubicBezTo>
                <a:cubicBezTo>
                  <a:pt x="42302" y="4471939"/>
                  <a:pt x="42302" y="4360963"/>
                  <a:pt x="42302" y="4254089"/>
                </a:cubicBezTo>
                <a:cubicBezTo>
                  <a:pt x="162226" y="4254089"/>
                  <a:pt x="282141" y="4249986"/>
                  <a:pt x="402065" y="4237649"/>
                </a:cubicBezTo>
                <a:close/>
                <a:moveTo>
                  <a:pt x="818962" y="4191133"/>
                </a:moveTo>
                <a:cubicBezTo>
                  <a:pt x="831690" y="4291491"/>
                  <a:pt x="840178" y="4400221"/>
                  <a:pt x="848667" y="4504760"/>
                </a:cubicBezTo>
                <a:cubicBezTo>
                  <a:pt x="721348" y="4529855"/>
                  <a:pt x="589780" y="4550759"/>
                  <a:pt x="462462" y="4563301"/>
                </a:cubicBezTo>
                <a:cubicBezTo>
                  <a:pt x="458212" y="4454581"/>
                  <a:pt x="453973" y="4345861"/>
                  <a:pt x="445484" y="4237131"/>
                </a:cubicBezTo>
                <a:cubicBezTo>
                  <a:pt x="568564" y="4228770"/>
                  <a:pt x="695882" y="4212046"/>
                  <a:pt x="818962" y="4191133"/>
                </a:cubicBezTo>
                <a:close/>
                <a:moveTo>
                  <a:pt x="1220366" y="4098091"/>
                </a:moveTo>
                <a:cubicBezTo>
                  <a:pt x="1241729" y="4199953"/>
                  <a:pt x="1254545" y="4297567"/>
                  <a:pt x="1267361" y="4399420"/>
                </a:cubicBezTo>
                <a:cubicBezTo>
                  <a:pt x="1139192" y="4437614"/>
                  <a:pt x="1011014" y="4471568"/>
                  <a:pt x="878577" y="4501273"/>
                </a:cubicBezTo>
                <a:cubicBezTo>
                  <a:pt x="870030" y="4390931"/>
                  <a:pt x="861483" y="4284829"/>
                  <a:pt x="848667" y="4178727"/>
                </a:cubicBezTo>
                <a:cubicBezTo>
                  <a:pt x="972567" y="4157511"/>
                  <a:pt x="1096466" y="4132045"/>
                  <a:pt x="1220366" y="4098091"/>
                </a:cubicBezTo>
                <a:close/>
                <a:moveTo>
                  <a:pt x="2131680" y="4067077"/>
                </a:moveTo>
                <a:cubicBezTo>
                  <a:pt x="2152760" y="4148924"/>
                  <a:pt x="2169620" y="4235070"/>
                  <a:pt x="2182270" y="4316918"/>
                </a:cubicBezTo>
                <a:cubicBezTo>
                  <a:pt x="2051591" y="4394448"/>
                  <a:pt x="1920912" y="4467680"/>
                  <a:pt x="1790233" y="4532287"/>
                </a:cubicBezTo>
                <a:cubicBezTo>
                  <a:pt x="1781803" y="4437526"/>
                  <a:pt x="1764933" y="4342755"/>
                  <a:pt x="1748073" y="4252301"/>
                </a:cubicBezTo>
                <a:cubicBezTo>
                  <a:pt x="1878752" y="4196300"/>
                  <a:pt x="2005221" y="4136001"/>
                  <a:pt x="2131680" y="4067077"/>
                </a:cubicBezTo>
                <a:close/>
                <a:moveTo>
                  <a:pt x="1624486" y="3974035"/>
                </a:moveTo>
                <a:cubicBezTo>
                  <a:pt x="1649112" y="4064547"/>
                  <a:pt x="1665532" y="4150946"/>
                  <a:pt x="1686055" y="4241459"/>
                </a:cubicBezTo>
                <a:cubicBezTo>
                  <a:pt x="1558805" y="4294939"/>
                  <a:pt x="1435657" y="4336083"/>
                  <a:pt x="1312519" y="4377217"/>
                </a:cubicBezTo>
                <a:cubicBezTo>
                  <a:pt x="1300202" y="4278480"/>
                  <a:pt x="1283781" y="4179743"/>
                  <a:pt x="1267361" y="4085119"/>
                </a:cubicBezTo>
                <a:cubicBezTo>
                  <a:pt x="1386406" y="4052209"/>
                  <a:pt x="1505441" y="4015178"/>
                  <a:pt x="1624486" y="3974035"/>
                </a:cubicBezTo>
                <a:close/>
                <a:moveTo>
                  <a:pt x="377820" y="3896495"/>
                </a:moveTo>
                <a:cubicBezTo>
                  <a:pt x="386279" y="3999549"/>
                  <a:pt x="390509" y="4102604"/>
                  <a:pt x="398968" y="4205658"/>
                </a:cubicBezTo>
                <a:cubicBezTo>
                  <a:pt x="276319" y="4218025"/>
                  <a:pt x="153679" y="4222147"/>
                  <a:pt x="26800" y="4222147"/>
                </a:cubicBezTo>
                <a:cubicBezTo>
                  <a:pt x="26800" y="4114970"/>
                  <a:pt x="26800" y="4011916"/>
                  <a:pt x="26800" y="3912983"/>
                </a:cubicBezTo>
                <a:cubicBezTo>
                  <a:pt x="145220" y="3908861"/>
                  <a:pt x="259400" y="3904739"/>
                  <a:pt x="377820" y="3896495"/>
                </a:cubicBezTo>
                <a:close/>
                <a:moveTo>
                  <a:pt x="775523" y="3849979"/>
                </a:moveTo>
                <a:cubicBezTo>
                  <a:pt x="792382" y="3951890"/>
                  <a:pt x="805022" y="4053792"/>
                  <a:pt x="817663" y="4159943"/>
                </a:cubicBezTo>
                <a:cubicBezTo>
                  <a:pt x="695462" y="4181169"/>
                  <a:pt x="573252" y="4198156"/>
                  <a:pt x="451052" y="4206645"/>
                </a:cubicBezTo>
                <a:cubicBezTo>
                  <a:pt x="442622" y="4100494"/>
                  <a:pt x="438412" y="3994343"/>
                  <a:pt x="429982" y="3892441"/>
                </a:cubicBezTo>
                <a:cubicBezTo>
                  <a:pt x="543753" y="3879703"/>
                  <a:pt x="661743" y="3866965"/>
                  <a:pt x="775523" y="3849979"/>
                </a:cubicBezTo>
                <a:close/>
                <a:moveTo>
                  <a:pt x="2558570" y="3834467"/>
                </a:moveTo>
                <a:cubicBezTo>
                  <a:pt x="2583381" y="3900480"/>
                  <a:pt x="2604060" y="3962371"/>
                  <a:pt x="2616466" y="4028375"/>
                </a:cubicBezTo>
                <a:cubicBezTo>
                  <a:pt x="2488278" y="4119151"/>
                  <a:pt x="2360080" y="4205785"/>
                  <a:pt x="2231892" y="4284175"/>
                </a:cubicBezTo>
                <a:cubicBezTo>
                  <a:pt x="2219487" y="4205785"/>
                  <a:pt x="2202949" y="4127395"/>
                  <a:pt x="2182270" y="4049006"/>
                </a:cubicBezTo>
                <a:cubicBezTo>
                  <a:pt x="2306326" y="3982992"/>
                  <a:pt x="2434514" y="3912856"/>
                  <a:pt x="2558570" y="3834467"/>
                </a:cubicBezTo>
                <a:close/>
                <a:moveTo>
                  <a:pt x="2045808" y="3818965"/>
                </a:moveTo>
                <a:cubicBezTo>
                  <a:pt x="2074751" y="3896348"/>
                  <a:pt x="2099562" y="3973722"/>
                  <a:pt x="2120242" y="4051106"/>
                </a:cubicBezTo>
                <a:cubicBezTo>
                  <a:pt x="1996186" y="4112186"/>
                  <a:pt x="1872130" y="4169203"/>
                  <a:pt x="1743941" y="4222147"/>
                </a:cubicBezTo>
                <a:cubicBezTo>
                  <a:pt x="1727394" y="4132553"/>
                  <a:pt x="1706724" y="4047032"/>
                  <a:pt x="1686045" y="3957438"/>
                </a:cubicBezTo>
                <a:cubicBezTo>
                  <a:pt x="1805970" y="3916705"/>
                  <a:pt x="1925884" y="3871908"/>
                  <a:pt x="2045808" y="3818965"/>
                </a:cubicBezTo>
                <a:close/>
                <a:moveTo>
                  <a:pt x="1147144" y="3787951"/>
                </a:moveTo>
                <a:cubicBezTo>
                  <a:pt x="1167921" y="3882243"/>
                  <a:pt x="1188707" y="3972433"/>
                  <a:pt x="1205333" y="4070828"/>
                </a:cubicBezTo>
                <a:cubicBezTo>
                  <a:pt x="1084793" y="4099527"/>
                  <a:pt x="964254" y="4124123"/>
                  <a:pt x="843714" y="4144617"/>
                </a:cubicBezTo>
                <a:cubicBezTo>
                  <a:pt x="831250" y="4046231"/>
                  <a:pt x="818776" y="3947836"/>
                  <a:pt x="802151" y="3849451"/>
                </a:cubicBezTo>
                <a:cubicBezTo>
                  <a:pt x="918539" y="3833050"/>
                  <a:pt x="1030756" y="3812547"/>
                  <a:pt x="1147144" y="3787951"/>
                </a:cubicBezTo>
                <a:close/>
                <a:moveTo>
                  <a:pt x="1541935" y="3679397"/>
                </a:moveTo>
                <a:cubicBezTo>
                  <a:pt x="1574766" y="3769860"/>
                  <a:pt x="1599401" y="3860313"/>
                  <a:pt x="1624027" y="3955084"/>
                </a:cubicBezTo>
                <a:cubicBezTo>
                  <a:pt x="1504992" y="3993854"/>
                  <a:pt x="1385947" y="4032614"/>
                  <a:pt x="1266912" y="4067077"/>
                </a:cubicBezTo>
                <a:cubicBezTo>
                  <a:pt x="1246379" y="3968008"/>
                  <a:pt x="1225856" y="3868929"/>
                  <a:pt x="1205333" y="3774168"/>
                </a:cubicBezTo>
                <a:cubicBezTo>
                  <a:pt x="1316163" y="3748321"/>
                  <a:pt x="1431105" y="3713859"/>
                  <a:pt x="1541935" y="3679397"/>
                </a:cubicBezTo>
                <a:close/>
                <a:moveTo>
                  <a:pt x="2464815" y="3617369"/>
                </a:moveTo>
                <a:cubicBezTo>
                  <a:pt x="2498955" y="3679084"/>
                  <a:pt x="2528836" y="3744912"/>
                  <a:pt x="2554438" y="3810730"/>
                </a:cubicBezTo>
                <a:cubicBezTo>
                  <a:pt x="2426397" y="3884792"/>
                  <a:pt x="2298365" y="3954723"/>
                  <a:pt x="2170323" y="4020551"/>
                </a:cubicBezTo>
                <a:cubicBezTo>
                  <a:pt x="2148980" y="3942386"/>
                  <a:pt x="2119109" y="3864221"/>
                  <a:pt x="2089228" y="3790168"/>
                </a:cubicBezTo>
                <a:cubicBezTo>
                  <a:pt x="2213001" y="3736677"/>
                  <a:pt x="2341042" y="3679084"/>
                  <a:pt x="2464815" y="3617369"/>
                </a:cubicBezTo>
                <a:close/>
                <a:moveTo>
                  <a:pt x="1941845" y="3555340"/>
                </a:moveTo>
                <a:cubicBezTo>
                  <a:pt x="1979668" y="3629774"/>
                  <a:pt x="2013290" y="3708349"/>
                  <a:pt x="2042712" y="3786915"/>
                </a:cubicBezTo>
                <a:cubicBezTo>
                  <a:pt x="1920834" y="3836538"/>
                  <a:pt x="1798946" y="3882028"/>
                  <a:pt x="1677059" y="3927509"/>
                </a:cubicBezTo>
                <a:cubicBezTo>
                  <a:pt x="1651846" y="3840669"/>
                  <a:pt x="1626625" y="3753830"/>
                  <a:pt x="1593003" y="3666991"/>
                </a:cubicBezTo>
                <a:cubicBezTo>
                  <a:pt x="1710681" y="3633916"/>
                  <a:pt x="1824168" y="3596699"/>
                  <a:pt x="1941845" y="3555340"/>
                </a:cubicBezTo>
                <a:close/>
                <a:moveTo>
                  <a:pt x="357366" y="3539838"/>
                </a:moveTo>
                <a:cubicBezTo>
                  <a:pt x="366069" y="3644045"/>
                  <a:pt x="374763" y="3743915"/>
                  <a:pt x="383466" y="3852469"/>
                </a:cubicBezTo>
                <a:cubicBezTo>
                  <a:pt x="266023" y="3856807"/>
                  <a:pt x="144233" y="3861153"/>
                  <a:pt x="26800" y="3865490"/>
                </a:cubicBezTo>
                <a:cubicBezTo>
                  <a:pt x="26800" y="3756946"/>
                  <a:pt x="26800" y="3652729"/>
                  <a:pt x="26800" y="3552869"/>
                </a:cubicBezTo>
                <a:cubicBezTo>
                  <a:pt x="135539" y="3548522"/>
                  <a:pt x="248626" y="3548522"/>
                  <a:pt x="357366" y="3539838"/>
                </a:cubicBezTo>
                <a:close/>
                <a:moveTo>
                  <a:pt x="720957" y="3508824"/>
                </a:moveTo>
                <a:cubicBezTo>
                  <a:pt x="737681" y="3600675"/>
                  <a:pt x="754413" y="3696706"/>
                  <a:pt x="771137" y="3796908"/>
                </a:cubicBezTo>
                <a:cubicBezTo>
                  <a:pt x="654045" y="3813602"/>
                  <a:pt x="541144" y="3826125"/>
                  <a:pt x="428244" y="3834476"/>
                </a:cubicBezTo>
                <a:cubicBezTo>
                  <a:pt x="419872" y="3734274"/>
                  <a:pt x="407330" y="3634082"/>
                  <a:pt x="398968" y="3538051"/>
                </a:cubicBezTo>
                <a:cubicBezTo>
                  <a:pt x="507688" y="3529699"/>
                  <a:pt x="612228" y="3521347"/>
                  <a:pt x="720957" y="3508824"/>
                </a:cubicBezTo>
                <a:close/>
                <a:moveTo>
                  <a:pt x="1066097" y="3462298"/>
                </a:moveTo>
                <a:cubicBezTo>
                  <a:pt x="1096124" y="3554960"/>
                  <a:pt x="1121864" y="3647621"/>
                  <a:pt x="1143305" y="3740282"/>
                </a:cubicBezTo>
                <a:cubicBezTo>
                  <a:pt x="1027503" y="3765552"/>
                  <a:pt x="911691" y="3786612"/>
                  <a:pt x="791591" y="3803453"/>
                </a:cubicBezTo>
                <a:cubicBezTo>
                  <a:pt x="778726" y="3702371"/>
                  <a:pt x="757285" y="3605500"/>
                  <a:pt x="740123" y="3512839"/>
                </a:cubicBezTo>
                <a:cubicBezTo>
                  <a:pt x="847358" y="3500209"/>
                  <a:pt x="958872" y="3483359"/>
                  <a:pt x="1066097" y="3462298"/>
                </a:cubicBezTo>
                <a:close/>
                <a:moveTo>
                  <a:pt x="2324358" y="3400270"/>
                </a:moveTo>
                <a:cubicBezTo>
                  <a:pt x="2370454" y="3463715"/>
                  <a:pt x="2412369" y="3531379"/>
                  <a:pt x="2445894" y="3594814"/>
                </a:cubicBezTo>
                <a:cubicBezTo>
                  <a:pt x="2324358" y="3658248"/>
                  <a:pt x="2202812" y="3717463"/>
                  <a:pt x="2081267" y="3772439"/>
                </a:cubicBezTo>
                <a:cubicBezTo>
                  <a:pt x="2051933" y="3692085"/>
                  <a:pt x="2018408" y="3615962"/>
                  <a:pt x="1980683" y="3539838"/>
                </a:cubicBezTo>
                <a:cubicBezTo>
                  <a:pt x="2093848" y="3497542"/>
                  <a:pt x="2211193" y="3451026"/>
                  <a:pt x="2324358" y="3400270"/>
                </a:cubicBezTo>
                <a:close/>
                <a:moveTo>
                  <a:pt x="1431486" y="3384768"/>
                </a:moveTo>
                <a:cubicBezTo>
                  <a:pt x="1464649" y="3472135"/>
                  <a:pt x="1501954" y="3555350"/>
                  <a:pt x="1530975" y="3642717"/>
                </a:cubicBezTo>
                <a:cubicBezTo>
                  <a:pt x="1419051" y="3671836"/>
                  <a:pt x="1302976" y="3700965"/>
                  <a:pt x="1191042" y="3725922"/>
                </a:cubicBezTo>
                <a:cubicBezTo>
                  <a:pt x="1166172" y="3634394"/>
                  <a:pt x="1141302" y="3542867"/>
                  <a:pt x="1112281" y="3451339"/>
                </a:cubicBezTo>
                <a:cubicBezTo>
                  <a:pt x="1220063" y="3434694"/>
                  <a:pt x="1323704" y="3409736"/>
                  <a:pt x="1431486" y="3384768"/>
                </a:cubicBezTo>
                <a:close/>
                <a:moveTo>
                  <a:pt x="1788367" y="3291726"/>
                </a:moveTo>
                <a:cubicBezTo>
                  <a:pt x="1834600" y="3367537"/>
                  <a:pt x="1876633" y="3447568"/>
                  <a:pt x="1918655" y="3523379"/>
                </a:cubicBezTo>
                <a:cubicBezTo>
                  <a:pt x="1800978" y="3565490"/>
                  <a:pt x="1687501" y="3603400"/>
                  <a:pt x="1574024" y="3632880"/>
                </a:cubicBezTo>
                <a:cubicBezTo>
                  <a:pt x="1540402" y="3548649"/>
                  <a:pt x="1506769" y="3464408"/>
                  <a:pt x="1468947" y="3380177"/>
                </a:cubicBezTo>
                <a:cubicBezTo>
                  <a:pt x="1574024" y="3354907"/>
                  <a:pt x="1679090" y="3325426"/>
                  <a:pt x="1788367" y="3291726"/>
                </a:cubicBezTo>
                <a:close/>
                <a:moveTo>
                  <a:pt x="318615" y="3229698"/>
                </a:moveTo>
                <a:cubicBezTo>
                  <a:pt x="331304" y="3325143"/>
                  <a:pt x="339763" y="3416447"/>
                  <a:pt x="352452" y="3516043"/>
                </a:cubicBezTo>
                <a:cubicBezTo>
                  <a:pt x="242492" y="3520185"/>
                  <a:pt x="136760" y="3524336"/>
                  <a:pt x="31030" y="3524336"/>
                </a:cubicBezTo>
                <a:cubicBezTo>
                  <a:pt x="26800" y="3428891"/>
                  <a:pt x="26800" y="3333446"/>
                  <a:pt x="26800" y="3238001"/>
                </a:cubicBezTo>
                <a:cubicBezTo>
                  <a:pt x="124072" y="3238001"/>
                  <a:pt x="221343" y="3238001"/>
                  <a:pt x="318615" y="3229698"/>
                </a:cubicBezTo>
                <a:close/>
                <a:moveTo>
                  <a:pt x="649659" y="3214186"/>
                </a:moveTo>
                <a:cubicBezTo>
                  <a:pt x="670895" y="3302979"/>
                  <a:pt x="692122" y="3391782"/>
                  <a:pt x="709109" y="3480575"/>
                </a:cubicBezTo>
                <a:cubicBezTo>
                  <a:pt x="602958" y="3492678"/>
                  <a:pt x="496807" y="3504790"/>
                  <a:pt x="386406" y="3508824"/>
                </a:cubicBezTo>
                <a:cubicBezTo>
                  <a:pt x="377918" y="3415997"/>
                  <a:pt x="365180" y="3323160"/>
                  <a:pt x="352442" y="3234367"/>
                </a:cubicBezTo>
                <a:cubicBezTo>
                  <a:pt x="450095" y="3230333"/>
                  <a:pt x="552007" y="3222265"/>
                  <a:pt x="649659" y="3214186"/>
                </a:cubicBezTo>
                <a:close/>
                <a:moveTo>
                  <a:pt x="2148921" y="3167670"/>
                </a:moveTo>
                <a:cubicBezTo>
                  <a:pt x="2208478" y="3236770"/>
                  <a:pt x="2259526" y="3301543"/>
                  <a:pt x="2306326" y="3370634"/>
                </a:cubicBezTo>
                <a:cubicBezTo>
                  <a:pt x="2191462" y="3422454"/>
                  <a:pt x="2076597" y="3465639"/>
                  <a:pt x="1957484" y="3508824"/>
                </a:cubicBezTo>
                <a:cubicBezTo>
                  <a:pt x="1919193" y="3431099"/>
                  <a:pt x="1872403" y="3353364"/>
                  <a:pt x="1825604" y="3275628"/>
                </a:cubicBezTo>
                <a:cubicBezTo>
                  <a:pt x="1931959" y="3245405"/>
                  <a:pt x="2042565" y="3206538"/>
                  <a:pt x="2148921" y="3167670"/>
                </a:cubicBezTo>
                <a:close/>
                <a:moveTo>
                  <a:pt x="964381" y="3167670"/>
                </a:moveTo>
                <a:cubicBezTo>
                  <a:pt x="993011" y="3255682"/>
                  <a:pt x="1025725" y="3343703"/>
                  <a:pt x="1050263" y="3431714"/>
                </a:cubicBezTo>
                <a:cubicBezTo>
                  <a:pt x="948019" y="3452667"/>
                  <a:pt x="845775" y="3465239"/>
                  <a:pt x="739439" y="3477810"/>
                </a:cubicBezTo>
                <a:cubicBezTo>
                  <a:pt x="723077" y="3385608"/>
                  <a:pt x="702632" y="3293406"/>
                  <a:pt x="678095" y="3201204"/>
                </a:cubicBezTo>
                <a:cubicBezTo>
                  <a:pt x="772162" y="3192823"/>
                  <a:pt x="866220" y="3180242"/>
                  <a:pt x="964381" y="3167670"/>
                </a:cubicBezTo>
                <a:close/>
                <a:moveTo>
                  <a:pt x="1298531" y="3121154"/>
                </a:moveTo>
                <a:cubicBezTo>
                  <a:pt x="1341257" y="3199729"/>
                  <a:pt x="1383983" y="3282427"/>
                  <a:pt x="1422431" y="3365134"/>
                </a:cubicBezTo>
                <a:cubicBezTo>
                  <a:pt x="1315626" y="3389945"/>
                  <a:pt x="1208810" y="3410625"/>
                  <a:pt x="1097726" y="3431294"/>
                </a:cubicBezTo>
                <a:cubicBezTo>
                  <a:pt x="1067826" y="3340323"/>
                  <a:pt x="1037916" y="3253484"/>
                  <a:pt x="1003737" y="3170776"/>
                </a:cubicBezTo>
                <a:cubicBezTo>
                  <a:pt x="1102005" y="3154239"/>
                  <a:pt x="1200263" y="3137701"/>
                  <a:pt x="1298531" y="3121154"/>
                </a:cubicBezTo>
                <a:close/>
                <a:moveTo>
                  <a:pt x="1622113" y="3043614"/>
                </a:moveTo>
                <a:cubicBezTo>
                  <a:pt x="1677264" y="3114863"/>
                  <a:pt x="1732424" y="3190303"/>
                  <a:pt x="1779087" y="3265743"/>
                </a:cubicBezTo>
                <a:cubicBezTo>
                  <a:pt x="1673024" y="3299277"/>
                  <a:pt x="1562721" y="3324420"/>
                  <a:pt x="1456659" y="3353754"/>
                </a:cubicBezTo>
                <a:cubicBezTo>
                  <a:pt x="1418475" y="3269933"/>
                  <a:pt x="1376052" y="3186112"/>
                  <a:pt x="1329379" y="3106482"/>
                </a:cubicBezTo>
                <a:cubicBezTo>
                  <a:pt x="1426964" y="3085529"/>
                  <a:pt x="1524538" y="3064577"/>
                  <a:pt x="1622113" y="3043614"/>
                </a:cubicBezTo>
                <a:close/>
                <a:moveTo>
                  <a:pt x="3118053" y="3028102"/>
                </a:moveTo>
                <a:cubicBezTo>
                  <a:pt x="3195154" y="3049319"/>
                  <a:pt x="3272254" y="3066286"/>
                  <a:pt x="3345291" y="3079014"/>
                </a:cubicBezTo>
                <a:cubicBezTo>
                  <a:pt x="3272254" y="3214772"/>
                  <a:pt x="3187036" y="3346291"/>
                  <a:pt x="3097755" y="3477810"/>
                </a:cubicBezTo>
                <a:cubicBezTo>
                  <a:pt x="3036889" y="3465082"/>
                  <a:pt x="2971960" y="3443876"/>
                  <a:pt x="2911094" y="3418420"/>
                </a:cubicBezTo>
                <a:cubicBezTo>
                  <a:pt x="2984141" y="3286901"/>
                  <a:pt x="3057178" y="3159621"/>
                  <a:pt x="3118053" y="3028102"/>
                </a:cubicBezTo>
                <a:close/>
                <a:moveTo>
                  <a:pt x="2868573" y="2950572"/>
                </a:moveTo>
                <a:cubicBezTo>
                  <a:pt x="2943388" y="2980179"/>
                  <a:pt x="3022364" y="3009787"/>
                  <a:pt x="3097179" y="3030925"/>
                </a:cubicBezTo>
                <a:cubicBezTo>
                  <a:pt x="3034828" y="3157804"/>
                  <a:pt x="2964175" y="3288913"/>
                  <a:pt x="2885199" y="3415782"/>
                </a:cubicBezTo>
                <a:cubicBezTo>
                  <a:pt x="2822849" y="3390414"/>
                  <a:pt x="2756347" y="3360807"/>
                  <a:pt x="2693996" y="3322740"/>
                </a:cubicBezTo>
                <a:cubicBezTo>
                  <a:pt x="2756347" y="3200101"/>
                  <a:pt x="2814536" y="3077451"/>
                  <a:pt x="2868573" y="2950572"/>
                </a:cubicBezTo>
                <a:close/>
                <a:moveTo>
                  <a:pt x="1945997" y="2950572"/>
                </a:moveTo>
                <a:cubicBezTo>
                  <a:pt x="2013466" y="3020463"/>
                  <a:pt x="2076715" y="3085988"/>
                  <a:pt x="2135754" y="3155880"/>
                </a:cubicBezTo>
                <a:cubicBezTo>
                  <a:pt x="2026115" y="3195197"/>
                  <a:pt x="1920697" y="3230138"/>
                  <a:pt x="1815269" y="3260712"/>
                </a:cubicBezTo>
                <a:cubicBezTo>
                  <a:pt x="1764670" y="3186454"/>
                  <a:pt x="1714070" y="3107830"/>
                  <a:pt x="1655031" y="3033572"/>
                </a:cubicBezTo>
                <a:cubicBezTo>
                  <a:pt x="1752020" y="3007364"/>
                  <a:pt x="1849008" y="2981156"/>
                  <a:pt x="1945997" y="2950572"/>
                </a:cubicBezTo>
                <a:close/>
                <a:moveTo>
                  <a:pt x="283557" y="2935060"/>
                </a:moveTo>
                <a:cubicBezTo>
                  <a:pt x="296178" y="3026715"/>
                  <a:pt x="308808" y="3114199"/>
                  <a:pt x="321438" y="3205854"/>
                </a:cubicBezTo>
                <a:cubicBezTo>
                  <a:pt x="224626" y="3210025"/>
                  <a:pt x="127813" y="3214186"/>
                  <a:pt x="31010" y="3214186"/>
                </a:cubicBezTo>
                <a:cubicBezTo>
                  <a:pt x="31010" y="3122531"/>
                  <a:pt x="31010" y="3030886"/>
                  <a:pt x="26800" y="2943392"/>
                </a:cubicBezTo>
                <a:cubicBezTo>
                  <a:pt x="115192" y="2943392"/>
                  <a:pt x="199375" y="2939231"/>
                  <a:pt x="283557" y="2935060"/>
                </a:cubicBezTo>
                <a:close/>
                <a:moveTo>
                  <a:pt x="576105" y="2919558"/>
                </a:moveTo>
                <a:cubicBezTo>
                  <a:pt x="601150" y="3001660"/>
                  <a:pt x="626206" y="3087854"/>
                  <a:pt x="647080" y="3178161"/>
                </a:cubicBezTo>
                <a:cubicBezTo>
                  <a:pt x="551049" y="3186376"/>
                  <a:pt x="455028" y="3194582"/>
                  <a:pt x="363178" y="3198684"/>
                </a:cubicBezTo>
                <a:cubicBezTo>
                  <a:pt x="350655" y="3108377"/>
                  <a:pt x="338132" y="3018080"/>
                  <a:pt x="321428" y="2931876"/>
                </a:cubicBezTo>
                <a:cubicBezTo>
                  <a:pt x="409098" y="2927773"/>
                  <a:pt x="492606" y="2923661"/>
                  <a:pt x="576105" y="2919558"/>
                </a:cubicBezTo>
                <a:close/>
                <a:moveTo>
                  <a:pt x="853541" y="2888544"/>
                </a:moveTo>
                <a:cubicBezTo>
                  <a:pt x="890865" y="2973947"/>
                  <a:pt x="924048" y="3059351"/>
                  <a:pt x="957221" y="3149023"/>
                </a:cubicBezTo>
                <a:cubicBezTo>
                  <a:pt x="865986" y="3161839"/>
                  <a:pt x="770590" y="3174645"/>
                  <a:pt x="675203" y="3183182"/>
                </a:cubicBezTo>
                <a:cubicBezTo>
                  <a:pt x="650324" y="3093510"/>
                  <a:pt x="625434" y="3003838"/>
                  <a:pt x="600555" y="2914166"/>
                </a:cubicBezTo>
                <a:cubicBezTo>
                  <a:pt x="683496" y="2909897"/>
                  <a:pt x="770590" y="2901360"/>
                  <a:pt x="853541" y="2888544"/>
                </a:cubicBezTo>
                <a:close/>
                <a:moveTo>
                  <a:pt x="1138567" y="2857530"/>
                </a:moveTo>
                <a:cubicBezTo>
                  <a:pt x="1189499" y="2934396"/>
                  <a:pt x="1236181" y="3011252"/>
                  <a:pt x="1282863" y="3088118"/>
                </a:cubicBezTo>
                <a:cubicBezTo>
                  <a:pt x="1185249" y="3108338"/>
                  <a:pt x="1087636" y="3120480"/>
                  <a:pt x="990022" y="3136656"/>
                </a:cubicBezTo>
                <a:cubicBezTo>
                  <a:pt x="956078" y="3051712"/>
                  <a:pt x="917874" y="2970802"/>
                  <a:pt x="879681" y="2889892"/>
                </a:cubicBezTo>
                <a:cubicBezTo>
                  <a:pt x="964566" y="2881804"/>
                  <a:pt x="1049442" y="2869672"/>
                  <a:pt x="1138567" y="2857530"/>
                </a:cubicBezTo>
                <a:close/>
                <a:moveTo>
                  <a:pt x="2616466" y="2842018"/>
                </a:moveTo>
                <a:cubicBezTo>
                  <a:pt x="2692590" y="2883191"/>
                  <a:pt x="2768713" y="2916129"/>
                  <a:pt x="2849066" y="2944946"/>
                </a:cubicBezTo>
                <a:cubicBezTo>
                  <a:pt x="2794091" y="3068455"/>
                  <a:pt x="2734876" y="3187841"/>
                  <a:pt x="2675671" y="3307228"/>
                </a:cubicBezTo>
                <a:cubicBezTo>
                  <a:pt x="2608007" y="3270178"/>
                  <a:pt x="2544562" y="3233127"/>
                  <a:pt x="2476898" y="3187841"/>
                </a:cubicBezTo>
                <a:cubicBezTo>
                  <a:pt x="2527654" y="3072567"/>
                  <a:pt x="2574170" y="2957293"/>
                  <a:pt x="2616466" y="2842018"/>
                </a:cubicBezTo>
                <a:close/>
                <a:moveTo>
                  <a:pt x="1427237" y="2795502"/>
                </a:moveTo>
                <a:cubicBezTo>
                  <a:pt x="1494686" y="2873501"/>
                  <a:pt x="1553706" y="2947153"/>
                  <a:pt x="1608505" y="3025152"/>
                </a:cubicBezTo>
                <a:cubicBezTo>
                  <a:pt x="1515766" y="3046818"/>
                  <a:pt x="1418807" y="3068474"/>
                  <a:pt x="1321848" y="3090140"/>
                </a:cubicBezTo>
                <a:cubicBezTo>
                  <a:pt x="1275478" y="3003486"/>
                  <a:pt x="1224899" y="2921160"/>
                  <a:pt x="1174309" y="2843171"/>
                </a:cubicBezTo>
                <a:cubicBezTo>
                  <a:pt x="1258618" y="2830169"/>
                  <a:pt x="1342928" y="2812840"/>
                  <a:pt x="1427237" y="2795502"/>
                </a:cubicBezTo>
                <a:close/>
                <a:moveTo>
                  <a:pt x="1712937" y="2748986"/>
                </a:moveTo>
                <a:cubicBezTo>
                  <a:pt x="1793769" y="2809822"/>
                  <a:pt x="1866093" y="2874712"/>
                  <a:pt x="1934158" y="2939612"/>
                </a:cubicBezTo>
                <a:cubicBezTo>
                  <a:pt x="1836310" y="2963945"/>
                  <a:pt x="1738471" y="2988277"/>
                  <a:pt x="1640623" y="3012610"/>
                </a:cubicBezTo>
                <a:cubicBezTo>
                  <a:pt x="1585316" y="2939612"/>
                  <a:pt x="1521500" y="2870658"/>
                  <a:pt x="1453435" y="2801714"/>
                </a:cubicBezTo>
                <a:cubicBezTo>
                  <a:pt x="1542775" y="2785490"/>
                  <a:pt x="1627856" y="2765211"/>
                  <a:pt x="1712937" y="2748986"/>
                </a:cubicBezTo>
                <a:close/>
                <a:moveTo>
                  <a:pt x="2352256" y="2686948"/>
                </a:moveTo>
                <a:cubicBezTo>
                  <a:pt x="2429991" y="2737557"/>
                  <a:pt x="2507727" y="2779716"/>
                  <a:pt x="2585452" y="2821886"/>
                </a:cubicBezTo>
                <a:cubicBezTo>
                  <a:pt x="2542267" y="2935744"/>
                  <a:pt x="2494764" y="3053822"/>
                  <a:pt x="2447261" y="3167670"/>
                </a:cubicBezTo>
                <a:cubicBezTo>
                  <a:pt x="2378171" y="3121291"/>
                  <a:pt x="2313398" y="3070682"/>
                  <a:pt x="2244298" y="3011653"/>
                </a:cubicBezTo>
                <a:cubicBezTo>
                  <a:pt x="2283165" y="2906224"/>
                  <a:pt x="2322033" y="2796586"/>
                  <a:pt x="2352256" y="2686948"/>
                </a:cubicBezTo>
                <a:close/>
                <a:moveTo>
                  <a:pt x="234237" y="2655934"/>
                </a:moveTo>
                <a:cubicBezTo>
                  <a:pt x="246438" y="2739628"/>
                  <a:pt x="262712" y="2827503"/>
                  <a:pt x="274912" y="2915377"/>
                </a:cubicBezTo>
                <a:cubicBezTo>
                  <a:pt x="193563" y="2915377"/>
                  <a:pt x="112213" y="2919558"/>
                  <a:pt x="26800" y="2919558"/>
                </a:cubicBezTo>
                <a:cubicBezTo>
                  <a:pt x="26800" y="2831683"/>
                  <a:pt x="26800" y="2743809"/>
                  <a:pt x="26800" y="2660124"/>
                </a:cubicBezTo>
                <a:cubicBezTo>
                  <a:pt x="95949" y="2660124"/>
                  <a:pt x="165088" y="2655934"/>
                  <a:pt x="234237" y="2655934"/>
                </a:cubicBezTo>
                <a:close/>
                <a:moveTo>
                  <a:pt x="486550" y="2640432"/>
                </a:moveTo>
                <a:cubicBezTo>
                  <a:pt x="515601" y="2722817"/>
                  <a:pt x="540500" y="2805202"/>
                  <a:pt x="569550" y="2891699"/>
                </a:cubicBezTo>
                <a:cubicBezTo>
                  <a:pt x="482398" y="2895821"/>
                  <a:pt x="399408" y="2899943"/>
                  <a:pt x="316408" y="2904056"/>
                </a:cubicBezTo>
                <a:cubicBezTo>
                  <a:pt x="303963" y="2817558"/>
                  <a:pt x="287357" y="2735174"/>
                  <a:pt x="274912" y="2652789"/>
                </a:cubicBezTo>
                <a:cubicBezTo>
                  <a:pt x="345458" y="2648676"/>
                  <a:pt x="416004" y="2644554"/>
                  <a:pt x="486550" y="2640432"/>
                </a:cubicBezTo>
                <a:close/>
                <a:moveTo>
                  <a:pt x="715116" y="2624930"/>
                </a:moveTo>
                <a:cubicBezTo>
                  <a:pt x="759893" y="2703192"/>
                  <a:pt x="796534" y="2785577"/>
                  <a:pt x="833165" y="2867962"/>
                </a:cubicBezTo>
                <a:cubicBezTo>
                  <a:pt x="751756" y="2876197"/>
                  <a:pt x="670339" y="2884441"/>
                  <a:pt x="588921" y="2888554"/>
                </a:cubicBezTo>
                <a:cubicBezTo>
                  <a:pt x="564500" y="2806169"/>
                  <a:pt x="536006" y="2723794"/>
                  <a:pt x="507513" y="2641409"/>
                </a:cubicBezTo>
                <a:cubicBezTo>
                  <a:pt x="576710" y="2637286"/>
                  <a:pt x="645918" y="2633174"/>
                  <a:pt x="715116" y="2624930"/>
                </a:cubicBezTo>
                <a:close/>
                <a:moveTo>
                  <a:pt x="959800" y="2593916"/>
                </a:moveTo>
                <a:cubicBezTo>
                  <a:pt x="1020108" y="2672178"/>
                  <a:pt x="1076100" y="2746329"/>
                  <a:pt x="1127793" y="2824592"/>
                </a:cubicBezTo>
                <a:cubicBezTo>
                  <a:pt x="1041647" y="2836948"/>
                  <a:pt x="955492" y="2845183"/>
                  <a:pt x="869336" y="2857540"/>
                </a:cubicBezTo>
                <a:cubicBezTo>
                  <a:pt x="830576" y="2775155"/>
                  <a:pt x="787498" y="2696892"/>
                  <a:pt x="740113" y="2618629"/>
                </a:cubicBezTo>
                <a:cubicBezTo>
                  <a:pt x="813345" y="2610395"/>
                  <a:pt x="886567" y="2602160"/>
                  <a:pt x="959800" y="2593916"/>
                </a:cubicBezTo>
                <a:close/>
                <a:moveTo>
                  <a:pt x="3318594" y="2593906"/>
                </a:moveTo>
                <a:cubicBezTo>
                  <a:pt x="3410200" y="2610766"/>
                  <a:pt x="3501807" y="2623416"/>
                  <a:pt x="3593413" y="2631846"/>
                </a:cubicBezTo>
                <a:cubicBezTo>
                  <a:pt x="3530955" y="2766744"/>
                  <a:pt x="3460165" y="2897423"/>
                  <a:pt x="3385213" y="3028102"/>
                </a:cubicBezTo>
                <a:cubicBezTo>
                  <a:pt x="3301939" y="3015462"/>
                  <a:pt x="3222817" y="2998592"/>
                  <a:pt x="3143704" y="2977522"/>
                </a:cubicBezTo>
                <a:cubicBezTo>
                  <a:pt x="3210333" y="2851054"/>
                  <a:pt x="3268620" y="2720375"/>
                  <a:pt x="3318594" y="2593906"/>
                </a:cubicBezTo>
                <a:close/>
                <a:moveTo>
                  <a:pt x="1201758" y="2562902"/>
                </a:moveTo>
                <a:cubicBezTo>
                  <a:pt x="1277129" y="2635186"/>
                  <a:pt x="1344119" y="2707471"/>
                  <a:pt x="1406919" y="2779756"/>
                </a:cubicBezTo>
                <a:cubicBezTo>
                  <a:pt x="1323186" y="2796762"/>
                  <a:pt x="1239443" y="2813768"/>
                  <a:pt x="1155701" y="2826526"/>
                </a:cubicBezTo>
                <a:cubicBezTo>
                  <a:pt x="1101272" y="2745743"/>
                  <a:pt x="1046844" y="2669209"/>
                  <a:pt x="988225" y="2592665"/>
                </a:cubicBezTo>
                <a:cubicBezTo>
                  <a:pt x="1059406" y="2584167"/>
                  <a:pt x="1130587" y="2571410"/>
                  <a:pt x="1201758" y="2562902"/>
                </a:cubicBezTo>
                <a:close/>
                <a:moveTo>
                  <a:pt x="1444839" y="2531888"/>
                </a:moveTo>
                <a:cubicBezTo>
                  <a:pt x="1530692" y="2598057"/>
                  <a:pt x="1612461" y="2664217"/>
                  <a:pt x="1686045" y="2726245"/>
                </a:cubicBezTo>
                <a:cubicBezTo>
                  <a:pt x="1604286" y="2746925"/>
                  <a:pt x="1522516" y="2763462"/>
                  <a:pt x="1440746" y="2780000"/>
                </a:cubicBezTo>
                <a:cubicBezTo>
                  <a:pt x="1375339" y="2709708"/>
                  <a:pt x="1309931" y="2639406"/>
                  <a:pt x="1236337" y="2569104"/>
                </a:cubicBezTo>
                <a:cubicBezTo>
                  <a:pt x="1305838" y="2556699"/>
                  <a:pt x="1375339" y="2544293"/>
                  <a:pt x="1444839" y="2531888"/>
                </a:cubicBezTo>
                <a:close/>
                <a:moveTo>
                  <a:pt x="3025343" y="2531878"/>
                </a:moveTo>
                <a:cubicBezTo>
                  <a:pt x="3115064" y="2553094"/>
                  <a:pt x="3204785" y="2574301"/>
                  <a:pt x="3298775" y="2591278"/>
                </a:cubicBezTo>
                <a:cubicBezTo>
                  <a:pt x="3243233" y="2722797"/>
                  <a:pt x="3183422" y="2850067"/>
                  <a:pt x="3119333" y="2981586"/>
                </a:cubicBezTo>
                <a:cubicBezTo>
                  <a:pt x="3038159" y="2960379"/>
                  <a:pt x="2956985" y="2934923"/>
                  <a:pt x="2880080" y="2905218"/>
                </a:cubicBezTo>
                <a:cubicBezTo>
                  <a:pt x="2931354" y="2777948"/>
                  <a:pt x="2982617" y="2654918"/>
                  <a:pt x="3025343" y="2531878"/>
                </a:cubicBezTo>
                <a:close/>
                <a:moveTo>
                  <a:pt x="2121551" y="2516376"/>
                </a:moveTo>
                <a:cubicBezTo>
                  <a:pt x="2192097" y="2574897"/>
                  <a:pt x="2266794" y="2625066"/>
                  <a:pt x="2337340" y="2675226"/>
                </a:cubicBezTo>
                <a:cubicBezTo>
                  <a:pt x="2308289" y="2783907"/>
                  <a:pt x="2275097" y="2888417"/>
                  <a:pt x="2237743" y="2997098"/>
                </a:cubicBezTo>
                <a:cubicBezTo>
                  <a:pt x="2171349" y="2938577"/>
                  <a:pt x="2109096" y="2875875"/>
                  <a:pt x="2042702" y="2808992"/>
                </a:cubicBezTo>
                <a:cubicBezTo>
                  <a:pt x="2071752" y="2712843"/>
                  <a:pt x="2096651" y="2612524"/>
                  <a:pt x="2121551" y="2516376"/>
                </a:cubicBezTo>
                <a:close/>
                <a:moveTo>
                  <a:pt x="2744879" y="2438836"/>
                </a:moveTo>
                <a:cubicBezTo>
                  <a:pt x="2832685" y="2467984"/>
                  <a:pt x="2916320" y="2497132"/>
                  <a:pt x="3004136" y="2522119"/>
                </a:cubicBezTo>
                <a:cubicBezTo>
                  <a:pt x="2962319" y="2642874"/>
                  <a:pt x="2916320" y="2767790"/>
                  <a:pt x="2866141" y="2888544"/>
                </a:cubicBezTo>
                <a:cubicBezTo>
                  <a:pt x="2786687" y="2859396"/>
                  <a:pt x="2711423" y="2826086"/>
                  <a:pt x="2631968" y="2788615"/>
                </a:cubicBezTo>
                <a:cubicBezTo>
                  <a:pt x="2673786" y="2672022"/>
                  <a:pt x="2711423" y="2555429"/>
                  <a:pt x="2744879" y="2438836"/>
                </a:cubicBezTo>
                <a:close/>
                <a:moveTo>
                  <a:pt x="382958" y="2376808"/>
                </a:moveTo>
                <a:cubicBezTo>
                  <a:pt x="416981" y="2452502"/>
                  <a:pt x="446745" y="2532405"/>
                  <a:pt x="476508" y="2616509"/>
                </a:cubicBezTo>
                <a:cubicBezTo>
                  <a:pt x="404224" y="2620720"/>
                  <a:pt x="336188" y="2624920"/>
                  <a:pt x="263903" y="2624920"/>
                </a:cubicBezTo>
                <a:cubicBezTo>
                  <a:pt x="246897" y="2540816"/>
                  <a:pt x="229891" y="2460912"/>
                  <a:pt x="212884" y="2381018"/>
                </a:cubicBezTo>
                <a:cubicBezTo>
                  <a:pt x="268162" y="2381018"/>
                  <a:pt x="327690" y="2376808"/>
                  <a:pt x="382958" y="2376808"/>
                </a:cubicBezTo>
                <a:close/>
                <a:moveTo>
                  <a:pt x="26800" y="2376808"/>
                </a:moveTo>
                <a:cubicBezTo>
                  <a:pt x="78190" y="2376808"/>
                  <a:pt x="133527" y="2376808"/>
                  <a:pt x="184918" y="2376808"/>
                </a:cubicBezTo>
                <a:cubicBezTo>
                  <a:pt x="200723" y="2456712"/>
                  <a:pt x="216537" y="2536615"/>
                  <a:pt x="228396" y="2620720"/>
                </a:cubicBezTo>
                <a:cubicBezTo>
                  <a:pt x="161201" y="2624920"/>
                  <a:pt x="97951" y="2624920"/>
                  <a:pt x="30756" y="2624920"/>
                </a:cubicBezTo>
                <a:cubicBezTo>
                  <a:pt x="26800" y="2540816"/>
                  <a:pt x="26800" y="2456712"/>
                  <a:pt x="26800" y="2376808"/>
                </a:cubicBezTo>
                <a:close/>
                <a:moveTo>
                  <a:pt x="573145" y="2361306"/>
                </a:moveTo>
                <a:cubicBezTo>
                  <a:pt x="619876" y="2435739"/>
                  <a:pt x="666617" y="2514315"/>
                  <a:pt x="709099" y="2592880"/>
                </a:cubicBezTo>
                <a:cubicBezTo>
                  <a:pt x="641122" y="2597012"/>
                  <a:pt x="568896" y="2605286"/>
                  <a:pt x="496670" y="2609418"/>
                </a:cubicBezTo>
                <a:cubicBezTo>
                  <a:pt x="466935" y="2526720"/>
                  <a:pt x="432942" y="2448145"/>
                  <a:pt x="398959" y="2369579"/>
                </a:cubicBezTo>
                <a:cubicBezTo>
                  <a:pt x="458437" y="2369579"/>
                  <a:pt x="513666" y="2365447"/>
                  <a:pt x="573145" y="2361306"/>
                </a:cubicBezTo>
                <a:close/>
                <a:moveTo>
                  <a:pt x="754882" y="2345804"/>
                </a:moveTo>
                <a:cubicBezTo>
                  <a:pt x="822820" y="2418528"/>
                  <a:pt x="886509" y="2495530"/>
                  <a:pt x="941709" y="2572533"/>
                </a:cubicBezTo>
                <a:cubicBezTo>
                  <a:pt x="873771" y="2581080"/>
                  <a:pt x="801594" y="2589637"/>
                  <a:pt x="729407" y="2593916"/>
                </a:cubicBezTo>
                <a:cubicBezTo>
                  <a:pt x="682695" y="2516913"/>
                  <a:pt x="635994" y="2435642"/>
                  <a:pt x="585043" y="2358639"/>
                </a:cubicBezTo>
                <a:cubicBezTo>
                  <a:pt x="640243" y="2354360"/>
                  <a:pt x="699682" y="2350082"/>
                  <a:pt x="754882" y="2345804"/>
                </a:cubicBezTo>
                <a:close/>
                <a:moveTo>
                  <a:pt x="956400" y="2330292"/>
                </a:moveTo>
                <a:cubicBezTo>
                  <a:pt x="1041286" y="2399939"/>
                  <a:pt x="1117673" y="2473943"/>
                  <a:pt x="1189821" y="2547937"/>
                </a:cubicBezTo>
                <a:cubicBezTo>
                  <a:pt x="1121922" y="2556640"/>
                  <a:pt x="1049765" y="2569700"/>
                  <a:pt x="977617" y="2578404"/>
                </a:cubicBezTo>
                <a:cubicBezTo>
                  <a:pt x="918207" y="2500053"/>
                  <a:pt x="854547" y="2421702"/>
                  <a:pt x="786639" y="2343352"/>
                </a:cubicBezTo>
                <a:cubicBezTo>
                  <a:pt x="841809" y="2338995"/>
                  <a:pt x="901229" y="2334648"/>
                  <a:pt x="956400" y="2330292"/>
                </a:cubicBezTo>
                <a:close/>
                <a:moveTo>
                  <a:pt x="1142426" y="2314789"/>
                </a:moveTo>
                <a:cubicBezTo>
                  <a:pt x="1240000" y="2382464"/>
                  <a:pt x="1333335" y="2445898"/>
                  <a:pt x="1422431" y="2513572"/>
                </a:cubicBezTo>
                <a:cubicBezTo>
                  <a:pt x="1354552" y="2526251"/>
                  <a:pt x="1282433" y="2538940"/>
                  <a:pt x="1210305" y="2547400"/>
                </a:cubicBezTo>
                <a:cubicBezTo>
                  <a:pt x="1133937" y="2475506"/>
                  <a:pt x="1053330" y="2407832"/>
                  <a:pt x="972723" y="2335938"/>
                </a:cubicBezTo>
                <a:cubicBezTo>
                  <a:pt x="1027874" y="2331708"/>
                  <a:pt x="1087274" y="2323249"/>
                  <a:pt x="1142426" y="2314789"/>
                </a:cubicBezTo>
                <a:close/>
                <a:moveTo>
                  <a:pt x="2456805" y="2314780"/>
                </a:moveTo>
                <a:cubicBezTo>
                  <a:pt x="2536826" y="2352260"/>
                  <a:pt x="2621057" y="2389731"/>
                  <a:pt x="2709508" y="2418879"/>
                </a:cubicBezTo>
                <a:cubicBezTo>
                  <a:pt x="2675818" y="2535473"/>
                  <a:pt x="2637907" y="2652066"/>
                  <a:pt x="2595787" y="2764488"/>
                </a:cubicBezTo>
                <a:cubicBezTo>
                  <a:pt x="2519976" y="2727017"/>
                  <a:pt x="2444165" y="2681214"/>
                  <a:pt x="2368354" y="2635411"/>
                </a:cubicBezTo>
                <a:cubicBezTo>
                  <a:pt x="2402054" y="2531311"/>
                  <a:pt x="2431535" y="2423041"/>
                  <a:pt x="2456805" y="2314780"/>
                </a:cubicBezTo>
                <a:close/>
                <a:moveTo>
                  <a:pt x="1875031" y="2314780"/>
                </a:moveTo>
                <a:cubicBezTo>
                  <a:pt x="1949181" y="2380656"/>
                  <a:pt x="2019199" y="2438289"/>
                  <a:pt x="2089228" y="2495921"/>
                </a:cubicBezTo>
                <a:cubicBezTo>
                  <a:pt x="2068636" y="2590614"/>
                  <a:pt x="2043923" y="2685307"/>
                  <a:pt x="2015087" y="2779990"/>
                </a:cubicBezTo>
                <a:cubicBezTo>
                  <a:pt x="1953293" y="2714123"/>
                  <a:pt x="1887387" y="2644134"/>
                  <a:pt x="1825604" y="2565910"/>
                </a:cubicBezTo>
                <a:cubicBezTo>
                  <a:pt x="1842083" y="2483574"/>
                  <a:pt x="1862674" y="2401238"/>
                  <a:pt x="1875031" y="2314780"/>
                </a:cubicBezTo>
                <a:close/>
                <a:moveTo>
                  <a:pt x="2183969" y="2175222"/>
                </a:moveTo>
                <a:cubicBezTo>
                  <a:pt x="2264694" y="2221454"/>
                  <a:pt x="2349658" y="2263487"/>
                  <a:pt x="2430382" y="2305510"/>
                </a:cubicBezTo>
                <a:cubicBezTo>
                  <a:pt x="2404897" y="2410586"/>
                  <a:pt x="2379402" y="2519863"/>
                  <a:pt x="2345408" y="2624930"/>
                </a:cubicBezTo>
                <a:cubicBezTo>
                  <a:pt x="2268943" y="2578697"/>
                  <a:pt x="2196717" y="2524063"/>
                  <a:pt x="2120242" y="2469430"/>
                </a:cubicBezTo>
                <a:cubicBezTo>
                  <a:pt x="2145737" y="2372764"/>
                  <a:pt x="2166973" y="2271888"/>
                  <a:pt x="2183969" y="2175222"/>
                </a:cubicBezTo>
                <a:close/>
                <a:moveTo>
                  <a:pt x="3481752" y="2159710"/>
                </a:moveTo>
                <a:cubicBezTo>
                  <a:pt x="3580997" y="2172613"/>
                  <a:pt x="3680242" y="2185507"/>
                  <a:pt x="3779487" y="2189805"/>
                </a:cubicBezTo>
                <a:cubicBezTo>
                  <a:pt x="3733997" y="2327371"/>
                  <a:pt x="3680242" y="2460638"/>
                  <a:pt x="3622346" y="2593906"/>
                </a:cubicBezTo>
                <a:cubicBezTo>
                  <a:pt x="3527243" y="2585310"/>
                  <a:pt x="3436262" y="2572416"/>
                  <a:pt x="3345291" y="2555214"/>
                </a:cubicBezTo>
                <a:cubicBezTo>
                  <a:pt x="3399045" y="2421947"/>
                  <a:pt x="3444536" y="2292977"/>
                  <a:pt x="3481752" y="2159710"/>
                </a:cubicBezTo>
                <a:close/>
                <a:moveTo>
                  <a:pt x="3159861" y="2113193"/>
                </a:moveTo>
                <a:cubicBezTo>
                  <a:pt x="3256459" y="2130053"/>
                  <a:pt x="3357247" y="2146923"/>
                  <a:pt x="3453845" y="2159563"/>
                </a:cubicBezTo>
                <a:cubicBezTo>
                  <a:pt x="3416052" y="2290242"/>
                  <a:pt x="3369848" y="2416711"/>
                  <a:pt x="3319454" y="2547390"/>
                </a:cubicBezTo>
                <a:cubicBezTo>
                  <a:pt x="3231257" y="2530530"/>
                  <a:pt x="3138859" y="2509450"/>
                  <a:pt x="3050662" y="2484160"/>
                </a:cubicBezTo>
                <a:cubicBezTo>
                  <a:pt x="3092666" y="2361911"/>
                  <a:pt x="3130459" y="2235442"/>
                  <a:pt x="3159861" y="2113193"/>
                </a:cubicBezTo>
                <a:close/>
                <a:moveTo>
                  <a:pt x="265545" y="2113193"/>
                </a:moveTo>
                <a:cubicBezTo>
                  <a:pt x="302410" y="2187959"/>
                  <a:pt x="335182" y="2262735"/>
                  <a:pt x="367954" y="2341652"/>
                </a:cubicBezTo>
                <a:cubicBezTo>
                  <a:pt x="314698" y="2341652"/>
                  <a:pt x="261452" y="2341652"/>
                  <a:pt x="208205" y="2345804"/>
                </a:cubicBezTo>
                <a:cubicBezTo>
                  <a:pt x="187721" y="2266886"/>
                  <a:pt x="171340" y="2192120"/>
                  <a:pt x="150856" y="2117345"/>
                </a:cubicBezTo>
                <a:cubicBezTo>
                  <a:pt x="191814" y="2117345"/>
                  <a:pt x="228679" y="2117345"/>
                  <a:pt x="265545" y="2113193"/>
                </a:cubicBezTo>
                <a:close/>
                <a:moveTo>
                  <a:pt x="11288" y="2113193"/>
                </a:moveTo>
                <a:cubicBezTo>
                  <a:pt x="49667" y="2113193"/>
                  <a:pt x="88047" y="2113193"/>
                  <a:pt x="130694" y="2113193"/>
                </a:cubicBezTo>
                <a:cubicBezTo>
                  <a:pt x="147750" y="2189327"/>
                  <a:pt x="164815" y="2265450"/>
                  <a:pt x="181870" y="2345804"/>
                </a:cubicBezTo>
                <a:cubicBezTo>
                  <a:pt x="126426" y="2345804"/>
                  <a:pt x="70991" y="2345804"/>
                  <a:pt x="15547" y="2345804"/>
                </a:cubicBezTo>
                <a:cubicBezTo>
                  <a:pt x="15547" y="2265450"/>
                  <a:pt x="11288" y="2189327"/>
                  <a:pt x="11288" y="2113193"/>
                </a:cubicBezTo>
                <a:close/>
                <a:moveTo>
                  <a:pt x="654309" y="2097691"/>
                </a:moveTo>
                <a:cubicBezTo>
                  <a:pt x="745290" y="2163236"/>
                  <a:pt x="827987" y="2232864"/>
                  <a:pt x="910695" y="2302501"/>
                </a:cubicBezTo>
                <a:cubicBezTo>
                  <a:pt x="856940" y="2306604"/>
                  <a:pt x="803176" y="2310697"/>
                  <a:pt x="749422" y="2314789"/>
                </a:cubicBezTo>
                <a:cubicBezTo>
                  <a:pt x="683262" y="2245152"/>
                  <a:pt x="612960" y="2175524"/>
                  <a:pt x="538527" y="2105887"/>
                </a:cubicBezTo>
                <a:cubicBezTo>
                  <a:pt x="579875" y="2101794"/>
                  <a:pt x="617092" y="2101794"/>
                  <a:pt x="654309" y="2097691"/>
                </a:cubicBezTo>
                <a:close/>
                <a:moveTo>
                  <a:pt x="527244" y="2097691"/>
                </a:moveTo>
                <a:cubicBezTo>
                  <a:pt x="595719" y="2170924"/>
                  <a:pt x="660160" y="2244156"/>
                  <a:pt x="724611" y="2317378"/>
                </a:cubicBezTo>
                <a:cubicBezTo>
                  <a:pt x="672243" y="2321686"/>
                  <a:pt x="619886" y="2325994"/>
                  <a:pt x="567528" y="2330301"/>
                </a:cubicBezTo>
                <a:cubicBezTo>
                  <a:pt x="519195" y="2252771"/>
                  <a:pt x="466828" y="2175231"/>
                  <a:pt x="414470" y="2101999"/>
                </a:cubicBezTo>
                <a:cubicBezTo>
                  <a:pt x="450720" y="2101999"/>
                  <a:pt x="490994" y="2097691"/>
                  <a:pt x="527244" y="2097691"/>
                </a:cubicBezTo>
                <a:close/>
                <a:moveTo>
                  <a:pt x="386113" y="2097691"/>
                </a:moveTo>
                <a:cubicBezTo>
                  <a:pt x="439663" y="2173825"/>
                  <a:pt x="489099" y="2245719"/>
                  <a:pt x="538527" y="2321842"/>
                </a:cubicBezTo>
                <a:cubicBezTo>
                  <a:pt x="484977" y="2326072"/>
                  <a:pt x="431428" y="2330301"/>
                  <a:pt x="377879" y="2330301"/>
                </a:cubicBezTo>
                <a:cubicBezTo>
                  <a:pt x="344931" y="2254178"/>
                  <a:pt x="311973" y="2178054"/>
                  <a:pt x="274902" y="2101921"/>
                </a:cubicBezTo>
                <a:cubicBezTo>
                  <a:pt x="311973" y="2101921"/>
                  <a:pt x="349043" y="2101921"/>
                  <a:pt x="386113" y="2097691"/>
                </a:cubicBezTo>
                <a:close/>
                <a:moveTo>
                  <a:pt x="1642147" y="2082179"/>
                </a:moveTo>
                <a:cubicBezTo>
                  <a:pt x="1713641" y="2157619"/>
                  <a:pt x="1785124" y="2228868"/>
                  <a:pt x="1856618" y="2295927"/>
                </a:cubicBezTo>
                <a:cubicBezTo>
                  <a:pt x="1839797" y="2379748"/>
                  <a:pt x="1822975" y="2463569"/>
                  <a:pt x="1801955" y="2547390"/>
                </a:cubicBezTo>
                <a:cubicBezTo>
                  <a:pt x="1738872" y="2471950"/>
                  <a:pt x="1671588" y="2388129"/>
                  <a:pt x="1608505" y="2300118"/>
                </a:cubicBezTo>
                <a:cubicBezTo>
                  <a:pt x="1621126" y="2228868"/>
                  <a:pt x="1633737" y="2153429"/>
                  <a:pt x="1642147" y="2082179"/>
                </a:cubicBezTo>
                <a:close/>
                <a:moveTo>
                  <a:pt x="788915" y="2082179"/>
                </a:moveTo>
                <a:cubicBezTo>
                  <a:pt x="895642" y="2146034"/>
                  <a:pt x="998267" y="2214148"/>
                  <a:pt x="1096779" y="2282252"/>
                </a:cubicBezTo>
                <a:cubicBezTo>
                  <a:pt x="1043415" y="2286511"/>
                  <a:pt x="990052" y="2295019"/>
                  <a:pt x="936688" y="2299278"/>
                </a:cubicBezTo>
                <a:cubicBezTo>
                  <a:pt x="854596" y="2226915"/>
                  <a:pt x="768392" y="2158801"/>
                  <a:pt x="678085" y="2090697"/>
                </a:cubicBezTo>
                <a:cubicBezTo>
                  <a:pt x="715028" y="2086438"/>
                  <a:pt x="751971" y="2086438"/>
                  <a:pt x="788915" y="2082179"/>
                </a:cubicBezTo>
                <a:close/>
                <a:moveTo>
                  <a:pt x="2844837" y="2051165"/>
                </a:moveTo>
                <a:cubicBezTo>
                  <a:pt x="2937879" y="2072245"/>
                  <a:pt x="3030921" y="2093325"/>
                  <a:pt x="3128193" y="2114405"/>
                </a:cubicBezTo>
                <a:cubicBezTo>
                  <a:pt x="3098585" y="2236654"/>
                  <a:pt x="3060528" y="2358903"/>
                  <a:pt x="3018232" y="2485362"/>
                </a:cubicBezTo>
                <a:cubicBezTo>
                  <a:pt x="2929420" y="2460072"/>
                  <a:pt x="2840607" y="2430562"/>
                  <a:pt x="2756024" y="2401052"/>
                </a:cubicBezTo>
                <a:cubicBezTo>
                  <a:pt x="2785632" y="2283023"/>
                  <a:pt x="2815229" y="2169204"/>
                  <a:pt x="2844837" y="2051165"/>
                </a:cubicBezTo>
                <a:close/>
                <a:moveTo>
                  <a:pt x="1933464" y="2020151"/>
                </a:moveTo>
                <a:cubicBezTo>
                  <a:pt x="2008445" y="2070252"/>
                  <a:pt x="2087606" y="2120354"/>
                  <a:pt x="2166758" y="2166274"/>
                </a:cubicBezTo>
                <a:cubicBezTo>
                  <a:pt x="2145932" y="2262305"/>
                  <a:pt x="2129268" y="2358326"/>
                  <a:pt x="2104270" y="2454348"/>
                </a:cubicBezTo>
                <a:cubicBezTo>
                  <a:pt x="2033442" y="2400076"/>
                  <a:pt x="1958451" y="2337452"/>
                  <a:pt x="1887631" y="2274828"/>
                </a:cubicBezTo>
                <a:cubicBezTo>
                  <a:pt x="1904296" y="2191329"/>
                  <a:pt x="1916799" y="2103650"/>
                  <a:pt x="1933464" y="2020151"/>
                </a:cubicBezTo>
                <a:close/>
                <a:moveTo>
                  <a:pt x="2528787" y="1958123"/>
                </a:moveTo>
                <a:cubicBezTo>
                  <a:pt x="2617238" y="1986861"/>
                  <a:pt x="2709889" y="2011487"/>
                  <a:pt x="2802550" y="2036122"/>
                </a:cubicBezTo>
                <a:cubicBezTo>
                  <a:pt x="2777280" y="2151055"/>
                  <a:pt x="2747799" y="2261885"/>
                  <a:pt x="2718319" y="2376818"/>
                </a:cubicBezTo>
                <a:cubicBezTo>
                  <a:pt x="2629868" y="2343977"/>
                  <a:pt x="2545637" y="2311146"/>
                  <a:pt x="2461396" y="2274203"/>
                </a:cubicBezTo>
                <a:cubicBezTo>
                  <a:pt x="2486666" y="2167475"/>
                  <a:pt x="2507727" y="2064851"/>
                  <a:pt x="2528787" y="1958123"/>
                </a:cubicBezTo>
                <a:close/>
                <a:moveTo>
                  <a:pt x="150846" y="1880593"/>
                </a:moveTo>
                <a:lnTo>
                  <a:pt x="212874" y="1880593"/>
                </a:lnTo>
                <a:lnTo>
                  <a:pt x="214281" y="1880593"/>
                </a:lnTo>
                <a:lnTo>
                  <a:pt x="276924" y="1880593"/>
                </a:lnTo>
                <a:cubicBezTo>
                  <a:pt x="358059" y="1945102"/>
                  <a:pt x="434915" y="2009621"/>
                  <a:pt x="507513" y="2078155"/>
                </a:cubicBezTo>
                <a:cubicBezTo>
                  <a:pt x="469084" y="2082189"/>
                  <a:pt x="430647" y="2082189"/>
                  <a:pt x="392218" y="2082189"/>
                </a:cubicBezTo>
                <a:lnTo>
                  <a:pt x="237754" y="1908569"/>
                </a:lnTo>
                <a:lnTo>
                  <a:pt x="383456" y="2082189"/>
                </a:lnTo>
                <a:cubicBezTo>
                  <a:pt x="345390" y="2082189"/>
                  <a:pt x="307333" y="2082189"/>
                  <a:pt x="269266" y="2082189"/>
                </a:cubicBezTo>
                <a:cubicBezTo>
                  <a:pt x="231200" y="2014994"/>
                  <a:pt x="193143" y="1947798"/>
                  <a:pt x="150846" y="1880593"/>
                </a:cubicBezTo>
                <a:close/>
                <a:moveTo>
                  <a:pt x="73316" y="1880583"/>
                </a:moveTo>
                <a:cubicBezTo>
                  <a:pt x="95470" y="1880583"/>
                  <a:pt x="117625" y="1880583"/>
                  <a:pt x="139769" y="1880583"/>
                </a:cubicBezTo>
                <a:cubicBezTo>
                  <a:pt x="179653" y="1951559"/>
                  <a:pt x="219527" y="2022535"/>
                  <a:pt x="259400" y="2093511"/>
                </a:cubicBezTo>
                <a:cubicBezTo>
                  <a:pt x="219527" y="2097682"/>
                  <a:pt x="179653" y="2097682"/>
                  <a:pt x="139769" y="2097682"/>
                </a:cubicBezTo>
                <a:cubicBezTo>
                  <a:pt x="117625" y="2022535"/>
                  <a:pt x="95470" y="1951559"/>
                  <a:pt x="73316" y="1880583"/>
                </a:cubicBezTo>
                <a:close/>
                <a:moveTo>
                  <a:pt x="11288" y="1880583"/>
                </a:moveTo>
                <a:cubicBezTo>
                  <a:pt x="33442" y="1880583"/>
                  <a:pt x="55597" y="1880583"/>
                  <a:pt x="73316" y="1880583"/>
                </a:cubicBezTo>
                <a:cubicBezTo>
                  <a:pt x="95470" y="1951559"/>
                  <a:pt x="113190" y="2022535"/>
                  <a:pt x="135344" y="2097682"/>
                </a:cubicBezTo>
                <a:cubicBezTo>
                  <a:pt x="95470" y="2097682"/>
                  <a:pt x="55597" y="2097682"/>
                  <a:pt x="15713" y="2097682"/>
                </a:cubicBezTo>
                <a:cubicBezTo>
                  <a:pt x="15713" y="2022535"/>
                  <a:pt x="11288" y="1951559"/>
                  <a:pt x="11288" y="1880583"/>
                </a:cubicBezTo>
                <a:close/>
                <a:moveTo>
                  <a:pt x="0" y="1880583"/>
                </a:moveTo>
                <a:lnTo>
                  <a:pt x="11288" y="1880583"/>
                </a:lnTo>
                <a:cubicBezTo>
                  <a:pt x="11288" y="1951559"/>
                  <a:pt x="11288" y="2022535"/>
                  <a:pt x="6697" y="2097682"/>
                </a:cubicBezTo>
                <a:lnTo>
                  <a:pt x="0" y="2097682"/>
                </a:lnTo>
                <a:close/>
                <a:moveTo>
                  <a:pt x="352442" y="1865081"/>
                </a:moveTo>
                <a:cubicBezTo>
                  <a:pt x="373444" y="1865081"/>
                  <a:pt x="394436" y="1865081"/>
                  <a:pt x="415437" y="1865081"/>
                </a:cubicBezTo>
                <a:cubicBezTo>
                  <a:pt x="533037" y="1928086"/>
                  <a:pt x="646426" y="1995282"/>
                  <a:pt x="755625" y="2058277"/>
                </a:cubicBezTo>
                <a:cubicBezTo>
                  <a:pt x="717822" y="2062477"/>
                  <a:pt x="684229" y="2066677"/>
                  <a:pt x="646426" y="2066677"/>
                </a:cubicBezTo>
                <a:cubicBezTo>
                  <a:pt x="549828" y="1999482"/>
                  <a:pt x="453240" y="1932287"/>
                  <a:pt x="352442" y="1865081"/>
                </a:cubicBezTo>
                <a:close/>
                <a:moveTo>
                  <a:pt x="348662" y="1865081"/>
                </a:moveTo>
                <a:cubicBezTo>
                  <a:pt x="448513" y="1934553"/>
                  <a:pt x="540041" y="2004024"/>
                  <a:pt x="631569" y="2077842"/>
                </a:cubicBezTo>
                <a:cubicBezTo>
                  <a:pt x="594127" y="2077842"/>
                  <a:pt x="556676" y="2082179"/>
                  <a:pt x="519234" y="2082179"/>
                </a:cubicBezTo>
                <a:cubicBezTo>
                  <a:pt x="448513" y="2008371"/>
                  <a:pt x="369459" y="1938900"/>
                  <a:pt x="290414" y="1869428"/>
                </a:cubicBezTo>
                <a:cubicBezTo>
                  <a:pt x="311211" y="1865081"/>
                  <a:pt x="327856" y="1865081"/>
                  <a:pt x="348662" y="1865081"/>
                </a:cubicBezTo>
                <a:close/>
                <a:moveTo>
                  <a:pt x="2248068" y="1849569"/>
                </a:moveTo>
                <a:cubicBezTo>
                  <a:pt x="2331889" y="1883065"/>
                  <a:pt x="2419901" y="1916560"/>
                  <a:pt x="2507912" y="1945874"/>
                </a:cubicBezTo>
                <a:cubicBezTo>
                  <a:pt x="2491150" y="2054731"/>
                  <a:pt x="2466007" y="2159407"/>
                  <a:pt x="2445044" y="2268264"/>
                </a:cubicBezTo>
                <a:cubicBezTo>
                  <a:pt x="2361223" y="2230588"/>
                  <a:pt x="2277402" y="2188711"/>
                  <a:pt x="2197772" y="2142654"/>
                </a:cubicBezTo>
                <a:cubicBezTo>
                  <a:pt x="2214534" y="2046359"/>
                  <a:pt x="2231306" y="1950055"/>
                  <a:pt x="2248068" y="1849569"/>
                </a:cubicBezTo>
                <a:close/>
                <a:moveTo>
                  <a:pt x="1683506" y="1834067"/>
                </a:moveTo>
                <a:cubicBezTo>
                  <a:pt x="1756718" y="1892110"/>
                  <a:pt x="1829930" y="1946001"/>
                  <a:pt x="1903144" y="1999892"/>
                </a:cubicBezTo>
                <a:cubicBezTo>
                  <a:pt x="1890943" y="2082795"/>
                  <a:pt x="1878743" y="2169859"/>
                  <a:pt x="1862468" y="2252761"/>
                </a:cubicBezTo>
                <a:cubicBezTo>
                  <a:pt x="1793329" y="2186435"/>
                  <a:pt x="1724180" y="2120109"/>
                  <a:pt x="1655031" y="2045490"/>
                </a:cubicBezTo>
                <a:cubicBezTo>
                  <a:pt x="1667231" y="1975013"/>
                  <a:pt x="1675369" y="1904545"/>
                  <a:pt x="1683506" y="1834067"/>
                </a:cubicBezTo>
                <a:close/>
                <a:moveTo>
                  <a:pt x="1427022" y="1818555"/>
                </a:moveTo>
                <a:cubicBezTo>
                  <a:pt x="1491346" y="1901839"/>
                  <a:pt x="1559694" y="1980952"/>
                  <a:pt x="1624017" y="2055903"/>
                </a:cubicBezTo>
                <a:cubicBezTo>
                  <a:pt x="1615978" y="2126693"/>
                  <a:pt x="1603914" y="2197483"/>
                  <a:pt x="1595875" y="2268264"/>
                </a:cubicBezTo>
                <a:cubicBezTo>
                  <a:pt x="1531552" y="2180819"/>
                  <a:pt x="1471243" y="2089213"/>
                  <a:pt x="1406919" y="1989284"/>
                </a:cubicBezTo>
                <a:cubicBezTo>
                  <a:pt x="1414958" y="1930987"/>
                  <a:pt x="1418983" y="1876852"/>
                  <a:pt x="1427022" y="1818555"/>
                </a:cubicBezTo>
                <a:close/>
                <a:moveTo>
                  <a:pt x="3595708" y="1725513"/>
                </a:moveTo>
                <a:cubicBezTo>
                  <a:pt x="3699349" y="1738202"/>
                  <a:pt x="3807131" y="1742432"/>
                  <a:pt x="3919055" y="1746661"/>
                </a:cubicBezTo>
                <a:cubicBezTo>
                  <a:pt x="3885892" y="1882000"/>
                  <a:pt x="3848587" y="2013109"/>
                  <a:pt x="3802980" y="2144207"/>
                </a:cubicBezTo>
                <a:cubicBezTo>
                  <a:pt x="3699349" y="2135748"/>
                  <a:pt x="3599850" y="2127289"/>
                  <a:pt x="3500361" y="2114610"/>
                </a:cubicBezTo>
                <a:cubicBezTo>
                  <a:pt x="3537675" y="1987731"/>
                  <a:pt x="3570838" y="1856622"/>
                  <a:pt x="3595708" y="1725513"/>
                </a:cubicBezTo>
                <a:close/>
                <a:moveTo>
                  <a:pt x="1968825" y="1725513"/>
                </a:moveTo>
                <a:cubicBezTo>
                  <a:pt x="2055479" y="1767517"/>
                  <a:pt x="2142142" y="1805310"/>
                  <a:pt x="2228796" y="1838912"/>
                </a:cubicBezTo>
                <a:cubicBezTo>
                  <a:pt x="2215794" y="1935510"/>
                  <a:pt x="2198465" y="2032098"/>
                  <a:pt x="2181137" y="2128696"/>
                </a:cubicBezTo>
                <a:cubicBezTo>
                  <a:pt x="2094473" y="2082502"/>
                  <a:pt x="2012147" y="2036298"/>
                  <a:pt x="1934158" y="1985904"/>
                </a:cubicBezTo>
                <a:cubicBezTo>
                  <a:pt x="1947159" y="1897707"/>
                  <a:pt x="1960161" y="1813710"/>
                  <a:pt x="1968825" y="1725513"/>
                </a:cubicBezTo>
                <a:close/>
                <a:moveTo>
                  <a:pt x="3253079" y="1694499"/>
                </a:moveTo>
                <a:cubicBezTo>
                  <a:pt x="3356182" y="1707188"/>
                  <a:pt x="3459295" y="1719877"/>
                  <a:pt x="3562399" y="1728336"/>
                </a:cubicBezTo>
                <a:cubicBezTo>
                  <a:pt x="3537656" y="1855215"/>
                  <a:pt x="3504659" y="1986314"/>
                  <a:pt x="3467540" y="2113193"/>
                </a:cubicBezTo>
                <a:cubicBezTo>
                  <a:pt x="3368559" y="2100505"/>
                  <a:pt x="3273700" y="2087816"/>
                  <a:pt x="3174718" y="2070907"/>
                </a:cubicBezTo>
                <a:cubicBezTo>
                  <a:pt x="3207715" y="1944028"/>
                  <a:pt x="3232458" y="1821378"/>
                  <a:pt x="3253079" y="1694499"/>
                </a:cubicBezTo>
                <a:close/>
                <a:moveTo>
                  <a:pt x="2926069" y="1647983"/>
                </a:moveTo>
                <a:cubicBezTo>
                  <a:pt x="3020361" y="1660936"/>
                  <a:pt x="3118757" y="1678196"/>
                  <a:pt x="3221244" y="1691149"/>
                </a:cubicBezTo>
                <a:cubicBezTo>
                  <a:pt x="3200751" y="1816328"/>
                  <a:pt x="3172052" y="1941508"/>
                  <a:pt x="3143353" y="2066677"/>
                </a:cubicBezTo>
                <a:cubicBezTo>
                  <a:pt x="3049060" y="2049417"/>
                  <a:pt x="2954768" y="2027829"/>
                  <a:pt x="2864578" y="2006251"/>
                </a:cubicBezTo>
                <a:cubicBezTo>
                  <a:pt x="2889175" y="1885389"/>
                  <a:pt x="2909678" y="1764528"/>
                  <a:pt x="2926069" y="1647983"/>
                </a:cubicBezTo>
                <a:close/>
                <a:moveTo>
                  <a:pt x="11288" y="1647983"/>
                </a:moveTo>
                <a:lnTo>
                  <a:pt x="0" y="1655005"/>
                </a:lnTo>
                <a:lnTo>
                  <a:pt x="0" y="1653916"/>
                </a:lnTo>
                <a:close/>
                <a:moveTo>
                  <a:pt x="11288" y="1647983"/>
                </a:moveTo>
                <a:lnTo>
                  <a:pt x="0" y="1656884"/>
                </a:lnTo>
                <a:lnTo>
                  <a:pt x="0" y="1655175"/>
                </a:lnTo>
                <a:close/>
                <a:moveTo>
                  <a:pt x="11288" y="1647983"/>
                </a:moveTo>
                <a:lnTo>
                  <a:pt x="0" y="1659747"/>
                </a:lnTo>
                <a:lnTo>
                  <a:pt x="0" y="1656928"/>
                </a:lnTo>
                <a:close/>
                <a:moveTo>
                  <a:pt x="11288" y="1647983"/>
                </a:moveTo>
                <a:lnTo>
                  <a:pt x="0" y="1666675"/>
                </a:lnTo>
                <a:lnTo>
                  <a:pt x="0" y="1660884"/>
                </a:lnTo>
                <a:close/>
                <a:moveTo>
                  <a:pt x="11288" y="1647983"/>
                </a:moveTo>
                <a:lnTo>
                  <a:pt x="0" y="1683787"/>
                </a:lnTo>
                <a:lnTo>
                  <a:pt x="0" y="1667737"/>
                </a:lnTo>
                <a:close/>
                <a:moveTo>
                  <a:pt x="11288" y="1647983"/>
                </a:moveTo>
                <a:cubicBezTo>
                  <a:pt x="11288" y="1718871"/>
                  <a:pt x="6853" y="1789769"/>
                  <a:pt x="6853" y="1865081"/>
                </a:cubicBezTo>
                <a:lnTo>
                  <a:pt x="0" y="1865081"/>
                </a:lnTo>
                <a:lnTo>
                  <a:pt x="0" y="1687491"/>
                </a:lnTo>
                <a:close/>
                <a:moveTo>
                  <a:pt x="11288" y="1647983"/>
                </a:moveTo>
                <a:cubicBezTo>
                  <a:pt x="33442" y="1718871"/>
                  <a:pt x="55597" y="1789769"/>
                  <a:pt x="73316" y="1865081"/>
                </a:cubicBezTo>
                <a:cubicBezTo>
                  <a:pt x="55597" y="1865081"/>
                  <a:pt x="33442" y="1865081"/>
                  <a:pt x="15713" y="1865081"/>
                </a:cubicBezTo>
                <a:cubicBezTo>
                  <a:pt x="15713" y="1789769"/>
                  <a:pt x="11288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54063" y="1718871"/>
                  <a:pt x="96838" y="1789769"/>
                  <a:pt x="135344" y="1865081"/>
                </a:cubicBezTo>
                <a:cubicBezTo>
                  <a:pt x="118230" y="1865081"/>
                  <a:pt x="96838" y="1865081"/>
                  <a:pt x="79734" y="1865081"/>
                </a:cubicBezTo>
                <a:cubicBezTo>
                  <a:pt x="58341" y="1789769"/>
                  <a:pt x="32680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74723" y="1718871"/>
                  <a:pt x="138167" y="1789769"/>
                  <a:pt x="197372" y="1860656"/>
                </a:cubicBezTo>
                <a:cubicBezTo>
                  <a:pt x="176224" y="1860656"/>
                  <a:pt x="159305" y="1865081"/>
                  <a:pt x="138167" y="1865081"/>
                </a:cubicBezTo>
                <a:cubicBezTo>
                  <a:pt x="100100" y="1789769"/>
                  <a:pt x="53575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95392" y="1715188"/>
                  <a:pt x="179496" y="1782384"/>
                  <a:pt x="259400" y="1849579"/>
                </a:cubicBezTo>
                <a:cubicBezTo>
                  <a:pt x="238369" y="1849579"/>
                  <a:pt x="221549" y="1849579"/>
                  <a:pt x="200527" y="1849579"/>
                </a:cubicBezTo>
                <a:cubicBezTo>
                  <a:pt x="141654" y="1782384"/>
                  <a:pt x="78571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16062" y="1715188"/>
                  <a:pt x="220845" y="1782384"/>
                  <a:pt x="321428" y="1849579"/>
                </a:cubicBezTo>
                <a:cubicBezTo>
                  <a:pt x="300476" y="1849579"/>
                  <a:pt x="283704" y="1849579"/>
                  <a:pt x="262751" y="1849579"/>
                </a:cubicBezTo>
                <a:cubicBezTo>
                  <a:pt x="183121" y="1782384"/>
                  <a:pt x="99300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40922" y="1715188"/>
                  <a:pt x="262184" y="1782384"/>
                  <a:pt x="383456" y="1845379"/>
                </a:cubicBezTo>
                <a:cubicBezTo>
                  <a:pt x="362543" y="1845379"/>
                  <a:pt x="345820" y="1849579"/>
                  <a:pt x="324916" y="1849579"/>
                </a:cubicBezTo>
                <a:cubicBezTo>
                  <a:pt x="224547" y="1782384"/>
                  <a:pt x="120008" y="1715188"/>
                  <a:pt x="11288" y="1647983"/>
                </a:cubicBezTo>
                <a:close/>
                <a:moveTo>
                  <a:pt x="1438744" y="1632471"/>
                </a:moveTo>
                <a:cubicBezTo>
                  <a:pt x="1508118" y="1699667"/>
                  <a:pt x="1581575" y="1762672"/>
                  <a:pt x="1655031" y="1825667"/>
                </a:cubicBezTo>
                <a:cubicBezTo>
                  <a:pt x="1646875" y="1897062"/>
                  <a:pt x="1638709" y="1968458"/>
                  <a:pt x="1626469" y="2035654"/>
                </a:cubicBezTo>
                <a:cubicBezTo>
                  <a:pt x="1561169" y="1964258"/>
                  <a:pt x="1491795" y="1884461"/>
                  <a:pt x="1422421" y="1804665"/>
                </a:cubicBezTo>
                <a:cubicBezTo>
                  <a:pt x="1430588" y="1745870"/>
                  <a:pt x="1434661" y="1691276"/>
                  <a:pt x="1438744" y="1632471"/>
                </a:cubicBezTo>
                <a:close/>
                <a:moveTo>
                  <a:pt x="2585833" y="1585955"/>
                </a:moveTo>
                <a:cubicBezTo>
                  <a:pt x="2683915" y="1607181"/>
                  <a:pt x="2777739" y="1624159"/>
                  <a:pt x="2880080" y="1641126"/>
                </a:cubicBezTo>
                <a:cubicBezTo>
                  <a:pt x="2863025" y="1755717"/>
                  <a:pt x="2841701" y="1874547"/>
                  <a:pt x="2816118" y="1989137"/>
                </a:cubicBezTo>
                <a:cubicBezTo>
                  <a:pt x="2722295" y="1967921"/>
                  <a:pt x="2628481" y="1942455"/>
                  <a:pt x="2538926" y="1912750"/>
                </a:cubicBezTo>
                <a:cubicBezTo>
                  <a:pt x="2555981" y="1802399"/>
                  <a:pt x="2573046" y="1696306"/>
                  <a:pt x="2585833" y="1585955"/>
                </a:cubicBezTo>
                <a:close/>
                <a:moveTo>
                  <a:pt x="1707310" y="1585955"/>
                </a:moveTo>
                <a:cubicBezTo>
                  <a:pt x="1788094" y="1632823"/>
                  <a:pt x="1868886" y="1675422"/>
                  <a:pt x="1949669" y="1718021"/>
                </a:cubicBezTo>
                <a:cubicBezTo>
                  <a:pt x="1941171" y="1803229"/>
                  <a:pt x="1932663" y="1888437"/>
                  <a:pt x="1919906" y="1973635"/>
                </a:cubicBezTo>
                <a:cubicBezTo>
                  <a:pt x="1839122" y="1922518"/>
                  <a:pt x="1762579" y="1867133"/>
                  <a:pt x="1686045" y="1807488"/>
                </a:cubicBezTo>
                <a:cubicBezTo>
                  <a:pt x="1694553" y="1735067"/>
                  <a:pt x="1698803" y="1658377"/>
                  <a:pt x="1707310" y="1585955"/>
                </a:cubicBezTo>
                <a:close/>
                <a:moveTo>
                  <a:pt x="2277832" y="1523927"/>
                </a:moveTo>
                <a:cubicBezTo>
                  <a:pt x="2370034" y="1549217"/>
                  <a:pt x="2462236" y="1570287"/>
                  <a:pt x="2554438" y="1591357"/>
                </a:cubicBezTo>
                <a:cubicBezTo>
                  <a:pt x="2541866" y="1696697"/>
                  <a:pt x="2525104" y="1806257"/>
                  <a:pt x="2508342" y="1911607"/>
                </a:cubicBezTo>
                <a:cubicBezTo>
                  <a:pt x="2416130" y="1882117"/>
                  <a:pt x="2332309" y="1852617"/>
                  <a:pt x="2244298" y="1818907"/>
                </a:cubicBezTo>
                <a:cubicBezTo>
                  <a:pt x="2256869" y="1721987"/>
                  <a:pt x="2269441" y="1625067"/>
                  <a:pt x="2277832" y="1523927"/>
                </a:cubicBezTo>
                <a:close/>
                <a:moveTo>
                  <a:pt x="1182827" y="1508415"/>
                </a:moveTo>
                <a:cubicBezTo>
                  <a:pt x="1250931" y="1601154"/>
                  <a:pt x="1319044" y="1689684"/>
                  <a:pt x="1391407" y="1773993"/>
                </a:cubicBezTo>
                <a:cubicBezTo>
                  <a:pt x="1387148" y="1833012"/>
                  <a:pt x="1378640" y="1887812"/>
                  <a:pt x="1374381" y="1942611"/>
                </a:cubicBezTo>
                <a:cubicBezTo>
                  <a:pt x="1306268" y="1841442"/>
                  <a:pt x="1242423" y="1736053"/>
                  <a:pt x="1174309" y="1626454"/>
                </a:cubicBezTo>
                <a:cubicBezTo>
                  <a:pt x="1178568" y="1584295"/>
                  <a:pt x="1178568" y="1546355"/>
                  <a:pt x="1182827" y="1508415"/>
                </a:cubicBezTo>
                <a:close/>
                <a:moveTo>
                  <a:pt x="2005299" y="1430885"/>
                </a:moveTo>
                <a:cubicBezTo>
                  <a:pt x="2087401" y="1456556"/>
                  <a:pt x="2173596" y="1482217"/>
                  <a:pt x="2259800" y="1507888"/>
                </a:cubicBezTo>
                <a:cubicBezTo>
                  <a:pt x="2251595" y="1606273"/>
                  <a:pt x="2239277" y="1704668"/>
                  <a:pt x="2226959" y="1803053"/>
                </a:cubicBezTo>
                <a:cubicBezTo>
                  <a:pt x="2144867" y="1768835"/>
                  <a:pt x="2062775" y="1730329"/>
                  <a:pt x="1980674" y="1691833"/>
                </a:cubicBezTo>
                <a:cubicBezTo>
                  <a:pt x="1988889" y="1606273"/>
                  <a:pt x="1997094" y="1516445"/>
                  <a:pt x="2005299" y="1430885"/>
                </a:cubicBezTo>
                <a:close/>
                <a:moveTo>
                  <a:pt x="1450768" y="1430885"/>
                </a:moveTo>
                <a:cubicBezTo>
                  <a:pt x="1527771" y="1481240"/>
                  <a:pt x="1604764" y="1527395"/>
                  <a:pt x="1686045" y="1573550"/>
                </a:cubicBezTo>
                <a:cubicBezTo>
                  <a:pt x="1677488" y="1644887"/>
                  <a:pt x="1673210" y="1716224"/>
                  <a:pt x="1664653" y="1787551"/>
                </a:cubicBezTo>
                <a:cubicBezTo>
                  <a:pt x="1587660" y="1728805"/>
                  <a:pt x="1510657" y="1665869"/>
                  <a:pt x="1437933" y="1602923"/>
                </a:cubicBezTo>
                <a:cubicBezTo>
                  <a:pt x="1442212" y="1544177"/>
                  <a:pt x="1446490" y="1485440"/>
                  <a:pt x="1450768" y="1430885"/>
                </a:cubicBezTo>
                <a:close/>
                <a:moveTo>
                  <a:pt x="1198017" y="1384359"/>
                </a:moveTo>
                <a:cubicBezTo>
                  <a:pt x="1267654" y="1458793"/>
                  <a:pt x="1337282" y="1529094"/>
                  <a:pt x="1406919" y="1595254"/>
                </a:cubicBezTo>
                <a:cubicBezTo>
                  <a:pt x="1402826" y="1649019"/>
                  <a:pt x="1398724" y="1702773"/>
                  <a:pt x="1390538" y="1756527"/>
                </a:cubicBezTo>
                <a:cubicBezTo>
                  <a:pt x="1324993" y="1677962"/>
                  <a:pt x="1255366" y="1591123"/>
                  <a:pt x="1189821" y="1500151"/>
                </a:cubicBezTo>
                <a:cubicBezTo>
                  <a:pt x="1193914" y="1462935"/>
                  <a:pt x="1193914" y="1425718"/>
                  <a:pt x="1198017" y="1384359"/>
                </a:cubicBezTo>
                <a:close/>
                <a:moveTo>
                  <a:pt x="1729612" y="1353345"/>
                </a:moveTo>
                <a:cubicBezTo>
                  <a:pt x="1813305" y="1381487"/>
                  <a:pt x="1896999" y="1409629"/>
                  <a:pt x="1980683" y="1433757"/>
                </a:cubicBezTo>
                <a:cubicBezTo>
                  <a:pt x="1972312" y="1514159"/>
                  <a:pt x="1968131" y="1598595"/>
                  <a:pt x="1955579" y="1678997"/>
                </a:cubicBezTo>
                <a:cubicBezTo>
                  <a:pt x="1876076" y="1642816"/>
                  <a:pt x="1792381" y="1602610"/>
                  <a:pt x="1717059" y="1558389"/>
                </a:cubicBezTo>
                <a:cubicBezTo>
                  <a:pt x="1721250" y="1490041"/>
                  <a:pt x="1725431" y="1421693"/>
                  <a:pt x="1729612" y="1353345"/>
                </a:cubicBezTo>
                <a:close/>
                <a:moveTo>
                  <a:pt x="3652823" y="1306829"/>
                </a:moveTo>
                <a:cubicBezTo>
                  <a:pt x="3767414" y="1311029"/>
                  <a:pt x="3877755" y="1315230"/>
                  <a:pt x="3996585" y="1319430"/>
                </a:cubicBezTo>
                <a:cubicBezTo>
                  <a:pt x="3979608" y="1449620"/>
                  <a:pt x="3954142" y="1579821"/>
                  <a:pt x="3924437" y="1710011"/>
                </a:cubicBezTo>
                <a:cubicBezTo>
                  <a:pt x="3814096" y="1705811"/>
                  <a:pt x="3703744" y="1701611"/>
                  <a:pt x="3593403" y="1693210"/>
                </a:cubicBezTo>
                <a:cubicBezTo>
                  <a:pt x="3618869" y="1563019"/>
                  <a:pt x="3640085" y="1437029"/>
                  <a:pt x="3652823" y="1306829"/>
                </a:cubicBezTo>
                <a:close/>
                <a:moveTo>
                  <a:pt x="3302428" y="1275815"/>
                </a:moveTo>
                <a:cubicBezTo>
                  <a:pt x="3406967" y="1280064"/>
                  <a:pt x="3515697" y="1288553"/>
                  <a:pt x="3624417" y="1292792"/>
                </a:cubicBezTo>
                <a:cubicBezTo>
                  <a:pt x="3611875" y="1420111"/>
                  <a:pt x="3590961" y="1551679"/>
                  <a:pt x="3565876" y="1678997"/>
                </a:cubicBezTo>
                <a:cubicBezTo>
                  <a:pt x="3461337" y="1670509"/>
                  <a:pt x="3356788" y="1662020"/>
                  <a:pt x="3252249" y="1649292"/>
                </a:cubicBezTo>
                <a:cubicBezTo>
                  <a:pt x="3273162" y="1526213"/>
                  <a:pt x="3289886" y="1398894"/>
                  <a:pt x="3302428" y="1275815"/>
                </a:cubicBezTo>
                <a:close/>
                <a:moveTo>
                  <a:pt x="2964819" y="1260303"/>
                </a:moveTo>
                <a:cubicBezTo>
                  <a:pt x="3070970" y="1268645"/>
                  <a:pt x="3172872" y="1276977"/>
                  <a:pt x="3283272" y="1281148"/>
                </a:cubicBezTo>
                <a:cubicBezTo>
                  <a:pt x="3270535" y="1406211"/>
                  <a:pt x="3253548" y="1527092"/>
                  <a:pt x="3232322" y="1647983"/>
                </a:cubicBezTo>
                <a:cubicBezTo>
                  <a:pt x="3130420" y="1635480"/>
                  <a:pt x="3028508" y="1622977"/>
                  <a:pt x="2926606" y="1610464"/>
                </a:cubicBezTo>
                <a:cubicBezTo>
                  <a:pt x="2943593" y="1493743"/>
                  <a:pt x="2956331" y="1377023"/>
                  <a:pt x="2964819" y="1260303"/>
                </a:cubicBezTo>
                <a:close/>
                <a:moveTo>
                  <a:pt x="1461846" y="1244801"/>
                </a:moveTo>
                <a:cubicBezTo>
                  <a:pt x="1541750" y="1278335"/>
                  <a:pt x="1621644" y="1307669"/>
                  <a:pt x="1701548" y="1341193"/>
                </a:cubicBezTo>
                <a:cubicBezTo>
                  <a:pt x="1697347" y="1412443"/>
                  <a:pt x="1693137" y="1483692"/>
                  <a:pt x="1684727" y="1554941"/>
                </a:cubicBezTo>
                <a:cubicBezTo>
                  <a:pt x="1604823" y="1508845"/>
                  <a:pt x="1529129" y="1462739"/>
                  <a:pt x="1453435" y="1416633"/>
                </a:cubicBezTo>
                <a:cubicBezTo>
                  <a:pt x="1457645" y="1357965"/>
                  <a:pt x="1457645" y="1299288"/>
                  <a:pt x="1461846" y="1244801"/>
                </a:cubicBezTo>
                <a:close/>
                <a:moveTo>
                  <a:pt x="1194129" y="1244801"/>
                </a:moveTo>
                <a:cubicBezTo>
                  <a:pt x="1271669" y="1299786"/>
                  <a:pt x="1344891" y="1354762"/>
                  <a:pt x="1422431" y="1405517"/>
                </a:cubicBezTo>
                <a:cubicBezTo>
                  <a:pt x="1418123" y="1460492"/>
                  <a:pt x="1413816" y="1515478"/>
                  <a:pt x="1409508" y="1570453"/>
                </a:cubicBezTo>
                <a:cubicBezTo>
                  <a:pt x="1336276" y="1502789"/>
                  <a:pt x="1263053" y="1435115"/>
                  <a:pt x="1189821" y="1363221"/>
                </a:cubicBezTo>
                <a:cubicBezTo>
                  <a:pt x="1194129" y="1320934"/>
                  <a:pt x="1194129" y="1282868"/>
                  <a:pt x="1194129" y="1244801"/>
                </a:cubicBezTo>
                <a:close/>
                <a:moveTo>
                  <a:pt x="2614679" y="1229289"/>
                </a:moveTo>
                <a:cubicBezTo>
                  <a:pt x="2710700" y="1237651"/>
                  <a:pt x="2810902" y="1246022"/>
                  <a:pt x="2911104" y="1254384"/>
                </a:cubicBezTo>
                <a:cubicBezTo>
                  <a:pt x="2902752" y="1371465"/>
                  <a:pt x="2890230" y="1484375"/>
                  <a:pt x="2873526" y="1601457"/>
                </a:cubicBezTo>
                <a:cubicBezTo>
                  <a:pt x="2777505" y="1584734"/>
                  <a:pt x="2681483" y="1568011"/>
                  <a:pt x="2585452" y="1551278"/>
                </a:cubicBezTo>
                <a:cubicBezTo>
                  <a:pt x="2597975" y="1442558"/>
                  <a:pt x="2606327" y="1333828"/>
                  <a:pt x="2614679" y="1229289"/>
                </a:cubicBezTo>
                <a:close/>
                <a:moveTo>
                  <a:pt x="2312060" y="1198275"/>
                </a:moveTo>
                <a:cubicBezTo>
                  <a:pt x="2405522" y="1210866"/>
                  <a:pt x="2503243" y="1223457"/>
                  <a:pt x="2600954" y="1231848"/>
                </a:cubicBezTo>
                <a:cubicBezTo>
                  <a:pt x="2592456" y="1340940"/>
                  <a:pt x="2583958" y="1445850"/>
                  <a:pt x="2571220" y="1554941"/>
                </a:cubicBezTo>
                <a:cubicBezTo>
                  <a:pt x="2477748" y="1533959"/>
                  <a:pt x="2384286" y="1512987"/>
                  <a:pt x="2290814" y="1492005"/>
                </a:cubicBezTo>
                <a:cubicBezTo>
                  <a:pt x="2299312" y="1395495"/>
                  <a:pt x="2307811" y="1294785"/>
                  <a:pt x="2312060" y="1198275"/>
                </a:cubicBezTo>
                <a:close/>
                <a:moveTo>
                  <a:pt x="961323" y="1198275"/>
                </a:moveTo>
                <a:cubicBezTo>
                  <a:pt x="1027151" y="1298038"/>
                  <a:pt x="1092979" y="1393629"/>
                  <a:pt x="1158807" y="1489230"/>
                </a:cubicBezTo>
                <a:cubicBezTo>
                  <a:pt x="1154695" y="1526643"/>
                  <a:pt x="1150582" y="1564055"/>
                  <a:pt x="1150582" y="1601457"/>
                </a:cubicBezTo>
                <a:cubicBezTo>
                  <a:pt x="1084754" y="1489230"/>
                  <a:pt x="1023039" y="1377004"/>
                  <a:pt x="957211" y="1256464"/>
                </a:cubicBezTo>
                <a:cubicBezTo>
                  <a:pt x="957211" y="1235687"/>
                  <a:pt x="961323" y="1219062"/>
                  <a:pt x="961323" y="1198275"/>
                </a:cubicBezTo>
                <a:close/>
                <a:moveTo>
                  <a:pt x="2013514" y="1151759"/>
                </a:moveTo>
                <a:cubicBezTo>
                  <a:pt x="2104505" y="1164125"/>
                  <a:pt x="2195506" y="1180614"/>
                  <a:pt x="2290824" y="1188858"/>
                </a:cubicBezTo>
                <a:cubicBezTo>
                  <a:pt x="2286496" y="1283669"/>
                  <a:pt x="2277822" y="1382601"/>
                  <a:pt x="2269158" y="1477411"/>
                </a:cubicBezTo>
                <a:cubicBezTo>
                  <a:pt x="2178167" y="1452678"/>
                  <a:pt x="2087176" y="1432067"/>
                  <a:pt x="1996186" y="1407334"/>
                </a:cubicBezTo>
                <a:cubicBezTo>
                  <a:pt x="2004850" y="1320768"/>
                  <a:pt x="2009187" y="1238325"/>
                  <a:pt x="2013514" y="1151759"/>
                </a:cubicBezTo>
                <a:close/>
                <a:moveTo>
                  <a:pt x="1205323" y="1120745"/>
                </a:moveTo>
                <a:cubicBezTo>
                  <a:pt x="1277686" y="1157249"/>
                  <a:pt x="1350059" y="1193752"/>
                  <a:pt x="1422421" y="1226193"/>
                </a:cubicBezTo>
                <a:cubicBezTo>
                  <a:pt x="1422421" y="1278921"/>
                  <a:pt x="1418407" y="1331650"/>
                  <a:pt x="1414382" y="1384369"/>
                </a:cubicBezTo>
                <a:cubicBezTo>
                  <a:pt x="1342019" y="1335704"/>
                  <a:pt x="1273671" y="1287029"/>
                  <a:pt x="1205323" y="1234310"/>
                </a:cubicBezTo>
                <a:cubicBezTo>
                  <a:pt x="1205323" y="1197806"/>
                  <a:pt x="1205323" y="1157249"/>
                  <a:pt x="1205323" y="1120745"/>
                </a:cubicBezTo>
                <a:close/>
                <a:moveTo>
                  <a:pt x="1740933" y="1105233"/>
                </a:moveTo>
                <a:cubicBezTo>
                  <a:pt x="1824627" y="1121839"/>
                  <a:pt x="1908311" y="1134284"/>
                  <a:pt x="1996186" y="1146738"/>
                </a:cubicBezTo>
                <a:cubicBezTo>
                  <a:pt x="1992005" y="1233880"/>
                  <a:pt x="1987814" y="1316880"/>
                  <a:pt x="1983633" y="1399871"/>
                </a:cubicBezTo>
                <a:cubicBezTo>
                  <a:pt x="1895759" y="1374972"/>
                  <a:pt x="1812064" y="1345921"/>
                  <a:pt x="1732562" y="1321022"/>
                </a:cubicBezTo>
                <a:cubicBezTo>
                  <a:pt x="1736752" y="1246335"/>
                  <a:pt x="1736752" y="1175779"/>
                  <a:pt x="1740933" y="1105233"/>
                </a:cubicBezTo>
                <a:close/>
                <a:moveTo>
                  <a:pt x="961470" y="1058717"/>
                </a:moveTo>
                <a:cubicBezTo>
                  <a:pt x="1029574" y="1118498"/>
                  <a:pt x="1101946" y="1178280"/>
                  <a:pt x="1174309" y="1238061"/>
                </a:cubicBezTo>
                <a:lnTo>
                  <a:pt x="1165889" y="1352065"/>
                </a:lnTo>
                <a:lnTo>
                  <a:pt x="1174309" y="1361394"/>
                </a:lnTo>
                <a:cubicBezTo>
                  <a:pt x="1174309" y="1400066"/>
                  <a:pt x="1169884" y="1438739"/>
                  <a:pt x="1169884" y="1477411"/>
                </a:cubicBezTo>
                <a:cubicBezTo>
                  <a:pt x="1098987" y="1382874"/>
                  <a:pt x="1028099" y="1288338"/>
                  <a:pt x="957211" y="1185205"/>
                </a:cubicBezTo>
                <a:cubicBezTo>
                  <a:pt x="957211" y="1163715"/>
                  <a:pt x="957211" y="1142235"/>
                  <a:pt x="957211" y="1120745"/>
                </a:cubicBezTo>
                <a:lnTo>
                  <a:pt x="1085643" y="1263107"/>
                </a:lnTo>
                <a:lnTo>
                  <a:pt x="957211" y="1118498"/>
                </a:lnTo>
                <a:cubicBezTo>
                  <a:pt x="957211" y="1097155"/>
                  <a:pt x="961470" y="1080070"/>
                  <a:pt x="961470" y="1058717"/>
                </a:cubicBezTo>
                <a:close/>
                <a:moveTo>
                  <a:pt x="1477357" y="1043204"/>
                </a:moveTo>
                <a:cubicBezTo>
                  <a:pt x="1553051" y="1059948"/>
                  <a:pt x="1637155" y="1076681"/>
                  <a:pt x="1717059" y="1093423"/>
                </a:cubicBezTo>
                <a:cubicBezTo>
                  <a:pt x="1717059" y="1164555"/>
                  <a:pt x="1712859" y="1235697"/>
                  <a:pt x="1708649" y="1306829"/>
                </a:cubicBezTo>
                <a:cubicBezTo>
                  <a:pt x="1628745" y="1277544"/>
                  <a:pt x="1548851" y="1244068"/>
                  <a:pt x="1468947" y="1214774"/>
                </a:cubicBezTo>
                <a:cubicBezTo>
                  <a:pt x="1473157" y="1156194"/>
                  <a:pt x="1473157" y="1101794"/>
                  <a:pt x="1477357" y="1043204"/>
                </a:cubicBezTo>
                <a:close/>
                <a:moveTo>
                  <a:pt x="1205323" y="981176"/>
                </a:moveTo>
                <a:cubicBezTo>
                  <a:pt x="1277686" y="997881"/>
                  <a:pt x="1350059" y="1018755"/>
                  <a:pt x="1422421" y="1035448"/>
                </a:cubicBezTo>
                <a:cubicBezTo>
                  <a:pt x="1422421" y="1089731"/>
                  <a:pt x="1422421" y="1144003"/>
                  <a:pt x="1418407" y="1198275"/>
                </a:cubicBezTo>
                <a:cubicBezTo>
                  <a:pt x="1346034" y="1164878"/>
                  <a:pt x="1273671" y="1131480"/>
                  <a:pt x="1205323" y="1098083"/>
                </a:cubicBezTo>
                <a:cubicBezTo>
                  <a:pt x="1205323" y="1056333"/>
                  <a:pt x="1205323" y="1018755"/>
                  <a:pt x="1205323" y="981176"/>
                </a:cubicBezTo>
                <a:close/>
                <a:moveTo>
                  <a:pt x="972723" y="981176"/>
                </a:moveTo>
                <a:cubicBezTo>
                  <a:pt x="1040836" y="1023473"/>
                  <a:pt x="1113199" y="1061540"/>
                  <a:pt x="1189821" y="1099597"/>
                </a:cubicBezTo>
                <a:cubicBezTo>
                  <a:pt x="1185562" y="1137663"/>
                  <a:pt x="1185562" y="1175730"/>
                  <a:pt x="1185562" y="1213787"/>
                </a:cubicBezTo>
                <a:cubicBezTo>
                  <a:pt x="1113199" y="1158812"/>
                  <a:pt x="1040836" y="1103826"/>
                  <a:pt x="972723" y="1044621"/>
                </a:cubicBezTo>
                <a:cubicBezTo>
                  <a:pt x="972723" y="1023473"/>
                  <a:pt x="972723" y="1002325"/>
                  <a:pt x="972723" y="981176"/>
                </a:cubicBezTo>
                <a:close/>
                <a:moveTo>
                  <a:pt x="972723" y="919149"/>
                </a:moveTo>
                <a:cubicBezTo>
                  <a:pt x="1045086" y="939955"/>
                  <a:pt x="1117458" y="960761"/>
                  <a:pt x="1189821" y="977397"/>
                </a:cubicBezTo>
                <a:cubicBezTo>
                  <a:pt x="1189821" y="1014848"/>
                  <a:pt x="1189821" y="1052289"/>
                  <a:pt x="1189821" y="1089731"/>
                </a:cubicBezTo>
                <a:cubicBezTo>
                  <a:pt x="1113199" y="1056451"/>
                  <a:pt x="1040836" y="1018999"/>
                  <a:pt x="972723" y="977397"/>
                </a:cubicBezTo>
                <a:cubicBezTo>
                  <a:pt x="972723" y="960761"/>
                  <a:pt x="972723" y="939955"/>
                  <a:pt x="972723" y="919149"/>
                </a:cubicBezTo>
                <a:close/>
                <a:moveTo>
                  <a:pt x="3676823" y="857121"/>
                </a:moveTo>
                <a:cubicBezTo>
                  <a:pt x="3792322" y="857121"/>
                  <a:pt x="3907822" y="861409"/>
                  <a:pt x="4027599" y="861409"/>
                </a:cubicBezTo>
                <a:cubicBezTo>
                  <a:pt x="4027599" y="994374"/>
                  <a:pt x="4019042" y="1127338"/>
                  <a:pt x="4001938" y="1260303"/>
                </a:cubicBezTo>
                <a:cubicBezTo>
                  <a:pt x="3886429" y="1260303"/>
                  <a:pt x="3770930" y="1256015"/>
                  <a:pt x="3655431" y="1251727"/>
                </a:cubicBezTo>
                <a:cubicBezTo>
                  <a:pt x="3668266" y="1123050"/>
                  <a:pt x="3676823" y="990085"/>
                  <a:pt x="3676823" y="857121"/>
                </a:cubicBezTo>
                <a:close/>
                <a:moveTo>
                  <a:pt x="3326760" y="857121"/>
                </a:moveTo>
                <a:cubicBezTo>
                  <a:pt x="3434933" y="857121"/>
                  <a:pt x="3543097" y="857121"/>
                  <a:pt x="3655431" y="857121"/>
                </a:cubicBezTo>
                <a:cubicBezTo>
                  <a:pt x="3651270" y="987751"/>
                  <a:pt x="3647108" y="1114171"/>
                  <a:pt x="3634634" y="1244801"/>
                </a:cubicBezTo>
                <a:cubicBezTo>
                  <a:pt x="3526461" y="1240591"/>
                  <a:pt x="3418288" y="1236371"/>
                  <a:pt x="3314277" y="1227951"/>
                </a:cubicBezTo>
                <a:cubicBezTo>
                  <a:pt x="3322599" y="1105741"/>
                  <a:pt x="3326760" y="983540"/>
                  <a:pt x="3326760" y="857121"/>
                </a:cubicBezTo>
                <a:close/>
                <a:moveTo>
                  <a:pt x="2985645" y="857121"/>
                </a:moveTo>
                <a:cubicBezTo>
                  <a:pt x="3090028" y="857121"/>
                  <a:pt x="3194401" y="857121"/>
                  <a:pt x="3298775" y="857121"/>
                </a:cubicBezTo>
                <a:cubicBezTo>
                  <a:pt x="3298775" y="979770"/>
                  <a:pt x="3294604" y="1106649"/>
                  <a:pt x="3282071" y="1229289"/>
                </a:cubicBezTo>
                <a:cubicBezTo>
                  <a:pt x="3177698" y="1225059"/>
                  <a:pt x="3073325" y="1216600"/>
                  <a:pt x="2973122" y="1208141"/>
                </a:cubicBezTo>
                <a:cubicBezTo>
                  <a:pt x="2981474" y="1093960"/>
                  <a:pt x="2985645" y="975541"/>
                  <a:pt x="2985645" y="857121"/>
                </a:cubicBezTo>
                <a:close/>
                <a:moveTo>
                  <a:pt x="2624964" y="857121"/>
                </a:moveTo>
                <a:cubicBezTo>
                  <a:pt x="2722676" y="857121"/>
                  <a:pt x="2824646" y="857121"/>
                  <a:pt x="2926606" y="857121"/>
                </a:cubicBezTo>
                <a:cubicBezTo>
                  <a:pt x="2926606" y="973147"/>
                  <a:pt x="2922357" y="1093472"/>
                  <a:pt x="2913859" y="1213787"/>
                </a:cubicBezTo>
                <a:cubicBezTo>
                  <a:pt x="2811898" y="1205191"/>
                  <a:pt x="2714187" y="1196605"/>
                  <a:pt x="2616466" y="1188009"/>
                </a:cubicBezTo>
                <a:cubicBezTo>
                  <a:pt x="2620715" y="1076280"/>
                  <a:pt x="2624964" y="964551"/>
                  <a:pt x="2624964" y="857121"/>
                </a:cubicBezTo>
                <a:close/>
                <a:moveTo>
                  <a:pt x="2310595" y="857121"/>
                </a:moveTo>
                <a:cubicBezTo>
                  <a:pt x="2404535" y="857121"/>
                  <a:pt x="2502755" y="861350"/>
                  <a:pt x="2600964" y="861350"/>
                </a:cubicBezTo>
                <a:cubicBezTo>
                  <a:pt x="2600964" y="967081"/>
                  <a:pt x="2600964" y="1077042"/>
                  <a:pt x="2592427" y="1182773"/>
                </a:cubicBezTo>
                <a:cubicBezTo>
                  <a:pt x="2494217" y="1174314"/>
                  <a:pt x="2400267" y="1165854"/>
                  <a:pt x="2306326" y="1153175"/>
                </a:cubicBezTo>
                <a:cubicBezTo>
                  <a:pt x="2310595" y="1055894"/>
                  <a:pt x="2310595" y="958622"/>
                  <a:pt x="2310595" y="857121"/>
                </a:cubicBezTo>
                <a:close/>
                <a:moveTo>
                  <a:pt x="2015917" y="857121"/>
                </a:moveTo>
                <a:cubicBezTo>
                  <a:pt x="2104730" y="857121"/>
                  <a:pt x="2197772" y="857121"/>
                  <a:pt x="2290814" y="857121"/>
                </a:cubicBezTo>
                <a:cubicBezTo>
                  <a:pt x="2290814" y="955340"/>
                  <a:pt x="2286584" y="1053549"/>
                  <a:pt x="2282355" y="1151759"/>
                </a:cubicBezTo>
                <a:cubicBezTo>
                  <a:pt x="2189313" y="1143221"/>
                  <a:pt x="2100500" y="1130415"/>
                  <a:pt x="2011688" y="1117600"/>
                </a:cubicBezTo>
                <a:cubicBezTo>
                  <a:pt x="2015917" y="1032196"/>
                  <a:pt x="2015917" y="942524"/>
                  <a:pt x="2015917" y="857121"/>
                </a:cubicBezTo>
                <a:close/>
                <a:moveTo>
                  <a:pt x="1736811" y="857121"/>
                </a:moveTo>
                <a:cubicBezTo>
                  <a:pt x="1821853" y="857121"/>
                  <a:pt x="1906895" y="861194"/>
                  <a:pt x="1996186" y="861194"/>
                </a:cubicBezTo>
                <a:cubicBezTo>
                  <a:pt x="1996186" y="942544"/>
                  <a:pt x="1996186" y="1023883"/>
                  <a:pt x="1991936" y="1105233"/>
                </a:cubicBezTo>
                <a:cubicBezTo>
                  <a:pt x="1902645" y="1093032"/>
                  <a:pt x="1817603" y="1080832"/>
                  <a:pt x="1732562" y="1068632"/>
                </a:cubicBezTo>
                <a:cubicBezTo>
                  <a:pt x="1736811" y="999482"/>
                  <a:pt x="1736811" y="930333"/>
                  <a:pt x="1736811" y="857121"/>
                </a:cubicBezTo>
                <a:close/>
                <a:moveTo>
                  <a:pt x="1468947" y="857121"/>
                </a:moveTo>
                <a:cubicBezTo>
                  <a:pt x="1550228" y="857121"/>
                  <a:pt x="1631510" y="857121"/>
                  <a:pt x="1717059" y="857121"/>
                </a:cubicBezTo>
                <a:cubicBezTo>
                  <a:pt x="1717059" y="929493"/>
                  <a:pt x="1717059" y="1001856"/>
                  <a:pt x="1717059" y="1074219"/>
                </a:cubicBezTo>
                <a:cubicBezTo>
                  <a:pt x="1631510" y="1061452"/>
                  <a:pt x="1545950" y="1044425"/>
                  <a:pt x="1468947" y="1031649"/>
                </a:cubicBezTo>
                <a:cubicBezTo>
                  <a:pt x="1468947" y="972053"/>
                  <a:pt x="1468947" y="912457"/>
                  <a:pt x="1468947" y="857121"/>
                </a:cubicBezTo>
                <a:close/>
                <a:moveTo>
                  <a:pt x="1205323" y="857121"/>
                </a:moveTo>
                <a:cubicBezTo>
                  <a:pt x="1281447" y="857121"/>
                  <a:pt x="1357580" y="857121"/>
                  <a:pt x="1437933" y="860999"/>
                </a:cubicBezTo>
                <a:cubicBezTo>
                  <a:pt x="1437933" y="911393"/>
                  <a:pt x="1437933" y="961797"/>
                  <a:pt x="1437933" y="1012191"/>
                </a:cubicBezTo>
                <a:cubicBezTo>
                  <a:pt x="1357580" y="996689"/>
                  <a:pt x="1281447" y="981176"/>
                  <a:pt x="1205323" y="965675"/>
                </a:cubicBezTo>
                <a:cubicBezTo>
                  <a:pt x="1205323" y="930783"/>
                  <a:pt x="1205323" y="892013"/>
                  <a:pt x="1205323" y="857121"/>
                </a:cubicBezTo>
                <a:close/>
                <a:moveTo>
                  <a:pt x="972723" y="841619"/>
                </a:moveTo>
                <a:cubicBezTo>
                  <a:pt x="1045086" y="846053"/>
                  <a:pt x="1117458" y="846053"/>
                  <a:pt x="1189821" y="846053"/>
                </a:cubicBezTo>
                <a:cubicBezTo>
                  <a:pt x="1189821" y="885927"/>
                  <a:pt x="1189821" y="925801"/>
                  <a:pt x="1189821" y="965675"/>
                </a:cubicBezTo>
                <a:cubicBezTo>
                  <a:pt x="1117458" y="947955"/>
                  <a:pt x="1045086" y="925801"/>
                  <a:pt x="972723" y="908081"/>
                </a:cubicBezTo>
                <a:cubicBezTo>
                  <a:pt x="972723" y="885927"/>
                  <a:pt x="972723" y="863773"/>
                  <a:pt x="972723" y="841619"/>
                </a:cubicBezTo>
                <a:close/>
                <a:moveTo>
                  <a:pt x="740113" y="841619"/>
                </a:moveTo>
                <a:cubicBezTo>
                  <a:pt x="808744" y="950348"/>
                  <a:pt x="877375" y="1054888"/>
                  <a:pt x="941709" y="1159427"/>
                </a:cubicBezTo>
                <a:cubicBezTo>
                  <a:pt x="941709" y="1176150"/>
                  <a:pt x="941709" y="1197064"/>
                  <a:pt x="941709" y="1213787"/>
                </a:cubicBezTo>
                <a:cubicBezTo>
                  <a:pt x="873077" y="1092525"/>
                  <a:pt x="808744" y="97125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29630"/>
                  <a:pt x="874513" y="1013451"/>
                  <a:pt x="941709" y="1097282"/>
                </a:cubicBezTo>
                <a:cubicBezTo>
                  <a:pt x="941709" y="1114044"/>
                  <a:pt x="941709" y="1134997"/>
                  <a:pt x="937509" y="1151759"/>
                </a:cubicBezTo>
                <a:cubicBezTo>
                  <a:pt x="874513" y="1051176"/>
                  <a:pt x="807308" y="94640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04701"/>
                  <a:pt x="874513" y="971985"/>
                  <a:pt x="941709" y="1035068"/>
                </a:cubicBezTo>
                <a:cubicBezTo>
                  <a:pt x="941709" y="1051889"/>
                  <a:pt x="941709" y="1072910"/>
                  <a:pt x="941709" y="1089731"/>
                </a:cubicBezTo>
                <a:cubicBezTo>
                  <a:pt x="874513" y="1009837"/>
                  <a:pt x="807308" y="92572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83915"/>
                  <a:pt x="874513" y="930431"/>
                  <a:pt x="941709" y="968498"/>
                </a:cubicBezTo>
                <a:cubicBezTo>
                  <a:pt x="941709" y="989645"/>
                  <a:pt x="941709" y="1006554"/>
                  <a:pt x="941709" y="1027703"/>
                </a:cubicBezTo>
                <a:cubicBezTo>
                  <a:pt x="874513" y="968498"/>
                  <a:pt x="807308" y="90506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63011"/>
                  <a:pt x="874513" y="884403"/>
                  <a:pt x="941709" y="905786"/>
                </a:cubicBezTo>
                <a:cubicBezTo>
                  <a:pt x="941709" y="927178"/>
                  <a:pt x="941709" y="944292"/>
                  <a:pt x="941709" y="965675"/>
                </a:cubicBezTo>
                <a:cubicBezTo>
                  <a:pt x="874513" y="922900"/>
                  <a:pt x="807308" y="88440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41619"/>
                  <a:pt x="874513" y="841619"/>
                  <a:pt x="941709" y="841619"/>
                </a:cubicBezTo>
                <a:cubicBezTo>
                  <a:pt x="941709" y="863773"/>
                  <a:pt x="941709" y="881492"/>
                  <a:pt x="941709" y="903647"/>
                </a:cubicBezTo>
                <a:cubicBezTo>
                  <a:pt x="874513" y="881492"/>
                  <a:pt x="807308" y="859348"/>
                  <a:pt x="740113" y="841619"/>
                </a:cubicBezTo>
                <a:close/>
                <a:moveTo>
                  <a:pt x="941709" y="779591"/>
                </a:moveTo>
                <a:cubicBezTo>
                  <a:pt x="941709" y="800260"/>
                  <a:pt x="941709" y="816807"/>
                  <a:pt x="941709" y="837477"/>
                </a:cubicBezTo>
                <a:cubicBezTo>
                  <a:pt x="874513" y="837477"/>
                  <a:pt x="807308" y="837477"/>
                  <a:pt x="740113" y="841619"/>
                </a:cubicBezTo>
                <a:cubicBezTo>
                  <a:pt x="807308" y="820939"/>
                  <a:pt x="874513" y="800260"/>
                  <a:pt x="941709" y="779591"/>
                </a:cubicBezTo>
                <a:close/>
                <a:moveTo>
                  <a:pt x="1189821" y="717562"/>
                </a:moveTo>
                <a:cubicBezTo>
                  <a:pt x="1189821" y="758911"/>
                  <a:pt x="1189821" y="800260"/>
                  <a:pt x="1189821" y="837018"/>
                </a:cubicBezTo>
                <a:cubicBezTo>
                  <a:pt x="1117458" y="841619"/>
                  <a:pt x="1045086" y="841619"/>
                  <a:pt x="972723" y="841619"/>
                </a:cubicBezTo>
                <a:cubicBezTo>
                  <a:pt x="972723" y="823235"/>
                  <a:pt x="972723" y="800260"/>
                  <a:pt x="972723" y="777295"/>
                </a:cubicBezTo>
                <a:cubicBezTo>
                  <a:pt x="1045086" y="754320"/>
                  <a:pt x="1117458" y="735936"/>
                  <a:pt x="1189821" y="717562"/>
                </a:cubicBezTo>
                <a:close/>
                <a:moveTo>
                  <a:pt x="941709" y="717562"/>
                </a:moveTo>
                <a:cubicBezTo>
                  <a:pt x="941709" y="734100"/>
                  <a:pt x="941709" y="754779"/>
                  <a:pt x="941709" y="771317"/>
                </a:cubicBezTo>
                <a:cubicBezTo>
                  <a:pt x="874513" y="796128"/>
                  <a:pt x="807308" y="816807"/>
                  <a:pt x="740113" y="841619"/>
                </a:cubicBezTo>
                <a:cubicBezTo>
                  <a:pt x="807308" y="796128"/>
                  <a:pt x="874513" y="754779"/>
                  <a:pt x="941709" y="717562"/>
                </a:cubicBezTo>
                <a:close/>
                <a:moveTo>
                  <a:pt x="1437933" y="671037"/>
                </a:moveTo>
                <a:cubicBezTo>
                  <a:pt x="1437933" y="726471"/>
                  <a:pt x="1437933" y="786174"/>
                  <a:pt x="1437933" y="841619"/>
                </a:cubicBezTo>
                <a:cubicBezTo>
                  <a:pt x="1357580" y="841619"/>
                  <a:pt x="1281447" y="841619"/>
                  <a:pt x="1205323" y="841619"/>
                </a:cubicBezTo>
                <a:cubicBezTo>
                  <a:pt x="1205323" y="803239"/>
                  <a:pt x="1205323" y="764850"/>
                  <a:pt x="1205323" y="722212"/>
                </a:cubicBezTo>
                <a:cubicBezTo>
                  <a:pt x="1281447" y="705147"/>
                  <a:pt x="1357580" y="688092"/>
                  <a:pt x="1437933" y="671037"/>
                </a:cubicBezTo>
                <a:close/>
                <a:moveTo>
                  <a:pt x="941709" y="655534"/>
                </a:moveTo>
                <a:cubicBezTo>
                  <a:pt x="941709" y="676204"/>
                  <a:pt x="941709" y="692751"/>
                  <a:pt x="941709" y="713421"/>
                </a:cubicBezTo>
                <a:cubicBezTo>
                  <a:pt x="874513" y="754779"/>
                  <a:pt x="807308" y="796128"/>
                  <a:pt x="740113" y="841619"/>
                </a:cubicBezTo>
                <a:cubicBezTo>
                  <a:pt x="807308" y="775449"/>
                  <a:pt x="874513" y="713421"/>
                  <a:pt x="941709" y="655534"/>
                </a:cubicBezTo>
                <a:close/>
                <a:moveTo>
                  <a:pt x="1717059" y="609009"/>
                </a:moveTo>
                <a:cubicBezTo>
                  <a:pt x="1717059" y="681371"/>
                  <a:pt x="1717059" y="753734"/>
                  <a:pt x="1717059" y="826107"/>
                </a:cubicBezTo>
                <a:cubicBezTo>
                  <a:pt x="1631510" y="826107"/>
                  <a:pt x="1550228" y="826107"/>
                  <a:pt x="1468947" y="826107"/>
                </a:cubicBezTo>
                <a:cubicBezTo>
                  <a:pt x="1468947" y="770770"/>
                  <a:pt x="1468947" y="711174"/>
                  <a:pt x="1468947" y="655827"/>
                </a:cubicBezTo>
                <a:cubicBezTo>
                  <a:pt x="1545950" y="638802"/>
                  <a:pt x="1631510" y="621776"/>
                  <a:pt x="1717059" y="609009"/>
                </a:cubicBezTo>
                <a:close/>
                <a:moveTo>
                  <a:pt x="1189821" y="593506"/>
                </a:moveTo>
                <a:cubicBezTo>
                  <a:pt x="1189821" y="630059"/>
                  <a:pt x="1189821" y="666611"/>
                  <a:pt x="1189821" y="703164"/>
                </a:cubicBezTo>
                <a:cubicBezTo>
                  <a:pt x="1117458" y="723472"/>
                  <a:pt x="1045086" y="743780"/>
                  <a:pt x="972723" y="764088"/>
                </a:cubicBezTo>
                <a:cubicBezTo>
                  <a:pt x="972723" y="743780"/>
                  <a:pt x="972723" y="723472"/>
                  <a:pt x="972723" y="703164"/>
                </a:cubicBezTo>
                <a:cubicBezTo>
                  <a:pt x="1040836" y="666611"/>
                  <a:pt x="1113199" y="630059"/>
                  <a:pt x="1189821" y="593506"/>
                </a:cubicBezTo>
                <a:close/>
                <a:moveTo>
                  <a:pt x="941709" y="593506"/>
                </a:moveTo>
                <a:cubicBezTo>
                  <a:pt x="941709" y="614176"/>
                  <a:pt x="941709" y="630723"/>
                  <a:pt x="941709" y="651392"/>
                </a:cubicBezTo>
                <a:cubicBezTo>
                  <a:pt x="874513" y="709289"/>
                  <a:pt x="807308" y="775449"/>
                  <a:pt x="740113" y="841619"/>
                </a:cubicBezTo>
                <a:cubicBezTo>
                  <a:pt x="807308" y="754779"/>
                  <a:pt x="874513" y="672072"/>
                  <a:pt x="941709" y="593506"/>
                </a:cubicBezTo>
                <a:close/>
                <a:moveTo>
                  <a:pt x="1991936" y="562492"/>
                </a:moveTo>
                <a:cubicBezTo>
                  <a:pt x="1996186" y="647534"/>
                  <a:pt x="1996186" y="736825"/>
                  <a:pt x="1996186" y="821858"/>
                </a:cubicBezTo>
                <a:cubicBezTo>
                  <a:pt x="1906895" y="821858"/>
                  <a:pt x="1821853" y="821858"/>
                  <a:pt x="1736811" y="826116"/>
                </a:cubicBezTo>
                <a:cubicBezTo>
                  <a:pt x="1736811" y="749582"/>
                  <a:pt x="1736811" y="677298"/>
                  <a:pt x="1732562" y="605013"/>
                </a:cubicBezTo>
                <a:cubicBezTo>
                  <a:pt x="1817603" y="587997"/>
                  <a:pt x="1902645" y="575250"/>
                  <a:pt x="1991936" y="562492"/>
                </a:cubicBezTo>
                <a:close/>
                <a:moveTo>
                  <a:pt x="2282355" y="531478"/>
                </a:moveTo>
                <a:cubicBezTo>
                  <a:pt x="2286584" y="628281"/>
                  <a:pt x="2290814" y="725094"/>
                  <a:pt x="2290814" y="821906"/>
                </a:cubicBezTo>
                <a:cubicBezTo>
                  <a:pt x="2197772" y="821906"/>
                  <a:pt x="2104730" y="826116"/>
                  <a:pt x="2015917" y="826116"/>
                </a:cubicBezTo>
                <a:cubicBezTo>
                  <a:pt x="2015917" y="737724"/>
                  <a:pt x="2015917" y="653542"/>
                  <a:pt x="2011688" y="565149"/>
                </a:cubicBezTo>
                <a:cubicBezTo>
                  <a:pt x="2100500" y="552519"/>
                  <a:pt x="2189313" y="544099"/>
                  <a:pt x="2282355" y="531478"/>
                </a:cubicBezTo>
                <a:close/>
                <a:moveTo>
                  <a:pt x="937509" y="531478"/>
                </a:moveTo>
                <a:cubicBezTo>
                  <a:pt x="941709" y="548016"/>
                  <a:pt x="941709" y="568695"/>
                  <a:pt x="941709" y="585233"/>
                </a:cubicBezTo>
                <a:cubicBezTo>
                  <a:pt x="874513" y="667940"/>
                  <a:pt x="807308" y="750638"/>
                  <a:pt x="740113" y="841619"/>
                </a:cubicBezTo>
                <a:cubicBezTo>
                  <a:pt x="807308" y="734100"/>
                  <a:pt x="874513" y="630723"/>
                  <a:pt x="937509" y="531478"/>
                </a:cubicBezTo>
                <a:close/>
                <a:moveTo>
                  <a:pt x="2592544" y="500464"/>
                </a:moveTo>
                <a:cubicBezTo>
                  <a:pt x="2600964" y="610425"/>
                  <a:pt x="2600964" y="716156"/>
                  <a:pt x="2600964" y="826116"/>
                </a:cubicBezTo>
                <a:cubicBezTo>
                  <a:pt x="2504151" y="826116"/>
                  <a:pt x="2407349" y="826116"/>
                  <a:pt x="2314746" y="826116"/>
                </a:cubicBezTo>
                <a:cubicBezTo>
                  <a:pt x="2314746" y="728845"/>
                  <a:pt x="2314746" y="631573"/>
                  <a:pt x="2306326" y="530062"/>
                </a:cubicBezTo>
                <a:cubicBezTo>
                  <a:pt x="2403138" y="521612"/>
                  <a:pt x="2495741" y="508924"/>
                  <a:pt x="2592544" y="500464"/>
                </a:cubicBezTo>
                <a:close/>
                <a:moveTo>
                  <a:pt x="1418407" y="484952"/>
                </a:moveTo>
                <a:cubicBezTo>
                  <a:pt x="1422421" y="538199"/>
                  <a:pt x="1422421" y="591455"/>
                  <a:pt x="1422421" y="644701"/>
                </a:cubicBezTo>
                <a:cubicBezTo>
                  <a:pt x="1350059" y="665185"/>
                  <a:pt x="1277686" y="681567"/>
                  <a:pt x="1205323" y="702051"/>
                </a:cubicBezTo>
                <a:cubicBezTo>
                  <a:pt x="1205323" y="661083"/>
                  <a:pt x="1205323" y="624218"/>
                  <a:pt x="1205323" y="587352"/>
                </a:cubicBezTo>
                <a:cubicBezTo>
                  <a:pt x="1273671" y="550487"/>
                  <a:pt x="1346034" y="517715"/>
                  <a:pt x="1418407" y="484952"/>
                </a:cubicBezTo>
                <a:close/>
                <a:moveTo>
                  <a:pt x="2914035" y="469450"/>
                </a:moveTo>
                <a:cubicBezTo>
                  <a:pt x="2922416" y="585467"/>
                  <a:pt x="2926606" y="705792"/>
                  <a:pt x="2926606" y="821818"/>
                </a:cubicBezTo>
                <a:cubicBezTo>
                  <a:pt x="2826023" y="821818"/>
                  <a:pt x="2725440" y="821818"/>
                  <a:pt x="2629038" y="826116"/>
                </a:cubicBezTo>
                <a:cubicBezTo>
                  <a:pt x="2629038" y="714388"/>
                  <a:pt x="2624847" y="602659"/>
                  <a:pt x="2616466" y="495229"/>
                </a:cubicBezTo>
                <a:cubicBezTo>
                  <a:pt x="2717049" y="482335"/>
                  <a:pt x="2813452" y="473748"/>
                  <a:pt x="2914035" y="469450"/>
                </a:cubicBezTo>
                <a:close/>
                <a:moveTo>
                  <a:pt x="1185562" y="469450"/>
                </a:moveTo>
                <a:cubicBezTo>
                  <a:pt x="1185562" y="507507"/>
                  <a:pt x="1185562" y="545574"/>
                  <a:pt x="1189821" y="583641"/>
                </a:cubicBezTo>
                <a:cubicBezTo>
                  <a:pt x="1113199" y="621697"/>
                  <a:pt x="1040836" y="659764"/>
                  <a:pt x="972723" y="702060"/>
                </a:cubicBezTo>
                <a:cubicBezTo>
                  <a:pt x="972723" y="680912"/>
                  <a:pt x="972723" y="659764"/>
                  <a:pt x="972723" y="638616"/>
                </a:cubicBezTo>
                <a:cubicBezTo>
                  <a:pt x="1040836" y="579411"/>
                  <a:pt x="1113199" y="524426"/>
                  <a:pt x="1185562" y="469450"/>
                </a:cubicBezTo>
                <a:close/>
                <a:moveTo>
                  <a:pt x="941709" y="469450"/>
                </a:moveTo>
                <a:cubicBezTo>
                  <a:pt x="941709" y="485988"/>
                  <a:pt x="941709" y="506667"/>
                  <a:pt x="941709" y="523205"/>
                </a:cubicBezTo>
                <a:cubicBezTo>
                  <a:pt x="877375" y="626582"/>
                  <a:pt x="808744" y="729968"/>
                  <a:pt x="740113" y="841619"/>
                </a:cubicBezTo>
                <a:cubicBezTo>
                  <a:pt x="808744" y="713421"/>
                  <a:pt x="873077" y="589365"/>
                  <a:pt x="941709" y="469450"/>
                </a:cubicBezTo>
                <a:close/>
                <a:moveTo>
                  <a:pt x="3282071" y="453938"/>
                </a:moveTo>
                <a:cubicBezTo>
                  <a:pt x="3294604" y="571469"/>
                  <a:pt x="3298775" y="693064"/>
                  <a:pt x="3298775" y="810605"/>
                </a:cubicBezTo>
                <a:cubicBezTo>
                  <a:pt x="3194401" y="810605"/>
                  <a:pt x="3090028" y="810605"/>
                  <a:pt x="2985645" y="810605"/>
                </a:cubicBezTo>
                <a:cubicBezTo>
                  <a:pt x="2985645" y="697118"/>
                  <a:pt x="2981474" y="587685"/>
                  <a:pt x="2973122" y="474198"/>
                </a:cubicBezTo>
                <a:cubicBezTo>
                  <a:pt x="3073325" y="466100"/>
                  <a:pt x="3177698" y="457992"/>
                  <a:pt x="3282071" y="453938"/>
                </a:cubicBezTo>
                <a:close/>
                <a:moveTo>
                  <a:pt x="3634879" y="438436"/>
                </a:moveTo>
                <a:cubicBezTo>
                  <a:pt x="3647216" y="563840"/>
                  <a:pt x="3651319" y="685200"/>
                  <a:pt x="3655431" y="810605"/>
                </a:cubicBezTo>
                <a:cubicBezTo>
                  <a:pt x="3544454" y="810605"/>
                  <a:pt x="3437590" y="810605"/>
                  <a:pt x="3330717" y="810605"/>
                </a:cubicBezTo>
                <a:cubicBezTo>
                  <a:pt x="3330717" y="689244"/>
                  <a:pt x="3326604" y="571928"/>
                  <a:pt x="3314277" y="454612"/>
                </a:cubicBezTo>
                <a:cubicBezTo>
                  <a:pt x="3421141" y="446524"/>
                  <a:pt x="3528015" y="442480"/>
                  <a:pt x="3634879" y="438436"/>
                </a:cubicBezTo>
                <a:close/>
                <a:moveTo>
                  <a:pt x="4001938" y="422924"/>
                </a:moveTo>
                <a:cubicBezTo>
                  <a:pt x="4019042" y="550771"/>
                  <a:pt x="4023321" y="678626"/>
                  <a:pt x="4027599" y="806482"/>
                </a:cubicBezTo>
                <a:cubicBezTo>
                  <a:pt x="3907822" y="806482"/>
                  <a:pt x="3792322" y="806482"/>
                  <a:pt x="3676823" y="810605"/>
                </a:cubicBezTo>
                <a:cubicBezTo>
                  <a:pt x="3676823" y="682749"/>
                  <a:pt x="3668266" y="554903"/>
                  <a:pt x="3655431" y="431169"/>
                </a:cubicBezTo>
                <a:cubicBezTo>
                  <a:pt x="3770930" y="427047"/>
                  <a:pt x="3886429" y="422924"/>
                  <a:pt x="4001938" y="422924"/>
                </a:cubicBezTo>
                <a:close/>
                <a:moveTo>
                  <a:pt x="1708649" y="376408"/>
                </a:moveTo>
                <a:cubicBezTo>
                  <a:pt x="1712859" y="447540"/>
                  <a:pt x="1717059" y="518682"/>
                  <a:pt x="1717059" y="589814"/>
                </a:cubicBezTo>
                <a:cubicBezTo>
                  <a:pt x="1637155" y="606557"/>
                  <a:pt x="1553051" y="623290"/>
                  <a:pt x="1477357" y="640032"/>
                </a:cubicBezTo>
                <a:cubicBezTo>
                  <a:pt x="1473157" y="585633"/>
                  <a:pt x="1473157" y="527044"/>
                  <a:pt x="1468947" y="468464"/>
                </a:cubicBezTo>
                <a:cubicBezTo>
                  <a:pt x="1548851" y="439169"/>
                  <a:pt x="1628745" y="405693"/>
                  <a:pt x="1708649" y="376408"/>
                </a:cubicBezTo>
                <a:close/>
                <a:moveTo>
                  <a:pt x="1165801" y="345394"/>
                </a:moveTo>
                <a:cubicBezTo>
                  <a:pt x="1170050" y="383822"/>
                  <a:pt x="1170050" y="422250"/>
                  <a:pt x="1174309" y="460688"/>
                </a:cubicBezTo>
                <a:cubicBezTo>
                  <a:pt x="1101946" y="520470"/>
                  <a:pt x="1029574" y="580251"/>
                  <a:pt x="961470" y="640032"/>
                </a:cubicBezTo>
                <a:cubicBezTo>
                  <a:pt x="961470" y="622948"/>
                  <a:pt x="957211" y="601594"/>
                  <a:pt x="957211" y="580251"/>
                </a:cubicBezTo>
                <a:cubicBezTo>
                  <a:pt x="1025325" y="499116"/>
                  <a:pt x="1097687" y="422250"/>
                  <a:pt x="1165801" y="345394"/>
                </a:cubicBezTo>
                <a:close/>
                <a:moveTo>
                  <a:pt x="1414382" y="298868"/>
                </a:moveTo>
                <a:cubicBezTo>
                  <a:pt x="1418407" y="354694"/>
                  <a:pt x="1422421" y="410519"/>
                  <a:pt x="1422421" y="466344"/>
                </a:cubicBezTo>
                <a:cubicBezTo>
                  <a:pt x="1350059" y="504987"/>
                  <a:pt x="1277686" y="539342"/>
                  <a:pt x="1205323" y="577995"/>
                </a:cubicBezTo>
                <a:cubicBezTo>
                  <a:pt x="1205323" y="539342"/>
                  <a:pt x="1205323" y="500699"/>
                  <a:pt x="1205323" y="457758"/>
                </a:cubicBezTo>
                <a:cubicBezTo>
                  <a:pt x="1273671" y="401933"/>
                  <a:pt x="1342019" y="350396"/>
                  <a:pt x="1414382" y="298868"/>
                </a:cubicBezTo>
                <a:close/>
                <a:moveTo>
                  <a:pt x="1979453" y="283366"/>
                </a:moveTo>
                <a:cubicBezTo>
                  <a:pt x="1987814" y="366357"/>
                  <a:pt x="1992005" y="449357"/>
                  <a:pt x="1996186" y="532358"/>
                </a:cubicBezTo>
                <a:cubicBezTo>
                  <a:pt x="1908311" y="548954"/>
                  <a:pt x="1824627" y="561398"/>
                  <a:pt x="1740933" y="578004"/>
                </a:cubicBezTo>
                <a:cubicBezTo>
                  <a:pt x="1736752" y="507458"/>
                  <a:pt x="1736752" y="436903"/>
                  <a:pt x="1732562" y="362215"/>
                </a:cubicBezTo>
                <a:cubicBezTo>
                  <a:pt x="1812064" y="333164"/>
                  <a:pt x="1895759" y="308265"/>
                  <a:pt x="1979453" y="283366"/>
                </a:cubicBezTo>
                <a:close/>
                <a:moveTo>
                  <a:pt x="2269158" y="205826"/>
                </a:moveTo>
                <a:cubicBezTo>
                  <a:pt x="2277822" y="301848"/>
                  <a:pt x="2286496" y="397879"/>
                  <a:pt x="2290824" y="493900"/>
                </a:cubicBezTo>
                <a:cubicBezTo>
                  <a:pt x="2195506" y="506423"/>
                  <a:pt x="2104505" y="518956"/>
                  <a:pt x="2013514" y="531478"/>
                </a:cubicBezTo>
                <a:cubicBezTo>
                  <a:pt x="2009187" y="447980"/>
                  <a:pt x="2004850" y="364472"/>
                  <a:pt x="1996186" y="276802"/>
                </a:cubicBezTo>
                <a:cubicBezTo>
                  <a:pt x="2087176" y="251747"/>
                  <a:pt x="2178167" y="226701"/>
                  <a:pt x="2269158" y="205826"/>
                </a:cubicBezTo>
                <a:close/>
                <a:moveTo>
                  <a:pt x="2560905" y="143798"/>
                </a:moveTo>
                <a:cubicBezTo>
                  <a:pt x="2573173" y="245329"/>
                  <a:pt x="2581359" y="350923"/>
                  <a:pt x="2585452" y="452463"/>
                </a:cubicBezTo>
                <a:cubicBezTo>
                  <a:pt x="2495428" y="464644"/>
                  <a:pt x="2401302" y="472762"/>
                  <a:pt x="2311278" y="484952"/>
                </a:cubicBezTo>
                <a:cubicBezTo>
                  <a:pt x="2307185" y="391539"/>
                  <a:pt x="2299000" y="298126"/>
                  <a:pt x="2290814" y="200659"/>
                </a:cubicBezTo>
                <a:cubicBezTo>
                  <a:pt x="2376755" y="180351"/>
                  <a:pt x="2466778" y="160043"/>
                  <a:pt x="2560905" y="143798"/>
                </a:cubicBezTo>
                <a:close/>
                <a:moveTo>
                  <a:pt x="1684727" y="143798"/>
                </a:moveTo>
                <a:cubicBezTo>
                  <a:pt x="1693137" y="216024"/>
                  <a:pt x="1697347" y="288241"/>
                  <a:pt x="1701548" y="356217"/>
                </a:cubicBezTo>
                <a:cubicBezTo>
                  <a:pt x="1621644" y="390211"/>
                  <a:pt x="1541750" y="419945"/>
                  <a:pt x="1461846" y="453938"/>
                </a:cubicBezTo>
                <a:cubicBezTo>
                  <a:pt x="1457645" y="398709"/>
                  <a:pt x="1457645" y="339231"/>
                  <a:pt x="1453435" y="283991"/>
                </a:cubicBezTo>
                <a:cubicBezTo>
                  <a:pt x="1529129" y="233011"/>
                  <a:pt x="1604823" y="186280"/>
                  <a:pt x="1684727" y="143798"/>
                </a:cubicBezTo>
                <a:close/>
                <a:moveTo>
                  <a:pt x="1150582" y="97282"/>
                </a:moveTo>
                <a:cubicBezTo>
                  <a:pt x="1150582" y="134685"/>
                  <a:pt x="1154695" y="172097"/>
                  <a:pt x="1158807" y="205348"/>
                </a:cubicBezTo>
                <a:lnTo>
                  <a:pt x="989260" y="458715"/>
                </a:lnTo>
                <a:lnTo>
                  <a:pt x="1169884" y="221338"/>
                </a:lnTo>
                <a:cubicBezTo>
                  <a:pt x="1169884" y="258330"/>
                  <a:pt x="1174309" y="295322"/>
                  <a:pt x="1174309" y="332315"/>
                </a:cubicBezTo>
                <a:cubicBezTo>
                  <a:pt x="1103421" y="406299"/>
                  <a:pt x="1028099" y="484396"/>
                  <a:pt x="957211" y="562492"/>
                </a:cubicBezTo>
                <a:cubicBezTo>
                  <a:pt x="957211" y="541940"/>
                  <a:pt x="957211" y="521388"/>
                  <a:pt x="957211" y="500836"/>
                </a:cubicBezTo>
                <a:lnTo>
                  <a:pt x="961021" y="495834"/>
                </a:lnTo>
                <a:lnTo>
                  <a:pt x="957211" y="438114"/>
                </a:lnTo>
                <a:cubicBezTo>
                  <a:pt x="1023039" y="317574"/>
                  <a:pt x="1084754" y="205348"/>
                  <a:pt x="1150582" y="97282"/>
                </a:cubicBezTo>
                <a:close/>
                <a:moveTo>
                  <a:pt x="2873526" y="81770"/>
                </a:moveTo>
                <a:cubicBezTo>
                  <a:pt x="2890230" y="197553"/>
                  <a:pt x="2902752" y="309203"/>
                  <a:pt x="2911104" y="424986"/>
                </a:cubicBezTo>
                <a:cubicBezTo>
                  <a:pt x="2810902" y="433259"/>
                  <a:pt x="2710700" y="441533"/>
                  <a:pt x="2614679" y="453938"/>
                </a:cubicBezTo>
                <a:cubicBezTo>
                  <a:pt x="2606327" y="346420"/>
                  <a:pt x="2597975" y="238901"/>
                  <a:pt x="2585452" y="131393"/>
                </a:cubicBezTo>
                <a:cubicBezTo>
                  <a:pt x="2677302" y="114845"/>
                  <a:pt x="2773334" y="98308"/>
                  <a:pt x="2873526" y="81770"/>
                </a:cubicBezTo>
                <a:close/>
                <a:moveTo>
                  <a:pt x="3222553" y="35254"/>
                </a:moveTo>
                <a:cubicBezTo>
                  <a:pt x="3243096" y="156145"/>
                  <a:pt x="3259546" y="277027"/>
                  <a:pt x="3267761" y="402089"/>
                </a:cubicBezTo>
                <a:cubicBezTo>
                  <a:pt x="3165009" y="406260"/>
                  <a:pt x="3062247" y="414592"/>
                  <a:pt x="2963598" y="422934"/>
                </a:cubicBezTo>
                <a:cubicBezTo>
                  <a:pt x="2955383" y="306214"/>
                  <a:pt x="2943046" y="189494"/>
                  <a:pt x="2926606" y="72774"/>
                </a:cubicBezTo>
                <a:cubicBezTo>
                  <a:pt x="3025255" y="60261"/>
                  <a:pt x="3123904" y="47757"/>
                  <a:pt x="3222553" y="35254"/>
                </a:cubicBezTo>
                <a:close/>
                <a:moveTo>
                  <a:pt x="0" y="28232"/>
                </a:moveTo>
                <a:lnTo>
                  <a:pt x="11288" y="35254"/>
                </a:lnTo>
                <a:lnTo>
                  <a:pt x="0" y="29321"/>
                </a:lnTo>
                <a:close/>
                <a:moveTo>
                  <a:pt x="0" y="26353"/>
                </a:moveTo>
                <a:lnTo>
                  <a:pt x="11288" y="35254"/>
                </a:lnTo>
                <a:lnTo>
                  <a:pt x="0" y="28062"/>
                </a:lnTo>
                <a:close/>
                <a:moveTo>
                  <a:pt x="0" y="23491"/>
                </a:moveTo>
                <a:lnTo>
                  <a:pt x="11288" y="35254"/>
                </a:lnTo>
                <a:lnTo>
                  <a:pt x="0" y="26082"/>
                </a:lnTo>
                <a:close/>
                <a:moveTo>
                  <a:pt x="0" y="17897"/>
                </a:moveTo>
                <a:lnTo>
                  <a:pt x="11288" y="35254"/>
                </a:lnTo>
                <a:lnTo>
                  <a:pt x="0" y="23025"/>
                </a:lnTo>
                <a:close/>
                <a:moveTo>
                  <a:pt x="3565876" y="4240"/>
                </a:moveTo>
                <a:cubicBezTo>
                  <a:pt x="3590961" y="126665"/>
                  <a:pt x="3607694" y="253173"/>
                  <a:pt x="3624417" y="375598"/>
                </a:cubicBezTo>
                <a:cubicBezTo>
                  <a:pt x="3511516" y="379671"/>
                  <a:pt x="3406967" y="387837"/>
                  <a:pt x="3298247" y="391920"/>
                </a:cubicBezTo>
                <a:cubicBezTo>
                  <a:pt x="3289886" y="273569"/>
                  <a:pt x="3273162" y="151144"/>
                  <a:pt x="3252249" y="32802"/>
                </a:cubicBezTo>
                <a:cubicBezTo>
                  <a:pt x="3352607" y="20563"/>
                  <a:pt x="3457156" y="12396"/>
                  <a:pt x="3565876" y="4240"/>
                </a:cubicBezTo>
                <a:close/>
                <a:moveTo>
                  <a:pt x="1955579" y="4240"/>
                </a:moveTo>
                <a:cubicBezTo>
                  <a:pt x="1968131" y="92681"/>
                  <a:pt x="1972312" y="176922"/>
                  <a:pt x="1980683" y="261153"/>
                </a:cubicBezTo>
                <a:cubicBezTo>
                  <a:pt x="1896999" y="286424"/>
                  <a:pt x="1813305" y="315914"/>
                  <a:pt x="1729612" y="345394"/>
                </a:cubicBezTo>
                <a:cubicBezTo>
                  <a:pt x="1725431" y="273793"/>
                  <a:pt x="1721250" y="202193"/>
                  <a:pt x="1717059" y="130592"/>
                </a:cubicBezTo>
                <a:cubicBezTo>
                  <a:pt x="1792381" y="84261"/>
                  <a:pt x="1876076" y="46351"/>
                  <a:pt x="1955579" y="4240"/>
                </a:cubicBezTo>
                <a:close/>
                <a:moveTo>
                  <a:pt x="0" y="2006"/>
                </a:moveTo>
                <a:lnTo>
                  <a:pt x="11288" y="35254"/>
                </a:lnTo>
                <a:lnTo>
                  <a:pt x="0" y="16911"/>
                </a:lnTo>
                <a:close/>
                <a:moveTo>
                  <a:pt x="3595183" y="0"/>
                </a:moveTo>
                <a:lnTo>
                  <a:pt x="3930037" y="0"/>
                </a:lnTo>
                <a:lnTo>
                  <a:pt x="3965284" y="168517"/>
                </a:lnTo>
                <a:cubicBezTo>
                  <a:pt x="3977486" y="233614"/>
                  <a:pt x="3988097" y="298712"/>
                  <a:pt x="3996585" y="363807"/>
                </a:cubicBezTo>
                <a:cubicBezTo>
                  <a:pt x="3877755" y="368008"/>
                  <a:pt x="3763164" y="372208"/>
                  <a:pt x="3652823" y="376408"/>
                </a:cubicBezTo>
                <a:cubicBezTo>
                  <a:pt x="3646454" y="311308"/>
                  <a:pt x="3637965" y="247261"/>
                  <a:pt x="3627886" y="183214"/>
                </a:cubicBezTo>
                <a:close/>
                <a:moveTo>
                  <a:pt x="2919796" y="0"/>
                </a:moveTo>
                <a:lnTo>
                  <a:pt x="3156008" y="0"/>
                </a:lnTo>
                <a:lnTo>
                  <a:pt x="2926069" y="35254"/>
                </a:lnTo>
                <a:close/>
                <a:moveTo>
                  <a:pt x="2571311" y="0"/>
                </a:moveTo>
                <a:lnTo>
                  <a:pt x="2871626" y="0"/>
                </a:lnTo>
                <a:lnTo>
                  <a:pt x="2880080" y="44231"/>
                </a:lnTo>
                <a:cubicBezTo>
                  <a:pt x="2777739" y="60554"/>
                  <a:pt x="2683915" y="76876"/>
                  <a:pt x="2585833" y="97282"/>
                </a:cubicBezTo>
                <a:close/>
                <a:moveTo>
                  <a:pt x="2257958" y="0"/>
                </a:moveTo>
                <a:lnTo>
                  <a:pt x="2538980" y="0"/>
                </a:lnTo>
                <a:lnTo>
                  <a:pt x="2554438" y="107392"/>
                </a:lnTo>
                <a:cubicBezTo>
                  <a:pt x="2462236" y="128462"/>
                  <a:pt x="2370034" y="149532"/>
                  <a:pt x="2277832" y="174822"/>
                </a:cubicBezTo>
                <a:close/>
                <a:moveTo>
                  <a:pt x="1981485" y="0"/>
                </a:moveTo>
                <a:lnTo>
                  <a:pt x="2240290" y="0"/>
                </a:lnTo>
                <a:lnTo>
                  <a:pt x="2259800" y="175350"/>
                </a:lnTo>
                <a:cubicBezTo>
                  <a:pt x="2173596" y="201020"/>
                  <a:pt x="2087401" y="226681"/>
                  <a:pt x="2005299" y="252352"/>
                </a:cubicBezTo>
                <a:close/>
                <a:moveTo>
                  <a:pt x="1697583" y="0"/>
                </a:moveTo>
                <a:lnTo>
                  <a:pt x="1893277" y="0"/>
                </a:lnTo>
                <a:lnTo>
                  <a:pt x="1707310" y="97282"/>
                </a:lnTo>
                <a:close/>
                <a:moveTo>
                  <a:pt x="1536558" y="0"/>
                </a:moveTo>
                <a:lnTo>
                  <a:pt x="1675080" y="0"/>
                </a:lnTo>
                <a:lnTo>
                  <a:pt x="1686045" y="109688"/>
                </a:lnTo>
                <a:cubicBezTo>
                  <a:pt x="1604764" y="155842"/>
                  <a:pt x="1527771" y="201997"/>
                  <a:pt x="1450768" y="252352"/>
                </a:cubicBezTo>
                <a:cubicBezTo>
                  <a:pt x="1446490" y="197797"/>
                  <a:pt x="1442212" y="139061"/>
                  <a:pt x="1437933" y="80315"/>
                </a:cubicBezTo>
                <a:close/>
                <a:moveTo>
                  <a:pt x="1432462" y="0"/>
                </a:moveTo>
                <a:lnTo>
                  <a:pt x="1514581" y="0"/>
                </a:lnTo>
                <a:lnTo>
                  <a:pt x="1438744" y="66268"/>
                </a:lnTo>
                <a:close/>
                <a:moveTo>
                  <a:pt x="1334082" y="0"/>
                </a:moveTo>
                <a:lnTo>
                  <a:pt x="1397685" y="0"/>
                </a:lnTo>
                <a:lnTo>
                  <a:pt x="1406919" y="94694"/>
                </a:lnTo>
                <a:lnTo>
                  <a:pt x="1204229" y="307845"/>
                </a:lnTo>
                <a:lnTo>
                  <a:pt x="1409508" y="112784"/>
                </a:lnTo>
                <a:cubicBezTo>
                  <a:pt x="1413816" y="167056"/>
                  <a:pt x="1418123" y="221328"/>
                  <a:pt x="1422431" y="275610"/>
                </a:cubicBezTo>
                <a:cubicBezTo>
                  <a:pt x="1344891" y="325711"/>
                  <a:pt x="1271669" y="379983"/>
                  <a:pt x="1194129" y="438436"/>
                </a:cubicBezTo>
                <a:cubicBezTo>
                  <a:pt x="1194129" y="396687"/>
                  <a:pt x="1194129" y="359109"/>
                  <a:pt x="1189821" y="321531"/>
                </a:cubicBezTo>
                <a:lnTo>
                  <a:pt x="1197977" y="313784"/>
                </a:lnTo>
                <a:lnTo>
                  <a:pt x="1189821" y="193763"/>
                </a:lnTo>
                <a:cubicBezTo>
                  <a:pt x="1222594" y="146382"/>
                  <a:pt x="1256387" y="101153"/>
                  <a:pt x="1290180" y="57001"/>
                </a:cubicBezTo>
                <a:close/>
                <a:moveTo>
                  <a:pt x="1210237" y="0"/>
                </a:moveTo>
                <a:lnTo>
                  <a:pt x="1320122" y="0"/>
                </a:lnTo>
                <a:lnTo>
                  <a:pt x="1182827" y="174812"/>
                </a:lnTo>
                <a:cubicBezTo>
                  <a:pt x="1178568" y="136873"/>
                  <a:pt x="1178568" y="98933"/>
                  <a:pt x="1174309" y="56773"/>
                </a:cubicBezTo>
                <a:close/>
                <a:moveTo>
                  <a:pt x="66865" y="0"/>
                </a:moveTo>
                <a:lnTo>
                  <a:pt x="77812" y="0"/>
                </a:lnTo>
                <a:lnTo>
                  <a:pt x="11288" y="35254"/>
                </a:lnTo>
                <a:close/>
                <a:moveTo>
                  <a:pt x="55995" y="0"/>
                </a:moveTo>
                <a:lnTo>
                  <a:pt x="65524" y="0"/>
                </a:lnTo>
                <a:lnTo>
                  <a:pt x="11288" y="35254"/>
                </a:lnTo>
                <a:close/>
                <a:moveTo>
                  <a:pt x="44381" y="0"/>
                </a:moveTo>
                <a:lnTo>
                  <a:pt x="54677" y="0"/>
                </a:lnTo>
                <a:lnTo>
                  <a:pt x="11288" y="35254"/>
                </a:lnTo>
                <a:close/>
                <a:moveTo>
                  <a:pt x="34029" y="0"/>
                </a:moveTo>
                <a:lnTo>
                  <a:pt x="43830" y="0"/>
                </a:lnTo>
                <a:lnTo>
                  <a:pt x="11288" y="35254"/>
                </a:lnTo>
                <a:close/>
                <a:moveTo>
                  <a:pt x="23258" y="0"/>
                </a:moveTo>
                <a:lnTo>
                  <a:pt x="32982" y="0"/>
                </a:lnTo>
                <a:lnTo>
                  <a:pt x="11288" y="35254"/>
                </a:lnTo>
                <a:close/>
                <a:moveTo>
                  <a:pt x="12062" y="0"/>
                </a:moveTo>
                <a:lnTo>
                  <a:pt x="22135" y="0"/>
                </a:lnTo>
                <a:lnTo>
                  <a:pt x="11288" y="35254"/>
                </a:lnTo>
                <a:close/>
                <a:moveTo>
                  <a:pt x="441" y="0"/>
                </a:moveTo>
                <a:lnTo>
                  <a:pt x="10513" y="0"/>
                </a:lnTo>
                <a:lnTo>
                  <a:pt x="11288" y="35254"/>
                </a:lnTo>
                <a:close/>
              </a:path>
            </a:pathLst>
          </a:custGeom>
          <a:solidFill>
            <a:schemeClr val="accent2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962685-E143-4935-9D9C-8195F7C04E10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5DD69D23-9222-470B-A7A1-3048CA53CE7D}" type="datetime4">
              <a:rPr lang="en-US" smtClean="0"/>
              <a:t>July 20, 2020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1EE1BE-9091-4CB5-AC4F-F8FE5024B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8FD7A4-1CC6-4D18-B9E6-345A402B1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1D04F9A-0280-45EB-95F0-6DA7BDF0AC7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97BED6-7F87-4FCC-9A3A-6277B2943E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0531" y="377584"/>
            <a:ext cx="8262938" cy="423125"/>
          </a:xfrm>
        </p:spPr>
        <p:txBody>
          <a:bodyPr wrap="none" anchor="t">
            <a:noAutofit/>
          </a:bodyPr>
          <a:lstStyle>
            <a:lvl1pPr>
              <a:defRPr sz="2400" b="0" cap="all" spc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slide title on one line only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8F5E184-1069-458C-B706-74FA889DF81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5294" y="1628776"/>
            <a:ext cx="6340952" cy="3809615"/>
          </a:xfrm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2" name="Text Placeholder 6">
            <a:extLst>
              <a:ext uri="{FF2B5EF4-FFF2-40B4-BE49-F238E27FC236}">
                <a16:creationId xmlns:a16="http://schemas.microsoft.com/office/drawing/2014/main" id="{E539CD5F-F7C7-41E7-8C8C-1DB31E94E43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0531" y="5625245"/>
            <a:ext cx="8262000" cy="395833"/>
          </a:xfrm>
        </p:spPr>
        <p:txBody>
          <a:bodyPr wrap="square" anchor="b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800" b="0">
                <a:solidFill>
                  <a:schemeClr val="tx1"/>
                </a:solidFill>
              </a:defRPr>
            </a:lvl1pPr>
            <a:lvl2pPr>
              <a:spcBef>
                <a:spcPts val="200"/>
              </a:spcBef>
              <a:spcAft>
                <a:spcPts val="200"/>
              </a:spcAft>
              <a:defRPr sz="800">
                <a:solidFill>
                  <a:schemeClr val="accent1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Add any source information here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7" name="Text Placeholder 6">
            <a:extLst>
              <a:ext uri="{FF2B5EF4-FFF2-40B4-BE49-F238E27FC236}">
                <a16:creationId xmlns:a16="http://schemas.microsoft.com/office/drawing/2014/main" id="{E01AF118-F24C-4ADF-8E25-BBFA505D6AB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0531" y="815857"/>
            <a:ext cx="8262938" cy="496397"/>
          </a:xfrm>
        </p:spPr>
        <p:txBody>
          <a:bodyPr wrap="square">
            <a:noAutofit/>
          </a:bodyPr>
          <a:lstStyle>
            <a:lvl1pPr>
              <a:spcBef>
                <a:spcPts val="200"/>
              </a:spcBef>
              <a:spcAft>
                <a:spcPts val="200"/>
              </a:spcAft>
              <a:defRPr sz="1400"/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GB" dirty="0"/>
              <a:t>This is your subtitle area.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5749E83-E388-4A06-B311-AAEC24E5C4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6093296"/>
            <a:ext cx="2201317" cy="70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770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74AAAF7-1F47-4163-8FFF-7CECE6165CF9}"/>
              </a:ext>
            </a:extLst>
          </p:cNvPr>
          <p:cNvSpPr/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Freeform: Shape 47">
            <a:extLst>
              <a:ext uri="{FF2B5EF4-FFF2-40B4-BE49-F238E27FC236}">
                <a16:creationId xmlns:a16="http://schemas.microsoft.com/office/drawing/2014/main" id="{42B87378-3709-40ED-A5E2-5C2A3D377CFB}"/>
              </a:ext>
            </a:extLst>
          </p:cNvPr>
          <p:cNvSpPr>
            <a:spLocks/>
          </p:cNvSpPr>
          <p:nvPr userDrawn="1"/>
        </p:nvSpPr>
        <p:spPr bwMode="gray">
          <a:xfrm>
            <a:off x="0" y="0"/>
            <a:ext cx="2201317" cy="2714472"/>
          </a:xfrm>
          <a:custGeom>
            <a:avLst/>
            <a:gdLst>
              <a:gd name="connsiteX0" fmla="*/ 421640 w 4027599"/>
              <a:gd name="connsiteY0" fmla="*/ 4594315 h 4966483"/>
              <a:gd name="connsiteX1" fmla="*/ 429982 w 4027599"/>
              <a:gd name="connsiteY1" fmla="*/ 4940822 h 4966483"/>
              <a:gd name="connsiteX2" fmla="*/ 42302 w 4027599"/>
              <a:gd name="connsiteY2" fmla="*/ 4966483 h 4966483"/>
              <a:gd name="connsiteX3" fmla="*/ 42302 w 4027599"/>
              <a:gd name="connsiteY3" fmla="*/ 4615707 h 4966483"/>
              <a:gd name="connsiteX4" fmla="*/ 421640 w 4027599"/>
              <a:gd name="connsiteY4" fmla="*/ 4594315 h 4966483"/>
              <a:gd name="connsiteX5" fmla="*/ 843177 w 4027599"/>
              <a:gd name="connsiteY5" fmla="*/ 4532287 h 4966483"/>
              <a:gd name="connsiteX6" fmla="*/ 864179 w 4027599"/>
              <a:gd name="connsiteY6" fmla="*/ 4864073 h 4966483"/>
              <a:gd name="connsiteX7" fmla="*/ 473597 w 4027599"/>
              <a:gd name="connsiteY7" fmla="*/ 4935469 h 4966483"/>
              <a:gd name="connsiteX8" fmla="*/ 460996 w 4027599"/>
              <a:gd name="connsiteY8" fmla="*/ 4595282 h 4966483"/>
              <a:gd name="connsiteX9" fmla="*/ 843177 w 4027599"/>
              <a:gd name="connsiteY9" fmla="*/ 4532287 h 4966483"/>
              <a:gd name="connsiteX10" fmla="*/ 1268465 w 4027599"/>
              <a:gd name="connsiteY10" fmla="*/ 4423733 h 4966483"/>
              <a:gd name="connsiteX11" fmla="*/ 1298375 w 4027599"/>
              <a:gd name="connsiteY11" fmla="*/ 4738738 h 4966483"/>
              <a:gd name="connsiteX12" fmla="*/ 901044 w 4027599"/>
              <a:gd name="connsiteY12" fmla="*/ 4857929 h 4966483"/>
              <a:gd name="connsiteX13" fmla="*/ 879681 w 4027599"/>
              <a:gd name="connsiteY13" fmla="*/ 4525899 h 4966483"/>
              <a:gd name="connsiteX14" fmla="*/ 1268465 w 4027599"/>
              <a:gd name="connsiteY14" fmla="*/ 4423733 h 4966483"/>
              <a:gd name="connsiteX15" fmla="*/ 1694886 w 4027599"/>
              <a:gd name="connsiteY15" fmla="*/ 4268663 h 4966483"/>
              <a:gd name="connsiteX16" fmla="*/ 1732571 w 4027599"/>
              <a:gd name="connsiteY16" fmla="*/ 4552917 h 4966483"/>
              <a:gd name="connsiteX17" fmla="*/ 1343191 w 4027599"/>
              <a:gd name="connsiteY17" fmla="*/ 4718371 h 4966483"/>
              <a:gd name="connsiteX18" fmla="*/ 1313877 w 4027599"/>
              <a:gd name="connsiteY18" fmla="*/ 4408670 h 4966483"/>
              <a:gd name="connsiteX19" fmla="*/ 1694886 w 4027599"/>
              <a:gd name="connsiteY19" fmla="*/ 4268663 h 4966483"/>
              <a:gd name="connsiteX20" fmla="*/ 402065 w 4027599"/>
              <a:gd name="connsiteY20" fmla="*/ 4237649 h 4966483"/>
              <a:gd name="connsiteX21" fmla="*/ 414470 w 4027599"/>
              <a:gd name="connsiteY21" fmla="*/ 4562363 h 4966483"/>
              <a:gd name="connsiteX22" fmla="*/ 42302 w 4027599"/>
              <a:gd name="connsiteY22" fmla="*/ 4578803 h 4966483"/>
              <a:gd name="connsiteX23" fmla="*/ 42302 w 4027599"/>
              <a:gd name="connsiteY23" fmla="*/ 4254089 h 4966483"/>
              <a:gd name="connsiteX24" fmla="*/ 402065 w 4027599"/>
              <a:gd name="connsiteY24" fmla="*/ 4237649 h 4966483"/>
              <a:gd name="connsiteX25" fmla="*/ 818962 w 4027599"/>
              <a:gd name="connsiteY25" fmla="*/ 4191133 h 4966483"/>
              <a:gd name="connsiteX26" fmla="*/ 848667 w 4027599"/>
              <a:gd name="connsiteY26" fmla="*/ 4504760 h 4966483"/>
              <a:gd name="connsiteX27" fmla="*/ 462462 w 4027599"/>
              <a:gd name="connsiteY27" fmla="*/ 4563301 h 4966483"/>
              <a:gd name="connsiteX28" fmla="*/ 445484 w 4027599"/>
              <a:gd name="connsiteY28" fmla="*/ 4237131 h 4966483"/>
              <a:gd name="connsiteX29" fmla="*/ 818962 w 4027599"/>
              <a:gd name="connsiteY29" fmla="*/ 4191133 h 4966483"/>
              <a:gd name="connsiteX30" fmla="*/ 1220366 w 4027599"/>
              <a:gd name="connsiteY30" fmla="*/ 4098091 h 4966483"/>
              <a:gd name="connsiteX31" fmla="*/ 1267361 w 4027599"/>
              <a:gd name="connsiteY31" fmla="*/ 4399420 h 4966483"/>
              <a:gd name="connsiteX32" fmla="*/ 878577 w 4027599"/>
              <a:gd name="connsiteY32" fmla="*/ 4501273 h 4966483"/>
              <a:gd name="connsiteX33" fmla="*/ 848667 w 4027599"/>
              <a:gd name="connsiteY33" fmla="*/ 4178727 h 4966483"/>
              <a:gd name="connsiteX34" fmla="*/ 1220366 w 4027599"/>
              <a:gd name="connsiteY34" fmla="*/ 4098091 h 4966483"/>
              <a:gd name="connsiteX35" fmla="*/ 2131680 w 4027599"/>
              <a:gd name="connsiteY35" fmla="*/ 4067077 h 4966483"/>
              <a:gd name="connsiteX36" fmla="*/ 2182270 w 4027599"/>
              <a:gd name="connsiteY36" fmla="*/ 4316918 h 4966483"/>
              <a:gd name="connsiteX37" fmla="*/ 1790233 w 4027599"/>
              <a:gd name="connsiteY37" fmla="*/ 4532287 h 4966483"/>
              <a:gd name="connsiteX38" fmla="*/ 1748073 w 4027599"/>
              <a:gd name="connsiteY38" fmla="*/ 4252301 h 4966483"/>
              <a:gd name="connsiteX39" fmla="*/ 2131680 w 4027599"/>
              <a:gd name="connsiteY39" fmla="*/ 4067077 h 4966483"/>
              <a:gd name="connsiteX40" fmla="*/ 1624486 w 4027599"/>
              <a:gd name="connsiteY40" fmla="*/ 3974035 h 4966483"/>
              <a:gd name="connsiteX41" fmla="*/ 1686055 w 4027599"/>
              <a:gd name="connsiteY41" fmla="*/ 4241459 h 4966483"/>
              <a:gd name="connsiteX42" fmla="*/ 1312519 w 4027599"/>
              <a:gd name="connsiteY42" fmla="*/ 4377217 h 4966483"/>
              <a:gd name="connsiteX43" fmla="*/ 1267361 w 4027599"/>
              <a:gd name="connsiteY43" fmla="*/ 4085119 h 4966483"/>
              <a:gd name="connsiteX44" fmla="*/ 1624486 w 4027599"/>
              <a:gd name="connsiteY44" fmla="*/ 3974035 h 4966483"/>
              <a:gd name="connsiteX45" fmla="*/ 377820 w 4027599"/>
              <a:gd name="connsiteY45" fmla="*/ 3896495 h 4966483"/>
              <a:gd name="connsiteX46" fmla="*/ 398968 w 4027599"/>
              <a:gd name="connsiteY46" fmla="*/ 4205658 h 4966483"/>
              <a:gd name="connsiteX47" fmla="*/ 26800 w 4027599"/>
              <a:gd name="connsiteY47" fmla="*/ 4222147 h 4966483"/>
              <a:gd name="connsiteX48" fmla="*/ 26800 w 4027599"/>
              <a:gd name="connsiteY48" fmla="*/ 3912983 h 4966483"/>
              <a:gd name="connsiteX49" fmla="*/ 377820 w 4027599"/>
              <a:gd name="connsiteY49" fmla="*/ 3896495 h 4966483"/>
              <a:gd name="connsiteX50" fmla="*/ 775523 w 4027599"/>
              <a:gd name="connsiteY50" fmla="*/ 3849979 h 4966483"/>
              <a:gd name="connsiteX51" fmla="*/ 817663 w 4027599"/>
              <a:gd name="connsiteY51" fmla="*/ 4159943 h 4966483"/>
              <a:gd name="connsiteX52" fmla="*/ 451052 w 4027599"/>
              <a:gd name="connsiteY52" fmla="*/ 4206645 h 4966483"/>
              <a:gd name="connsiteX53" fmla="*/ 429982 w 4027599"/>
              <a:gd name="connsiteY53" fmla="*/ 3892441 h 4966483"/>
              <a:gd name="connsiteX54" fmla="*/ 775523 w 4027599"/>
              <a:gd name="connsiteY54" fmla="*/ 3849979 h 4966483"/>
              <a:gd name="connsiteX55" fmla="*/ 2558570 w 4027599"/>
              <a:gd name="connsiteY55" fmla="*/ 3834467 h 4966483"/>
              <a:gd name="connsiteX56" fmla="*/ 2616466 w 4027599"/>
              <a:gd name="connsiteY56" fmla="*/ 4028375 h 4966483"/>
              <a:gd name="connsiteX57" fmla="*/ 2231892 w 4027599"/>
              <a:gd name="connsiteY57" fmla="*/ 4284175 h 4966483"/>
              <a:gd name="connsiteX58" fmla="*/ 2182270 w 4027599"/>
              <a:gd name="connsiteY58" fmla="*/ 4049006 h 4966483"/>
              <a:gd name="connsiteX59" fmla="*/ 2558570 w 4027599"/>
              <a:gd name="connsiteY59" fmla="*/ 3834467 h 4966483"/>
              <a:gd name="connsiteX60" fmla="*/ 2045808 w 4027599"/>
              <a:gd name="connsiteY60" fmla="*/ 3818965 h 4966483"/>
              <a:gd name="connsiteX61" fmla="*/ 2120242 w 4027599"/>
              <a:gd name="connsiteY61" fmla="*/ 4051106 h 4966483"/>
              <a:gd name="connsiteX62" fmla="*/ 1743941 w 4027599"/>
              <a:gd name="connsiteY62" fmla="*/ 4222147 h 4966483"/>
              <a:gd name="connsiteX63" fmla="*/ 1686045 w 4027599"/>
              <a:gd name="connsiteY63" fmla="*/ 3957438 h 4966483"/>
              <a:gd name="connsiteX64" fmla="*/ 2045808 w 4027599"/>
              <a:gd name="connsiteY64" fmla="*/ 3818965 h 4966483"/>
              <a:gd name="connsiteX65" fmla="*/ 1147144 w 4027599"/>
              <a:gd name="connsiteY65" fmla="*/ 3787951 h 4966483"/>
              <a:gd name="connsiteX66" fmla="*/ 1205333 w 4027599"/>
              <a:gd name="connsiteY66" fmla="*/ 4070828 h 4966483"/>
              <a:gd name="connsiteX67" fmla="*/ 843714 w 4027599"/>
              <a:gd name="connsiteY67" fmla="*/ 4144617 h 4966483"/>
              <a:gd name="connsiteX68" fmla="*/ 802151 w 4027599"/>
              <a:gd name="connsiteY68" fmla="*/ 3849451 h 4966483"/>
              <a:gd name="connsiteX69" fmla="*/ 1147144 w 4027599"/>
              <a:gd name="connsiteY69" fmla="*/ 3787951 h 4966483"/>
              <a:gd name="connsiteX70" fmla="*/ 1541935 w 4027599"/>
              <a:gd name="connsiteY70" fmla="*/ 3679397 h 4966483"/>
              <a:gd name="connsiteX71" fmla="*/ 1624027 w 4027599"/>
              <a:gd name="connsiteY71" fmla="*/ 3955084 h 4966483"/>
              <a:gd name="connsiteX72" fmla="*/ 1266912 w 4027599"/>
              <a:gd name="connsiteY72" fmla="*/ 4067077 h 4966483"/>
              <a:gd name="connsiteX73" fmla="*/ 1205333 w 4027599"/>
              <a:gd name="connsiteY73" fmla="*/ 3774168 h 4966483"/>
              <a:gd name="connsiteX74" fmla="*/ 1541935 w 4027599"/>
              <a:gd name="connsiteY74" fmla="*/ 3679397 h 4966483"/>
              <a:gd name="connsiteX75" fmla="*/ 2464815 w 4027599"/>
              <a:gd name="connsiteY75" fmla="*/ 3617369 h 4966483"/>
              <a:gd name="connsiteX76" fmla="*/ 2554438 w 4027599"/>
              <a:gd name="connsiteY76" fmla="*/ 3810730 h 4966483"/>
              <a:gd name="connsiteX77" fmla="*/ 2170323 w 4027599"/>
              <a:gd name="connsiteY77" fmla="*/ 4020551 h 4966483"/>
              <a:gd name="connsiteX78" fmla="*/ 2089228 w 4027599"/>
              <a:gd name="connsiteY78" fmla="*/ 3790168 h 4966483"/>
              <a:gd name="connsiteX79" fmla="*/ 2464815 w 4027599"/>
              <a:gd name="connsiteY79" fmla="*/ 3617369 h 4966483"/>
              <a:gd name="connsiteX80" fmla="*/ 1941845 w 4027599"/>
              <a:gd name="connsiteY80" fmla="*/ 3555340 h 4966483"/>
              <a:gd name="connsiteX81" fmla="*/ 2042712 w 4027599"/>
              <a:gd name="connsiteY81" fmla="*/ 3786915 h 4966483"/>
              <a:gd name="connsiteX82" fmla="*/ 1677059 w 4027599"/>
              <a:gd name="connsiteY82" fmla="*/ 3927509 h 4966483"/>
              <a:gd name="connsiteX83" fmla="*/ 1593003 w 4027599"/>
              <a:gd name="connsiteY83" fmla="*/ 3666991 h 4966483"/>
              <a:gd name="connsiteX84" fmla="*/ 1941845 w 4027599"/>
              <a:gd name="connsiteY84" fmla="*/ 3555340 h 4966483"/>
              <a:gd name="connsiteX85" fmla="*/ 357366 w 4027599"/>
              <a:gd name="connsiteY85" fmla="*/ 3539838 h 4966483"/>
              <a:gd name="connsiteX86" fmla="*/ 383466 w 4027599"/>
              <a:gd name="connsiteY86" fmla="*/ 3852469 h 4966483"/>
              <a:gd name="connsiteX87" fmla="*/ 26800 w 4027599"/>
              <a:gd name="connsiteY87" fmla="*/ 3865490 h 4966483"/>
              <a:gd name="connsiteX88" fmla="*/ 26800 w 4027599"/>
              <a:gd name="connsiteY88" fmla="*/ 3552869 h 4966483"/>
              <a:gd name="connsiteX89" fmla="*/ 357366 w 4027599"/>
              <a:gd name="connsiteY89" fmla="*/ 3539838 h 4966483"/>
              <a:gd name="connsiteX90" fmla="*/ 720957 w 4027599"/>
              <a:gd name="connsiteY90" fmla="*/ 3508824 h 4966483"/>
              <a:gd name="connsiteX91" fmla="*/ 771137 w 4027599"/>
              <a:gd name="connsiteY91" fmla="*/ 3796908 h 4966483"/>
              <a:gd name="connsiteX92" fmla="*/ 428244 w 4027599"/>
              <a:gd name="connsiteY92" fmla="*/ 3834476 h 4966483"/>
              <a:gd name="connsiteX93" fmla="*/ 398968 w 4027599"/>
              <a:gd name="connsiteY93" fmla="*/ 3538051 h 4966483"/>
              <a:gd name="connsiteX94" fmla="*/ 720957 w 4027599"/>
              <a:gd name="connsiteY94" fmla="*/ 3508824 h 4966483"/>
              <a:gd name="connsiteX95" fmla="*/ 1066097 w 4027599"/>
              <a:gd name="connsiteY95" fmla="*/ 3462298 h 4966483"/>
              <a:gd name="connsiteX96" fmla="*/ 1143305 w 4027599"/>
              <a:gd name="connsiteY96" fmla="*/ 3740282 h 4966483"/>
              <a:gd name="connsiteX97" fmla="*/ 791591 w 4027599"/>
              <a:gd name="connsiteY97" fmla="*/ 3803453 h 4966483"/>
              <a:gd name="connsiteX98" fmla="*/ 740123 w 4027599"/>
              <a:gd name="connsiteY98" fmla="*/ 3512839 h 4966483"/>
              <a:gd name="connsiteX99" fmla="*/ 1066097 w 4027599"/>
              <a:gd name="connsiteY99" fmla="*/ 3462298 h 4966483"/>
              <a:gd name="connsiteX100" fmla="*/ 2324358 w 4027599"/>
              <a:gd name="connsiteY100" fmla="*/ 3400270 h 4966483"/>
              <a:gd name="connsiteX101" fmla="*/ 2445894 w 4027599"/>
              <a:gd name="connsiteY101" fmla="*/ 3594814 h 4966483"/>
              <a:gd name="connsiteX102" fmla="*/ 2081267 w 4027599"/>
              <a:gd name="connsiteY102" fmla="*/ 3772439 h 4966483"/>
              <a:gd name="connsiteX103" fmla="*/ 1980683 w 4027599"/>
              <a:gd name="connsiteY103" fmla="*/ 3539838 h 4966483"/>
              <a:gd name="connsiteX104" fmla="*/ 2324358 w 4027599"/>
              <a:gd name="connsiteY104" fmla="*/ 3400270 h 4966483"/>
              <a:gd name="connsiteX105" fmla="*/ 1431486 w 4027599"/>
              <a:gd name="connsiteY105" fmla="*/ 3384768 h 4966483"/>
              <a:gd name="connsiteX106" fmla="*/ 1530975 w 4027599"/>
              <a:gd name="connsiteY106" fmla="*/ 3642717 h 4966483"/>
              <a:gd name="connsiteX107" fmla="*/ 1191042 w 4027599"/>
              <a:gd name="connsiteY107" fmla="*/ 3725922 h 4966483"/>
              <a:gd name="connsiteX108" fmla="*/ 1112281 w 4027599"/>
              <a:gd name="connsiteY108" fmla="*/ 3451339 h 4966483"/>
              <a:gd name="connsiteX109" fmla="*/ 1431486 w 4027599"/>
              <a:gd name="connsiteY109" fmla="*/ 3384768 h 4966483"/>
              <a:gd name="connsiteX110" fmla="*/ 1788367 w 4027599"/>
              <a:gd name="connsiteY110" fmla="*/ 3291726 h 4966483"/>
              <a:gd name="connsiteX111" fmla="*/ 1918655 w 4027599"/>
              <a:gd name="connsiteY111" fmla="*/ 3523379 h 4966483"/>
              <a:gd name="connsiteX112" fmla="*/ 1574024 w 4027599"/>
              <a:gd name="connsiteY112" fmla="*/ 3632880 h 4966483"/>
              <a:gd name="connsiteX113" fmla="*/ 1468947 w 4027599"/>
              <a:gd name="connsiteY113" fmla="*/ 3380177 h 4966483"/>
              <a:gd name="connsiteX114" fmla="*/ 1788367 w 4027599"/>
              <a:gd name="connsiteY114" fmla="*/ 3291726 h 4966483"/>
              <a:gd name="connsiteX115" fmla="*/ 318615 w 4027599"/>
              <a:gd name="connsiteY115" fmla="*/ 3229698 h 4966483"/>
              <a:gd name="connsiteX116" fmla="*/ 352452 w 4027599"/>
              <a:gd name="connsiteY116" fmla="*/ 3516043 h 4966483"/>
              <a:gd name="connsiteX117" fmla="*/ 31030 w 4027599"/>
              <a:gd name="connsiteY117" fmla="*/ 3524336 h 4966483"/>
              <a:gd name="connsiteX118" fmla="*/ 26800 w 4027599"/>
              <a:gd name="connsiteY118" fmla="*/ 3238001 h 4966483"/>
              <a:gd name="connsiteX119" fmla="*/ 318615 w 4027599"/>
              <a:gd name="connsiteY119" fmla="*/ 3229698 h 4966483"/>
              <a:gd name="connsiteX120" fmla="*/ 649659 w 4027599"/>
              <a:gd name="connsiteY120" fmla="*/ 3214186 h 4966483"/>
              <a:gd name="connsiteX121" fmla="*/ 709109 w 4027599"/>
              <a:gd name="connsiteY121" fmla="*/ 3480575 h 4966483"/>
              <a:gd name="connsiteX122" fmla="*/ 386406 w 4027599"/>
              <a:gd name="connsiteY122" fmla="*/ 3508824 h 4966483"/>
              <a:gd name="connsiteX123" fmla="*/ 352442 w 4027599"/>
              <a:gd name="connsiteY123" fmla="*/ 3234367 h 4966483"/>
              <a:gd name="connsiteX124" fmla="*/ 649659 w 4027599"/>
              <a:gd name="connsiteY124" fmla="*/ 3214186 h 4966483"/>
              <a:gd name="connsiteX125" fmla="*/ 2148921 w 4027599"/>
              <a:gd name="connsiteY125" fmla="*/ 3167670 h 4966483"/>
              <a:gd name="connsiteX126" fmla="*/ 2306326 w 4027599"/>
              <a:gd name="connsiteY126" fmla="*/ 3370634 h 4966483"/>
              <a:gd name="connsiteX127" fmla="*/ 1957484 w 4027599"/>
              <a:gd name="connsiteY127" fmla="*/ 3508824 h 4966483"/>
              <a:gd name="connsiteX128" fmla="*/ 1825604 w 4027599"/>
              <a:gd name="connsiteY128" fmla="*/ 3275628 h 4966483"/>
              <a:gd name="connsiteX129" fmla="*/ 2148921 w 4027599"/>
              <a:gd name="connsiteY129" fmla="*/ 3167670 h 4966483"/>
              <a:gd name="connsiteX130" fmla="*/ 964381 w 4027599"/>
              <a:gd name="connsiteY130" fmla="*/ 3167670 h 4966483"/>
              <a:gd name="connsiteX131" fmla="*/ 1050263 w 4027599"/>
              <a:gd name="connsiteY131" fmla="*/ 3431714 h 4966483"/>
              <a:gd name="connsiteX132" fmla="*/ 739439 w 4027599"/>
              <a:gd name="connsiteY132" fmla="*/ 3477810 h 4966483"/>
              <a:gd name="connsiteX133" fmla="*/ 678095 w 4027599"/>
              <a:gd name="connsiteY133" fmla="*/ 3201204 h 4966483"/>
              <a:gd name="connsiteX134" fmla="*/ 964381 w 4027599"/>
              <a:gd name="connsiteY134" fmla="*/ 3167670 h 4966483"/>
              <a:gd name="connsiteX135" fmla="*/ 1298531 w 4027599"/>
              <a:gd name="connsiteY135" fmla="*/ 3121154 h 4966483"/>
              <a:gd name="connsiteX136" fmla="*/ 1422431 w 4027599"/>
              <a:gd name="connsiteY136" fmla="*/ 3365134 h 4966483"/>
              <a:gd name="connsiteX137" fmla="*/ 1097726 w 4027599"/>
              <a:gd name="connsiteY137" fmla="*/ 3431294 h 4966483"/>
              <a:gd name="connsiteX138" fmla="*/ 1003737 w 4027599"/>
              <a:gd name="connsiteY138" fmla="*/ 3170776 h 4966483"/>
              <a:gd name="connsiteX139" fmla="*/ 1298531 w 4027599"/>
              <a:gd name="connsiteY139" fmla="*/ 3121154 h 4966483"/>
              <a:gd name="connsiteX140" fmla="*/ 1622113 w 4027599"/>
              <a:gd name="connsiteY140" fmla="*/ 3043614 h 4966483"/>
              <a:gd name="connsiteX141" fmla="*/ 1779087 w 4027599"/>
              <a:gd name="connsiteY141" fmla="*/ 3265743 h 4966483"/>
              <a:gd name="connsiteX142" fmla="*/ 1456659 w 4027599"/>
              <a:gd name="connsiteY142" fmla="*/ 3353754 h 4966483"/>
              <a:gd name="connsiteX143" fmla="*/ 1329379 w 4027599"/>
              <a:gd name="connsiteY143" fmla="*/ 3106482 h 4966483"/>
              <a:gd name="connsiteX144" fmla="*/ 1622113 w 4027599"/>
              <a:gd name="connsiteY144" fmla="*/ 3043614 h 4966483"/>
              <a:gd name="connsiteX145" fmla="*/ 3118053 w 4027599"/>
              <a:gd name="connsiteY145" fmla="*/ 3028102 h 4966483"/>
              <a:gd name="connsiteX146" fmla="*/ 3345291 w 4027599"/>
              <a:gd name="connsiteY146" fmla="*/ 3079014 h 4966483"/>
              <a:gd name="connsiteX147" fmla="*/ 3097755 w 4027599"/>
              <a:gd name="connsiteY147" fmla="*/ 3477810 h 4966483"/>
              <a:gd name="connsiteX148" fmla="*/ 2911094 w 4027599"/>
              <a:gd name="connsiteY148" fmla="*/ 3418420 h 4966483"/>
              <a:gd name="connsiteX149" fmla="*/ 3118053 w 4027599"/>
              <a:gd name="connsiteY149" fmla="*/ 3028102 h 4966483"/>
              <a:gd name="connsiteX150" fmla="*/ 2868573 w 4027599"/>
              <a:gd name="connsiteY150" fmla="*/ 2950572 h 4966483"/>
              <a:gd name="connsiteX151" fmla="*/ 3097179 w 4027599"/>
              <a:gd name="connsiteY151" fmla="*/ 3030925 h 4966483"/>
              <a:gd name="connsiteX152" fmla="*/ 2885199 w 4027599"/>
              <a:gd name="connsiteY152" fmla="*/ 3415782 h 4966483"/>
              <a:gd name="connsiteX153" fmla="*/ 2693996 w 4027599"/>
              <a:gd name="connsiteY153" fmla="*/ 3322740 h 4966483"/>
              <a:gd name="connsiteX154" fmla="*/ 2868573 w 4027599"/>
              <a:gd name="connsiteY154" fmla="*/ 2950572 h 4966483"/>
              <a:gd name="connsiteX155" fmla="*/ 1945997 w 4027599"/>
              <a:gd name="connsiteY155" fmla="*/ 2950572 h 4966483"/>
              <a:gd name="connsiteX156" fmla="*/ 2135754 w 4027599"/>
              <a:gd name="connsiteY156" fmla="*/ 3155880 h 4966483"/>
              <a:gd name="connsiteX157" fmla="*/ 1815269 w 4027599"/>
              <a:gd name="connsiteY157" fmla="*/ 3260712 h 4966483"/>
              <a:gd name="connsiteX158" fmla="*/ 1655031 w 4027599"/>
              <a:gd name="connsiteY158" fmla="*/ 3033572 h 4966483"/>
              <a:gd name="connsiteX159" fmla="*/ 1945997 w 4027599"/>
              <a:gd name="connsiteY159" fmla="*/ 2950572 h 4966483"/>
              <a:gd name="connsiteX160" fmla="*/ 283557 w 4027599"/>
              <a:gd name="connsiteY160" fmla="*/ 2935060 h 4966483"/>
              <a:gd name="connsiteX161" fmla="*/ 321438 w 4027599"/>
              <a:gd name="connsiteY161" fmla="*/ 3205854 h 4966483"/>
              <a:gd name="connsiteX162" fmla="*/ 31010 w 4027599"/>
              <a:gd name="connsiteY162" fmla="*/ 3214186 h 4966483"/>
              <a:gd name="connsiteX163" fmla="*/ 26800 w 4027599"/>
              <a:gd name="connsiteY163" fmla="*/ 2943392 h 4966483"/>
              <a:gd name="connsiteX164" fmla="*/ 283557 w 4027599"/>
              <a:gd name="connsiteY164" fmla="*/ 2935060 h 4966483"/>
              <a:gd name="connsiteX165" fmla="*/ 576105 w 4027599"/>
              <a:gd name="connsiteY165" fmla="*/ 2919558 h 4966483"/>
              <a:gd name="connsiteX166" fmla="*/ 647080 w 4027599"/>
              <a:gd name="connsiteY166" fmla="*/ 3178161 h 4966483"/>
              <a:gd name="connsiteX167" fmla="*/ 363178 w 4027599"/>
              <a:gd name="connsiteY167" fmla="*/ 3198684 h 4966483"/>
              <a:gd name="connsiteX168" fmla="*/ 321428 w 4027599"/>
              <a:gd name="connsiteY168" fmla="*/ 2931876 h 4966483"/>
              <a:gd name="connsiteX169" fmla="*/ 576105 w 4027599"/>
              <a:gd name="connsiteY169" fmla="*/ 2919558 h 4966483"/>
              <a:gd name="connsiteX170" fmla="*/ 853541 w 4027599"/>
              <a:gd name="connsiteY170" fmla="*/ 2888544 h 4966483"/>
              <a:gd name="connsiteX171" fmla="*/ 957221 w 4027599"/>
              <a:gd name="connsiteY171" fmla="*/ 3149023 h 4966483"/>
              <a:gd name="connsiteX172" fmla="*/ 675203 w 4027599"/>
              <a:gd name="connsiteY172" fmla="*/ 3183182 h 4966483"/>
              <a:gd name="connsiteX173" fmla="*/ 600555 w 4027599"/>
              <a:gd name="connsiteY173" fmla="*/ 2914166 h 4966483"/>
              <a:gd name="connsiteX174" fmla="*/ 853541 w 4027599"/>
              <a:gd name="connsiteY174" fmla="*/ 2888544 h 4966483"/>
              <a:gd name="connsiteX175" fmla="*/ 1138567 w 4027599"/>
              <a:gd name="connsiteY175" fmla="*/ 2857530 h 4966483"/>
              <a:gd name="connsiteX176" fmla="*/ 1282863 w 4027599"/>
              <a:gd name="connsiteY176" fmla="*/ 3088118 h 4966483"/>
              <a:gd name="connsiteX177" fmla="*/ 990022 w 4027599"/>
              <a:gd name="connsiteY177" fmla="*/ 3136656 h 4966483"/>
              <a:gd name="connsiteX178" fmla="*/ 879681 w 4027599"/>
              <a:gd name="connsiteY178" fmla="*/ 2889892 h 4966483"/>
              <a:gd name="connsiteX179" fmla="*/ 1138567 w 4027599"/>
              <a:gd name="connsiteY179" fmla="*/ 2857530 h 4966483"/>
              <a:gd name="connsiteX180" fmla="*/ 2616466 w 4027599"/>
              <a:gd name="connsiteY180" fmla="*/ 2842018 h 4966483"/>
              <a:gd name="connsiteX181" fmla="*/ 2849066 w 4027599"/>
              <a:gd name="connsiteY181" fmla="*/ 2944946 h 4966483"/>
              <a:gd name="connsiteX182" fmla="*/ 2675671 w 4027599"/>
              <a:gd name="connsiteY182" fmla="*/ 3307228 h 4966483"/>
              <a:gd name="connsiteX183" fmla="*/ 2476898 w 4027599"/>
              <a:gd name="connsiteY183" fmla="*/ 3187841 h 4966483"/>
              <a:gd name="connsiteX184" fmla="*/ 2616466 w 4027599"/>
              <a:gd name="connsiteY184" fmla="*/ 2842018 h 4966483"/>
              <a:gd name="connsiteX185" fmla="*/ 1427237 w 4027599"/>
              <a:gd name="connsiteY185" fmla="*/ 2795502 h 4966483"/>
              <a:gd name="connsiteX186" fmla="*/ 1608505 w 4027599"/>
              <a:gd name="connsiteY186" fmla="*/ 3025152 h 4966483"/>
              <a:gd name="connsiteX187" fmla="*/ 1321848 w 4027599"/>
              <a:gd name="connsiteY187" fmla="*/ 3090140 h 4966483"/>
              <a:gd name="connsiteX188" fmla="*/ 1174309 w 4027599"/>
              <a:gd name="connsiteY188" fmla="*/ 2843171 h 4966483"/>
              <a:gd name="connsiteX189" fmla="*/ 1427237 w 4027599"/>
              <a:gd name="connsiteY189" fmla="*/ 2795502 h 4966483"/>
              <a:gd name="connsiteX190" fmla="*/ 1712937 w 4027599"/>
              <a:gd name="connsiteY190" fmla="*/ 2748986 h 4966483"/>
              <a:gd name="connsiteX191" fmla="*/ 1934158 w 4027599"/>
              <a:gd name="connsiteY191" fmla="*/ 2939612 h 4966483"/>
              <a:gd name="connsiteX192" fmla="*/ 1640623 w 4027599"/>
              <a:gd name="connsiteY192" fmla="*/ 3012610 h 4966483"/>
              <a:gd name="connsiteX193" fmla="*/ 1453435 w 4027599"/>
              <a:gd name="connsiteY193" fmla="*/ 2801714 h 4966483"/>
              <a:gd name="connsiteX194" fmla="*/ 1712937 w 4027599"/>
              <a:gd name="connsiteY194" fmla="*/ 2748986 h 4966483"/>
              <a:gd name="connsiteX195" fmla="*/ 2352256 w 4027599"/>
              <a:gd name="connsiteY195" fmla="*/ 2686948 h 4966483"/>
              <a:gd name="connsiteX196" fmla="*/ 2585452 w 4027599"/>
              <a:gd name="connsiteY196" fmla="*/ 2821886 h 4966483"/>
              <a:gd name="connsiteX197" fmla="*/ 2447261 w 4027599"/>
              <a:gd name="connsiteY197" fmla="*/ 3167670 h 4966483"/>
              <a:gd name="connsiteX198" fmla="*/ 2244298 w 4027599"/>
              <a:gd name="connsiteY198" fmla="*/ 3011653 h 4966483"/>
              <a:gd name="connsiteX199" fmla="*/ 2352256 w 4027599"/>
              <a:gd name="connsiteY199" fmla="*/ 2686948 h 4966483"/>
              <a:gd name="connsiteX200" fmla="*/ 234237 w 4027599"/>
              <a:gd name="connsiteY200" fmla="*/ 2655934 h 4966483"/>
              <a:gd name="connsiteX201" fmla="*/ 274912 w 4027599"/>
              <a:gd name="connsiteY201" fmla="*/ 2915377 h 4966483"/>
              <a:gd name="connsiteX202" fmla="*/ 26800 w 4027599"/>
              <a:gd name="connsiteY202" fmla="*/ 2919558 h 4966483"/>
              <a:gd name="connsiteX203" fmla="*/ 26800 w 4027599"/>
              <a:gd name="connsiteY203" fmla="*/ 2660124 h 4966483"/>
              <a:gd name="connsiteX204" fmla="*/ 234237 w 4027599"/>
              <a:gd name="connsiteY204" fmla="*/ 2655934 h 4966483"/>
              <a:gd name="connsiteX205" fmla="*/ 486550 w 4027599"/>
              <a:gd name="connsiteY205" fmla="*/ 2640432 h 4966483"/>
              <a:gd name="connsiteX206" fmla="*/ 569550 w 4027599"/>
              <a:gd name="connsiteY206" fmla="*/ 2891699 h 4966483"/>
              <a:gd name="connsiteX207" fmla="*/ 316408 w 4027599"/>
              <a:gd name="connsiteY207" fmla="*/ 2904056 h 4966483"/>
              <a:gd name="connsiteX208" fmla="*/ 274912 w 4027599"/>
              <a:gd name="connsiteY208" fmla="*/ 2652789 h 4966483"/>
              <a:gd name="connsiteX209" fmla="*/ 486550 w 4027599"/>
              <a:gd name="connsiteY209" fmla="*/ 2640432 h 4966483"/>
              <a:gd name="connsiteX210" fmla="*/ 715116 w 4027599"/>
              <a:gd name="connsiteY210" fmla="*/ 2624930 h 4966483"/>
              <a:gd name="connsiteX211" fmla="*/ 833165 w 4027599"/>
              <a:gd name="connsiteY211" fmla="*/ 2867962 h 4966483"/>
              <a:gd name="connsiteX212" fmla="*/ 588921 w 4027599"/>
              <a:gd name="connsiteY212" fmla="*/ 2888554 h 4966483"/>
              <a:gd name="connsiteX213" fmla="*/ 507513 w 4027599"/>
              <a:gd name="connsiteY213" fmla="*/ 2641409 h 4966483"/>
              <a:gd name="connsiteX214" fmla="*/ 715116 w 4027599"/>
              <a:gd name="connsiteY214" fmla="*/ 2624930 h 4966483"/>
              <a:gd name="connsiteX215" fmla="*/ 959800 w 4027599"/>
              <a:gd name="connsiteY215" fmla="*/ 2593916 h 4966483"/>
              <a:gd name="connsiteX216" fmla="*/ 1127793 w 4027599"/>
              <a:gd name="connsiteY216" fmla="*/ 2824592 h 4966483"/>
              <a:gd name="connsiteX217" fmla="*/ 869336 w 4027599"/>
              <a:gd name="connsiteY217" fmla="*/ 2857540 h 4966483"/>
              <a:gd name="connsiteX218" fmla="*/ 740113 w 4027599"/>
              <a:gd name="connsiteY218" fmla="*/ 2618629 h 4966483"/>
              <a:gd name="connsiteX219" fmla="*/ 959800 w 4027599"/>
              <a:gd name="connsiteY219" fmla="*/ 2593916 h 4966483"/>
              <a:gd name="connsiteX220" fmla="*/ 3318594 w 4027599"/>
              <a:gd name="connsiteY220" fmla="*/ 2593906 h 4966483"/>
              <a:gd name="connsiteX221" fmla="*/ 3593413 w 4027599"/>
              <a:gd name="connsiteY221" fmla="*/ 2631846 h 4966483"/>
              <a:gd name="connsiteX222" fmla="*/ 3385213 w 4027599"/>
              <a:gd name="connsiteY222" fmla="*/ 3028102 h 4966483"/>
              <a:gd name="connsiteX223" fmla="*/ 3143704 w 4027599"/>
              <a:gd name="connsiteY223" fmla="*/ 2977522 h 4966483"/>
              <a:gd name="connsiteX224" fmla="*/ 3318594 w 4027599"/>
              <a:gd name="connsiteY224" fmla="*/ 2593906 h 4966483"/>
              <a:gd name="connsiteX225" fmla="*/ 1201758 w 4027599"/>
              <a:gd name="connsiteY225" fmla="*/ 2562902 h 4966483"/>
              <a:gd name="connsiteX226" fmla="*/ 1406919 w 4027599"/>
              <a:gd name="connsiteY226" fmla="*/ 2779756 h 4966483"/>
              <a:gd name="connsiteX227" fmla="*/ 1155701 w 4027599"/>
              <a:gd name="connsiteY227" fmla="*/ 2826526 h 4966483"/>
              <a:gd name="connsiteX228" fmla="*/ 988225 w 4027599"/>
              <a:gd name="connsiteY228" fmla="*/ 2592665 h 4966483"/>
              <a:gd name="connsiteX229" fmla="*/ 1201758 w 4027599"/>
              <a:gd name="connsiteY229" fmla="*/ 2562902 h 4966483"/>
              <a:gd name="connsiteX230" fmla="*/ 1444839 w 4027599"/>
              <a:gd name="connsiteY230" fmla="*/ 2531888 h 4966483"/>
              <a:gd name="connsiteX231" fmla="*/ 1686045 w 4027599"/>
              <a:gd name="connsiteY231" fmla="*/ 2726245 h 4966483"/>
              <a:gd name="connsiteX232" fmla="*/ 1440746 w 4027599"/>
              <a:gd name="connsiteY232" fmla="*/ 2780000 h 4966483"/>
              <a:gd name="connsiteX233" fmla="*/ 1236337 w 4027599"/>
              <a:gd name="connsiteY233" fmla="*/ 2569104 h 4966483"/>
              <a:gd name="connsiteX234" fmla="*/ 1444839 w 4027599"/>
              <a:gd name="connsiteY234" fmla="*/ 2531888 h 4966483"/>
              <a:gd name="connsiteX235" fmla="*/ 3025343 w 4027599"/>
              <a:gd name="connsiteY235" fmla="*/ 2531878 h 4966483"/>
              <a:gd name="connsiteX236" fmla="*/ 3298775 w 4027599"/>
              <a:gd name="connsiteY236" fmla="*/ 2591278 h 4966483"/>
              <a:gd name="connsiteX237" fmla="*/ 3119333 w 4027599"/>
              <a:gd name="connsiteY237" fmla="*/ 2981586 h 4966483"/>
              <a:gd name="connsiteX238" fmla="*/ 2880080 w 4027599"/>
              <a:gd name="connsiteY238" fmla="*/ 2905218 h 4966483"/>
              <a:gd name="connsiteX239" fmla="*/ 3025343 w 4027599"/>
              <a:gd name="connsiteY239" fmla="*/ 2531878 h 4966483"/>
              <a:gd name="connsiteX240" fmla="*/ 2121551 w 4027599"/>
              <a:gd name="connsiteY240" fmla="*/ 2516376 h 4966483"/>
              <a:gd name="connsiteX241" fmla="*/ 2337340 w 4027599"/>
              <a:gd name="connsiteY241" fmla="*/ 2675226 h 4966483"/>
              <a:gd name="connsiteX242" fmla="*/ 2237743 w 4027599"/>
              <a:gd name="connsiteY242" fmla="*/ 2997098 h 4966483"/>
              <a:gd name="connsiteX243" fmla="*/ 2042702 w 4027599"/>
              <a:gd name="connsiteY243" fmla="*/ 2808992 h 4966483"/>
              <a:gd name="connsiteX244" fmla="*/ 2121551 w 4027599"/>
              <a:gd name="connsiteY244" fmla="*/ 2516376 h 4966483"/>
              <a:gd name="connsiteX245" fmla="*/ 2744879 w 4027599"/>
              <a:gd name="connsiteY245" fmla="*/ 2438836 h 4966483"/>
              <a:gd name="connsiteX246" fmla="*/ 3004136 w 4027599"/>
              <a:gd name="connsiteY246" fmla="*/ 2522119 h 4966483"/>
              <a:gd name="connsiteX247" fmla="*/ 2866141 w 4027599"/>
              <a:gd name="connsiteY247" fmla="*/ 2888544 h 4966483"/>
              <a:gd name="connsiteX248" fmla="*/ 2631968 w 4027599"/>
              <a:gd name="connsiteY248" fmla="*/ 2788615 h 4966483"/>
              <a:gd name="connsiteX249" fmla="*/ 2744879 w 4027599"/>
              <a:gd name="connsiteY249" fmla="*/ 2438836 h 4966483"/>
              <a:gd name="connsiteX250" fmla="*/ 382958 w 4027599"/>
              <a:gd name="connsiteY250" fmla="*/ 2376808 h 4966483"/>
              <a:gd name="connsiteX251" fmla="*/ 476508 w 4027599"/>
              <a:gd name="connsiteY251" fmla="*/ 2616509 h 4966483"/>
              <a:gd name="connsiteX252" fmla="*/ 263903 w 4027599"/>
              <a:gd name="connsiteY252" fmla="*/ 2624920 h 4966483"/>
              <a:gd name="connsiteX253" fmla="*/ 212884 w 4027599"/>
              <a:gd name="connsiteY253" fmla="*/ 2381018 h 4966483"/>
              <a:gd name="connsiteX254" fmla="*/ 382958 w 4027599"/>
              <a:gd name="connsiteY254" fmla="*/ 2376808 h 4966483"/>
              <a:gd name="connsiteX255" fmla="*/ 26800 w 4027599"/>
              <a:gd name="connsiteY255" fmla="*/ 2376808 h 4966483"/>
              <a:gd name="connsiteX256" fmla="*/ 184918 w 4027599"/>
              <a:gd name="connsiteY256" fmla="*/ 2376808 h 4966483"/>
              <a:gd name="connsiteX257" fmla="*/ 228396 w 4027599"/>
              <a:gd name="connsiteY257" fmla="*/ 2620720 h 4966483"/>
              <a:gd name="connsiteX258" fmla="*/ 30756 w 4027599"/>
              <a:gd name="connsiteY258" fmla="*/ 2624920 h 4966483"/>
              <a:gd name="connsiteX259" fmla="*/ 26800 w 4027599"/>
              <a:gd name="connsiteY259" fmla="*/ 2376808 h 4966483"/>
              <a:gd name="connsiteX260" fmla="*/ 573145 w 4027599"/>
              <a:gd name="connsiteY260" fmla="*/ 2361306 h 4966483"/>
              <a:gd name="connsiteX261" fmla="*/ 709099 w 4027599"/>
              <a:gd name="connsiteY261" fmla="*/ 2592880 h 4966483"/>
              <a:gd name="connsiteX262" fmla="*/ 496670 w 4027599"/>
              <a:gd name="connsiteY262" fmla="*/ 2609418 h 4966483"/>
              <a:gd name="connsiteX263" fmla="*/ 398959 w 4027599"/>
              <a:gd name="connsiteY263" fmla="*/ 2369579 h 4966483"/>
              <a:gd name="connsiteX264" fmla="*/ 573145 w 4027599"/>
              <a:gd name="connsiteY264" fmla="*/ 2361306 h 4966483"/>
              <a:gd name="connsiteX265" fmla="*/ 754882 w 4027599"/>
              <a:gd name="connsiteY265" fmla="*/ 2345804 h 4966483"/>
              <a:gd name="connsiteX266" fmla="*/ 941709 w 4027599"/>
              <a:gd name="connsiteY266" fmla="*/ 2572533 h 4966483"/>
              <a:gd name="connsiteX267" fmla="*/ 729407 w 4027599"/>
              <a:gd name="connsiteY267" fmla="*/ 2593916 h 4966483"/>
              <a:gd name="connsiteX268" fmla="*/ 585043 w 4027599"/>
              <a:gd name="connsiteY268" fmla="*/ 2358639 h 4966483"/>
              <a:gd name="connsiteX269" fmla="*/ 754882 w 4027599"/>
              <a:gd name="connsiteY269" fmla="*/ 2345804 h 4966483"/>
              <a:gd name="connsiteX270" fmla="*/ 956400 w 4027599"/>
              <a:gd name="connsiteY270" fmla="*/ 2330292 h 4966483"/>
              <a:gd name="connsiteX271" fmla="*/ 1189821 w 4027599"/>
              <a:gd name="connsiteY271" fmla="*/ 2547937 h 4966483"/>
              <a:gd name="connsiteX272" fmla="*/ 977617 w 4027599"/>
              <a:gd name="connsiteY272" fmla="*/ 2578404 h 4966483"/>
              <a:gd name="connsiteX273" fmla="*/ 786639 w 4027599"/>
              <a:gd name="connsiteY273" fmla="*/ 2343352 h 4966483"/>
              <a:gd name="connsiteX274" fmla="*/ 956400 w 4027599"/>
              <a:gd name="connsiteY274" fmla="*/ 2330292 h 4966483"/>
              <a:gd name="connsiteX275" fmla="*/ 1142426 w 4027599"/>
              <a:gd name="connsiteY275" fmla="*/ 2314789 h 4966483"/>
              <a:gd name="connsiteX276" fmla="*/ 1422431 w 4027599"/>
              <a:gd name="connsiteY276" fmla="*/ 2513572 h 4966483"/>
              <a:gd name="connsiteX277" fmla="*/ 1210305 w 4027599"/>
              <a:gd name="connsiteY277" fmla="*/ 2547400 h 4966483"/>
              <a:gd name="connsiteX278" fmla="*/ 972723 w 4027599"/>
              <a:gd name="connsiteY278" fmla="*/ 2335938 h 4966483"/>
              <a:gd name="connsiteX279" fmla="*/ 1142426 w 4027599"/>
              <a:gd name="connsiteY279" fmla="*/ 2314789 h 4966483"/>
              <a:gd name="connsiteX280" fmla="*/ 2456805 w 4027599"/>
              <a:gd name="connsiteY280" fmla="*/ 2314780 h 4966483"/>
              <a:gd name="connsiteX281" fmla="*/ 2709508 w 4027599"/>
              <a:gd name="connsiteY281" fmla="*/ 2418879 h 4966483"/>
              <a:gd name="connsiteX282" fmla="*/ 2595787 w 4027599"/>
              <a:gd name="connsiteY282" fmla="*/ 2764488 h 4966483"/>
              <a:gd name="connsiteX283" fmla="*/ 2368354 w 4027599"/>
              <a:gd name="connsiteY283" fmla="*/ 2635411 h 4966483"/>
              <a:gd name="connsiteX284" fmla="*/ 2456805 w 4027599"/>
              <a:gd name="connsiteY284" fmla="*/ 2314780 h 4966483"/>
              <a:gd name="connsiteX285" fmla="*/ 1875031 w 4027599"/>
              <a:gd name="connsiteY285" fmla="*/ 2314780 h 4966483"/>
              <a:gd name="connsiteX286" fmla="*/ 2089228 w 4027599"/>
              <a:gd name="connsiteY286" fmla="*/ 2495921 h 4966483"/>
              <a:gd name="connsiteX287" fmla="*/ 2015087 w 4027599"/>
              <a:gd name="connsiteY287" fmla="*/ 2779990 h 4966483"/>
              <a:gd name="connsiteX288" fmla="*/ 1825604 w 4027599"/>
              <a:gd name="connsiteY288" fmla="*/ 2565910 h 4966483"/>
              <a:gd name="connsiteX289" fmla="*/ 1875031 w 4027599"/>
              <a:gd name="connsiteY289" fmla="*/ 2314780 h 4966483"/>
              <a:gd name="connsiteX290" fmla="*/ 2183969 w 4027599"/>
              <a:gd name="connsiteY290" fmla="*/ 2175222 h 4966483"/>
              <a:gd name="connsiteX291" fmla="*/ 2430382 w 4027599"/>
              <a:gd name="connsiteY291" fmla="*/ 2305510 h 4966483"/>
              <a:gd name="connsiteX292" fmla="*/ 2345408 w 4027599"/>
              <a:gd name="connsiteY292" fmla="*/ 2624930 h 4966483"/>
              <a:gd name="connsiteX293" fmla="*/ 2120242 w 4027599"/>
              <a:gd name="connsiteY293" fmla="*/ 2469430 h 4966483"/>
              <a:gd name="connsiteX294" fmla="*/ 2183969 w 4027599"/>
              <a:gd name="connsiteY294" fmla="*/ 2175222 h 4966483"/>
              <a:gd name="connsiteX295" fmla="*/ 3481752 w 4027599"/>
              <a:gd name="connsiteY295" fmla="*/ 2159710 h 4966483"/>
              <a:gd name="connsiteX296" fmla="*/ 3779487 w 4027599"/>
              <a:gd name="connsiteY296" fmla="*/ 2189805 h 4966483"/>
              <a:gd name="connsiteX297" fmla="*/ 3622346 w 4027599"/>
              <a:gd name="connsiteY297" fmla="*/ 2593906 h 4966483"/>
              <a:gd name="connsiteX298" fmla="*/ 3345291 w 4027599"/>
              <a:gd name="connsiteY298" fmla="*/ 2555214 h 4966483"/>
              <a:gd name="connsiteX299" fmla="*/ 3481752 w 4027599"/>
              <a:gd name="connsiteY299" fmla="*/ 2159710 h 4966483"/>
              <a:gd name="connsiteX300" fmla="*/ 3159861 w 4027599"/>
              <a:gd name="connsiteY300" fmla="*/ 2113193 h 4966483"/>
              <a:gd name="connsiteX301" fmla="*/ 3453845 w 4027599"/>
              <a:gd name="connsiteY301" fmla="*/ 2159563 h 4966483"/>
              <a:gd name="connsiteX302" fmla="*/ 3319454 w 4027599"/>
              <a:gd name="connsiteY302" fmla="*/ 2547390 h 4966483"/>
              <a:gd name="connsiteX303" fmla="*/ 3050662 w 4027599"/>
              <a:gd name="connsiteY303" fmla="*/ 2484160 h 4966483"/>
              <a:gd name="connsiteX304" fmla="*/ 3159861 w 4027599"/>
              <a:gd name="connsiteY304" fmla="*/ 2113193 h 4966483"/>
              <a:gd name="connsiteX305" fmla="*/ 265545 w 4027599"/>
              <a:gd name="connsiteY305" fmla="*/ 2113193 h 4966483"/>
              <a:gd name="connsiteX306" fmla="*/ 367954 w 4027599"/>
              <a:gd name="connsiteY306" fmla="*/ 2341652 h 4966483"/>
              <a:gd name="connsiteX307" fmla="*/ 208205 w 4027599"/>
              <a:gd name="connsiteY307" fmla="*/ 2345804 h 4966483"/>
              <a:gd name="connsiteX308" fmla="*/ 150856 w 4027599"/>
              <a:gd name="connsiteY308" fmla="*/ 2117345 h 4966483"/>
              <a:gd name="connsiteX309" fmla="*/ 265545 w 4027599"/>
              <a:gd name="connsiteY309" fmla="*/ 2113193 h 4966483"/>
              <a:gd name="connsiteX310" fmla="*/ 11288 w 4027599"/>
              <a:gd name="connsiteY310" fmla="*/ 2113193 h 4966483"/>
              <a:gd name="connsiteX311" fmla="*/ 130694 w 4027599"/>
              <a:gd name="connsiteY311" fmla="*/ 2113193 h 4966483"/>
              <a:gd name="connsiteX312" fmla="*/ 181870 w 4027599"/>
              <a:gd name="connsiteY312" fmla="*/ 2345804 h 4966483"/>
              <a:gd name="connsiteX313" fmla="*/ 15547 w 4027599"/>
              <a:gd name="connsiteY313" fmla="*/ 2345804 h 4966483"/>
              <a:gd name="connsiteX314" fmla="*/ 11288 w 4027599"/>
              <a:gd name="connsiteY314" fmla="*/ 2113193 h 4966483"/>
              <a:gd name="connsiteX315" fmla="*/ 654309 w 4027599"/>
              <a:gd name="connsiteY315" fmla="*/ 2097691 h 4966483"/>
              <a:gd name="connsiteX316" fmla="*/ 910695 w 4027599"/>
              <a:gd name="connsiteY316" fmla="*/ 2302501 h 4966483"/>
              <a:gd name="connsiteX317" fmla="*/ 749422 w 4027599"/>
              <a:gd name="connsiteY317" fmla="*/ 2314789 h 4966483"/>
              <a:gd name="connsiteX318" fmla="*/ 538527 w 4027599"/>
              <a:gd name="connsiteY318" fmla="*/ 2105887 h 4966483"/>
              <a:gd name="connsiteX319" fmla="*/ 654309 w 4027599"/>
              <a:gd name="connsiteY319" fmla="*/ 2097691 h 4966483"/>
              <a:gd name="connsiteX320" fmla="*/ 527244 w 4027599"/>
              <a:gd name="connsiteY320" fmla="*/ 2097691 h 4966483"/>
              <a:gd name="connsiteX321" fmla="*/ 724611 w 4027599"/>
              <a:gd name="connsiteY321" fmla="*/ 2317378 h 4966483"/>
              <a:gd name="connsiteX322" fmla="*/ 567528 w 4027599"/>
              <a:gd name="connsiteY322" fmla="*/ 2330301 h 4966483"/>
              <a:gd name="connsiteX323" fmla="*/ 414470 w 4027599"/>
              <a:gd name="connsiteY323" fmla="*/ 2101999 h 4966483"/>
              <a:gd name="connsiteX324" fmla="*/ 527244 w 4027599"/>
              <a:gd name="connsiteY324" fmla="*/ 2097691 h 4966483"/>
              <a:gd name="connsiteX325" fmla="*/ 386113 w 4027599"/>
              <a:gd name="connsiteY325" fmla="*/ 2097691 h 4966483"/>
              <a:gd name="connsiteX326" fmla="*/ 538527 w 4027599"/>
              <a:gd name="connsiteY326" fmla="*/ 2321842 h 4966483"/>
              <a:gd name="connsiteX327" fmla="*/ 377879 w 4027599"/>
              <a:gd name="connsiteY327" fmla="*/ 2330301 h 4966483"/>
              <a:gd name="connsiteX328" fmla="*/ 274902 w 4027599"/>
              <a:gd name="connsiteY328" fmla="*/ 2101921 h 4966483"/>
              <a:gd name="connsiteX329" fmla="*/ 386113 w 4027599"/>
              <a:gd name="connsiteY329" fmla="*/ 2097691 h 4966483"/>
              <a:gd name="connsiteX330" fmla="*/ 1642147 w 4027599"/>
              <a:gd name="connsiteY330" fmla="*/ 2082179 h 4966483"/>
              <a:gd name="connsiteX331" fmla="*/ 1856618 w 4027599"/>
              <a:gd name="connsiteY331" fmla="*/ 2295927 h 4966483"/>
              <a:gd name="connsiteX332" fmla="*/ 1801955 w 4027599"/>
              <a:gd name="connsiteY332" fmla="*/ 2547390 h 4966483"/>
              <a:gd name="connsiteX333" fmla="*/ 1608505 w 4027599"/>
              <a:gd name="connsiteY333" fmla="*/ 2300118 h 4966483"/>
              <a:gd name="connsiteX334" fmla="*/ 1642147 w 4027599"/>
              <a:gd name="connsiteY334" fmla="*/ 2082179 h 4966483"/>
              <a:gd name="connsiteX335" fmla="*/ 788915 w 4027599"/>
              <a:gd name="connsiteY335" fmla="*/ 2082179 h 4966483"/>
              <a:gd name="connsiteX336" fmla="*/ 1096779 w 4027599"/>
              <a:gd name="connsiteY336" fmla="*/ 2282252 h 4966483"/>
              <a:gd name="connsiteX337" fmla="*/ 936688 w 4027599"/>
              <a:gd name="connsiteY337" fmla="*/ 2299278 h 4966483"/>
              <a:gd name="connsiteX338" fmla="*/ 678085 w 4027599"/>
              <a:gd name="connsiteY338" fmla="*/ 2090697 h 4966483"/>
              <a:gd name="connsiteX339" fmla="*/ 788915 w 4027599"/>
              <a:gd name="connsiteY339" fmla="*/ 2082179 h 4966483"/>
              <a:gd name="connsiteX340" fmla="*/ 2844837 w 4027599"/>
              <a:gd name="connsiteY340" fmla="*/ 2051165 h 4966483"/>
              <a:gd name="connsiteX341" fmla="*/ 3128193 w 4027599"/>
              <a:gd name="connsiteY341" fmla="*/ 2114405 h 4966483"/>
              <a:gd name="connsiteX342" fmla="*/ 3018232 w 4027599"/>
              <a:gd name="connsiteY342" fmla="*/ 2485362 h 4966483"/>
              <a:gd name="connsiteX343" fmla="*/ 2756024 w 4027599"/>
              <a:gd name="connsiteY343" fmla="*/ 2401052 h 4966483"/>
              <a:gd name="connsiteX344" fmla="*/ 2844837 w 4027599"/>
              <a:gd name="connsiteY344" fmla="*/ 2051165 h 4966483"/>
              <a:gd name="connsiteX345" fmla="*/ 1933464 w 4027599"/>
              <a:gd name="connsiteY345" fmla="*/ 2020151 h 4966483"/>
              <a:gd name="connsiteX346" fmla="*/ 2166758 w 4027599"/>
              <a:gd name="connsiteY346" fmla="*/ 2166274 h 4966483"/>
              <a:gd name="connsiteX347" fmla="*/ 2104270 w 4027599"/>
              <a:gd name="connsiteY347" fmla="*/ 2454348 h 4966483"/>
              <a:gd name="connsiteX348" fmla="*/ 1887631 w 4027599"/>
              <a:gd name="connsiteY348" fmla="*/ 2274828 h 4966483"/>
              <a:gd name="connsiteX349" fmla="*/ 1933464 w 4027599"/>
              <a:gd name="connsiteY349" fmla="*/ 2020151 h 4966483"/>
              <a:gd name="connsiteX350" fmla="*/ 2528787 w 4027599"/>
              <a:gd name="connsiteY350" fmla="*/ 1958123 h 4966483"/>
              <a:gd name="connsiteX351" fmla="*/ 2802550 w 4027599"/>
              <a:gd name="connsiteY351" fmla="*/ 2036122 h 4966483"/>
              <a:gd name="connsiteX352" fmla="*/ 2718319 w 4027599"/>
              <a:gd name="connsiteY352" fmla="*/ 2376818 h 4966483"/>
              <a:gd name="connsiteX353" fmla="*/ 2461396 w 4027599"/>
              <a:gd name="connsiteY353" fmla="*/ 2274203 h 4966483"/>
              <a:gd name="connsiteX354" fmla="*/ 2528787 w 4027599"/>
              <a:gd name="connsiteY354" fmla="*/ 1958123 h 4966483"/>
              <a:gd name="connsiteX355" fmla="*/ 150846 w 4027599"/>
              <a:gd name="connsiteY355" fmla="*/ 1880593 h 4966483"/>
              <a:gd name="connsiteX356" fmla="*/ 212874 w 4027599"/>
              <a:gd name="connsiteY356" fmla="*/ 1880593 h 4966483"/>
              <a:gd name="connsiteX357" fmla="*/ 214281 w 4027599"/>
              <a:gd name="connsiteY357" fmla="*/ 1880593 h 4966483"/>
              <a:gd name="connsiteX358" fmla="*/ 276924 w 4027599"/>
              <a:gd name="connsiteY358" fmla="*/ 1880593 h 4966483"/>
              <a:gd name="connsiteX359" fmla="*/ 507513 w 4027599"/>
              <a:gd name="connsiteY359" fmla="*/ 2078155 h 4966483"/>
              <a:gd name="connsiteX360" fmla="*/ 392218 w 4027599"/>
              <a:gd name="connsiteY360" fmla="*/ 2082189 h 4966483"/>
              <a:gd name="connsiteX361" fmla="*/ 237754 w 4027599"/>
              <a:gd name="connsiteY361" fmla="*/ 1908569 h 4966483"/>
              <a:gd name="connsiteX362" fmla="*/ 383456 w 4027599"/>
              <a:gd name="connsiteY362" fmla="*/ 2082189 h 4966483"/>
              <a:gd name="connsiteX363" fmla="*/ 269266 w 4027599"/>
              <a:gd name="connsiteY363" fmla="*/ 2082189 h 4966483"/>
              <a:gd name="connsiteX364" fmla="*/ 150846 w 4027599"/>
              <a:gd name="connsiteY364" fmla="*/ 1880593 h 4966483"/>
              <a:gd name="connsiteX365" fmla="*/ 73316 w 4027599"/>
              <a:gd name="connsiteY365" fmla="*/ 1880583 h 4966483"/>
              <a:gd name="connsiteX366" fmla="*/ 139769 w 4027599"/>
              <a:gd name="connsiteY366" fmla="*/ 1880583 h 4966483"/>
              <a:gd name="connsiteX367" fmla="*/ 259400 w 4027599"/>
              <a:gd name="connsiteY367" fmla="*/ 2093511 h 4966483"/>
              <a:gd name="connsiteX368" fmla="*/ 139769 w 4027599"/>
              <a:gd name="connsiteY368" fmla="*/ 2097682 h 4966483"/>
              <a:gd name="connsiteX369" fmla="*/ 73316 w 4027599"/>
              <a:gd name="connsiteY369" fmla="*/ 1880583 h 4966483"/>
              <a:gd name="connsiteX370" fmla="*/ 11288 w 4027599"/>
              <a:gd name="connsiteY370" fmla="*/ 1880583 h 4966483"/>
              <a:gd name="connsiteX371" fmla="*/ 73316 w 4027599"/>
              <a:gd name="connsiteY371" fmla="*/ 1880583 h 4966483"/>
              <a:gd name="connsiteX372" fmla="*/ 135344 w 4027599"/>
              <a:gd name="connsiteY372" fmla="*/ 2097682 h 4966483"/>
              <a:gd name="connsiteX373" fmla="*/ 15713 w 4027599"/>
              <a:gd name="connsiteY373" fmla="*/ 2097682 h 4966483"/>
              <a:gd name="connsiteX374" fmla="*/ 11288 w 4027599"/>
              <a:gd name="connsiteY374" fmla="*/ 1880583 h 4966483"/>
              <a:gd name="connsiteX375" fmla="*/ 0 w 4027599"/>
              <a:gd name="connsiteY375" fmla="*/ 1880583 h 4966483"/>
              <a:gd name="connsiteX376" fmla="*/ 11288 w 4027599"/>
              <a:gd name="connsiteY376" fmla="*/ 1880583 h 4966483"/>
              <a:gd name="connsiteX377" fmla="*/ 6697 w 4027599"/>
              <a:gd name="connsiteY377" fmla="*/ 2097682 h 4966483"/>
              <a:gd name="connsiteX378" fmla="*/ 0 w 4027599"/>
              <a:gd name="connsiteY378" fmla="*/ 2097682 h 4966483"/>
              <a:gd name="connsiteX379" fmla="*/ 352442 w 4027599"/>
              <a:gd name="connsiteY379" fmla="*/ 1865081 h 4966483"/>
              <a:gd name="connsiteX380" fmla="*/ 415437 w 4027599"/>
              <a:gd name="connsiteY380" fmla="*/ 1865081 h 4966483"/>
              <a:gd name="connsiteX381" fmla="*/ 755625 w 4027599"/>
              <a:gd name="connsiteY381" fmla="*/ 2058277 h 4966483"/>
              <a:gd name="connsiteX382" fmla="*/ 646426 w 4027599"/>
              <a:gd name="connsiteY382" fmla="*/ 2066677 h 4966483"/>
              <a:gd name="connsiteX383" fmla="*/ 352442 w 4027599"/>
              <a:gd name="connsiteY383" fmla="*/ 1865081 h 4966483"/>
              <a:gd name="connsiteX384" fmla="*/ 348662 w 4027599"/>
              <a:gd name="connsiteY384" fmla="*/ 1865081 h 4966483"/>
              <a:gd name="connsiteX385" fmla="*/ 631569 w 4027599"/>
              <a:gd name="connsiteY385" fmla="*/ 2077842 h 4966483"/>
              <a:gd name="connsiteX386" fmla="*/ 519234 w 4027599"/>
              <a:gd name="connsiteY386" fmla="*/ 2082179 h 4966483"/>
              <a:gd name="connsiteX387" fmla="*/ 290414 w 4027599"/>
              <a:gd name="connsiteY387" fmla="*/ 1869428 h 4966483"/>
              <a:gd name="connsiteX388" fmla="*/ 348662 w 4027599"/>
              <a:gd name="connsiteY388" fmla="*/ 1865081 h 4966483"/>
              <a:gd name="connsiteX389" fmla="*/ 2248068 w 4027599"/>
              <a:gd name="connsiteY389" fmla="*/ 1849569 h 4966483"/>
              <a:gd name="connsiteX390" fmla="*/ 2507912 w 4027599"/>
              <a:gd name="connsiteY390" fmla="*/ 1945874 h 4966483"/>
              <a:gd name="connsiteX391" fmla="*/ 2445044 w 4027599"/>
              <a:gd name="connsiteY391" fmla="*/ 2268264 h 4966483"/>
              <a:gd name="connsiteX392" fmla="*/ 2197772 w 4027599"/>
              <a:gd name="connsiteY392" fmla="*/ 2142654 h 4966483"/>
              <a:gd name="connsiteX393" fmla="*/ 2248068 w 4027599"/>
              <a:gd name="connsiteY393" fmla="*/ 1849569 h 4966483"/>
              <a:gd name="connsiteX394" fmla="*/ 1683506 w 4027599"/>
              <a:gd name="connsiteY394" fmla="*/ 1834067 h 4966483"/>
              <a:gd name="connsiteX395" fmla="*/ 1903144 w 4027599"/>
              <a:gd name="connsiteY395" fmla="*/ 1999892 h 4966483"/>
              <a:gd name="connsiteX396" fmla="*/ 1862468 w 4027599"/>
              <a:gd name="connsiteY396" fmla="*/ 2252761 h 4966483"/>
              <a:gd name="connsiteX397" fmla="*/ 1655031 w 4027599"/>
              <a:gd name="connsiteY397" fmla="*/ 2045490 h 4966483"/>
              <a:gd name="connsiteX398" fmla="*/ 1683506 w 4027599"/>
              <a:gd name="connsiteY398" fmla="*/ 1834067 h 4966483"/>
              <a:gd name="connsiteX399" fmla="*/ 1427022 w 4027599"/>
              <a:gd name="connsiteY399" fmla="*/ 1818555 h 4966483"/>
              <a:gd name="connsiteX400" fmla="*/ 1624017 w 4027599"/>
              <a:gd name="connsiteY400" fmla="*/ 2055903 h 4966483"/>
              <a:gd name="connsiteX401" fmla="*/ 1595875 w 4027599"/>
              <a:gd name="connsiteY401" fmla="*/ 2268264 h 4966483"/>
              <a:gd name="connsiteX402" fmla="*/ 1406919 w 4027599"/>
              <a:gd name="connsiteY402" fmla="*/ 1989284 h 4966483"/>
              <a:gd name="connsiteX403" fmla="*/ 1427022 w 4027599"/>
              <a:gd name="connsiteY403" fmla="*/ 1818555 h 4966483"/>
              <a:gd name="connsiteX404" fmla="*/ 3595708 w 4027599"/>
              <a:gd name="connsiteY404" fmla="*/ 1725513 h 4966483"/>
              <a:gd name="connsiteX405" fmla="*/ 3919055 w 4027599"/>
              <a:gd name="connsiteY405" fmla="*/ 1746661 h 4966483"/>
              <a:gd name="connsiteX406" fmla="*/ 3802980 w 4027599"/>
              <a:gd name="connsiteY406" fmla="*/ 2144207 h 4966483"/>
              <a:gd name="connsiteX407" fmla="*/ 3500361 w 4027599"/>
              <a:gd name="connsiteY407" fmla="*/ 2114610 h 4966483"/>
              <a:gd name="connsiteX408" fmla="*/ 3595708 w 4027599"/>
              <a:gd name="connsiteY408" fmla="*/ 1725513 h 4966483"/>
              <a:gd name="connsiteX409" fmla="*/ 1968825 w 4027599"/>
              <a:gd name="connsiteY409" fmla="*/ 1725513 h 4966483"/>
              <a:gd name="connsiteX410" fmla="*/ 2228796 w 4027599"/>
              <a:gd name="connsiteY410" fmla="*/ 1838912 h 4966483"/>
              <a:gd name="connsiteX411" fmla="*/ 2181137 w 4027599"/>
              <a:gd name="connsiteY411" fmla="*/ 2128696 h 4966483"/>
              <a:gd name="connsiteX412" fmla="*/ 1934158 w 4027599"/>
              <a:gd name="connsiteY412" fmla="*/ 1985904 h 4966483"/>
              <a:gd name="connsiteX413" fmla="*/ 1968825 w 4027599"/>
              <a:gd name="connsiteY413" fmla="*/ 1725513 h 4966483"/>
              <a:gd name="connsiteX414" fmla="*/ 3253079 w 4027599"/>
              <a:gd name="connsiteY414" fmla="*/ 1694499 h 4966483"/>
              <a:gd name="connsiteX415" fmla="*/ 3562399 w 4027599"/>
              <a:gd name="connsiteY415" fmla="*/ 1728336 h 4966483"/>
              <a:gd name="connsiteX416" fmla="*/ 3467540 w 4027599"/>
              <a:gd name="connsiteY416" fmla="*/ 2113193 h 4966483"/>
              <a:gd name="connsiteX417" fmla="*/ 3174718 w 4027599"/>
              <a:gd name="connsiteY417" fmla="*/ 2070907 h 4966483"/>
              <a:gd name="connsiteX418" fmla="*/ 3253079 w 4027599"/>
              <a:gd name="connsiteY418" fmla="*/ 1694499 h 4966483"/>
              <a:gd name="connsiteX419" fmla="*/ 2926069 w 4027599"/>
              <a:gd name="connsiteY419" fmla="*/ 1647983 h 4966483"/>
              <a:gd name="connsiteX420" fmla="*/ 3221244 w 4027599"/>
              <a:gd name="connsiteY420" fmla="*/ 1691149 h 4966483"/>
              <a:gd name="connsiteX421" fmla="*/ 3143353 w 4027599"/>
              <a:gd name="connsiteY421" fmla="*/ 2066677 h 4966483"/>
              <a:gd name="connsiteX422" fmla="*/ 2864578 w 4027599"/>
              <a:gd name="connsiteY422" fmla="*/ 2006251 h 4966483"/>
              <a:gd name="connsiteX423" fmla="*/ 2926069 w 4027599"/>
              <a:gd name="connsiteY423" fmla="*/ 1647983 h 4966483"/>
              <a:gd name="connsiteX424" fmla="*/ 11288 w 4027599"/>
              <a:gd name="connsiteY424" fmla="*/ 1647983 h 4966483"/>
              <a:gd name="connsiteX425" fmla="*/ 0 w 4027599"/>
              <a:gd name="connsiteY425" fmla="*/ 1655005 h 4966483"/>
              <a:gd name="connsiteX426" fmla="*/ 0 w 4027599"/>
              <a:gd name="connsiteY426" fmla="*/ 1653916 h 4966483"/>
              <a:gd name="connsiteX427" fmla="*/ 11288 w 4027599"/>
              <a:gd name="connsiteY427" fmla="*/ 1647983 h 4966483"/>
              <a:gd name="connsiteX428" fmla="*/ 0 w 4027599"/>
              <a:gd name="connsiteY428" fmla="*/ 1656884 h 4966483"/>
              <a:gd name="connsiteX429" fmla="*/ 0 w 4027599"/>
              <a:gd name="connsiteY429" fmla="*/ 1655175 h 4966483"/>
              <a:gd name="connsiteX430" fmla="*/ 11288 w 4027599"/>
              <a:gd name="connsiteY430" fmla="*/ 1647983 h 4966483"/>
              <a:gd name="connsiteX431" fmla="*/ 0 w 4027599"/>
              <a:gd name="connsiteY431" fmla="*/ 1659747 h 4966483"/>
              <a:gd name="connsiteX432" fmla="*/ 0 w 4027599"/>
              <a:gd name="connsiteY432" fmla="*/ 1656928 h 4966483"/>
              <a:gd name="connsiteX433" fmla="*/ 11288 w 4027599"/>
              <a:gd name="connsiteY433" fmla="*/ 1647983 h 4966483"/>
              <a:gd name="connsiteX434" fmla="*/ 0 w 4027599"/>
              <a:gd name="connsiteY434" fmla="*/ 1666675 h 4966483"/>
              <a:gd name="connsiteX435" fmla="*/ 0 w 4027599"/>
              <a:gd name="connsiteY435" fmla="*/ 1660884 h 4966483"/>
              <a:gd name="connsiteX436" fmla="*/ 11288 w 4027599"/>
              <a:gd name="connsiteY436" fmla="*/ 1647983 h 4966483"/>
              <a:gd name="connsiteX437" fmla="*/ 0 w 4027599"/>
              <a:gd name="connsiteY437" fmla="*/ 1683787 h 4966483"/>
              <a:gd name="connsiteX438" fmla="*/ 0 w 4027599"/>
              <a:gd name="connsiteY438" fmla="*/ 1667737 h 4966483"/>
              <a:gd name="connsiteX439" fmla="*/ 11288 w 4027599"/>
              <a:gd name="connsiteY439" fmla="*/ 1647983 h 4966483"/>
              <a:gd name="connsiteX440" fmla="*/ 6853 w 4027599"/>
              <a:gd name="connsiteY440" fmla="*/ 1865081 h 4966483"/>
              <a:gd name="connsiteX441" fmla="*/ 0 w 4027599"/>
              <a:gd name="connsiteY441" fmla="*/ 1865081 h 4966483"/>
              <a:gd name="connsiteX442" fmla="*/ 0 w 4027599"/>
              <a:gd name="connsiteY442" fmla="*/ 1687491 h 4966483"/>
              <a:gd name="connsiteX443" fmla="*/ 11288 w 4027599"/>
              <a:gd name="connsiteY443" fmla="*/ 1647983 h 4966483"/>
              <a:gd name="connsiteX444" fmla="*/ 73316 w 4027599"/>
              <a:gd name="connsiteY444" fmla="*/ 1865081 h 4966483"/>
              <a:gd name="connsiteX445" fmla="*/ 15713 w 4027599"/>
              <a:gd name="connsiteY445" fmla="*/ 1865081 h 4966483"/>
              <a:gd name="connsiteX446" fmla="*/ 11288 w 4027599"/>
              <a:gd name="connsiteY446" fmla="*/ 1647983 h 4966483"/>
              <a:gd name="connsiteX447" fmla="*/ 11288 w 4027599"/>
              <a:gd name="connsiteY447" fmla="*/ 1647983 h 4966483"/>
              <a:gd name="connsiteX448" fmla="*/ 135344 w 4027599"/>
              <a:gd name="connsiteY448" fmla="*/ 1865081 h 4966483"/>
              <a:gd name="connsiteX449" fmla="*/ 79734 w 4027599"/>
              <a:gd name="connsiteY449" fmla="*/ 1865081 h 4966483"/>
              <a:gd name="connsiteX450" fmla="*/ 11288 w 4027599"/>
              <a:gd name="connsiteY450" fmla="*/ 1647983 h 4966483"/>
              <a:gd name="connsiteX451" fmla="*/ 11288 w 4027599"/>
              <a:gd name="connsiteY451" fmla="*/ 1647983 h 4966483"/>
              <a:gd name="connsiteX452" fmla="*/ 197372 w 4027599"/>
              <a:gd name="connsiteY452" fmla="*/ 1860656 h 4966483"/>
              <a:gd name="connsiteX453" fmla="*/ 138167 w 4027599"/>
              <a:gd name="connsiteY453" fmla="*/ 1865081 h 4966483"/>
              <a:gd name="connsiteX454" fmla="*/ 11288 w 4027599"/>
              <a:gd name="connsiteY454" fmla="*/ 1647983 h 4966483"/>
              <a:gd name="connsiteX455" fmla="*/ 11288 w 4027599"/>
              <a:gd name="connsiteY455" fmla="*/ 1647983 h 4966483"/>
              <a:gd name="connsiteX456" fmla="*/ 259400 w 4027599"/>
              <a:gd name="connsiteY456" fmla="*/ 1849579 h 4966483"/>
              <a:gd name="connsiteX457" fmla="*/ 200527 w 4027599"/>
              <a:gd name="connsiteY457" fmla="*/ 1849579 h 4966483"/>
              <a:gd name="connsiteX458" fmla="*/ 11288 w 4027599"/>
              <a:gd name="connsiteY458" fmla="*/ 1647983 h 4966483"/>
              <a:gd name="connsiteX459" fmla="*/ 11288 w 4027599"/>
              <a:gd name="connsiteY459" fmla="*/ 1647983 h 4966483"/>
              <a:gd name="connsiteX460" fmla="*/ 321428 w 4027599"/>
              <a:gd name="connsiteY460" fmla="*/ 1849579 h 4966483"/>
              <a:gd name="connsiteX461" fmla="*/ 262751 w 4027599"/>
              <a:gd name="connsiteY461" fmla="*/ 1849579 h 4966483"/>
              <a:gd name="connsiteX462" fmla="*/ 11288 w 4027599"/>
              <a:gd name="connsiteY462" fmla="*/ 1647983 h 4966483"/>
              <a:gd name="connsiteX463" fmla="*/ 11288 w 4027599"/>
              <a:gd name="connsiteY463" fmla="*/ 1647983 h 4966483"/>
              <a:gd name="connsiteX464" fmla="*/ 383456 w 4027599"/>
              <a:gd name="connsiteY464" fmla="*/ 1845379 h 4966483"/>
              <a:gd name="connsiteX465" fmla="*/ 324916 w 4027599"/>
              <a:gd name="connsiteY465" fmla="*/ 1849579 h 4966483"/>
              <a:gd name="connsiteX466" fmla="*/ 11288 w 4027599"/>
              <a:gd name="connsiteY466" fmla="*/ 1647983 h 4966483"/>
              <a:gd name="connsiteX467" fmla="*/ 1438744 w 4027599"/>
              <a:gd name="connsiteY467" fmla="*/ 1632471 h 4966483"/>
              <a:gd name="connsiteX468" fmla="*/ 1655031 w 4027599"/>
              <a:gd name="connsiteY468" fmla="*/ 1825667 h 4966483"/>
              <a:gd name="connsiteX469" fmla="*/ 1626469 w 4027599"/>
              <a:gd name="connsiteY469" fmla="*/ 2035654 h 4966483"/>
              <a:gd name="connsiteX470" fmla="*/ 1422421 w 4027599"/>
              <a:gd name="connsiteY470" fmla="*/ 1804665 h 4966483"/>
              <a:gd name="connsiteX471" fmla="*/ 1438744 w 4027599"/>
              <a:gd name="connsiteY471" fmla="*/ 1632471 h 4966483"/>
              <a:gd name="connsiteX472" fmla="*/ 2585833 w 4027599"/>
              <a:gd name="connsiteY472" fmla="*/ 1585955 h 4966483"/>
              <a:gd name="connsiteX473" fmla="*/ 2880080 w 4027599"/>
              <a:gd name="connsiteY473" fmla="*/ 1641126 h 4966483"/>
              <a:gd name="connsiteX474" fmla="*/ 2816118 w 4027599"/>
              <a:gd name="connsiteY474" fmla="*/ 1989137 h 4966483"/>
              <a:gd name="connsiteX475" fmla="*/ 2538926 w 4027599"/>
              <a:gd name="connsiteY475" fmla="*/ 1912750 h 4966483"/>
              <a:gd name="connsiteX476" fmla="*/ 2585833 w 4027599"/>
              <a:gd name="connsiteY476" fmla="*/ 1585955 h 4966483"/>
              <a:gd name="connsiteX477" fmla="*/ 1707310 w 4027599"/>
              <a:gd name="connsiteY477" fmla="*/ 1585955 h 4966483"/>
              <a:gd name="connsiteX478" fmla="*/ 1949669 w 4027599"/>
              <a:gd name="connsiteY478" fmla="*/ 1718021 h 4966483"/>
              <a:gd name="connsiteX479" fmla="*/ 1919906 w 4027599"/>
              <a:gd name="connsiteY479" fmla="*/ 1973635 h 4966483"/>
              <a:gd name="connsiteX480" fmla="*/ 1686045 w 4027599"/>
              <a:gd name="connsiteY480" fmla="*/ 1807488 h 4966483"/>
              <a:gd name="connsiteX481" fmla="*/ 1707310 w 4027599"/>
              <a:gd name="connsiteY481" fmla="*/ 1585955 h 4966483"/>
              <a:gd name="connsiteX482" fmla="*/ 2277832 w 4027599"/>
              <a:gd name="connsiteY482" fmla="*/ 1523927 h 4966483"/>
              <a:gd name="connsiteX483" fmla="*/ 2554438 w 4027599"/>
              <a:gd name="connsiteY483" fmla="*/ 1591357 h 4966483"/>
              <a:gd name="connsiteX484" fmla="*/ 2508342 w 4027599"/>
              <a:gd name="connsiteY484" fmla="*/ 1911607 h 4966483"/>
              <a:gd name="connsiteX485" fmla="*/ 2244298 w 4027599"/>
              <a:gd name="connsiteY485" fmla="*/ 1818907 h 4966483"/>
              <a:gd name="connsiteX486" fmla="*/ 2277832 w 4027599"/>
              <a:gd name="connsiteY486" fmla="*/ 1523927 h 4966483"/>
              <a:gd name="connsiteX487" fmla="*/ 1182827 w 4027599"/>
              <a:gd name="connsiteY487" fmla="*/ 1508415 h 4966483"/>
              <a:gd name="connsiteX488" fmla="*/ 1391407 w 4027599"/>
              <a:gd name="connsiteY488" fmla="*/ 1773993 h 4966483"/>
              <a:gd name="connsiteX489" fmla="*/ 1374381 w 4027599"/>
              <a:gd name="connsiteY489" fmla="*/ 1942611 h 4966483"/>
              <a:gd name="connsiteX490" fmla="*/ 1174309 w 4027599"/>
              <a:gd name="connsiteY490" fmla="*/ 1626454 h 4966483"/>
              <a:gd name="connsiteX491" fmla="*/ 1182827 w 4027599"/>
              <a:gd name="connsiteY491" fmla="*/ 1508415 h 4966483"/>
              <a:gd name="connsiteX492" fmla="*/ 2005299 w 4027599"/>
              <a:gd name="connsiteY492" fmla="*/ 1430885 h 4966483"/>
              <a:gd name="connsiteX493" fmla="*/ 2259800 w 4027599"/>
              <a:gd name="connsiteY493" fmla="*/ 1507888 h 4966483"/>
              <a:gd name="connsiteX494" fmla="*/ 2226959 w 4027599"/>
              <a:gd name="connsiteY494" fmla="*/ 1803053 h 4966483"/>
              <a:gd name="connsiteX495" fmla="*/ 1980674 w 4027599"/>
              <a:gd name="connsiteY495" fmla="*/ 1691833 h 4966483"/>
              <a:gd name="connsiteX496" fmla="*/ 2005299 w 4027599"/>
              <a:gd name="connsiteY496" fmla="*/ 1430885 h 4966483"/>
              <a:gd name="connsiteX497" fmla="*/ 1450768 w 4027599"/>
              <a:gd name="connsiteY497" fmla="*/ 1430885 h 4966483"/>
              <a:gd name="connsiteX498" fmla="*/ 1686045 w 4027599"/>
              <a:gd name="connsiteY498" fmla="*/ 1573550 h 4966483"/>
              <a:gd name="connsiteX499" fmla="*/ 1664653 w 4027599"/>
              <a:gd name="connsiteY499" fmla="*/ 1787551 h 4966483"/>
              <a:gd name="connsiteX500" fmla="*/ 1437933 w 4027599"/>
              <a:gd name="connsiteY500" fmla="*/ 1602923 h 4966483"/>
              <a:gd name="connsiteX501" fmla="*/ 1450768 w 4027599"/>
              <a:gd name="connsiteY501" fmla="*/ 1430885 h 4966483"/>
              <a:gd name="connsiteX502" fmla="*/ 1198017 w 4027599"/>
              <a:gd name="connsiteY502" fmla="*/ 1384359 h 4966483"/>
              <a:gd name="connsiteX503" fmla="*/ 1406919 w 4027599"/>
              <a:gd name="connsiteY503" fmla="*/ 1595254 h 4966483"/>
              <a:gd name="connsiteX504" fmla="*/ 1390538 w 4027599"/>
              <a:gd name="connsiteY504" fmla="*/ 1756527 h 4966483"/>
              <a:gd name="connsiteX505" fmla="*/ 1189821 w 4027599"/>
              <a:gd name="connsiteY505" fmla="*/ 1500151 h 4966483"/>
              <a:gd name="connsiteX506" fmla="*/ 1198017 w 4027599"/>
              <a:gd name="connsiteY506" fmla="*/ 1384359 h 4966483"/>
              <a:gd name="connsiteX507" fmla="*/ 1729612 w 4027599"/>
              <a:gd name="connsiteY507" fmla="*/ 1353345 h 4966483"/>
              <a:gd name="connsiteX508" fmla="*/ 1980683 w 4027599"/>
              <a:gd name="connsiteY508" fmla="*/ 1433757 h 4966483"/>
              <a:gd name="connsiteX509" fmla="*/ 1955579 w 4027599"/>
              <a:gd name="connsiteY509" fmla="*/ 1678997 h 4966483"/>
              <a:gd name="connsiteX510" fmla="*/ 1717059 w 4027599"/>
              <a:gd name="connsiteY510" fmla="*/ 1558389 h 4966483"/>
              <a:gd name="connsiteX511" fmla="*/ 1729612 w 4027599"/>
              <a:gd name="connsiteY511" fmla="*/ 1353345 h 4966483"/>
              <a:gd name="connsiteX512" fmla="*/ 3652823 w 4027599"/>
              <a:gd name="connsiteY512" fmla="*/ 1306829 h 4966483"/>
              <a:gd name="connsiteX513" fmla="*/ 3996585 w 4027599"/>
              <a:gd name="connsiteY513" fmla="*/ 1319430 h 4966483"/>
              <a:gd name="connsiteX514" fmla="*/ 3924437 w 4027599"/>
              <a:gd name="connsiteY514" fmla="*/ 1710011 h 4966483"/>
              <a:gd name="connsiteX515" fmla="*/ 3593403 w 4027599"/>
              <a:gd name="connsiteY515" fmla="*/ 1693210 h 4966483"/>
              <a:gd name="connsiteX516" fmla="*/ 3652823 w 4027599"/>
              <a:gd name="connsiteY516" fmla="*/ 1306829 h 4966483"/>
              <a:gd name="connsiteX517" fmla="*/ 3302428 w 4027599"/>
              <a:gd name="connsiteY517" fmla="*/ 1275815 h 4966483"/>
              <a:gd name="connsiteX518" fmla="*/ 3624417 w 4027599"/>
              <a:gd name="connsiteY518" fmla="*/ 1292792 h 4966483"/>
              <a:gd name="connsiteX519" fmla="*/ 3565876 w 4027599"/>
              <a:gd name="connsiteY519" fmla="*/ 1678997 h 4966483"/>
              <a:gd name="connsiteX520" fmla="*/ 3252249 w 4027599"/>
              <a:gd name="connsiteY520" fmla="*/ 1649292 h 4966483"/>
              <a:gd name="connsiteX521" fmla="*/ 3302428 w 4027599"/>
              <a:gd name="connsiteY521" fmla="*/ 1275815 h 4966483"/>
              <a:gd name="connsiteX522" fmla="*/ 2964819 w 4027599"/>
              <a:gd name="connsiteY522" fmla="*/ 1260303 h 4966483"/>
              <a:gd name="connsiteX523" fmla="*/ 3283272 w 4027599"/>
              <a:gd name="connsiteY523" fmla="*/ 1281148 h 4966483"/>
              <a:gd name="connsiteX524" fmla="*/ 3232322 w 4027599"/>
              <a:gd name="connsiteY524" fmla="*/ 1647983 h 4966483"/>
              <a:gd name="connsiteX525" fmla="*/ 2926606 w 4027599"/>
              <a:gd name="connsiteY525" fmla="*/ 1610464 h 4966483"/>
              <a:gd name="connsiteX526" fmla="*/ 2964819 w 4027599"/>
              <a:gd name="connsiteY526" fmla="*/ 1260303 h 4966483"/>
              <a:gd name="connsiteX527" fmla="*/ 1461846 w 4027599"/>
              <a:gd name="connsiteY527" fmla="*/ 1244801 h 4966483"/>
              <a:gd name="connsiteX528" fmla="*/ 1701548 w 4027599"/>
              <a:gd name="connsiteY528" fmla="*/ 1341193 h 4966483"/>
              <a:gd name="connsiteX529" fmla="*/ 1684727 w 4027599"/>
              <a:gd name="connsiteY529" fmla="*/ 1554941 h 4966483"/>
              <a:gd name="connsiteX530" fmla="*/ 1453435 w 4027599"/>
              <a:gd name="connsiteY530" fmla="*/ 1416633 h 4966483"/>
              <a:gd name="connsiteX531" fmla="*/ 1461846 w 4027599"/>
              <a:gd name="connsiteY531" fmla="*/ 1244801 h 4966483"/>
              <a:gd name="connsiteX532" fmla="*/ 1194129 w 4027599"/>
              <a:gd name="connsiteY532" fmla="*/ 1244801 h 4966483"/>
              <a:gd name="connsiteX533" fmla="*/ 1422431 w 4027599"/>
              <a:gd name="connsiteY533" fmla="*/ 1405517 h 4966483"/>
              <a:gd name="connsiteX534" fmla="*/ 1409508 w 4027599"/>
              <a:gd name="connsiteY534" fmla="*/ 1570453 h 4966483"/>
              <a:gd name="connsiteX535" fmla="*/ 1189821 w 4027599"/>
              <a:gd name="connsiteY535" fmla="*/ 1363221 h 4966483"/>
              <a:gd name="connsiteX536" fmla="*/ 1194129 w 4027599"/>
              <a:gd name="connsiteY536" fmla="*/ 1244801 h 4966483"/>
              <a:gd name="connsiteX537" fmla="*/ 2614679 w 4027599"/>
              <a:gd name="connsiteY537" fmla="*/ 1229289 h 4966483"/>
              <a:gd name="connsiteX538" fmla="*/ 2911104 w 4027599"/>
              <a:gd name="connsiteY538" fmla="*/ 1254384 h 4966483"/>
              <a:gd name="connsiteX539" fmla="*/ 2873526 w 4027599"/>
              <a:gd name="connsiteY539" fmla="*/ 1601457 h 4966483"/>
              <a:gd name="connsiteX540" fmla="*/ 2585452 w 4027599"/>
              <a:gd name="connsiteY540" fmla="*/ 1551278 h 4966483"/>
              <a:gd name="connsiteX541" fmla="*/ 2614679 w 4027599"/>
              <a:gd name="connsiteY541" fmla="*/ 1229289 h 4966483"/>
              <a:gd name="connsiteX542" fmla="*/ 2312060 w 4027599"/>
              <a:gd name="connsiteY542" fmla="*/ 1198275 h 4966483"/>
              <a:gd name="connsiteX543" fmla="*/ 2600954 w 4027599"/>
              <a:gd name="connsiteY543" fmla="*/ 1231848 h 4966483"/>
              <a:gd name="connsiteX544" fmla="*/ 2571220 w 4027599"/>
              <a:gd name="connsiteY544" fmla="*/ 1554941 h 4966483"/>
              <a:gd name="connsiteX545" fmla="*/ 2290814 w 4027599"/>
              <a:gd name="connsiteY545" fmla="*/ 1492005 h 4966483"/>
              <a:gd name="connsiteX546" fmla="*/ 2312060 w 4027599"/>
              <a:gd name="connsiteY546" fmla="*/ 1198275 h 4966483"/>
              <a:gd name="connsiteX547" fmla="*/ 961323 w 4027599"/>
              <a:gd name="connsiteY547" fmla="*/ 1198275 h 4966483"/>
              <a:gd name="connsiteX548" fmla="*/ 1158807 w 4027599"/>
              <a:gd name="connsiteY548" fmla="*/ 1489230 h 4966483"/>
              <a:gd name="connsiteX549" fmla="*/ 1150582 w 4027599"/>
              <a:gd name="connsiteY549" fmla="*/ 1601457 h 4966483"/>
              <a:gd name="connsiteX550" fmla="*/ 957211 w 4027599"/>
              <a:gd name="connsiteY550" fmla="*/ 1256464 h 4966483"/>
              <a:gd name="connsiteX551" fmla="*/ 961323 w 4027599"/>
              <a:gd name="connsiteY551" fmla="*/ 1198275 h 4966483"/>
              <a:gd name="connsiteX552" fmla="*/ 2013514 w 4027599"/>
              <a:gd name="connsiteY552" fmla="*/ 1151759 h 4966483"/>
              <a:gd name="connsiteX553" fmla="*/ 2290824 w 4027599"/>
              <a:gd name="connsiteY553" fmla="*/ 1188858 h 4966483"/>
              <a:gd name="connsiteX554" fmla="*/ 2269158 w 4027599"/>
              <a:gd name="connsiteY554" fmla="*/ 1477411 h 4966483"/>
              <a:gd name="connsiteX555" fmla="*/ 1996186 w 4027599"/>
              <a:gd name="connsiteY555" fmla="*/ 1407334 h 4966483"/>
              <a:gd name="connsiteX556" fmla="*/ 2013514 w 4027599"/>
              <a:gd name="connsiteY556" fmla="*/ 1151759 h 4966483"/>
              <a:gd name="connsiteX557" fmla="*/ 1205323 w 4027599"/>
              <a:gd name="connsiteY557" fmla="*/ 1120745 h 4966483"/>
              <a:gd name="connsiteX558" fmla="*/ 1422421 w 4027599"/>
              <a:gd name="connsiteY558" fmla="*/ 1226193 h 4966483"/>
              <a:gd name="connsiteX559" fmla="*/ 1414382 w 4027599"/>
              <a:gd name="connsiteY559" fmla="*/ 1384369 h 4966483"/>
              <a:gd name="connsiteX560" fmla="*/ 1205323 w 4027599"/>
              <a:gd name="connsiteY560" fmla="*/ 1234310 h 4966483"/>
              <a:gd name="connsiteX561" fmla="*/ 1205323 w 4027599"/>
              <a:gd name="connsiteY561" fmla="*/ 1120745 h 4966483"/>
              <a:gd name="connsiteX562" fmla="*/ 1740933 w 4027599"/>
              <a:gd name="connsiteY562" fmla="*/ 1105233 h 4966483"/>
              <a:gd name="connsiteX563" fmla="*/ 1996186 w 4027599"/>
              <a:gd name="connsiteY563" fmla="*/ 1146738 h 4966483"/>
              <a:gd name="connsiteX564" fmla="*/ 1983633 w 4027599"/>
              <a:gd name="connsiteY564" fmla="*/ 1399871 h 4966483"/>
              <a:gd name="connsiteX565" fmla="*/ 1732562 w 4027599"/>
              <a:gd name="connsiteY565" fmla="*/ 1321022 h 4966483"/>
              <a:gd name="connsiteX566" fmla="*/ 1740933 w 4027599"/>
              <a:gd name="connsiteY566" fmla="*/ 1105233 h 4966483"/>
              <a:gd name="connsiteX567" fmla="*/ 961470 w 4027599"/>
              <a:gd name="connsiteY567" fmla="*/ 1058717 h 4966483"/>
              <a:gd name="connsiteX568" fmla="*/ 1174309 w 4027599"/>
              <a:gd name="connsiteY568" fmla="*/ 1238061 h 4966483"/>
              <a:gd name="connsiteX569" fmla="*/ 1165889 w 4027599"/>
              <a:gd name="connsiteY569" fmla="*/ 1352065 h 4966483"/>
              <a:gd name="connsiteX570" fmla="*/ 1174309 w 4027599"/>
              <a:gd name="connsiteY570" fmla="*/ 1361394 h 4966483"/>
              <a:gd name="connsiteX571" fmla="*/ 1169884 w 4027599"/>
              <a:gd name="connsiteY571" fmla="*/ 1477411 h 4966483"/>
              <a:gd name="connsiteX572" fmla="*/ 957211 w 4027599"/>
              <a:gd name="connsiteY572" fmla="*/ 1185205 h 4966483"/>
              <a:gd name="connsiteX573" fmla="*/ 957211 w 4027599"/>
              <a:gd name="connsiteY573" fmla="*/ 1120745 h 4966483"/>
              <a:gd name="connsiteX574" fmla="*/ 1085643 w 4027599"/>
              <a:gd name="connsiteY574" fmla="*/ 1263107 h 4966483"/>
              <a:gd name="connsiteX575" fmla="*/ 957211 w 4027599"/>
              <a:gd name="connsiteY575" fmla="*/ 1118498 h 4966483"/>
              <a:gd name="connsiteX576" fmla="*/ 961470 w 4027599"/>
              <a:gd name="connsiteY576" fmla="*/ 1058717 h 4966483"/>
              <a:gd name="connsiteX577" fmla="*/ 1477357 w 4027599"/>
              <a:gd name="connsiteY577" fmla="*/ 1043204 h 4966483"/>
              <a:gd name="connsiteX578" fmla="*/ 1717059 w 4027599"/>
              <a:gd name="connsiteY578" fmla="*/ 1093423 h 4966483"/>
              <a:gd name="connsiteX579" fmla="*/ 1708649 w 4027599"/>
              <a:gd name="connsiteY579" fmla="*/ 1306829 h 4966483"/>
              <a:gd name="connsiteX580" fmla="*/ 1468947 w 4027599"/>
              <a:gd name="connsiteY580" fmla="*/ 1214774 h 4966483"/>
              <a:gd name="connsiteX581" fmla="*/ 1477357 w 4027599"/>
              <a:gd name="connsiteY581" fmla="*/ 1043204 h 4966483"/>
              <a:gd name="connsiteX582" fmla="*/ 1205323 w 4027599"/>
              <a:gd name="connsiteY582" fmla="*/ 981176 h 4966483"/>
              <a:gd name="connsiteX583" fmla="*/ 1422421 w 4027599"/>
              <a:gd name="connsiteY583" fmla="*/ 1035448 h 4966483"/>
              <a:gd name="connsiteX584" fmla="*/ 1418407 w 4027599"/>
              <a:gd name="connsiteY584" fmla="*/ 1198275 h 4966483"/>
              <a:gd name="connsiteX585" fmla="*/ 1205323 w 4027599"/>
              <a:gd name="connsiteY585" fmla="*/ 1098083 h 4966483"/>
              <a:gd name="connsiteX586" fmla="*/ 1205323 w 4027599"/>
              <a:gd name="connsiteY586" fmla="*/ 981176 h 4966483"/>
              <a:gd name="connsiteX587" fmla="*/ 972723 w 4027599"/>
              <a:gd name="connsiteY587" fmla="*/ 981176 h 4966483"/>
              <a:gd name="connsiteX588" fmla="*/ 1189821 w 4027599"/>
              <a:gd name="connsiteY588" fmla="*/ 1099597 h 4966483"/>
              <a:gd name="connsiteX589" fmla="*/ 1185562 w 4027599"/>
              <a:gd name="connsiteY589" fmla="*/ 1213787 h 4966483"/>
              <a:gd name="connsiteX590" fmla="*/ 972723 w 4027599"/>
              <a:gd name="connsiteY590" fmla="*/ 1044621 h 4966483"/>
              <a:gd name="connsiteX591" fmla="*/ 972723 w 4027599"/>
              <a:gd name="connsiteY591" fmla="*/ 981176 h 4966483"/>
              <a:gd name="connsiteX592" fmla="*/ 972723 w 4027599"/>
              <a:gd name="connsiteY592" fmla="*/ 919149 h 4966483"/>
              <a:gd name="connsiteX593" fmla="*/ 1189821 w 4027599"/>
              <a:gd name="connsiteY593" fmla="*/ 977397 h 4966483"/>
              <a:gd name="connsiteX594" fmla="*/ 1189821 w 4027599"/>
              <a:gd name="connsiteY594" fmla="*/ 1089731 h 4966483"/>
              <a:gd name="connsiteX595" fmla="*/ 972723 w 4027599"/>
              <a:gd name="connsiteY595" fmla="*/ 977397 h 4966483"/>
              <a:gd name="connsiteX596" fmla="*/ 972723 w 4027599"/>
              <a:gd name="connsiteY596" fmla="*/ 919149 h 4966483"/>
              <a:gd name="connsiteX597" fmla="*/ 3676823 w 4027599"/>
              <a:gd name="connsiteY597" fmla="*/ 857121 h 4966483"/>
              <a:gd name="connsiteX598" fmla="*/ 4027599 w 4027599"/>
              <a:gd name="connsiteY598" fmla="*/ 861409 h 4966483"/>
              <a:gd name="connsiteX599" fmla="*/ 4001938 w 4027599"/>
              <a:gd name="connsiteY599" fmla="*/ 1260303 h 4966483"/>
              <a:gd name="connsiteX600" fmla="*/ 3655431 w 4027599"/>
              <a:gd name="connsiteY600" fmla="*/ 1251727 h 4966483"/>
              <a:gd name="connsiteX601" fmla="*/ 3676823 w 4027599"/>
              <a:gd name="connsiteY601" fmla="*/ 857121 h 4966483"/>
              <a:gd name="connsiteX602" fmla="*/ 3326760 w 4027599"/>
              <a:gd name="connsiteY602" fmla="*/ 857121 h 4966483"/>
              <a:gd name="connsiteX603" fmla="*/ 3655431 w 4027599"/>
              <a:gd name="connsiteY603" fmla="*/ 857121 h 4966483"/>
              <a:gd name="connsiteX604" fmla="*/ 3634634 w 4027599"/>
              <a:gd name="connsiteY604" fmla="*/ 1244801 h 4966483"/>
              <a:gd name="connsiteX605" fmla="*/ 3314277 w 4027599"/>
              <a:gd name="connsiteY605" fmla="*/ 1227951 h 4966483"/>
              <a:gd name="connsiteX606" fmla="*/ 3326760 w 4027599"/>
              <a:gd name="connsiteY606" fmla="*/ 857121 h 4966483"/>
              <a:gd name="connsiteX607" fmla="*/ 2985645 w 4027599"/>
              <a:gd name="connsiteY607" fmla="*/ 857121 h 4966483"/>
              <a:gd name="connsiteX608" fmla="*/ 3298775 w 4027599"/>
              <a:gd name="connsiteY608" fmla="*/ 857121 h 4966483"/>
              <a:gd name="connsiteX609" fmla="*/ 3282071 w 4027599"/>
              <a:gd name="connsiteY609" fmla="*/ 1229289 h 4966483"/>
              <a:gd name="connsiteX610" fmla="*/ 2973122 w 4027599"/>
              <a:gd name="connsiteY610" fmla="*/ 1208141 h 4966483"/>
              <a:gd name="connsiteX611" fmla="*/ 2985645 w 4027599"/>
              <a:gd name="connsiteY611" fmla="*/ 857121 h 4966483"/>
              <a:gd name="connsiteX612" fmla="*/ 2624964 w 4027599"/>
              <a:gd name="connsiteY612" fmla="*/ 857121 h 4966483"/>
              <a:gd name="connsiteX613" fmla="*/ 2926606 w 4027599"/>
              <a:gd name="connsiteY613" fmla="*/ 857121 h 4966483"/>
              <a:gd name="connsiteX614" fmla="*/ 2913859 w 4027599"/>
              <a:gd name="connsiteY614" fmla="*/ 1213787 h 4966483"/>
              <a:gd name="connsiteX615" fmla="*/ 2616466 w 4027599"/>
              <a:gd name="connsiteY615" fmla="*/ 1188009 h 4966483"/>
              <a:gd name="connsiteX616" fmla="*/ 2624964 w 4027599"/>
              <a:gd name="connsiteY616" fmla="*/ 857121 h 4966483"/>
              <a:gd name="connsiteX617" fmla="*/ 2310595 w 4027599"/>
              <a:gd name="connsiteY617" fmla="*/ 857121 h 4966483"/>
              <a:gd name="connsiteX618" fmla="*/ 2600964 w 4027599"/>
              <a:gd name="connsiteY618" fmla="*/ 861350 h 4966483"/>
              <a:gd name="connsiteX619" fmla="*/ 2592427 w 4027599"/>
              <a:gd name="connsiteY619" fmla="*/ 1182773 h 4966483"/>
              <a:gd name="connsiteX620" fmla="*/ 2306326 w 4027599"/>
              <a:gd name="connsiteY620" fmla="*/ 1153175 h 4966483"/>
              <a:gd name="connsiteX621" fmla="*/ 2310595 w 4027599"/>
              <a:gd name="connsiteY621" fmla="*/ 857121 h 4966483"/>
              <a:gd name="connsiteX622" fmla="*/ 2015917 w 4027599"/>
              <a:gd name="connsiteY622" fmla="*/ 857121 h 4966483"/>
              <a:gd name="connsiteX623" fmla="*/ 2290814 w 4027599"/>
              <a:gd name="connsiteY623" fmla="*/ 857121 h 4966483"/>
              <a:gd name="connsiteX624" fmla="*/ 2282355 w 4027599"/>
              <a:gd name="connsiteY624" fmla="*/ 1151759 h 4966483"/>
              <a:gd name="connsiteX625" fmla="*/ 2011688 w 4027599"/>
              <a:gd name="connsiteY625" fmla="*/ 1117600 h 4966483"/>
              <a:gd name="connsiteX626" fmla="*/ 2015917 w 4027599"/>
              <a:gd name="connsiteY626" fmla="*/ 857121 h 4966483"/>
              <a:gd name="connsiteX627" fmla="*/ 1736811 w 4027599"/>
              <a:gd name="connsiteY627" fmla="*/ 857121 h 4966483"/>
              <a:gd name="connsiteX628" fmla="*/ 1996186 w 4027599"/>
              <a:gd name="connsiteY628" fmla="*/ 861194 h 4966483"/>
              <a:gd name="connsiteX629" fmla="*/ 1991936 w 4027599"/>
              <a:gd name="connsiteY629" fmla="*/ 1105233 h 4966483"/>
              <a:gd name="connsiteX630" fmla="*/ 1732562 w 4027599"/>
              <a:gd name="connsiteY630" fmla="*/ 1068632 h 4966483"/>
              <a:gd name="connsiteX631" fmla="*/ 1736811 w 4027599"/>
              <a:gd name="connsiteY631" fmla="*/ 857121 h 4966483"/>
              <a:gd name="connsiteX632" fmla="*/ 1468947 w 4027599"/>
              <a:gd name="connsiteY632" fmla="*/ 857121 h 4966483"/>
              <a:gd name="connsiteX633" fmla="*/ 1717059 w 4027599"/>
              <a:gd name="connsiteY633" fmla="*/ 857121 h 4966483"/>
              <a:gd name="connsiteX634" fmla="*/ 1717059 w 4027599"/>
              <a:gd name="connsiteY634" fmla="*/ 1074219 h 4966483"/>
              <a:gd name="connsiteX635" fmla="*/ 1468947 w 4027599"/>
              <a:gd name="connsiteY635" fmla="*/ 1031649 h 4966483"/>
              <a:gd name="connsiteX636" fmla="*/ 1468947 w 4027599"/>
              <a:gd name="connsiteY636" fmla="*/ 857121 h 4966483"/>
              <a:gd name="connsiteX637" fmla="*/ 1205323 w 4027599"/>
              <a:gd name="connsiteY637" fmla="*/ 857121 h 4966483"/>
              <a:gd name="connsiteX638" fmla="*/ 1437933 w 4027599"/>
              <a:gd name="connsiteY638" fmla="*/ 860999 h 4966483"/>
              <a:gd name="connsiteX639" fmla="*/ 1437933 w 4027599"/>
              <a:gd name="connsiteY639" fmla="*/ 1012191 h 4966483"/>
              <a:gd name="connsiteX640" fmla="*/ 1205323 w 4027599"/>
              <a:gd name="connsiteY640" fmla="*/ 965675 h 4966483"/>
              <a:gd name="connsiteX641" fmla="*/ 1205323 w 4027599"/>
              <a:gd name="connsiteY641" fmla="*/ 857121 h 4966483"/>
              <a:gd name="connsiteX642" fmla="*/ 972723 w 4027599"/>
              <a:gd name="connsiteY642" fmla="*/ 841619 h 4966483"/>
              <a:gd name="connsiteX643" fmla="*/ 1189821 w 4027599"/>
              <a:gd name="connsiteY643" fmla="*/ 846053 h 4966483"/>
              <a:gd name="connsiteX644" fmla="*/ 1189821 w 4027599"/>
              <a:gd name="connsiteY644" fmla="*/ 965675 h 4966483"/>
              <a:gd name="connsiteX645" fmla="*/ 972723 w 4027599"/>
              <a:gd name="connsiteY645" fmla="*/ 908081 h 4966483"/>
              <a:gd name="connsiteX646" fmla="*/ 972723 w 4027599"/>
              <a:gd name="connsiteY646" fmla="*/ 841619 h 4966483"/>
              <a:gd name="connsiteX647" fmla="*/ 740113 w 4027599"/>
              <a:gd name="connsiteY647" fmla="*/ 841619 h 4966483"/>
              <a:gd name="connsiteX648" fmla="*/ 941709 w 4027599"/>
              <a:gd name="connsiteY648" fmla="*/ 1159427 h 4966483"/>
              <a:gd name="connsiteX649" fmla="*/ 941709 w 4027599"/>
              <a:gd name="connsiteY649" fmla="*/ 1213787 h 4966483"/>
              <a:gd name="connsiteX650" fmla="*/ 740113 w 4027599"/>
              <a:gd name="connsiteY650" fmla="*/ 841619 h 4966483"/>
              <a:gd name="connsiteX651" fmla="*/ 740113 w 4027599"/>
              <a:gd name="connsiteY651" fmla="*/ 841619 h 4966483"/>
              <a:gd name="connsiteX652" fmla="*/ 941709 w 4027599"/>
              <a:gd name="connsiteY652" fmla="*/ 1097282 h 4966483"/>
              <a:gd name="connsiteX653" fmla="*/ 937509 w 4027599"/>
              <a:gd name="connsiteY653" fmla="*/ 1151759 h 4966483"/>
              <a:gd name="connsiteX654" fmla="*/ 740113 w 4027599"/>
              <a:gd name="connsiteY654" fmla="*/ 841619 h 4966483"/>
              <a:gd name="connsiteX655" fmla="*/ 740113 w 4027599"/>
              <a:gd name="connsiteY655" fmla="*/ 841619 h 4966483"/>
              <a:gd name="connsiteX656" fmla="*/ 941709 w 4027599"/>
              <a:gd name="connsiteY656" fmla="*/ 1035068 h 4966483"/>
              <a:gd name="connsiteX657" fmla="*/ 941709 w 4027599"/>
              <a:gd name="connsiteY657" fmla="*/ 1089731 h 4966483"/>
              <a:gd name="connsiteX658" fmla="*/ 740113 w 4027599"/>
              <a:gd name="connsiteY658" fmla="*/ 841619 h 4966483"/>
              <a:gd name="connsiteX659" fmla="*/ 740113 w 4027599"/>
              <a:gd name="connsiteY659" fmla="*/ 841619 h 4966483"/>
              <a:gd name="connsiteX660" fmla="*/ 941709 w 4027599"/>
              <a:gd name="connsiteY660" fmla="*/ 968498 h 4966483"/>
              <a:gd name="connsiteX661" fmla="*/ 941709 w 4027599"/>
              <a:gd name="connsiteY661" fmla="*/ 1027703 h 4966483"/>
              <a:gd name="connsiteX662" fmla="*/ 740113 w 4027599"/>
              <a:gd name="connsiteY662" fmla="*/ 841619 h 4966483"/>
              <a:gd name="connsiteX663" fmla="*/ 740113 w 4027599"/>
              <a:gd name="connsiteY663" fmla="*/ 841619 h 4966483"/>
              <a:gd name="connsiteX664" fmla="*/ 941709 w 4027599"/>
              <a:gd name="connsiteY664" fmla="*/ 905786 h 4966483"/>
              <a:gd name="connsiteX665" fmla="*/ 941709 w 4027599"/>
              <a:gd name="connsiteY665" fmla="*/ 965675 h 4966483"/>
              <a:gd name="connsiteX666" fmla="*/ 740113 w 4027599"/>
              <a:gd name="connsiteY666" fmla="*/ 841619 h 4966483"/>
              <a:gd name="connsiteX667" fmla="*/ 740113 w 4027599"/>
              <a:gd name="connsiteY667" fmla="*/ 841619 h 4966483"/>
              <a:gd name="connsiteX668" fmla="*/ 941709 w 4027599"/>
              <a:gd name="connsiteY668" fmla="*/ 841619 h 4966483"/>
              <a:gd name="connsiteX669" fmla="*/ 941709 w 4027599"/>
              <a:gd name="connsiteY669" fmla="*/ 903647 h 4966483"/>
              <a:gd name="connsiteX670" fmla="*/ 740113 w 4027599"/>
              <a:gd name="connsiteY670" fmla="*/ 841619 h 4966483"/>
              <a:gd name="connsiteX671" fmla="*/ 941709 w 4027599"/>
              <a:gd name="connsiteY671" fmla="*/ 779591 h 4966483"/>
              <a:gd name="connsiteX672" fmla="*/ 941709 w 4027599"/>
              <a:gd name="connsiteY672" fmla="*/ 837477 h 4966483"/>
              <a:gd name="connsiteX673" fmla="*/ 740113 w 4027599"/>
              <a:gd name="connsiteY673" fmla="*/ 841619 h 4966483"/>
              <a:gd name="connsiteX674" fmla="*/ 941709 w 4027599"/>
              <a:gd name="connsiteY674" fmla="*/ 779591 h 4966483"/>
              <a:gd name="connsiteX675" fmla="*/ 1189821 w 4027599"/>
              <a:gd name="connsiteY675" fmla="*/ 717562 h 4966483"/>
              <a:gd name="connsiteX676" fmla="*/ 1189821 w 4027599"/>
              <a:gd name="connsiteY676" fmla="*/ 837018 h 4966483"/>
              <a:gd name="connsiteX677" fmla="*/ 972723 w 4027599"/>
              <a:gd name="connsiteY677" fmla="*/ 841619 h 4966483"/>
              <a:gd name="connsiteX678" fmla="*/ 972723 w 4027599"/>
              <a:gd name="connsiteY678" fmla="*/ 777295 h 4966483"/>
              <a:gd name="connsiteX679" fmla="*/ 1189821 w 4027599"/>
              <a:gd name="connsiteY679" fmla="*/ 717562 h 4966483"/>
              <a:gd name="connsiteX680" fmla="*/ 941709 w 4027599"/>
              <a:gd name="connsiteY680" fmla="*/ 717562 h 4966483"/>
              <a:gd name="connsiteX681" fmla="*/ 941709 w 4027599"/>
              <a:gd name="connsiteY681" fmla="*/ 771317 h 4966483"/>
              <a:gd name="connsiteX682" fmla="*/ 740113 w 4027599"/>
              <a:gd name="connsiteY682" fmla="*/ 841619 h 4966483"/>
              <a:gd name="connsiteX683" fmla="*/ 941709 w 4027599"/>
              <a:gd name="connsiteY683" fmla="*/ 717562 h 4966483"/>
              <a:gd name="connsiteX684" fmla="*/ 1437933 w 4027599"/>
              <a:gd name="connsiteY684" fmla="*/ 671037 h 4966483"/>
              <a:gd name="connsiteX685" fmla="*/ 1437933 w 4027599"/>
              <a:gd name="connsiteY685" fmla="*/ 841619 h 4966483"/>
              <a:gd name="connsiteX686" fmla="*/ 1205323 w 4027599"/>
              <a:gd name="connsiteY686" fmla="*/ 841619 h 4966483"/>
              <a:gd name="connsiteX687" fmla="*/ 1205323 w 4027599"/>
              <a:gd name="connsiteY687" fmla="*/ 722212 h 4966483"/>
              <a:gd name="connsiteX688" fmla="*/ 1437933 w 4027599"/>
              <a:gd name="connsiteY688" fmla="*/ 671037 h 4966483"/>
              <a:gd name="connsiteX689" fmla="*/ 941709 w 4027599"/>
              <a:gd name="connsiteY689" fmla="*/ 655534 h 4966483"/>
              <a:gd name="connsiteX690" fmla="*/ 941709 w 4027599"/>
              <a:gd name="connsiteY690" fmla="*/ 713421 h 4966483"/>
              <a:gd name="connsiteX691" fmla="*/ 740113 w 4027599"/>
              <a:gd name="connsiteY691" fmla="*/ 841619 h 4966483"/>
              <a:gd name="connsiteX692" fmla="*/ 941709 w 4027599"/>
              <a:gd name="connsiteY692" fmla="*/ 655534 h 4966483"/>
              <a:gd name="connsiteX693" fmla="*/ 1717059 w 4027599"/>
              <a:gd name="connsiteY693" fmla="*/ 609009 h 4966483"/>
              <a:gd name="connsiteX694" fmla="*/ 1717059 w 4027599"/>
              <a:gd name="connsiteY694" fmla="*/ 826107 h 4966483"/>
              <a:gd name="connsiteX695" fmla="*/ 1468947 w 4027599"/>
              <a:gd name="connsiteY695" fmla="*/ 826107 h 4966483"/>
              <a:gd name="connsiteX696" fmla="*/ 1468947 w 4027599"/>
              <a:gd name="connsiteY696" fmla="*/ 655827 h 4966483"/>
              <a:gd name="connsiteX697" fmla="*/ 1717059 w 4027599"/>
              <a:gd name="connsiteY697" fmla="*/ 609009 h 4966483"/>
              <a:gd name="connsiteX698" fmla="*/ 1189821 w 4027599"/>
              <a:gd name="connsiteY698" fmla="*/ 593506 h 4966483"/>
              <a:gd name="connsiteX699" fmla="*/ 1189821 w 4027599"/>
              <a:gd name="connsiteY699" fmla="*/ 703164 h 4966483"/>
              <a:gd name="connsiteX700" fmla="*/ 972723 w 4027599"/>
              <a:gd name="connsiteY700" fmla="*/ 764088 h 4966483"/>
              <a:gd name="connsiteX701" fmla="*/ 972723 w 4027599"/>
              <a:gd name="connsiteY701" fmla="*/ 703164 h 4966483"/>
              <a:gd name="connsiteX702" fmla="*/ 1189821 w 4027599"/>
              <a:gd name="connsiteY702" fmla="*/ 593506 h 4966483"/>
              <a:gd name="connsiteX703" fmla="*/ 941709 w 4027599"/>
              <a:gd name="connsiteY703" fmla="*/ 593506 h 4966483"/>
              <a:gd name="connsiteX704" fmla="*/ 941709 w 4027599"/>
              <a:gd name="connsiteY704" fmla="*/ 651392 h 4966483"/>
              <a:gd name="connsiteX705" fmla="*/ 740113 w 4027599"/>
              <a:gd name="connsiteY705" fmla="*/ 841619 h 4966483"/>
              <a:gd name="connsiteX706" fmla="*/ 941709 w 4027599"/>
              <a:gd name="connsiteY706" fmla="*/ 593506 h 4966483"/>
              <a:gd name="connsiteX707" fmla="*/ 1991936 w 4027599"/>
              <a:gd name="connsiteY707" fmla="*/ 562492 h 4966483"/>
              <a:gd name="connsiteX708" fmla="*/ 1996186 w 4027599"/>
              <a:gd name="connsiteY708" fmla="*/ 821858 h 4966483"/>
              <a:gd name="connsiteX709" fmla="*/ 1736811 w 4027599"/>
              <a:gd name="connsiteY709" fmla="*/ 826116 h 4966483"/>
              <a:gd name="connsiteX710" fmla="*/ 1732562 w 4027599"/>
              <a:gd name="connsiteY710" fmla="*/ 605013 h 4966483"/>
              <a:gd name="connsiteX711" fmla="*/ 1991936 w 4027599"/>
              <a:gd name="connsiteY711" fmla="*/ 562492 h 4966483"/>
              <a:gd name="connsiteX712" fmla="*/ 2282355 w 4027599"/>
              <a:gd name="connsiteY712" fmla="*/ 531478 h 4966483"/>
              <a:gd name="connsiteX713" fmla="*/ 2290814 w 4027599"/>
              <a:gd name="connsiteY713" fmla="*/ 821906 h 4966483"/>
              <a:gd name="connsiteX714" fmla="*/ 2015917 w 4027599"/>
              <a:gd name="connsiteY714" fmla="*/ 826116 h 4966483"/>
              <a:gd name="connsiteX715" fmla="*/ 2011688 w 4027599"/>
              <a:gd name="connsiteY715" fmla="*/ 565149 h 4966483"/>
              <a:gd name="connsiteX716" fmla="*/ 2282355 w 4027599"/>
              <a:gd name="connsiteY716" fmla="*/ 531478 h 4966483"/>
              <a:gd name="connsiteX717" fmla="*/ 937509 w 4027599"/>
              <a:gd name="connsiteY717" fmla="*/ 531478 h 4966483"/>
              <a:gd name="connsiteX718" fmla="*/ 941709 w 4027599"/>
              <a:gd name="connsiteY718" fmla="*/ 585233 h 4966483"/>
              <a:gd name="connsiteX719" fmla="*/ 740113 w 4027599"/>
              <a:gd name="connsiteY719" fmla="*/ 841619 h 4966483"/>
              <a:gd name="connsiteX720" fmla="*/ 937509 w 4027599"/>
              <a:gd name="connsiteY720" fmla="*/ 531478 h 4966483"/>
              <a:gd name="connsiteX721" fmla="*/ 2592544 w 4027599"/>
              <a:gd name="connsiteY721" fmla="*/ 500464 h 4966483"/>
              <a:gd name="connsiteX722" fmla="*/ 2600964 w 4027599"/>
              <a:gd name="connsiteY722" fmla="*/ 826116 h 4966483"/>
              <a:gd name="connsiteX723" fmla="*/ 2314746 w 4027599"/>
              <a:gd name="connsiteY723" fmla="*/ 826116 h 4966483"/>
              <a:gd name="connsiteX724" fmla="*/ 2306326 w 4027599"/>
              <a:gd name="connsiteY724" fmla="*/ 530062 h 4966483"/>
              <a:gd name="connsiteX725" fmla="*/ 2592544 w 4027599"/>
              <a:gd name="connsiteY725" fmla="*/ 500464 h 4966483"/>
              <a:gd name="connsiteX726" fmla="*/ 1418407 w 4027599"/>
              <a:gd name="connsiteY726" fmla="*/ 484952 h 4966483"/>
              <a:gd name="connsiteX727" fmla="*/ 1422421 w 4027599"/>
              <a:gd name="connsiteY727" fmla="*/ 644701 h 4966483"/>
              <a:gd name="connsiteX728" fmla="*/ 1205323 w 4027599"/>
              <a:gd name="connsiteY728" fmla="*/ 702051 h 4966483"/>
              <a:gd name="connsiteX729" fmla="*/ 1205323 w 4027599"/>
              <a:gd name="connsiteY729" fmla="*/ 587352 h 4966483"/>
              <a:gd name="connsiteX730" fmla="*/ 1418407 w 4027599"/>
              <a:gd name="connsiteY730" fmla="*/ 484952 h 4966483"/>
              <a:gd name="connsiteX731" fmla="*/ 2914035 w 4027599"/>
              <a:gd name="connsiteY731" fmla="*/ 469450 h 4966483"/>
              <a:gd name="connsiteX732" fmla="*/ 2926606 w 4027599"/>
              <a:gd name="connsiteY732" fmla="*/ 821818 h 4966483"/>
              <a:gd name="connsiteX733" fmla="*/ 2629038 w 4027599"/>
              <a:gd name="connsiteY733" fmla="*/ 826116 h 4966483"/>
              <a:gd name="connsiteX734" fmla="*/ 2616466 w 4027599"/>
              <a:gd name="connsiteY734" fmla="*/ 495229 h 4966483"/>
              <a:gd name="connsiteX735" fmla="*/ 2914035 w 4027599"/>
              <a:gd name="connsiteY735" fmla="*/ 469450 h 4966483"/>
              <a:gd name="connsiteX736" fmla="*/ 1185562 w 4027599"/>
              <a:gd name="connsiteY736" fmla="*/ 469450 h 4966483"/>
              <a:gd name="connsiteX737" fmla="*/ 1189821 w 4027599"/>
              <a:gd name="connsiteY737" fmla="*/ 583641 h 4966483"/>
              <a:gd name="connsiteX738" fmla="*/ 972723 w 4027599"/>
              <a:gd name="connsiteY738" fmla="*/ 702060 h 4966483"/>
              <a:gd name="connsiteX739" fmla="*/ 972723 w 4027599"/>
              <a:gd name="connsiteY739" fmla="*/ 638616 h 4966483"/>
              <a:gd name="connsiteX740" fmla="*/ 1185562 w 4027599"/>
              <a:gd name="connsiteY740" fmla="*/ 469450 h 4966483"/>
              <a:gd name="connsiteX741" fmla="*/ 941709 w 4027599"/>
              <a:gd name="connsiteY741" fmla="*/ 469450 h 4966483"/>
              <a:gd name="connsiteX742" fmla="*/ 941709 w 4027599"/>
              <a:gd name="connsiteY742" fmla="*/ 523205 h 4966483"/>
              <a:gd name="connsiteX743" fmla="*/ 740113 w 4027599"/>
              <a:gd name="connsiteY743" fmla="*/ 841619 h 4966483"/>
              <a:gd name="connsiteX744" fmla="*/ 941709 w 4027599"/>
              <a:gd name="connsiteY744" fmla="*/ 469450 h 4966483"/>
              <a:gd name="connsiteX745" fmla="*/ 3282071 w 4027599"/>
              <a:gd name="connsiteY745" fmla="*/ 453938 h 4966483"/>
              <a:gd name="connsiteX746" fmla="*/ 3298775 w 4027599"/>
              <a:gd name="connsiteY746" fmla="*/ 810605 h 4966483"/>
              <a:gd name="connsiteX747" fmla="*/ 2985645 w 4027599"/>
              <a:gd name="connsiteY747" fmla="*/ 810605 h 4966483"/>
              <a:gd name="connsiteX748" fmla="*/ 2973122 w 4027599"/>
              <a:gd name="connsiteY748" fmla="*/ 474198 h 4966483"/>
              <a:gd name="connsiteX749" fmla="*/ 3282071 w 4027599"/>
              <a:gd name="connsiteY749" fmla="*/ 453938 h 4966483"/>
              <a:gd name="connsiteX750" fmla="*/ 3634879 w 4027599"/>
              <a:gd name="connsiteY750" fmla="*/ 438436 h 4966483"/>
              <a:gd name="connsiteX751" fmla="*/ 3655431 w 4027599"/>
              <a:gd name="connsiteY751" fmla="*/ 810605 h 4966483"/>
              <a:gd name="connsiteX752" fmla="*/ 3330717 w 4027599"/>
              <a:gd name="connsiteY752" fmla="*/ 810605 h 4966483"/>
              <a:gd name="connsiteX753" fmla="*/ 3314277 w 4027599"/>
              <a:gd name="connsiteY753" fmla="*/ 454612 h 4966483"/>
              <a:gd name="connsiteX754" fmla="*/ 3634879 w 4027599"/>
              <a:gd name="connsiteY754" fmla="*/ 438436 h 4966483"/>
              <a:gd name="connsiteX755" fmla="*/ 4001938 w 4027599"/>
              <a:gd name="connsiteY755" fmla="*/ 422924 h 4966483"/>
              <a:gd name="connsiteX756" fmla="*/ 4027599 w 4027599"/>
              <a:gd name="connsiteY756" fmla="*/ 806482 h 4966483"/>
              <a:gd name="connsiteX757" fmla="*/ 3676823 w 4027599"/>
              <a:gd name="connsiteY757" fmla="*/ 810605 h 4966483"/>
              <a:gd name="connsiteX758" fmla="*/ 3655431 w 4027599"/>
              <a:gd name="connsiteY758" fmla="*/ 431169 h 4966483"/>
              <a:gd name="connsiteX759" fmla="*/ 4001938 w 4027599"/>
              <a:gd name="connsiteY759" fmla="*/ 422924 h 4966483"/>
              <a:gd name="connsiteX760" fmla="*/ 1708649 w 4027599"/>
              <a:gd name="connsiteY760" fmla="*/ 376408 h 4966483"/>
              <a:gd name="connsiteX761" fmla="*/ 1717059 w 4027599"/>
              <a:gd name="connsiteY761" fmla="*/ 589814 h 4966483"/>
              <a:gd name="connsiteX762" fmla="*/ 1477357 w 4027599"/>
              <a:gd name="connsiteY762" fmla="*/ 640032 h 4966483"/>
              <a:gd name="connsiteX763" fmla="*/ 1468947 w 4027599"/>
              <a:gd name="connsiteY763" fmla="*/ 468464 h 4966483"/>
              <a:gd name="connsiteX764" fmla="*/ 1708649 w 4027599"/>
              <a:gd name="connsiteY764" fmla="*/ 376408 h 4966483"/>
              <a:gd name="connsiteX765" fmla="*/ 1165801 w 4027599"/>
              <a:gd name="connsiteY765" fmla="*/ 345394 h 4966483"/>
              <a:gd name="connsiteX766" fmla="*/ 1174309 w 4027599"/>
              <a:gd name="connsiteY766" fmla="*/ 460688 h 4966483"/>
              <a:gd name="connsiteX767" fmla="*/ 961470 w 4027599"/>
              <a:gd name="connsiteY767" fmla="*/ 640032 h 4966483"/>
              <a:gd name="connsiteX768" fmla="*/ 957211 w 4027599"/>
              <a:gd name="connsiteY768" fmla="*/ 580251 h 4966483"/>
              <a:gd name="connsiteX769" fmla="*/ 1165801 w 4027599"/>
              <a:gd name="connsiteY769" fmla="*/ 345394 h 4966483"/>
              <a:gd name="connsiteX770" fmla="*/ 1414382 w 4027599"/>
              <a:gd name="connsiteY770" fmla="*/ 298868 h 4966483"/>
              <a:gd name="connsiteX771" fmla="*/ 1422421 w 4027599"/>
              <a:gd name="connsiteY771" fmla="*/ 466344 h 4966483"/>
              <a:gd name="connsiteX772" fmla="*/ 1205323 w 4027599"/>
              <a:gd name="connsiteY772" fmla="*/ 577995 h 4966483"/>
              <a:gd name="connsiteX773" fmla="*/ 1205323 w 4027599"/>
              <a:gd name="connsiteY773" fmla="*/ 457758 h 4966483"/>
              <a:gd name="connsiteX774" fmla="*/ 1414382 w 4027599"/>
              <a:gd name="connsiteY774" fmla="*/ 298868 h 4966483"/>
              <a:gd name="connsiteX775" fmla="*/ 1979453 w 4027599"/>
              <a:gd name="connsiteY775" fmla="*/ 283366 h 4966483"/>
              <a:gd name="connsiteX776" fmla="*/ 1996186 w 4027599"/>
              <a:gd name="connsiteY776" fmla="*/ 532358 h 4966483"/>
              <a:gd name="connsiteX777" fmla="*/ 1740933 w 4027599"/>
              <a:gd name="connsiteY777" fmla="*/ 578004 h 4966483"/>
              <a:gd name="connsiteX778" fmla="*/ 1732562 w 4027599"/>
              <a:gd name="connsiteY778" fmla="*/ 362215 h 4966483"/>
              <a:gd name="connsiteX779" fmla="*/ 1979453 w 4027599"/>
              <a:gd name="connsiteY779" fmla="*/ 283366 h 4966483"/>
              <a:gd name="connsiteX780" fmla="*/ 2269158 w 4027599"/>
              <a:gd name="connsiteY780" fmla="*/ 205826 h 4966483"/>
              <a:gd name="connsiteX781" fmla="*/ 2290824 w 4027599"/>
              <a:gd name="connsiteY781" fmla="*/ 493900 h 4966483"/>
              <a:gd name="connsiteX782" fmla="*/ 2013514 w 4027599"/>
              <a:gd name="connsiteY782" fmla="*/ 531478 h 4966483"/>
              <a:gd name="connsiteX783" fmla="*/ 1996186 w 4027599"/>
              <a:gd name="connsiteY783" fmla="*/ 276802 h 4966483"/>
              <a:gd name="connsiteX784" fmla="*/ 2269158 w 4027599"/>
              <a:gd name="connsiteY784" fmla="*/ 205826 h 4966483"/>
              <a:gd name="connsiteX785" fmla="*/ 2560905 w 4027599"/>
              <a:gd name="connsiteY785" fmla="*/ 143798 h 4966483"/>
              <a:gd name="connsiteX786" fmla="*/ 2585452 w 4027599"/>
              <a:gd name="connsiteY786" fmla="*/ 452463 h 4966483"/>
              <a:gd name="connsiteX787" fmla="*/ 2311278 w 4027599"/>
              <a:gd name="connsiteY787" fmla="*/ 484952 h 4966483"/>
              <a:gd name="connsiteX788" fmla="*/ 2290814 w 4027599"/>
              <a:gd name="connsiteY788" fmla="*/ 200659 h 4966483"/>
              <a:gd name="connsiteX789" fmla="*/ 2560905 w 4027599"/>
              <a:gd name="connsiteY789" fmla="*/ 143798 h 4966483"/>
              <a:gd name="connsiteX790" fmla="*/ 1684727 w 4027599"/>
              <a:gd name="connsiteY790" fmla="*/ 143798 h 4966483"/>
              <a:gd name="connsiteX791" fmla="*/ 1701548 w 4027599"/>
              <a:gd name="connsiteY791" fmla="*/ 356217 h 4966483"/>
              <a:gd name="connsiteX792" fmla="*/ 1461846 w 4027599"/>
              <a:gd name="connsiteY792" fmla="*/ 453938 h 4966483"/>
              <a:gd name="connsiteX793" fmla="*/ 1453435 w 4027599"/>
              <a:gd name="connsiteY793" fmla="*/ 283991 h 4966483"/>
              <a:gd name="connsiteX794" fmla="*/ 1684727 w 4027599"/>
              <a:gd name="connsiteY794" fmla="*/ 143798 h 4966483"/>
              <a:gd name="connsiteX795" fmla="*/ 1150582 w 4027599"/>
              <a:gd name="connsiteY795" fmla="*/ 97282 h 4966483"/>
              <a:gd name="connsiteX796" fmla="*/ 1158807 w 4027599"/>
              <a:gd name="connsiteY796" fmla="*/ 205348 h 4966483"/>
              <a:gd name="connsiteX797" fmla="*/ 989260 w 4027599"/>
              <a:gd name="connsiteY797" fmla="*/ 458715 h 4966483"/>
              <a:gd name="connsiteX798" fmla="*/ 1169884 w 4027599"/>
              <a:gd name="connsiteY798" fmla="*/ 221338 h 4966483"/>
              <a:gd name="connsiteX799" fmla="*/ 1174309 w 4027599"/>
              <a:gd name="connsiteY799" fmla="*/ 332315 h 4966483"/>
              <a:gd name="connsiteX800" fmla="*/ 957211 w 4027599"/>
              <a:gd name="connsiteY800" fmla="*/ 562492 h 4966483"/>
              <a:gd name="connsiteX801" fmla="*/ 957211 w 4027599"/>
              <a:gd name="connsiteY801" fmla="*/ 500836 h 4966483"/>
              <a:gd name="connsiteX802" fmla="*/ 961021 w 4027599"/>
              <a:gd name="connsiteY802" fmla="*/ 495834 h 4966483"/>
              <a:gd name="connsiteX803" fmla="*/ 957211 w 4027599"/>
              <a:gd name="connsiteY803" fmla="*/ 438114 h 4966483"/>
              <a:gd name="connsiteX804" fmla="*/ 1150582 w 4027599"/>
              <a:gd name="connsiteY804" fmla="*/ 97282 h 4966483"/>
              <a:gd name="connsiteX805" fmla="*/ 2873526 w 4027599"/>
              <a:gd name="connsiteY805" fmla="*/ 81770 h 4966483"/>
              <a:gd name="connsiteX806" fmla="*/ 2911104 w 4027599"/>
              <a:gd name="connsiteY806" fmla="*/ 424986 h 4966483"/>
              <a:gd name="connsiteX807" fmla="*/ 2614679 w 4027599"/>
              <a:gd name="connsiteY807" fmla="*/ 453938 h 4966483"/>
              <a:gd name="connsiteX808" fmla="*/ 2585452 w 4027599"/>
              <a:gd name="connsiteY808" fmla="*/ 131393 h 4966483"/>
              <a:gd name="connsiteX809" fmla="*/ 2873526 w 4027599"/>
              <a:gd name="connsiteY809" fmla="*/ 81770 h 4966483"/>
              <a:gd name="connsiteX810" fmla="*/ 3222553 w 4027599"/>
              <a:gd name="connsiteY810" fmla="*/ 35254 h 4966483"/>
              <a:gd name="connsiteX811" fmla="*/ 3267761 w 4027599"/>
              <a:gd name="connsiteY811" fmla="*/ 402089 h 4966483"/>
              <a:gd name="connsiteX812" fmla="*/ 2963598 w 4027599"/>
              <a:gd name="connsiteY812" fmla="*/ 422934 h 4966483"/>
              <a:gd name="connsiteX813" fmla="*/ 2926606 w 4027599"/>
              <a:gd name="connsiteY813" fmla="*/ 72774 h 4966483"/>
              <a:gd name="connsiteX814" fmla="*/ 3222553 w 4027599"/>
              <a:gd name="connsiteY814" fmla="*/ 35254 h 4966483"/>
              <a:gd name="connsiteX815" fmla="*/ 0 w 4027599"/>
              <a:gd name="connsiteY815" fmla="*/ 28232 h 4966483"/>
              <a:gd name="connsiteX816" fmla="*/ 11288 w 4027599"/>
              <a:gd name="connsiteY816" fmla="*/ 35254 h 4966483"/>
              <a:gd name="connsiteX817" fmla="*/ 0 w 4027599"/>
              <a:gd name="connsiteY817" fmla="*/ 29321 h 4966483"/>
              <a:gd name="connsiteX818" fmla="*/ 0 w 4027599"/>
              <a:gd name="connsiteY818" fmla="*/ 26353 h 4966483"/>
              <a:gd name="connsiteX819" fmla="*/ 11288 w 4027599"/>
              <a:gd name="connsiteY819" fmla="*/ 35254 h 4966483"/>
              <a:gd name="connsiteX820" fmla="*/ 0 w 4027599"/>
              <a:gd name="connsiteY820" fmla="*/ 28062 h 4966483"/>
              <a:gd name="connsiteX821" fmla="*/ 0 w 4027599"/>
              <a:gd name="connsiteY821" fmla="*/ 23491 h 4966483"/>
              <a:gd name="connsiteX822" fmla="*/ 11288 w 4027599"/>
              <a:gd name="connsiteY822" fmla="*/ 35254 h 4966483"/>
              <a:gd name="connsiteX823" fmla="*/ 0 w 4027599"/>
              <a:gd name="connsiteY823" fmla="*/ 26082 h 4966483"/>
              <a:gd name="connsiteX824" fmla="*/ 0 w 4027599"/>
              <a:gd name="connsiteY824" fmla="*/ 17897 h 4966483"/>
              <a:gd name="connsiteX825" fmla="*/ 11288 w 4027599"/>
              <a:gd name="connsiteY825" fmla="*/ 35254 h 4966483"/>
              <a:gd name="connsiteX826" fmla="*/ 0 w 4027599"/>
              <a:gd name="connsiteY826" fmla="*/ 23025 h 4966483"/>
              <a:gd name="connsiteX827" fmla="*/ 3565876 w 4027599"/>
              <a:gd name="connsiteY827" fmla="*/ 4240 h 4966483"/>
              <a:gd name="connsiteX828" fmla="*/ 3624417 w 4027599"/>
              <a:gd name="connsiteY828" fmla="*/ 375598 h 4966483"/>
              <a:gd name="connsiteX829" fmla="*/ 3298247 w 4027599"/>
              <a:gd name="connsiteY829" fmla="*/ 391920 h 4966483"/>
              <a:gd name="connsiteX830" fmla="*/ 3252249 w 4027599"/>
              <a:gd name="connsiteY830" fmla="*/ 32802 h 4966483"/>
              <a:gd name="connsiteX831" fmla="*/ 3565876 w 4027599"/>
              <a:gd name="connsiteY831" fmla="*/ 4240 h 4966483"/>
              <a:gd name="connsiteX832" fmla="*/ 1955579 w 4027599"/>
              <a:gd name="connsiteY832" fmla="*/ 4240 h 4966483"/>
              <a:gd name="connsiteX833" fmla="*/ 1980683 w 4027599"/>
              <a:gd name="connsiteY833" fmla="*/ 261153 h 4966483"/>
              <a:gd name="connsiteX834" fmla="*/ 1729612 w 4027599"/>
              <a:gd name="connsiteY834" fmla="*/ 345394 h 4966483"/>
              <a:gd name="connsiteX835" fmla="*/ 1717059 w 4027599"/>
              <a:gd name="connsiteY835" fmla="*/ 130592 h 4966483"/>
              <a:gd name="connsiteX836" fmla="*/ 1955579 w 4027599"/>
              <a:gd name="connsiteY836" fmla="*/ 4240 h 4966483"/>
              <a:gd name="connsiteX837" fmla="*/ 0 w 4027599"/>
              <a:gd name="connsiteY837" fmla="*/ 2006 h 4966483"/>
              <a:gd name="connsiteX838" fmla="*/ 11288 w 4027599"/>
              <a:gd name="connsiteY838" fmla="*/ 35254 h 4966483"/>
              <a:gd name="connsiteX839" fmla="*/ 0 w 4027599"/>
              <a:gd name="connsiteY839" fmla="*/ 16911 h 4966483"/>
              <a:gd name="connsiteX840" fmla="*/ 3595183 w 4027599"/>
              <a:gd name="connsiteY840" fmla="*/ 0 h 4966483"/>
              <a:gd name="connsiteX841" fmla="*/ 3930037 w 4027599"/>
              <a:gd name="connsiteY841" fmla="*/ 0 h 4966483"/>
              <a:gd name="connsiteX842" fmla="*/ 3965284 w 4027599"/>
              <a:gd name="connsiteY842" fmla="*/ 168517 h 4966483"/>
              <a:gd name="connsiteX843" fmla="*/ 3996585 w 4027599"/>
              <a:gd name="connsiteY843" fmla="*/ 363807 h 4966483"/>
              <a:gd name="connsiteX844" fmla="*/ 3652823 w 4027599"/>
              <a:gd name="connsiteY844" fmla="*/ 376408 h 4966483"/>
              <a:gd name="connsiteX845" fmla="*/ 3627886 w 4027599"/>
              <a:gd name="connsiteY845" fmla="*/ 183214 h 4966483"/>
              <a:gd name="connsiteX846" fmla="*/ 2919796 w 4027599"/>
              <a:gd name="connsiteY846" fmla="*/ 0 h 4966483"/>
              <a:gd name="connsiteX847" fmla="*/ 3156008 w 4027599"/>
              <a:gd name="connsiteY847" fmla="*/ 0 h 4966483"/>
              <a:gd name="connsiteX848" fmla="*/ 2926069 w 4027599"/>
              <a:gd name="connsiteY848" fmla="*/ 35254 h 4966483"/>
              <a:gd name="connsiteX849" fmla="*/ 2571311 w 4027599"/>
              <a:gd name="connsiteY849" fmla="*/ 0 h 4966483"/>
              <a:gd name="connsiteX850" fmla="*/ 2871626 w 4027599"/>
              <a:gd name="connsiteY850" fmla="*/ 0 h 4966483"/>
              <a:gd name="connsiteX851" fmla="*/ 2880080 w 4027599"/>
              <a:gd name="connsiteY851" fmla="*/ 44231 h 4966483"/>
              <a:gd name="connsiteX852" fmla="*/ 2585833 w 4027599"/>
              <a:gd name="connsiteY852" fmla="*/ 97282 h 4966483"/>
              <a:gd name="connsiteX853" fmla="*/ 2257958 w 4027599"/>
              <a:gd name="connsiteY853" fmla="*/ 0 h 4966483"/>
              <a:gd name="connsiteX854" fmla="*/ 2538980 w 4027599"/>
              <a:gd name="connsiteY854" fmla="*/ 0 h 4966483"/>
              <a:gd name="connsiteX855" fmla="*/ 2554438 w 4027599"/>
              <a:gd name="connsiteY855" fmla="*/ 107392 h 4966483"/>
              <a:gd name="connsiteX856" fmla="*/ 2277832 w 4027599"/>
              <a:gd name="connsiteY856" fmla="*/ 174822 h 4966483"/>
              <a:gd name="connsiteX857" fmla="*/ 1981485 w 4027599"/>
              <a:gd name="connsiteY857" fmla="*/ 0 h 4966483"/>
              <a:gd name="connsiteX858" fmla="*/ 2240290 w 4027599"/>
              <a:gd name="connsiteY858" fmla="*/ 0 h 4966483"/>
              <a:gd name="connsiteX859" fmla="*/ 2259800 w 4027599"/>
              <a:gd name="connsiteY859" fmla="*/ 175350 h 4966483"/>
              <a:gd name="connsiteX860" fmla="*/ 2005299 w 4027599"/>
              <a:gd name="connsiteY860" fmla="*/ 252352 h 4966483"/>
              <a:gd name="connsiteX861" fmla="*/ 1697583 w 4027599"/>
              <a:gd name="connsiteY861" fmla="*/ 0 h 4966483"/>
              <a:gd name="connsiteX862" fmla="*/ 1893277 w 4027599"/>
              <a:gd name="connsiteY862" fmla="*/ 0 h 4966483"/>
              <a:gd name="connsiteX863" fmla="*/ 1707310 w 4027599"/>
              <a:gd name="connsiteY863" fmla="*/ 97282 h 4966483"/>
              <a:gd name="connsiteX864" fmla="*/ 1536558 w 4027599"/>
              <a:gd name="connsiteY864" fmla="*/ 0 h 4966483"/>
              <a:gd name="connsiteX865" fmla="*/ 1675080 w 4027599"/>
              <a:gd name="connsiteY865" fmla="*/ 0 h 4966483"/>
              <a:gd name="connsiteX866" fmla="*/ 1686045 w 4027599"/>
              <a:gd name="connsiteY866" fmla="*/ 109688 h 4966483"/>
              <a:gd name="connsiteX867" fmla="*/ 1450768 w 4027599"/>
              <a:gd name="connsiteY867" fmla="*/ 252352 h 4966483"/>
              <a:gd name="connsiteX868" fmla="*/ 1437933 w 4027599"/>
              <a:gd name="connsiteY868" fmla="*/ 80315 h 4966483"/>
              <a:gd name="connsiteX869" fmla="*/ 1432462 w 4027599"/>
              <a:gd name="connsiteY869" fmla="*/ 0 h 4966483"/>
              <a:gd name="connsiteX870" fmla="*/ 1514581 w 4027599"/>
              <a:gd name="connsiteY870" fmla="*/ 0 h 4966483"/>
              <a:gd name="connsiteX871" fmla="*/ 1438744 w 4027599"/>
              <a:gd name="connsiteY871" fmla="*/ 66268 h 4966483"/>
              <a:gd name="connsiteX872" fmla="*/ 1334082 w 4027599"/>
              <a:gd name="connsiteY872" fmla="*/ 0 h 4966483"/>
              <a:gd name="connsiteX873" fmla="*/ 1397685 w 4027599"/>
              <a:gd name="connsiteY873" fmla="*/ 0 h 4966483"/>
              <a:gd name="connsiteX874" fmla="*/ 1406919 w 4027599"/>
              <a:gd name="connsiteY874" fmla="*/ 94694 h 4966483"/>
              <a:gd name="connsiteX875" fmla="*/ 1204229 w 4027599"/>
              <a:gd name="connsiteY875" fmla="*/ 307845 h 4966483"/>
              <a:gd name="connsiteX876" fmla="*/ 1409508 w 4027599"/>
              <a:gd name="connsiteY876" fmla="*/ 112784 h 4966483"/>
              <a:gd name="connsiteX877" fmla="*/ 1422431 w 4027599"/>
              <a:gd name="connsiteY877" fmla="*/ 275610 h 4966483"/>
              <a:gd name="connsiteX878" fmla="*/ 1194129 w 4027599"/>
              <a:gd name="connsiteY878" fmla="*/ 438436 h 4966483"/>
              <a:gd name="connsiteX879" fmla="*/ 1189821 w 4027599"/>
              <a:gd name="connsiteY879" fmla="*/ 321531 h 4966483"/>
              <a:gd name="connsiteX880" fmla="*/ 1197977 w 4027599"/>
              <a:gd name="connsiteY880" fmla="*/ 313784 h 4966483"/>
              <a:gd name="connsiteX881" fmla="*/ 1189821 w 4027599"/>
              <a:gd name="connsiteY881" fmla="*/ 193763 h 4966483"/>
              <a:gd name="connsiteX882" fmla="*/ 1290180 w 4027599"/>
              <a:gd name="connsiteY882" fmla="*/ 57001 h 4966483"/>
              <a:gd name="connsiteX883" fmla="*/ 1210237 w 4027599"/>
              <a:gd name="connsiteY883" fmla="*/ 0 h 4966483"/>
              <a:gd name="connsiteX884" fmla="*/ 1320122 w 4027599"/>
              <a:gd name="connsiteY884" fmla="*/ 0 h 4966483"/>
              <a:gd name="connsiteX885" fmla="*/ 1182827 w 4027599"/>
              <a:gd name="connsiteY885" fmla="*/ 174812 h 4966483"/>
              <a:gd name="connsiteX886" fmla="*/ 1174309 w 4027599"/>
              <a:gd name="connsiteY886" fmla="*/ 56773 h 4966483"/>
              <a:gd name="connsiteX887" fmla="*/ 66865 w 4027599"/>
              <a:gd name="connsiteY887" fmla="*/ 0 h 4966483"/>
              <a:gd name="connsiteX888" fmla="*/ 77812 w 4027599"/>
              <a:gd name="connsiteY888" fmla="*/ 0 h 4966483"/>
              <a:gd name="connsiteX889" fmla="*/ 11288 w 4027599"/>
              <a:gd name="connsiteY889" fmla="*/ 35254 h 4966483"/>
              <a:gd name="connsiteX890" fmla="*/ 55995 w 4027599"/>
              <a:gd name="connsiteY890" fmla="*/ 0 h 4966483"/>
              <a:gd name="connsiteX891" fmla="*/ 65524 w 4027599"/>
              <a:gd name="connsiteY891" fmla="*/ 0 h 4966483"/>
              <a:gd name="connsiteX892" fmla="*/ 11288 w 4027599"/>
              <a:gd name="connsiteY892" fmla="*/ 35254 h 4966483"/>
              <a:gd name="connsiteX893" fmla="*/ 44381 w 4027599"/>
              <a:gd name="connsiteY893" fmla="*/ 0 h 4966483"/>
              <a:gd name="connsiteX894" fmla="*/ 54677 w 4027599"/>
              <a:gd name="connsiteY894" fmla="*/ 0 h 4966483"/>
              <a:gd name="connsiteX895" fmla="*/ 11288 w 4027599"/>
              <a:gd name="connsiteY895" fmla="*/ 35254 h 4966483"/>
              <a:gd name="connsiteX896" fmla="*/ 34029 w 4027599"/>
              <a:gd name="connsiteY896" fmla="*/ 0 h 4966483"/>
              <a:gd name="connsiteX897" fmla="*/ 43830 w 4027599"/>
              <a:gd name="connsiteY897" fmla="*/ 0 h 4966483"/>
              <a:gd name="connsiteX898" fmla="*/ 11288 w 4027599"/>
              <a:gd name="connsiteY898" fmla="*/ 35254 h 4966483"/>
              <a:gd name="connsiteX899" fmla="*/ 23258 w 4027599"/>
              <a:gd name="connsiteY899" fmla="*/ 0 h 4966483"/>
              <a:gd name="connsiteX900" fmla="*/ 32982 w 4027599"/>
              <a:gd name="connsiteY900" fmla="*/ 0 h 4966483"/>
              <a:gd name="connsiteX901" fmla="*/ 11288 w 4027599"/>
              <a:gd name="connsiteY901" fmla="*/ 35254 h 4966483"/>
              <a:gd name="connsiteX902" fmla="*/ 12062 w 4027599"/>
              <a:gd name="connsiteY902" fmla="*/ 0 h 4966483"/>
              <a:gd name="connsiteX903" fmla="*/ 22135 w 4027599"/>
              <a:gd name="connsiteY903" fmla="*/ 0 h 4966483"/>
              <a:gd name="connsiteX904" fmla="*/ 11288 w 4027599"/>
              <a:gd name="connsiteY904" fmla="*/ 35254 h 4966483"/>
              <a:gd name="connsiteX905" fmla="*/ 441 w 4027599"/>
              <a:gd name="connsiteY905" fmla="*/ 0 h 4966483"/>
              <a:gd name="connsiteX906" fmla="*/ 10513 w 4027599"/>
              <a:gd name="connsiteY906" fmla="*/ 0 h 4966483"/>
              <a:gd name="connsiteX907" fmla="*/ 11288 w 4027599"/>
              <a:gd name="connsiteY907" fmla="*/ 35254 h 496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</a:cxnLst>
            <a:rect l="l" t="t" r="r" b="b"/>
            <a:pathLst>
              <a:path w="4027599" h="4966483">
                <a:moveTo>
                  <a:pt x="421640" y="4594315"/>
                </a:moveTo>
                <a:cubicBezTo>
                  <a:pt x="425811" y="4709814"/>
                  <a:pt x="425811" y="4825323"/>
                  <a:pt x="429982" y="4940822"/>
                </a:cubicBezTo>
                <a:cubicBezTo>
                  <a:pt x="300759" y="4957926"/>
                  <a:pt x="171526" y="4966483"/>
                  <a:pt x="42302" y="4966483"/>
                </a:cubicBezTo>
                <a:cubicBezTo>
                  <a:pt x="42302" y="4846706"/>
                  <a:pt x="42302" y="4731207"/>
                  <a:pt x="42302" y="4615707"/>
                </a:cubicBezTo>
                <a:cubicBezTo>
                  <a:pt x="167354" y="4615707"/>
                  <a:pt x="292417" y="4607150"/>
                  <a:pt x="421640" y="4594315"/>
                </a:cubicBezTo>
                <a:close/>
                <a:moveTo>
                  <a:pt x="843177" y="4532287"/>
                </a:moveTo>
                <a:cubicBezTo>
                  <a:pt x="851578" y="4641486"/>
                  <a:pt x="859978" y="4750684"/>
                  <a:pt x="864179" y="4864073"/>
                </a:cubicBezTo>
                <a:cubicBezTo>
                  <a:pt x="733978" y="4893476"/>
                  <a:pt x="603788" y="4918668"/>
                  <a:pt x="473597" y="4935469"/>
                </a:cubicBezTo>
                <a:cubicBezTo>
                  <a:pt x="469397" y="4817880"/>
                  <a:pt x="469397" y="4704481"/>
                  <a:pt x="460996" y="4595282"/>
                </a:cubicBezTo>
                <a:cubicBezTo>
                  <a:pt x="591187" y="4578491"/>
                  <a:pt x="717187" y="4561689"/>
                  <a:pt x="843177" y="4532287"/>
                </a:cubicBezTo>
                <a:close/>
                <a:moveTo>
                  <a:pt x="1268465" y="4423733"/>
                </a:moveTo>
                <a:cubicBezTo>
                  <a:pt x="1281290" y="4525899"/>
                  <a:pt x="1289828" y="4632323"/>
                  <a:pt x="1298375" y="4738738"/>
                </a:cubicBezTo>
                <a:cubicBezTo>
                  <a:pt x="1165928" y="4785567"/>
                  <a:pt x="1033491" y="4823877"/>
                  <a:pt x="901044" y="4857929"/>
                </a:cubicBezTo>
                <a:cubicBezTo>
                  <a:pt x="896775" y="4742997"/>
                  <a:pt x="888228" y="4632323"/>
                  <a:pt x="879681" y="4525899"/>
                </a:cubicBezTo>
                <a:cubicBezTo>
                  <a:pt x="1007849" y="4496106"/>
                  <a:pt x="1140296" y="4462044"/>
                  <a:pt x="1268465" y="4423733"/>
                </a:cubicBezTo>
                <a:close/>
                <a:moveTo>
                  <a:pt x="1694886" y="4268663"/>
                </a:moveTo>
                <a:cubicBezTo>
                  <a:pt x="1711638" y="4361998"/>
                  <a:pt x="1724200" y="4459582"/>
                  <a:pt x="1732571" y="4552917"/>
                </a:cubicBezTo>
                <a:cubicBezTo>
                  <a:pt x="1602781" y="4616557"/>
                  <a:pt x="1472981" y="4671708"/>
                  <a:pt x="1343191" y="4718371"/>
                </a:cubicBezTo>
                <a:cubicBezTo>
                  <a:pt x="1334810" y="4616557"/>
                  <a:pt x="1326439" y="4510494"/>
                  <a:pt x="1313877" y="4408670"/>
                </a:cubicBezTo>
                <a:cubicBezTo>
                  <a:pt x="1439486" y="4370487"/>
                  <a:pt x="1565096" y="4323814"/>
                  <a:pt x="1694886" y="4268663"/>
                </a:cubicBezTo>
                <a:close/>
                <a:moveTo>
                  <a:pt x="402065" y="4237649"/>
                </a:moveTo>
                <a:cubicBezTo>
                  <a:pt x="406197" y="4344523"/>
                  <a:pt x="410338" y="4451387"/>
                  <a:pt x="414470" y="4562363"/>
                </a:cubicBezTo>
                <a:cubicBezTo>
                  <a:pt x="290414" y="4574691"/>
                  <a:pt x="166358" y="4578803"/>
                  <a:pt x="42302" y="4578803"/>
                </a:cubicBezTo>
                <a:cubicBezTo>
                  <a:pt x="42302" y="4471939"/>
                  <a:pt x="42302" y="4360963"/>
                  <a:pt x="42302" y="4254089"/>
                </a:cubicBezTo>
                <a:cubicBezTo>
                  <a:pt x="162226" y="4254089"/>
                  <a:pt x="282141" y="4249986"/>
                  <a:pt x="402065" y="4237649"/>
                </a:cubicBezTo>
                <a:close/>
                <a:moveTo>
                  <a:pt x="818962" y="4191133"/>
                </a:moveTo>
                <a:cubicBezTo>
                  <a:pt x="831690" y="4291491"/>
                  <a:pt x="840178" y="4400221"/>
                  <a:pt x="848667" y="4504760"/>
                </a:cubicBezTo>
                <a:cubicBezTo>
                  <a:pt x="721348" y="4529855"/>
                  <a:pt x="589780" y="4550759"/>
                  <a:pt x="462462" y="4563301"/>
                </a:cubicBezTo>
                <a:cubicBezTo>
                  <a:pt x="458212" y="4454581"/>
                  <a:pt x="453973" y="4345861"/>
                  <a:pt x="445484" y="4237131"/>
                </a:cubicBezTo>
                <a:cubicBezTo>
                  <a:pt x="568564" y="4228770"/>
                  <a:pt x="695882" y="4212046"/>
                  <a:pt x="818962" y="4191133"/>
                </a:cubicBezTo>
                <a:close/>
                <a:moveTo>
                  <a:pt x="1220366" y="4098091"/>
                </a:moveTo>
                <a:cubicBezTo>
                  <a:pt x="1241729" y="4199953"/>
                  <a:pt x="1254545" y="4297567"/>
                  <a:pt x="1267361" y="4399420"/>
                </a:cubicBezTo>
                <a:cubicBezTo>
                  <a:pt x="1139192" y="4437614"/>
                  <a:pt x="1011014" y="4471568"/>
                  <a:pt x="878577" y="4501273"/>
                </a:cubicBezTo>
                <a:cubicBezTo>
                  <a:pt x="870030" y="4390931"/>
                  <a:pt x="861483" y="4284829"/>
                  <a:pt x="848667" y="4178727"/>
                </a:cubicBezTo>
                <a:cubicBezTo>
                  <a:pt x="972567" y="4157511"/>
                  <a:pt x="1096466" y="4132045"/>
                  <a:pt x="1220366" y="4098091"/>
                </a:cubicBezTo>
                <a:close/>
                <a:moveTo>
                  <a:pt x="2131680" y="4067077"/>
                </a:moveTo>
                <a:cubicBezTo>
                  <a:pt x="2152760" y="4148924"/>
                  <a:pt x="2169620" y="4235070"/>
                  <a:pt x="2182270" y="4316918"/>
                </a:cubicBezTo>
                <a:cubicBezTo>
                  <a:pt x="2051591" y="4394448"/>
                  <a:pt x="1920912" y="4467680"/>
                  <a:pt x="1790233" y="4532287"/>
                </a:cubicBezTo>
                <a:cubicBezTo>
                  <a:pt x="1781803" y="4437526"/>
                  <a:pt x="1764933" y="4342755"/>
                  <a:pt x="1748073" y="4252301"/>
                </a:cubicBezTo>
                <a:cubicBezTo>
                  <a:pt x="1878752" y="4196300"/>
                  <a:pt x="2005221" y="4136001"/>
                  <a:pt x="2131680" y="4067077"/>
                </a:cubicBezTo>
                <a:close/>
                <a:moveTo>
                  <a:pt x="1624486" y="3974035"/>
                </a:moveTo>
                <a:cubicBezTo>
                  <a:pt x="1649112" y="4064547"/>
                  <a:pt x="1665532" y="4150946"/>
                  <a:pt x="1686055" y="4241459"/>
                </a:cubicBezTo>
                <a:cubicBezTo>
                  <a:pt x="1558805" y="4294939"/>
                  <a:pt x="1435657" y="4336083"/>
                  <a:pt x="1312519" y="4377217"/>
                </a:cubicBezTo>
                <a:cubicBezTo>
                  <a:pt x="1300202" y="4278480"/>
                  <a:pt x="1283781" y="4179743"/>
                  <a:pt x="1267361" y="4085119"/>
                </a:cubicBezTo>
                <a:cubicBezTo>
                  <a:pt x="1386406" y="4052209"/>
                  <a:pt x="1505441" y="4015178"/>
                  <a:pt x="1624486" y="3974035"/>
                </a:cubicBezTo>
                <a:close/>
                <a:moveTo>
                  <a:pt x="377820" y="3896495"/>
                </a:moveTo>
                <a:cubicBezTo>
                  <a:pt x="386279" y="3999549"/>
                  <a:pt x="390509" y="4102604"/>
                  <a:pt x="398968" y="4205658"/>
                </a:cubicBezTo>
                <a:cubicBezTo>
                  <a:pt x="276319" y="4218025"/>
                  <a:pt x="153679" y="4222147"/>
                  <a:pt x="26800" y="4222147"/>
                </a:cubicBezTo>
                <a:cubicBezTo>
                  <a:pt x="26800" y="4114970"/>
                  <a:pt x="26800" y="4011916"/>
                  <a:pt x="26800" y="3912983"/>
                </a:cubicBezTo>
                <a:cubicBezTo>
                  <a:pt x="145220" y="3908861"/>
                  <a:pt x="259400" y="3904739"/>
                  <a:pt x="377820" y="3896495"/>
                </a:cubicBezTo>
                <a:close/>
                <a:moveTo>
                  <a:pt x="775523" y="3849979"/>
                </a:moveTo>
                <a:cubicBezTo>
                  <a:pt x="792382" y="3951890"/>
                  <a:pt x="805022" y="4053792"/>
                  <a:pt x="817663" y="4159943"/>
                </a:cubicBezTo>
                <a:cubicBezTo>
                  <a:pt x="695462" y="4181169"/>
                  <a:pt x="573252" y="4198156"/>
                  <a:pt x="451052" y="4206645"/>
                </a:cubicBezTo>
                <a:cubicBezTo>
                  <a:pt x="442622" y="4100494"/>
                  <a:pt x="438412" y="3994343"/>
                  <a:pt x="429982" y="3892441"/>
                </a:cubicBezTo>
                <a:cubicBezTo>
                  <a:pt x="543753" y="3879703"/>
                  <a:pt x="661743" y="3866965"/>
                  <a:pt x="775523" y="3849979"/>
                </a:cubicBezTo>
                <a:close/>
                <a:moveTo>
                  <a:pt x="2558570" y="3834467"/>
                </a:moveTo>
                <a:cubicBezTo>
                  <a:pt x="2583381" y="3900480"/>
                  <a:pt x="2604060" y="3962371"/>
                  <a:pt x="2616466" y="4028375"/>
                </a:cubicBezTo>
                <a:cubicBezTo>
                  <a:pt x="2488278" y="4119151"/>
                  <a:pt x="2360080" y="4205785"/>
                  <a:pt x="2231892" y="4284175"/>
                </a:cubicBezTo>
                <a:cubicBezTo>
                  <a:pt x="2219487" y="4205785"/>
                  <a:pt x="2202949" y="4127395"/>
                  <a:pt x="2182270" y="4049006"/>
                </a:cubicBezTo>
                <a:cubicBezTo>
                  <a:pt x="2306326" y="3982992"/>
                  <a:pt x="2434514" y="3912856"/>
                  <a:pt x="2558570" y="3834467"/>
                </a:cubicBezTo>
                <a:close/>
                <a:moveTo>
                  <a:pt x="2045808" y="3818965"/>
                </a:moveTo>
                <a:cubicBezTo>
                  <a:pt x="2074751" y="3896348"/>
                  <a:pt x="2099562" y="3973722"/>
                  <a:pt x="2120242" y="4051106"/>
                </a:cubicBezTo>
                <a:cubicBezTo>
                  <a:pt x="1996186" y="4112186"/>
                  <a:pt x="1872130" y="4169203"/>
                  <a:pt x="1743941" y="4222147"/>
                </a:cubicBezTo>
                <a:cubicBezTo>
                  <a:pt x="1727394" y="4132553"/>
                  <a:pt x="1706724" y="4047032"/>
                  <a:pt x="1686045" y="3957438"/>
                </a:cubicBezTo>
                <a:cubicBezTo>
                  <a:pt x="1805970" y="3916705"/>
                  <a:pt x="1925884" y="3871908"/>
                  <a:pt x="2045808" y="3818965"/>
                </a:cubicBezTo>
                <a:close/>
                <a:moveTo>
                  <a:pt x="1147144" y="3787951"/>
                </a:moveTo>
                <a:cubicBezTo>
                  <a:pt x="1167921" y="3882243"/>
                  <a:pt x="1188707" y="3972433"/>
                  <a:pt x="1205333" y="4070828"/>
                </a:cubicBezTo>
                <a:cubicBezTo>
                  <a:pt x="1084793" y="4099527"/>
                  <a:pt x="964254" y="4124123"/>
                  <a:pt x="843714" y="4144617"/>
                </a:cubicBezTo>
                <a:cubicBezTo>
                  <a:pt x="831250" y="4046231"/>
                  <a:pt x="818776" y="3947836"/>
                  <a:pt x="802151" y="3849451"/>
                </a:cubicBezTo>
                <a:cubicBezTo>
                  <a:pt x="918539" y="3833050"/>
                  <a:pt x="1030756" y="3812547"/>
                  <a:pt x="1147144" y="3787951"/>
                </a:cubicBezTo>
                <a:close/>
                <a:moveTo>
                  <a:pt x="1541935" y="3679397"/>
                </a:moveTo>
                <a:cubicBezTo>
                  <a:pt x="1574766" y="3769860"/>
                  <a:pt x="1599401" y="3860313"/>
                  <a:pt x="1624027" y="3955084"/>
                </a:cubicBezTo>
                <a:cubicBezTo>
                  <a:pt x="1504992" y="3993854"/>
                  <a:pt x="1385947" y="4032614"/>
                  <a:pt x="1266912" y="4067077"/>
                </a:cubicBezTo>
                <a:cubicBezTo>
                  <a:pt x="1246379" y="3968008"/>
                  <a:pt x="1225856" y="3868929"/>
                  <a:pt x="1205333" y="3774168"/>
                </a:cubicBezTo>
                <a:cubicBezTo>
                  <a:pt x="1316163" y="3748321"/>
                  <a:pt x="1431105" y="3713859"/>
                  <a:pt x="1541935" y="3679397"/>
                </a:cubicBezTo>
                <a:close/>
                <a:moveTo>
                  <a:pt x="2464815" y="3617369"/>
                </a:moveTo>
                <a:cubicBezTo>
                  <a:pt x="2498955" y="3679084"/>
                  <a:pt x="2528836" y="3744912"/>
                  <a:pt x="2554438" y="3810730"/>
                </a:cubicBezTo>
                <a:cubicBezTo>
                  <a:pt x="2426397" y="3884792"/>
                  <a:pt x="2298365" y="3954723"/>
                  <a:pt x="2170323" y="4020551"/>
                </a:cubicBezTo>
                <a:cubicBezTo>
                  <a:pt x="2148980" y="3942386"/>
                  <a:pt x="2119109" y="3864221"/>
                  <a:pt x="2089228" y="3790168"/>
                </a:cubicBezTo>
                <a:cubicBezTo>
                  <a:pt x="2213001" y="3736677"/>
                  <a:pt x="2341042" y="3679084"/>
                  <a:pt x="2464815" y="3617369"/>
                </a:cubicBezTo>
                <a:close/>
                <a:moveTo>
                  <a:pt x="1941845" y="3555340"/>
                </a:moveTo>
                <a:cubicBezTo>
                  <a:pt x="1979668" y="3629774"/>
                  <a:pt x="2013290" y="3708349"/>
                  <a:pt x="2042712" y="3786915"/>
                </a:cubicBezTo>
                <a:cubicBezTo>
                  <a:pt x="1920834" y="3836538"/>
                  <a:pt x="1798946" y="3882028"/>
                  <a:pt x="1677059" y="3927509"/>
                </a:cubicBezTo>
                <a:cubicBezTo>
                  <a:pt x="1651846" y="3840669"/>
                  <a:pt x="1626625" y="3753830"/>
                  <a:pt x="1593003" y="3666991"/>
                </a:cubicBezTo>
                <a:cubicBezTo>
                  <a:pt x="1710681" y="3633916"/>
                  <a:pt x="1824168" y="3596699"/>
                  <a:pt x="1941845" y="3555340"/>
                </a:cubicBezTo>
                <a:close/>
                <a:moveTo>
                  <a:pt x="357366" y="3539838"/>
                </a:moveTo>
                <a:cubicBezTo>
                  <a:pt x="366069" y="3644045"/>
                  <a:pt x="374763" y="3743915"/>
                  <a:pt x="383466" y="3852469"/>
                </a:cubicBezTo>
                <a:cubicBezTo>
                  <a:pt x="266023" y="3856807"/>
                  <a:pt x="144233" y="3861153"/>
                  <a:pt x="26800" y="3865490"/>
                </a:cubicBezTo>
                <a:cubicBezTo>
                  <a:pt x="26800" y="3756946"/>
                  <a:pt x="26800" y="3652729"/>
                  <a:pt x="26800" y="3552869"/>
                </a:cubicBezTo>
                <a:cubicBezTo>
                  <a:pt x="135539" y="3548522"/>
                  <a:pt x="248626" y="3548522"/>
                  <a:pt x="357366" y="3539838"/>
                </a:cubicBezTo>
                <a:close/>
                <a:moveTo>
                  <a:pt x="720957" y="3508824"/>
                </a:moveTo>
                <a:cubicBezTo>
                  <a:pt x="737681" y="3600675"/>
                  <a:pt x="754413" y="3696706"/>
                  <a:pt x="771137" y="3796908"/>
                </a:cubicBezTo>
                <a:cubicBezTo>
                  <a:pt x="654045" y="3813602"/>
                  <a:pt x="541144" y="3826125"/>
                  <a:pt x="428244" y="3834476"/>
                </a:cubicBezTo>
                <a:cubicBezTo>
                  <a:pt x="419872" y="3734274"/>
                  <a:pt x="407330" y="3634082"/>
                  <a:pt x="398968" y="3538051"/>
                </a:cubicBezTo>
                <a:cubicBezTo>
                  <a:pt x="507688" y="3529699"/>
                  <a:pt x="612228" y="3521347"/>
                  <a:pt x="720957" y="3508824"/>
                </a:cubicBezTo>
                <a:close/>
                <a:moveTo>
                  <a:pt x="1066097" y="3462298"/>
                </a:moveTo>
                <a:cubicBezTo>
                  <a:pt x="1096124" y="3554960"/>
                  <a:pt x="1121864" y="3647621"/>
                  <a:pt x="1143305" y="3740282"/>
                </a:cubicBezTo>
                <a:cubicBezTo>
                  <a:pt x="1027503" y="3765552"/>
                  <a:pt x="911691" y="3786612"/>
                  <a:pt x="791591" y="3803453"/>
                </a:cubicBezTo>
                <a:cubicBezTo>
                  <a:pt x="778726" y="3702371"/>
                  <a:pt x="757285" y="3605500"/>
                  <a:pt x="740123" y="3512839"/>
                </a:cubicBezTo>
                <a:cubicBezTo>
                  <a:pt x="847358" y="3500209"/>
                  <a:pt x="958872" y="3483359"/>
                  <a:pt x="1066097" y="3462298"/>
                </a:cubicBezTo>
                <a:close/>
                <a:moveTo>
                  <a:pt x="2324358" y="3400270"/>
                </a:moveTo>
                <a:cubicBezTo>
                  <a:pt x="2370454" y="3463715"/>
                  <a:pt x="2412369" y="3531379"/>
                  <a:pt x="2445894" y="3594814"/>
                </a:cubicBezTo>
                <a:cubicBezTo>
                  <a:pt x="2324358" y="3658248"/>
                  <a:pt x="2202812" y="3717463"/>
                  <a:pt x="2081267" y="3772439"/>
                </a:cubicBezTo>
                <a:cubicBezTo>
                  <a:pt x="2051933" y="3692085"/>
                  <a:pt x="2018408" y="3615962"/>
                  <a:pt x="1980683" y="3539838"/>
                </a:cubicBezTo>
                <a:cubicBezTo>
                  <a:pt x="2093848" y="3497542"/>
                  <a:pt x="2211193" y="3451026"/>
                  <a:pt x="2324358" y="3400270"/>
                </a:cubicBezTo>
                <a:close/>
                <a:moveTo>
                  <a:pt x="1431486" y="3384768"/>
                </a:moveTo>
                <a:cubicBezTo>
                  <a:pt x="1464649" y="3472135"/>
                  <a:pt x="1501954" y="3555350"/>
                  <a:pt x="1530975" y="3642717"/>
                </a:cubicBezTo>
                <a:cubicBezTo>
                  <a:pt x="1419051" y="3671836"/>
                  <a:pt x="1302976" y="3700965"/>
                  <a:pt x="1191042" y="3725922"/>
                </a:cubicBezTo>
                <a:cubicBezTo>
                  <a:pt x="1166172" y="3634394"/>
                  <a:pt x="1141302" y="3542867"/>
                  <a:pt x="1112281" y="3451339"/>
                </a:cubicBezTo>
                <a:cubicBezTo>
                  <a:pt x="1220063" y="3434694"/>
                  <a:pt x="1323704" y="3409736"/>
                  <a:pt x="1431486" y="3384768"/>
                </a:cubicBezTo>
                <a:close/>
                <a:moveTo>
                  <a:pt x="1788367" y="3291726"/>
                </a:moveTo>
                <a:cubicBezTo>
                  <a:pt x="1834600" y="3367537"/>
                  <a:pt x="1876633" y="3447568"/>
                  <a:pt x="1918655" y="3523379"/>
                </a:cubicBezTo>
                <a:cubicBezTo>
                  <a:pt x="1800978" y="3565490"/>
                  <a:pt x="1687501" y="3603400"/>
                  <a:pt x="1574024" y="3632880"/>
                </a:cubicBezTo>
                <a:cubicBezTo>
                  <a:pt x="1540402" y="3548649"/>
                  <a:pt x="1506769" y="3464408"/>
                  <a:pt x="1468947" y="3380177"/>
                </a:cubicBezTo>
                <a:cubicBezTo>
                  <a:pt x="1574024" y="3354907"/>
                  <a:pt x="1679090" y="3325426"/>
                  <a:pt x="1788367" y="3291726"/>
                </a:cubicBezTo>
                <a:close/>
                <a:moveTo>
                  <a:pt x="318615" y="3229698"/>
                </a:moveTo>
                <a:cubicBezTo>
                  <a:pt x="331304" y="3325143"/>
                  <a:pt x="339763" y="3416447"/>
                  <a:pt x="352452" y="3516043"/>
                </a:cubicBezTo>
                <a:cubicBezTo>
                  <a:pt x="242492" y="3520185"/>
                  <a:pt x="136760" y="3524336"/>
                  <a:pt x="31030" y="3524336"/>
                </a:cubicBezTo>
                <a:cubicBezTo>
                  <a:pt x="26800" y="3428891"/>
                  <a:pt x="26800" y="3333446"/>
                  <a:pt x="26800" y="3238001"/>
                </a:cubicBezTo>
                <a:cubicBezTo>
                  <a:pt x="124072" y="3238001"/>
                  <a:pt x="221343" y="3238001"/>
                  <a:pt x="318615" y="3229698"/>
                </a:cubicBezTo>
                <a:close/>
                <a:moveTo>
                  <a:pt x="649659" y="3214186"/>
                </a:moveTo>
                <a:cubicBezTo>
                  <a:pt x="670895" y="3302979"/>
                  <a:pt x="692122" y="3391782"/>
                  <a:pt x="709109" y="3480575"/>
                </a:cubicBezTo>
                <a:cubicBezTo>
                  <a:pt x="602958" y="3492678"/>
                  <a:pt x="496807" y="3504790"/>
                  <a:pt x="386406" y="3508824"/>
                </a:cubicBezTo>
                <a:cubicBezTo>
                  <a:pt x="377918" y="3415997"/>
                  <a:pt x="365180" y="3323160"/>
                  <a:pt x="352442" y="3234367"/>
                </a:cubicBezTo>
                <a:cubicBezTo>
                  <a:pt x="450095" y="3230333"/>
                  <a:pt x="552007" y="3222265"/>
                  <a:pt x="649659" y="3214186"/>
                </a:cubicBezTo>
                <a:close/>
                <a:moveTo>
                  <a:pt x="2148921" y="3167670"/>
                </a:moveTo>
                <a:cubicBezTo>
                  <a:pt x="2208478" y="3236770"/>
                  <a:pt x="2259526" y="3301543"/>
                  <a:pt x="2306326" y="3370634"/>
                </a:cubicBezTo>
                <a:cubicBezTo>
                  <a:pt x="2191462" y="3422454"/>
                  <a:pt x="2076597" y="3465639"/>
                  <a:pt x="1957484" y="3508824"/>
                </a:cubicBezTo>
                <a:cubicBezTo>
                  <a:pt x="1919193" y="3431099"/>
                  <a:pt x="1872403" y="3353364"/>
                  <a:pt x="1825604" y="3275628"/>
                </a:cubicBezTo>
                <a:cubicBezTo>
                  <a:pt x="1931959" y="3245405"/>
                  <a:pt x="2042565" y="3206538"/>
                  <a:pt x="2148921" y="3167670"/>
                </a:cubicBezTo>
                <a:close/>
                <a:moveTo>
                  <a:pt x="964381" y="3167670"/>
                </a:moveTo>
                <a:cubicBezTo>
                  <a:pt x="993011" y="3255682"/>
                  <a:pt x="1025725" y="3343703"/>
                  <a:pt x="1050263" y="3431714"/>
                </a:cubicBezTo>
                <a:cubicBezTo>
                  <a:pt x="948019" y="3452667"/>
                  <a:pt x="845775" y="3465239"/>
                  <a:pt x="739439" y="3477810"/>
                </a:cubicBezTo>
                <a:cubicBezTo>
                  <a:pt x="723077" y="3385608"/>
                  <a:pt x="702632" y="3293406"/>
                  <a:pt x="678095" y="3201204"/>
                </a:cubicBezTo>
                <a:cubicBezTo>
                  <a:pt x="772162" y="3192823"/>
                  <a:pt x="866220" y="3180242"/>
                  <a:pt x="964381" y="3167670"/>
                </a:cubicBezTo>
                <a:close/>
                <a:moveTo>
                  <a:pt x="1298531" y="3121154"/>
                </a:moveTo>
                <a:cubicBezTo>
                  <a:pt x="1341257" y="3199729"/>
                  <a:pt x="1383983" y="3282427"/>
                  <a:pt x="1422431" y="3365134"/>
                </a:cubicBezTo>
                <a:cubicBezTo>
                  <a:pt x="1315626" y="3389945"/>
                  <a:pt x="1208810" y="3410625"/>
                  <a:pt x="1097726" y="3431294"/>
                </a:cubicBezTo>
                <a:cubicBezTo>
                  <a:pt x="1067826" y="3340323"/>
                  <a:pt x="1037916" y="3253484"/>
                  <a:pt x="1003737" y="3170776"/>
                </a:cubicBezTo>
                <a:cubicBezTo>
                  <a:pt x="1102005" y="3154239"/>
                  <a:pt x="1200263" y="3137701"/>
                  <a:pt x="1298531" y="3121154"/>
                </a:cubicBezTo>
                <a:close/>
                <a:moveTo>
                  <a:pt x="1622113" y="3043614"/>
                </a:moveTo>
                <a:cubicBezTo>
                  <a:pt x="1677264" y="3114863"/>
                  <a:pt x="1732424" y="3190303"/>
                  <a:pt x="1779087" y="3265743"/>
                </a:cubicBezTo>
                <a:cubicBezTo>
                  <a:pt x="1673024" y="3299277"/>
                  <a:pt x="1562721" y="3324420"/>
                  <a:pt x="1456659" y="3353754"/>
                </a:cubicBezTo>
                <a:cubicBezTo>
                  <a:pt x="1418475" y="3269933"/>
                  <a:pt x="1376052" y="3186112"/>
                  <a:pt x="1329379" y="3106482"/>
                </a:cubicBezTo>
                <a:cubicBezTo>
                  <a:pt x="1426964" y="3085529"/>
                  <a:pt x="1524538" y="3064577"/>
                  <a:pt x="1622113" y="3043614"/>
                </a:cubicBezTo>
                <a:close/>
                <a:moveTo>
                  <a:pt x="3118053" y="3028102"/>
                </a:moveTo>
                <a:cubicBezTo>
                  <a:pt x="3195154" y="3049319"/>
                  <a:pt x="3272254" y="3066286"/>
                  <a:pt x="3345291" y="3079014"/>
                </a:cubicBezTo>
                <a:cubicBezTo>
                  <a:pt x="3272254" y="3214772"/>
                  <a:pt x="3187036" y="3346291"/>
                  <a:pt x="3097755" y="3477810"/>
                </a:cubicBezTo>
                <a:cubicBezTo>
                  <a:pt x="3036889" y="3465082"/>
                  <a:pt x="2971960" y="3443876"/>
                  <a:pt x="2911094" y="3418420"/>
                </a:cubicBezTo>
                <a:cubicBezTo>
                  <a:pt x="2984141" y="3286901"/>
                  <a:pt x="3057178" y="3159621"/>
                  <a:pt x="3118053" y="3028102"/>
                </a:cubicBezTo>
                <a:close/>
                <a:moveTo>
                  <a:pt x="2868573" y="2950572"/>
                </a:moveTo>
                <a:cubicBezTo>
                  <a:pt x="2943388" y="2980179"/>
                  <a:pt x="3022364" y="3009787"/>
                  <a:pt x="3097179" y="3030925"/>
                </a:cubicBezTo>
                <a:cubicBezTo>
                  <a:pt x="3034828" y="3157804"/>
                  <a:pt x="2964175" y="3288913"/>
                  <a:pt x="2885199" y="3415782"/>
                </a:cubicBezTo>
                <a:cubicBezTo>
                  <a:pt x="2822849" y="3390414"/>
                  <a:pt x="2756347" y="3360807"/>
                  <a:pt x="2693996" y="3322740"/>
                </a:cubicBezTo>
                <a:cubicBezTo>
                  <a:pt x="2756347" y="3200101"/>
                  <a:pt x="2814536" y="3077451"/>
                  <a:pt x="2868573" y="2950572"/>
                </a:cubicBezTo>
                <a:close/>
                <a:moveTo>
                  <a:pt x="1945997" y="2950572"/>
                </a:moveTo>
                <a:cubicBezTo>
                  <a:pt x="2013466" y="3020463"/>
                  <a:pt x="2076715" y="3085988"/>
                  <a:pt x="2135754" y="3155880"/>
                </a:cubicBezTo>
                <a:cubicBezTo>
                  <a:pt x="2026115" y="3195197"/>
                  <a:pt x="1920697" y="3230138"/>
                  <a:pt x="1815269" y="3260712"/>
                </a:cubicBezTo>
                <a:cubicBezTo>
                  <a:pt x="1764670" y="3186454"/>
                  <a:pt x="1714070" y="3107830"/>
                  <a:pt x="1655031" y="3033572"/>
                </a:cubicBezTo>
                <a:cubicBezTo>
                  <a:pt x="1752020" y="3007364"/>
                  <a:pt x="1849008" y="2981156"/>
                  <a:pt x="1945997" y="2950572"/>
                </a:cubicBezTo>
                <a:close/>
                <a:moveTo>
                  <a:pt x="283557" y="2935060"/>
                </a:moveTo>
                <a:cubicBezTo>
                  <a:pt x="296178" y="3026715"/>
                  <a:pt x="308808" y="3114199"/>
                  <a:pt x="321438" y="3205854"/>
                </a:cubicBezTo>
                <a:cubicBezTo>
                  <a:pt x="224626" y="3210025"/>
                  <a:pt x="127813" y="3214186"/>
                  <a:pt x="31010" y="3214186"/>
                </a:cubicBezTo>
                <a:cubicBezTo>
                  <a:pt x="31010" y="3122531"/>
                  <a:pt x="31010" y="3030886"/>
                  <a:pt x="26800" y="2943392"/>
                </a:cubicBezTo>
                <a:cubicBezTo>
                  <a:pt x="115192" y="2943392"/>
                  <a:pt x="199375" y="2939231"/>
                  <a:pt x="283557" y="2935060"/>
                </a:cubicBezTo>
                <a:close/>
                <a:moveTo>
                  <a:pt x="576105" y="2919558"/>
                </a:moveTo>
                <a:cubicBezTo>
                  <a:pt x="601150" y="3001660"/>
                  <a:pt x="626206" y="3087854"/>
                  <a:pt x="647080" y="3178161"/>
                </a:cubicBezTo>
                <a:cubicBezTo>
                  <a:pt x="551049" y="3186376"/>
                  <a:pt x="455028" y="3194582"/>
                  <a:pt x="363178" y="3198684"/>
                </a:cubicBezTo>
                <a:cubicBezTo>
                  <a:pt x="350655" y="3108377"/>
                  <a:pt x="338132" y="3018080"/>
                  <a:pt x="321428" y="2931876"/>
                </a:cubicBezTo>
                <a:cubicBezTo>
                  <a:pt x="409098" y="2927773"/>
                  <a:pt x="492606" y="2923661"/>
                  <a:pt x="576105" y="2919558"/>
                </a:cubicBezTo>
                <a:close/>
                <a:moveTo>
                  <a:pt x="853541" y="2888544"/>
                </a:moveTo>
                <a:cubicBezTo>
                  <a:pt x="890865" y="2973947"/>
                  <a:pt x="924048" y="3059351"/>
                  <a:pt x="957221" y="3149023"/>
                </a:cubicBezTo>
                <a:cubicBezTo>
                  <a:pt x="865986" y="3161839"/>
                  <a:pt x="770590" y="3174645"/>
                  <a:pt x="675203" y="3183182"/>
                </a:cubicBezTo>
                <a:cubicBezTo>
                  <a:pt x="650324" y="3093510"/>
                  <a:pt x="625434" y="3003838"/>
                  <a:pt x="600555" y="2914166"/>
                </a:cubicBezTo>
                <a:cubicBezTo>
                  <a:pt x="683496" y="2909897"/>
                  <a:pt x="770590" y="2901360"/>
                  <a:pt x="853541" y="2888544"/>
                </a:cubicBezTo>
                <a:close/>
                <a:moveTo>
                  <a:pt x="1138567" y="2857530"/>
                </a:moveTo>
                <a:cubicBezTo>
                  <a:pt x="1189499" y="2934396"/>
                  <a:pt x="1236181" y="3011252"/>
                  <a:pt x="1282863" y="3088118"/>
                </a:cubicBezTo>
                <a:cubicBezTo>
                  <a:pt x="1185249" y="3108338"/>
                  <a:pt x="1087636" y="3120480"/>
                  <a:pt x="990022" y="3136656"/>
                </a:cubicBezTo>
                <a:cubicBezTo>
                  <a:pt x="956078" y="3051712"/>
                  <a:pt x="917874" y="2970802"/>
                  <a:pt x="879681" y="2889892"/>
                </a:cubicBezTo>
                <a:cubicBezTo>
                  <a:pt x="964566" y="2881804"/>
                  <a:pt x="1049442" y="2869672"/>
                  <a:pt x="1138567" y="2857530"/>
                </a:cubicBezTo>
                <a:close/>
                <a:moveTo>
                  <a:pt x="2616466" y="2842018"/>
                </a:moveTo>
                <a:cubicBezTo>
                  <a:pt x="2692590" y="2883191"/>
                  <a:pt x="2768713" y="2916129"/>
                  <a:pt x="2849066" y="2944946"/>
                </a:cubicBezTo>
                <a:cubicBezTo>
                  <a:pt x="2794091" y="3068455"/>
                  <a:pt x="2734876" y="3187841"/>
                  <a:pt x="2675671" y="3307228"/>
                </a:cubicBezTo>
                <a:cubicBezTo>
                  <a:pt x="2608007" y="3270178"/>
                  <a:pt x="2544562" y="3233127"/>
                  <a:pt x="2476898" y="3187841"/>
                </a:cubicBezTo>
                <a:cubicBezTo>
                  <a:pt x="2527654" y="3072567"/>
                  <a:pt x="2574170" y="2957293"/>
                  <a:pt x="2616466" y="2842018"/>
                </a:cubicBezTo>
                <a:close/>
                <a:moveTo>
                  <a:pt x="1427237" y="2795502"/>
                </a:moveTo>
                <a:cubicBezTo>
                  <a:pt x="1494686" y="2873501"/>
                  <a:pt x="1553706" y="2947153"/>
                  <a:pt x="1608505" y="3025152"/>
                </a:cubicBezTo>
                <a:cubicBezTo>
                  <a:pt x="1515766" y="3046818"/>
                  <a:pt x="1418807" y="3068474"/>
                  <a:pt x="1321848" y="3090140"/>
                </a:cubicBezTo>
                <a:cubicBezTo>
                  <a:pt x="1275478" y="3003486"/>
                  <a:pt x="1224899" y="2921160"/>
                  <a:pt x="1174309" y="2843171"/>
                </a:cubicBezTo>
                <a:cubicBezTo>
                  <a:pt x="1258618" y="2830169"/>
                  <a:pt x="1342928" y="2812840"/>
                  <a:pt x="1427237" y="2795502"/>
                </a:cubicBezTo>
                <a:close/>
                <a:moveTo>
                  <a:pt x="1712937" y="2748986"/>
                </a:moveTo>
                <a:cubicBezTo>
                  <a:pt x="1793769" y="2809822"/>
                  <a:pt x="1866093" y="2874712"/>
                  <a:pt x="1934158" y="2939612"/>
                </a:cubicBezTo>
                <a:cubicBezTo>
                  <a:pt x="1836310" y="2963945"/>
                  <a:pt x="1738471" y="2988277"/>
                  <a:pt x="1640623" y="3012610"/>
                </a:cubicBezTo>
                <a:cubicBezTo>
                  <a:pt x="1585316" y="2939612"/>
                  <a:pt x="1521500" y="2870658"/>
                  <a:pt x="1453435" y="2801714"/>
                </a:cubicBezTo>
                <a:cubicBezTo>
                  <a:pt x="1542775" y="2785490"/>
                  <a:pt x="1627856" y="2765211"/>
                  <a:pt x="1712937" y="2748986"/>
                </a:cubicBezTo>
                <a:close/>
                <a:moveTo>
                  <a:pt x="2352256" y="2686948"/>
                </a:moveTo>
                <a:cubicBezTo>
                  <a:pt x="2429991" y="2737557"/>
                  <a:pt x="2507727" y="2779716"/>
                  <a:pt x="2585452" y="2821886"/>
                </a:cubicBezTo>
                <a:cubicBezTo>
                  <a:pt x="2542267" y="2935744"/>
                  <a:pt x="2494764" y="3053822"/>
                  <a:pt x="2447261" y="3167670"/>
                </a:cubicBezTo>
                <a:cubicBezTo>
                  <a:pt x="2378171" y="3121291"/>
                  <a:pt x="2313398" y="3070682"/>
                  <a:pt x="2244298" y="3011653"/>
                </a:cubicBezTo>
                <a:cubicBezTo>
                  <a:pt x="2283165" y="2906224"/>
                  <a:pt x="2322033" y="2796586"/>
                  <a:pt x="2352256" y="2686948"/>
                </a:cubicBezTo>
                <a:close/>
                <a:moveTo>
                  <a:pt x="234237" y="2655934"/>
                </a:moveTo>
                <a:cubicBezTo>
                  <a:pt x="246438" y="2739628"/>
                  <a:pt x="262712" y="2827503"/>
                  <a:pt x="274912" y="2915377"/>
                </a:cubicBezTo>
                <a:cubicBezTo>
                  <a:pt x="193563" y="2915377"/>
                  <a:pt x="112213" y="2919558"/>
                  <a:pt x="26800" y="2919558"/>
                </a:cubicBezTo>
                <a:cubicBezTo>
                  <a:pt x="26800" y="2831683"/>
                  <a:pt x="26800" y="2743809"/>
                  <a:pt x="26800" y="2660124"/>
                </a:cubicBezTo>
                <a:cubicBezTo>
                  <a:pt x="95949" y="2660124"/>
                  <a:pt x="165088" y="2655934"/>
                  <a:pt x="234237" y="2655934"/>
                </a:cubicBezTo>
                <a:close/>
                <a:moveTo>
                  <a:pt x="486550" y="2640432"/>
                </a:moveTo>
                <a:cubicBezTo>
                  <a:pt x="515601" y="2722817"/>
                  <a:pt x="540500" y="2805202"/>
                  <a:pt x="569550" y="2891699"/>
                </a:cubicBezTo>
                <a:cubicBezTo>
                  <a:pt x="482398" y="2895821"/>
                  <a:pt x="399408" y="2899943"/>
                  <a:pt x="316408" y="2904056"/>
                </a:cubicBezTo>
                <a:cubicBezTo>
                  <a:pt x="303963" y="2817558"/>
                  <a:pt x="287357" y="2735174"/>
                  <a:pt x="274912" y="2652789"/>
                </a:cubicBezTo>
                <a:cubicBezTo>
                  <a:pt x="345458" y="2648676"/>
                  <a:pt x="416004" y="2644554"/>
                  <a:pt x="486550" y="2640432"/>
                </a:cubicBezTo>
                <a:close/>
                <a:moveTo>
                  <a:pt x="715116" y="2624930"/>
                </a:moveTo>
                <a:cubicBezTo>
                  <a:pt x="759893" y="2703192"/>
                  <a:pt x="796534" y="2785577"/>
                  <a:pt x="833165" y="2867962"/>
                </a:cubicBezTo>
                <a:cubicBezTo>
                  <a:pt x="751756" y="2876197"/>
                  <a:pt x="670339" y="2884441"/>
                  <a:pt x="588921" y="2888554"/>
                </a:cubicBezTo>
                <a:cubicBezTo>
                  <a:pt x="564500" y="2806169"/>
                  <a:pt x="536006" y="2723794"/>
                  <a:pt x="507513" y="2641409"/>
                </a:cubicBezTo>
                <a:cubicBezTo>
                  <a:pt x="576710" y="2637286"/>
                  <a:pt x="645918" y="2633174"/>
                  <a:pt x="715116" y="2624930"/>
                </a:cubicBezTo>
                <a:close/>
                <a:moveTo>
                  <a:pt x="959800" y="2593916"/>
                </a:moveTo>
                <a:cubicBezTo>
                  <a:pt x="1020108" y="2672178"/>
                  <a:pt x="1076100" y="2746329"/>
                  <a:pt x="1127793" y="2824592"/>
                </a:cubicBezTo>
                <a:cubicBezTo>
                  <a:pt x="1041647" y="2836948"/>
                  <a:pt x="955492" y="2845183"/>
                  <a:pt x="869336" y="2857540"/>
                </a:cubicBezTo>
                <a:cubicBezTo>
                  <a:pt x="830576" y="2775155"/>
                  <a:pt x="787498" y="2696892"/>
                  <a:pt x="740113" y="2618629"/>
                </a:cubicBezTo>
                <a:cubicBezTo>
                  <a:pt x="813345" y="2610395"/>
                  <a:pt x="886567" y="2602160"/>
                  <a:pt x="959800" y="2593916"/>
                </a:cubicBezTo>
                <a:close/>
                <a:moveTo>
                  <a:pt x="3318594" y="2593906"/>
                </a:moveTo>
                <a:cubicBezTo>
                  <a:pt x="3410200" y="2610766"/>
                  <a:pt x="3501807" y="2623416"/>
                  <a:pt x="3593413" y="2631846"/>
                </a:cubicBezTo>
                <a:cubicBezTo>
                  <a:pt x="3530955" y="2766744"/>
                  <a:pt x="3460165" y="2897423"/>
                  <a:pt x="3385213" y="3028102"/>
                </a:cubicBezTo>
                <a:cubicBezTo>
                  <a:pt x="3301939" y="3015462"/>
                  <a:pt x="3222817" y="2998592"/>
                  <a:pt x="3143704" y="2977522"/>
                </a:cubicBezTo>
                <a:cubicBezTo>
                  <a:pt x="3210333" y="2851054"/>
                  <a:pt x="3268620" y="2720375"/>
                  <a:pt x="3318594" y="2593906"/>
                </a:cubicBezTo>
                <a:close/>
                <a:moveTo>
                  <a:pt x="1201758" y="2562902"/>
                </a:moveTo>
                <a:cubicBezTo>
                  <a:pt x="1277129" y="2635186"/>
                  <a:pt x="1344119" y="2707471"/>
                  <a:pt x="1406919" y="2779756"/>
                </a:cubicBezTo>
                <a:cubicBezTo>
                  <a:pt x="1323186" y="2796762"/>
                  <a:pt x="1239443" y="2813768"/>
                  <a:pt x="1155701" y="2826526"/>
                </a:cubicBezTo>
                <a:cubicBezTo>
                  <a:pt x="1101272" y="2745743"/>
                  <a:pt x="1046844" y="2669209"/>
                  <a:pt x="988225" y="2592665"/>
                </a:cubicBezTo>
                <a:cubicBezTo>
                  <a:pt x="1059406" y="2584167"/>
                  <a:pt x="1130587" y="2571410"/>
                  <a:pt x="1201758" y="2562902"/>
                </a:cubicBezTo>
                <a:close/>
                <a:moveTo>
                  <a:pt x="1444839" y="2531888"/>
                </a:moveTo>
                <a:cubicBezTo>
                  <a:pt x="1530692" y="2598057"/>
                  <a:pt x="1612461" y="2664217"/>
                  <a:pt x="1686045" y="2726245"/>
                </a:cubicBezTo>
                <a:cubicBezTo>
                  <a:pt x="1604286" y="2746925"/>
                  <a:pt x="1522516" y="2763462"/>
                  <a:pt x="1440746" y="2780000"/>
                </a:cubicBezTo>
                <a:cubicBezTo>
                  <a:pt x="1375339" y="2709708"/>
                  <a:pt x="1309931" y="2639406"/>
                  <a:pt x="1236337" y="2569104"/>
                </a:cubicBezTo>
                <a:cubicBezTo>
                  <a:pt x="1305838" y="2556699"/>
                  <a:pt x="1375339" y="2544293"/>
                  <a:pt x="1444839" y="2531888"/>
                </a:cubicBezTo>
                <a:close/>
                <a:moveTo>
                  <a:pt x="3025343" y="2531878"/>
                </a:moveTo>
                <a:cubicBezTo>
                  <a:pt x="3115064" y="2553094"/>
                  <a:pt x="3204785" y="2574301"/>
                  <a:pt x="3298775" y="2591278"/>
                </a:cubicBezTo>
                <a:cubicBezTo>
                  <a:pt x="3243233" y="2722797"/>
                  <a:pt x="3183422" y="2850067"/>
                  <a:pt x="3119333" y="2981586"/>
                </a:cubicBezTo>
                <a:cubicBezTo>
                  <a:pt x="3038159" y="2960379"/>
                  <a:pt x="2956985" y="2934923"/>
                  <a:pt x="2880080" y="2905218"/>
                </a:cubicBezTo>
                <a:cubicBezTo>
                  <a:pt x="2931354" y="2777948"/>
                  <a:pt x="2982617" y="2654918"/>
                  <a:pt x="3025343" y="2531878"/>
                </a:cubicBezTo>
                <a:close/>
                <a:moveTo>
                  <a:pt x="2121551" y="2516376"/>
                </a:moveTo>
                <a:cubicBezTo>
                  <a:pt x="2192097" y="2574897"/>
                  <a:pt x="2266794" y="2625066"/>
                  <a:pt x="2337340" y="2675226"/>
                </a:cubicBezTo>
                <a:cubicBezTo>
                  <a:pt x="2308289" y="2783907"/>
                  <a:pt x="2275097" y="2888417"/>
                  <a:pt x="2237743" y="2997098"/>
                </a:cubicBezTo>
                <a:cubicBezTo>
                  <a:pt x="2171349" y="2938577"/>
                  <a:pt x="2109096" y="2875875"/>
                  <a:pt x="2042702" y="2808992"/>
                </a:cubicBezTo>
                <a:cubicBezTo>
                  <a:pt x="2071752" y="2712843"/>
                  <a:pt x="2096651" y="2612524"/>
                  <a:pt x="2121551" y="2516376"/>
                </a:cubicBezTo>
                <a:close/>
                <a:moveTo>
                  <a:pt x="2744879" y="2438836"/>
                </a:moveTo>
                <a:cubicBezTo>
                  <a:pt x="2832685" y="2467984"/>
                  <a:pt x="2916320" y="2497132"/>
                  <a:pt x="3004136" y="2522119"/>
                </a:cubicBezTo>
                <a:cubicBezTo>
                  <a:pt x="2962319" y="2642874"/>
                  <a:pt x="2916320" y="2767790"/>
                  <a:pt x="2866141" y="2888544"/>
                </a:cubicBezTo>
                <a:cubicBezTo>
                  <a:pt x="2786687" y="2859396"/>
                  <a:pt x="2711423" y="2826086"/>
                  <a:pt x="2631968" y="2788615"/>
                </a:cubicBezTo>
                <a:cubicBezTo>
                  <a:pt x="2673786" y="2672022"/>
                  <a:pt x="2711423" y="2555429"/>
                  <a:pt x="2744879" y="2438836"/>
                </a:cubicBezTo>
                <a:close/>
                <a:moveTo>
                  <a:pt x="382958" y="2376808"/>
                </a:moveTo>
                <a:cubicBezTo>
                  <a:pt x="416981" y="2452502"/>
                  <a:pt x="446745" y="2532405"/>
                  <a:pt x="476508" y="2616509"/>
                </a:cubicBezTo>
                <a:cubicBezTo>
                  <a:pt x="404224" y="2620720"/>
                  <a:pt x="336188" y="2624920"/>
                  <a:pt x="263903" y="2624920"/>
                </a:cubicBezTo>
                <a:cubicBezTo>
                  <a:pt x="246897" y="2540816"/>
                  <a:pt x="229891" y="2460912"/>
                  <a:pt x="212884" y="2381018"/>
                </a:cubicBezTo>
                <a:cubicBezTo>
                  <a:pt x="268162" y="2381018"/>
                  <a:pt x="327690" y="2376808"/>
                  <a:pt x="382958" y="2376808"/>
                </a:cubicBezTo>
                <a:close/>
                <a:moveTo>
                  <a:pt x="26800" y="2376808"/>
                </a:moveTo>
                <a:cubicBezTo>
                  <a:pt x="78190" y="2376808"/>
                  <a:pt x="133527" y="2376808"/>
                  <a:pt x="184918" y="2376808"/>
                </a:cubicBezTo>
                <a:cubicBezTo>
                  <a:pt x="200723" y="2456712"/>
                  <a:pt x="216537" y="2536615"/>
                  <a:pt x="228396" y="2620720"/>
                </a:cubicBezTo>
                <a:cubicBezTo>
                  <a:pt x="161201" y="2624920"/>
                  <a:pt x="97951" y="2624920"/>
                  <a:pt x="30756" y="2624920"/>
                </a:cubicBezTo>
                <a:cubicBezTo>
                  <a:pt x="26800" y="2540816"/>
                  <a:pt x="26800" y="2456712"/>
                  <a:pt x="26800" y="2376808"/>
                </a:cubicBezTo>
                <a:close/>
                <a:moveTo>
                  <a:pt x="573145" y="2361306"/>
                </a:moveTo>
                <a:cubicBezTo>
                  <a:pt x="619876" y="2435739"/>
                  <a:pt x="666617" y="2514315"/>
                  <a:pt x="709099" y="2592880"/>
                </a:cubicBezTo>
                <a:cubicBezTo>
                  <a:pt x="641122" y="2597012"/>
                  <a:pt x="568896" y="2605286"/>
                  <a:pt x="496670" y="2609418"/>
                </a:cubicBezTo>
                <a:cubicBezTo>
                  <a:pt x="466935" y="2526720"/>
                  <a:pt x="432942" y="2448145"/>
                  <a:pt x="398959" y="2369579"/>
                </a:cubicBezTo>
                <a:cubicBezTo>
                  <a:pt x="458437" y="2369579"/>
                  <a:pt x="513666" y="2365447"/>
                  <a:pt x="573145" y="2361306"/>
                </a:cubicBezTo>
                <a:close/>
                <a:moveTo>
                  <a:pt x="754882" y="2345804"/>
                </a:moveTo>
                <a:cubicBezTo>
                  <a:pt x="822820" y="2418528"/>
                  <a:pt x="886509" y="2495530"/>
                  <a:pt x="941709" y="2572533"/>
                </a:cubicBezTo>
                <a:cubicBezTo>
                  <a:pt x="873771" y="2581080"/>
                  <a:pt x="801594" y="2589637"/>
                  <a:pt x="729407" y="2593916"/>
                </a:cubicBezTo>
                <a:cubicBezTo>
                  <a:pt x="682695" y="2516913"/>
                  <a:pt x="635994" y="2435642"/>
                  <a:pt x="585043" y="2358639"/>
                </a:cubicBezTo>
                <a:cubicBezTo>
                  <a:pt x="640243" y="2354360"/>
                  <a:pt x="699682" y="2350082"/>
                  <a:pt x="754882" y="2345804"/>
                </a:cubicBezTo>
                <a:close/>
                <a:moveTo>
                  <a:pt x="956400" y="2330292"/>
                </a:moveTo>
                <a:cubicBezTo>
                  <a:pt x="1041286" y="2399939"/>
                  <a:pt x="1117673" y="2473943"/>
                  <a:pt x="1189821" y="2547937"/>
                </a:cubicBezTo>
                <a:cubicBezTo>
                  <a:pt x="1121922" y="2556640"/>
                  <a:pt x="1049765" y="2569700"/>
                  <a:pt x="977617" y="2578404"/>
                </a:cubicBezTo>
                <a:cubicBezTo>
                  <a:pt x="918207" y="2500053"/>
                  <a:pt x="854547" y="2421702"/>
                  <a:pt x="786639" y="2343352"/>
                </a:cubicBezTo>
                <a:cubicBezTo>
                  <a:pt x="841809" y="2338995"/>
                  <a:pt x="901229" y="2334648"/>
                  <a:pt x="956400" y="2330292"/>
                </a:cubicBezTo>
                <a:close/>
                <a:moveTo>
                  <a:pt x="1142426" y="2314789"/>
                </a:moveTo>
                <a:cubicBezTo>
                  <a:pt x="1240000" y="2382464"/>
                  <a:pt x="1333335" y="2445898"/>
                  <a:pt x="1422431" y="2513572"/>
                </a:cubicBezTo>
                <a:cubicBezTo>
                  <a:pt x="1354552" y="2526251"/>
                  <a:pt x="1282433" y="2538940"/>
                  <a:pt x="1210305" y="2547400"/>
                </a:cubicBezTo>
                <a:cubicBezTo>
                  <a:pt x="1133937" y="2475506"/>
                  <a:pt x="1053330" y="2407832"/>
                  <a:pt x="972723" y="2335938"/>
                </a:cubicBezTo>
                <a:cubicBezTo>
                  <a:pt x="1027874" y="2331708"/>
                  <a:pt x="1087274" y="2323249"/>
                  <a:pt x="1142426" y="2314789"/>
                </a:cubicBezTo>
                <a:close/>
                <a:moveTo>
                  <a:pt x="2456805" y="2314780"/>
                </a:moveTo>
                <a:cubicBezTo>
                  <a:pt x="2536826" y="2352260"/>
                  <a:pt x="2621057" y="2389731"/>
                  <a:pt x="2709508" y="2418879"/>
                </a:cubicBezTo>
                <a:cubicBezTo>
                  <a:pt x="2675818" y="2535473"/>
                  <a:pt x="2637907" y="2652066"/>
                  <a:pt x="2595787" y="2764488"/>
                </a:cubicBezTo>
                <a:cubicBezTo>
                  <a:pt x="2519976" y="2727017"/>
                  <a:pt x="2444165" y="2681214"/>
                  <a:pt x="2368354" y="2635411"/>
                </a:cubicBezTo>
                <a:cubicBezTo>
                  <a:pt x="2402054" y="2531311"/>
                  <a:pt x="2431535" y="2423041"/>
                  <a:pt x="2456805" y="2314780"/>
                </a:cubicBezTo>
                <a:close/>
                <a:moveTo>
                  <a:pt x="1875031" y="2314780"/>
                </a:moveTo>
                <a:cubicBezTo>
                  <a:pt x="1949181" y="2380656"/>
                  <a:pt x="2019199" y="2438289"/>
                  <a:pt x="2089228" y="2495921"/>
                </a:cubicBezTo>
                <a:cubicBezTo>
                  <a:pt x="2068636" y="2590614"/>
                  <a:pt x="2043923" y="2685307"/>
                  <a:pt x="2015087" y="2779990"/>
                </a:cubicBezTo>
                <a:cubicBezTo>
                  <a:pt x="1953293" y="2714123"/>
                  <a:pt x="1887387" y="2644134"/>
                  <a:pt x="1825604" y="2565910"/>
                </a:cubicBezTo>
                <a:cubicBezTo>
                  <a:pt x="1842083" y="2483574"/>
                  <a:pt x="1862674" y="2401238"/>
                  <a:pt x="1875031" y="2314780"/>
                </a:cubicBezTo>
                <a:close/>
                <a:moveTo>
                  <a:pt x="2183969" y="2175222"/>
                </a:moveTo>
                <a:cubicBezTo>
                  <a:pt x="2264694" y="2221454"/>
                  <a:pt x="2349658" y="2263487"/>
                  <a:pt x="2430382" y="2305510"/>
                </a:cubicBezTo>
                <a:cubicBezTo>
                  <a:pt x="2404897" y="2410586"/>
                  <a:pt x="2379402" y="2519863"/>
                  <a:pt x="2345408" y="2624930"/>
                </a:cubicBezTo>
                <a:cubicBezTo>
                  <a:pt x="2268943" y="2578697"/>
                  <a:pt x="2196717" y="2524063"/>
                  <a:pt x="2120242" y="2469430"/>
                </a:cubicBezTo>
                <a:cubicBezTo>
                  <a:pt x="2145737" y="2372764"/>
                  <a:pt x="2166973" y="2271888"/>
                  <a:pt x="2183969" y="2175222"/>
                </a:cubicBezTo>
                <a:close/>
                <a:moveTo>
                  <a:pt x="3481752" y="2159710"/>
                </a:moveTo>
                <a:cubicBezTo>
                  <a:pt x="3580997" y="2172613"/>
                  <a:pt x="3680242" y="2185507"/>
                  <a:pt x="3779487" y="2189805"/>
                </a:cubicBezTo>
                <a:cubicBezTo>
                  <a:pt x="3733997" y="2327371"/>
                  <a:pt x="3680242" y="2460638"/>
                  <a:pt x="3622346" y="2593906"/>
                </a:cubicBezTo>
                <a:cubicBezTo>
                  <a:pt x="3527243" y="2585310"/>
                  <a:pt x="3436262" y="2572416"/>
                  <a:pt x="3345291" y="2555214"/>
                </a:cubicBezTo>
                <a:cubicBezTo>
                  <a:pt x="3399045" y="2421947"/>
                  <a:pt x="3444536" y="2292977"/>
                  <a:pt x="3481752" y="2159710"/>
                </a:cubicBezTo>
                <a:close/>
                <a:moveTo>
                  <a:pt x="3159861" y="2113193"/>
                </a:moveTo>
                <a:cubicBezTo>
                  <a:pt x="3256459" y="2130053"/>
                  <a:pt x="3357247" y="2146923"/>
                  <a:pt x="3453845" y="2159563"/>
                </a:cubicBezTo>
                <a:cubicBezTo>
                  <a:pt x="3416052" y="2290242"/>
                  <a:pt x="3369848" y="2416711"/>
                  <a:pt x="3319454" y="2547390"/>
                </a:cubicBezTo>
                <a:cubicBezTo>
                  <a:pt x="3231257" y="2530530"/>
                  <a:pt x="3138859" y="2509450"/>
                  <a:pt x="3050662" y="2484160"/>
                </a:cubicBezTo>
                <a:cubicBezTo>
                  <a:pt x="3092666" y="2361911"/>
                  <a:pt x="3130459" y="2235442"/>
                  <a:pt x="3159861" y="2113193"/>
                </a:cubicBezTo>
                <a:close/>
                <a:moveTo>
                  <a:pt x="265545" y="2113193"/>
                </a:moveTo>
                <a:cubicBezTo>
                  <a:pt x="302410" y="2187959"/>
                  <a:pt x="335182" y="2262735"/>
                  <a:pt x="367954" y="2341652"/>
                </a:cubicBezTo>
                <a:cubicBezTo>
                  <a:pt x="314698" y="2341652"/>
                  <a:pt x="261452" y="2341652"/>
                  <a:pt x="208205" y="2345804"/>
                </a:cubicBezTo>
                <a:cubicBezTo>
                  <a:pt x="187721" y="2266886"/>
                  <a:pt x="171340" y="2192120"/>
                  <a:pt x="150856" y="2117345"/>
                </a:cubicBezTo>
                <a:cubicBezTo>
                  <a:pt x="191814" y="2117345"/>
                  <a:pt x="228679" y="2117345"/>
                  <a:pt x="265545" y="2113193"/>
                </a:cubicBezTo>
                <a:close/>
                <a:moveTo>
                  <a:pt x="11288" y="2113193"/>
                </a:moveTo>
                <a:cubicBezTo>
                  <a:pt x="49667" y="2113193"/>
                  <a:pt x="88047" y="2113193"/>
                  <a:pt x="130694" y="2113193"/>
                </a:cubicBezTo>
                <a:cubicBezTo>
                  <a:pt x="147750" y="2189327"/>
                  <a:pt x="164815" y="2265450"/>
                  <a:pt x="181870" y="2345804"/>
                </a:cubicBezTo>
                <a:cubicBezTo>
                  <a:pt x="126426" y="2345804"/>
                  <a:pt x="70991" y="2345804"/>
                  <a:pt x="15547" y="2345804"/>
                </a:cubicBezTo>
                <a:cubicBezTo>
                  <a:pt x="15547" y="2265450"/>
                  <a:pt x="11288" y="2189327"/>
                  <a:pt x="11288" y="2113193"/>
                </a:cubicBezTo>
                <a:close/>
                <a:moveTo>
                  <a:pt x="654309" y="2097691"/>
                </a:moveTo>
                <a:cubicBezTo>
                  <a:pt x="745290" y="2163236"/>
                  <a:pt x="827987" y="2232864"/>
                  <a:pt x="910695" y="2302501"/>
                </a:cubicBezTo>
                <a:cubicBezTo>
                  <a:pt x="856940" y="2306604"/>
                  <a:pt x="803176" y="2310697"/>
                  <a:pt x="749422" y="2314789"/>
                </a:cubicBezTo>
                <a:cubicBezTo>
                  <a:pt x="683262" y="2245152"/>
                  <a:pt x="612960" y="2175524"/>
                  <a:pt x="538527" y="2105887"/>
                </a:cubicBezTo>
                <a:cubicBezTo>
                  <a:pt x="579875" y="2101794"/>
                  <a:pt x="617092" y="2101794"/>
                  <a:pt x="654309" y="2097691"/>
                </a:cubicBezTo>
                <a:close/>
                <a:moveTo>
                  <a:pt x="527244" y="2097691"/>
                </a:moveTo>
                <a:cubicBezTo>
                  <a:pt x="595719" y="2170924"/>
                  <a:pt x="660160" y="2244156"/>
                  <a:pt x="724611" y="2317378"/>
                </a:cubicBezTo>
                <a:cubicBezTo>
                  <a:pt x="672243" y="2321686"/>
                  <a:pt x="619886" y="2325994"/>
                  <a:pt x="567528" y="2330301"/>
                </a:cubicBezTo>
                <a:cubicBezTo>
                  <a:pt x="519195" y="2252771"/>
                  <a:pt x="466828" y="2175231"/>
                  <a:pt x="414470" y="2101999"/>
                </a:cubicBezTo>
                <a:cubicBezTo>
                  <a:pt x="450720" y="2101999"/>
                  <a:pt x="490994" y="2097691"/>
                  <a:pt x="527244" y="2097691"/>
                </a:cubicBezTo>
                <a:close/>
                <a:moveTo>
                  <a:pt x="386113" y="2097691"/>
                </a:moveTo>
                <a:cubicBezTo>
                  <a:pt x="439663" y="2173825"/>
                  <a:pt x="489099" y="2245719"/>
                  <a:pt x="538527" y="2321842"/>
                </a:cubicBezTo>
                <a:cubicBezTo>
                  <a:pt x="484977" y="2326072"/>
                  <a:pt x="431428" y="2330301"/>
                  <a:pt x="377879" y="2330301"/>
                </a:cubicBezTo>
                <a:cubicBezTo>
                  <a:pt x="344931" y="2254178"/>
                  <a:pt x="311973" y="2178054"/>
                  <a:pt x="274902" y="2101921"/>
                </a:cubicBezTo>
                <a:cubicBezTo>
                  <a:pt x="311973" y="2101921"/>
                  <a:pt x="349043" y="2101921"/>
                  <a:pt x="386113" y="2097691"/>
                </a:cubicBezTo>
                <a:close/>
                <a:moveTo>
                  <a:pt x="1642147" y="2082179"/>
                </a:moveTo>
                <a:cubicBezTo>
                  <a:pt x="1713641" y="2157619"/>
                  <a:pt x="1785124" y="2228868"/>
                  <a:pt x="1856618" y="2295927"/>
                </a:cubicBezTo>
                <a:cubicBezTo>
                  <a:pt x="1839797" y="2379748"/>
                  <a:pt x="1822975" y="2463569"/>
                  <a:pt x="1801955" y="2547390"/>
                </a:cubicBezTo>
                <a:cubicBezTo>
                  <a:pt x="1738872" y="2471950"/>
                  <a:pt x="1671588" y="2388129"/>
                  <a:pt x="1608505" y="2300118"/>
                </a:cubicBezTo>
                <a:cubicBezTo>
                  <a:pt x="1621126" y="2228868"/>
                  <a:pt x="1633737" y="2153429"/>
                  <a:pt x="1642147" y="2082179"/>
                </a:cubicBezTo>
                <a:close/>
                <a:moveTo>
                  <a:pt x="788915" y="2082179"/>
                </a:moveTo>
                <a:cubicBezTo>
                  <a:pt x="895642" y="2146034"/>
                  <a:pt x="998267" y="2214148"/>
                  <a:pt x="1096779" y="2282252"/>
                </a:cubicBezTo>
                <a:cubicBezTo>
                  <a:pt x="1043415" y="2286511"/>
                  <a:pt x="990052" y="2295019"/>
                  <a:pt x="936688" y="2299278"/>
                </a:cubicBezTo>
                <a:cubicBezTo>
                  <a:pt x="854596" y="2226915"/>
                  <a:pt x="768392" y="2158801"/>
                  <a:pt x="678085" y="2090697"/>
                </a:cubicBezTo>
                <a:cubicBezTo>
                  <a:pt x="715028" y="2086438"/>
                  <a:pt x="751971" y="2086438"/>
                  <a:pt x="788915" y="2082179"/>
                </a:cubicBezTo>
                <a:close/>
                <a:moveTo>
                  <a:pt x="2844837" y="2051165"/>
                </a:moveTo>
                <a:cubicBezTo>
                  <a:pt x="2937879" y="2072245"/>
                  <a:pt x="3030921" y="2093325"/>
                  <a:pt x="3128193" y="2114405"/>
                </a:cubicBezTo>
                <a:cubicBezTo>
                  <a:pt x="3098585" y="2236654"/>
                  <a:pt x="3060528" y="2358903"/>
                  <a:pt x="3018232" y="2485362"/>
                </a:cubicBezTo>
                <a:cubicBezTo>
                  <a:pt x="2929420" y="2460072"/>
                  <a:pt x="2840607" y="2430562"/>
                  <a:pt x="2756024" y="2401052"/>
                </a:cubicBezTo>
                <a:cubicBezTo>
                  <a:pt x="2785632" y="2283023"/>
                  <a:pt x="2815229" y="2169204"/>
                  <a:pt x="2844837" y="2051165"/>
                </a:cubicBezTo>
                <a:close/>
                <a:moveTo>
                  <a:pt x="1933464" y="2020151"/>
                </a:moveTo>
                <a:cubicBezTo>
                  <a:pt x="2008445" y="2070252"/>
                  <a:pt x="2087606" y="2120354"/>
                  <a:pt x="2166758" y="2166274"/>
                </a:cubicBezTo>
                <a:cubicBezTo>
                  <a:pt x="2145932" y="2262305"/>
                  <a:pt x="2129268" y="2358326"/>
                  <a:pt x="2104270" y="2454348"/>
                </a:cubicBezTo>
                <a:cubicBezTo>
                  <a:pt x="2033442" y="2400076"/>
                  <a:pt x="1958451" y="2337452"/>
                  <a:pt x="1887631" y="2274828"/>
                </a:cubicBezTo>
                <a:cubicBezTo>
                  <a:pt x="1904296" y="2191329"/>
                  <a:pt x="1916799" y="2103650"/>
                  <a:pt x="1933464" y="2020151"/>
                </a:cubicBezTo>
                <a:close/>
                <a:moveTo>
                  <a:pt x="2528787" y="1958123"/>
                </a:moveTo>
                <a:cubicBezTo>
                  <a:pt x="2617238" y="1986861"/>
                  <a:pt x="2709889" y="2011487"/>
                  <a:pt x="2802550" y="2036122"/>
                </a:cubicBezTo>
                <a:cubicBezTo>
                  <a:pt x="2777280" y="2151055"/>
                  <a:pt x="2747799" y="2261885"/>
                  <a:pt x="2718319" y="2376818"/>
                </a:cubicBezTo>
                <a:cubicBezTo>
                  <a:pt x="2629868" y="2343977"/>
                  <a:pt x="2545637" y="2311146"/>
                  <a:pt x="2461396" y="2274203"/>
                </a:cubicBezTo>
                <a:cubicBezTo>
                  <a:pt x="2486666" y="2167475"/>
                  <a:pt x="2507727" y="2064851"/>
                  <a:pt x="2528787" y="1958123"/>
                </a:cubicBezTo>
                <a:close/>
                <a:moveTo>
                  <a:pt x="150846" y="1880593"/>
                </a:moveTo>
                <a:lnTo>
                  <a:pt x="212874" y="1880593"/>
                </a:lnTo>
                <a:lnTo>
                  <a:pt x="214281" y="1880593"/>
                </a:lnTo>
                <a:lnTo>
                  <a:pt x="276924" y="1880593"/>
                </a:lnTo>
                <a:cubicBezTo>
                  <a:pt x="358059" y="1945102"/>
                  <a:pt x="434915" y="2009621"/>
                  <a:pt x="507513" y="2078155"/>
                </a:cubicBezTo>
                <a:cubicBezTo>
                  <a:pt x="469084" y="2082189"/>
                  <a:pt x="430647" y="2082189"/>
                  <a:pt x="392218" y="2082189"/>
                </a:cubicBezTo>
                <a:lnTo>
                  <a:pt x="237754" y="1908569"/>
                </a:lnTo>
                <a:lnTo>
                  <a:pt x="383456" y="2082189"/>
                </a:lnTo>
                <a:cubicBezTo>
                  <a:pt x="345390" y="2082189"/>
                  <a:pt x="307333" y="2082189"/>
                  <a:pt x="269266" y="2082189"/>
                </a:cubicBezTo>
                <a:cubicBezTo>
                  <a:pt x="231200" y="2014994"/>
                  <a:pt x="193143" y="1947798"/>
                  <a:pt x="150846" y="1880593"/>
                </a:cubicBezTo>
                <a:close/>
                <a:moveTo>
                  <a:pt x="73316" y="1880583"/>
                </a:moveTo>
                <a:cubicBezTo>
                  <a:pt x="95470" y="1880583"/>
                  <a:pt x="117625" y="1880583"/>
                  <a:pt x="139769" y="1880583"/>
                </a:cubicBezTo>
                <a:cubicBezTo>
                  <a:pt x="179653" y="1951559"/>
                  <a:pt x="219527" y="2022535"/>
                  <a:pt x="259400" y="2093511"/>
                </a:cubicBezTo>
                <a:cubicBezTo>
                  <a:pt x="219527" y="2097682"/>
                  <a:pt x="179653" y="2097682"/>
                  <a:pt x="139769" y="2097682"/>
                </a:cubicBezTo>
                <a:cubicBezTo>
                  <a:pt x="117625" y="2022535"/>
                  <a:pt x="95470" y="1951559"/>
                  <a:pt x="73316" y="1880583"/>
                </a:cubicBezTo>
                <a:close/>
                <a:moveTo>
                  <a:pt x="11288" y="1880583"/>
                </a:moveTo>
                <a:cubicBezTo>
                  <a:pt x="33442" y="1880583"/>
                  <a:pt x="55597" y="1880583"/>
                  <a:pt x="73316" y="1880583"/>
                </a:cubicBezTo>
                <a:cubicBezTo>
                  <a:pt x="95470" y="1951559"/>
                  <a:pt x="113190" y="2022535"/>
                  <a:pt x="135344" y="2097682"/>
                </a:cubicBezTo>
                <a:cubicBezTo>
                  <a:pt x="95470" y="2097682"/>
                  <a:pt x="55597" y="2097682"/>
                  <a:pt x="15713" y="2097682"/>
                </a:cubicBezTo>
                <a:cubicBezTo>
                  <a:pt x="15713" y="2022535"/>
                  <a:pt x="11288" y="1951559"/>
                  <a:pt x="11288" y="1880583"/>
                </a:cubicBezTo>
                <a:close/>
                <a:moveTo>
                  <a:pt x="0" y="1880583"/>
                </a:moveTo>
                <a:lnTo>
                  <a:pt x="11288" y="1880583"/>
                </a:lnTo>
                <a:cubicBezTo>
                  <a:pt x="11288" y="1951559"/>
                  <a:pt x="11288" y="2022535"/>
                  <a:pt x="6697" y="2097682"/>
                </a:cubicBezTo>
                <a:lnTo>
                  <a:pt x="0" y="2097682"/>
                </a:lnTo>
                <a:close/>
                <a:moveTo>
                  <a:pt x="352442" y="1865081"/>
                </a:moveTo>
                <a:cubicBezTo>
                  <a:pt x="373444" y="1865081"/>
                  <a:pt x="394436" y="1865081"/>
                  <a:pt x="415437" y="1865081"/>
                </a:cubicBezTo>
                <a:cubicBezTo>
                  <a:pt x="533037" y="1928086"/>
                  <a:pt x="646426" y="1995282"/>
                  <a:pt x="755625" y="2058277"/>
                </a:cubicBezTo>
                <a:cubicBezTo>
                  <a:pt x="717822" y="2062477"/>
                  <a:pt x="684229" y="2066677"/>
                  <a:pt x="646426" y="2066677"/>
                </a:cubicBezTo>
                <a:cubicBezTo>
                  <a:pt x="549828" y="1999482"/>
                  <a:pt x="453240" y="1932287"/>
                  <a:pt x="352442" y="1865081"/>
                </a:cubicBezTo>
                <a:close/>
                <a:moveTo>
                  <a:pt x="348662" y="1865081"/>
                </a:moveTo>
                <a:cubicBezTo>
                  <a:pt x="448513" y="1934553"/>
                  <a:pt x="540041" y="2004024"/>
                  <a:pt x="631569" y="2077842"/>
                </a:cubicBezTo>
                <a:cubicBezTo>
                  <a:pt x="594127" y="2077842"/>
                  <a:pt x="556676" y="2082179"/>
                  <a:pt x="519234" y="2082179"/>
                </a:cubicBezTo>
                <a:cubicBezTo>
                  <a:pt x="448513" y="2008371"/>
                  <a:pt x="369459" y="1938900"/>
                  <a:pt x="290414" y="1869428"/>
                </a:cubicBezTo>
                <a:cubicBezTo>
                  <a:pt x="311211" y="1865081"/>
                  <a:pt x="327856" y="1865081"/>
                  <a:pt x="348662" y="1865081"/>
                </a:cubicBezTo>
                <a:close/>
                <a:moveTo>
                  <a:pt x="2248068" y="1849569"/>
                </a:moveTo>
                <a:cubicBezTo>
                  <a:pt x="2331889" y="1883065"/>
                  <a:pt x="2419901" y="1916560"/>
                  <a:pt x="2507912" y="1945874"/>
                </a:cubicBezTo>
                <a:cubicBezTo>
                  <a:pt x="2491150" y="2054731"/>
                  <a:pt x="2466007" y="2159407"/>
                  <a:pt x="2445044" y="2268264"/>
                </a:cubicBezTo>
                <a:cubicBezTo>
                  <a:pt x="2361223" y="2230588"/>
                  <a:pt x="2277402" y="2188711"/>
                  <a:pt x="2197772" y="2142654"/>
                </a:cubicBezTo>
                <a:cubicBezTo>
                  <a:pt x="2214534" y="2046359"/>
                  <a:pt x="2231306" y="1950055"/>
                  <a:pt x="2248068" y="1849569"/>
                </a:cubicBezTo>
                <a:close/>
                <a:moveTo>
                  <a:pt x="1683506" y="1834067"/>
                </a:moveTo>
                <a:cubicBezTo>
                  <a:pt x="1756718" y="1892110"/>
                  <a:pt x="1829930" y="1946001"/>
                  <a:pt x="1903144" y="1999892"/>
                </a:cubicBezTo>
                <a:cubicBezTo>
                  <a:pt x="1890943" y="2082795"/>
                  <a:pt x="1878743" y="2169859"/>
                  <a:pt x="1862468" y="2252761"/>
                </a:cubicBezTo>
                <a:cubicBezTo>
                  <a:pt x="1793329" y="2186435"/>
                  <a:pt x="1724180" y="2120109"/>
                  <a:pt x="1655031" y="2045490"/>
                </a:cubicBezTo>
                <a:cubicBezTo>
                  <a:pt x="1667231" y="1975013"/>
                  <a:pt x="1675369" y="1904545"/>
                  <a:pt x="1683506" y="1834067"/>
                </a:cubicBezTo>
                <a:close/>
                <a:moveTo>
                  <a:pt x="1427022" y="1818555"/>
                </a:moveTo>
                <a:cubicBezTo>
                  <a:pt x="1491346" y="1901839"/>
                  <a:pt x="1559694" y="1980952"/>
                  <a:pt x="1624017" y="2055903"/>
                </a:cubicBezTo>
                <a:cubicBezTo>
                  <a:pt x="1615978" y="2126693"/>
                  <a:pt x="1603914" y="2197483"/>
                  <a:pt x="1595875" y="2268264"/>
                </a:cubicBezTo>
                <a:cubicBezTo>
                  <a:pt x="1531552" y="2180819"/>
                  <a:pt x="1471243" y="2089213"/>
                  <a:pt x="1406919" y="1989284"/>
                </a:cubicBezTo>
                <a:cubicBezTo>
                  <a:pt x="1414958" y="1930987"/>
                  <a:pt x="1418983" y="1876852"/>
                  <a:pt x="1427022" y="1818555"/>
                </a:cubicBezTo>
                <a:close/>
                <a:moveTo>
                  <a:pt x="3595708" y="1725513"/>
                </a:moveTo>
                <a:cubicBezTo>
                  <a:pt x="3699349" y="1738202"/>
                  <a:pt x="3807131" y="1742432"/>
                  <a:pt x="3919055" y="1746661"/>
                </a:cubicBezTo>
                <a:cubicBezTo>
                  <a:pt x="3885892" y="1882000"/>
                  <a:pt x="3848587" y="2013109"/>
                  <a:pt x="3802980" y="2144207"/>
                </a:cubicBezTo>
                <a:cubicBezTo>
                  <a:pt x="3699349" y="2135748"/>
                  <a:pt x="3599850" y="2127289"/>
                  <a:pt x="3500361" y="2114610"/>
                </a:cubicBezTo>
                <a:cubicBezTo>
                  <a:pt x="3537675" y="1987731"/>
                  <a:pt x="3570838" y="1856622"/>
                  <a:pt x="3595708" y="1725513"/>
                </a:cubicBezTo>
                <a:close/>
                <a:moveTo>
                  <a:pt x="1968825" y="1725513"/>
                </a:moveTo>
                <a:cubicBezTo>
                  <a:pt x="2055479" y="1767517"/>
                  <a:pt x="2142142" y="1805310"/>
                  <a:pt x="2228796" y="1838912"/>
                </a:cubicBezTo>
                <a:cubicBezTo>
                  <a:pt x="2215794" y="1935510"/>
                  <a:pt x="2198465" y="2032098"/>
                  <a:pt x="2181137" y="2128696"/>
                </a:cubicBezTo>
                <a:cubicBezTo>
                  <a:pt x="2094473" y="2082502"/>
                  <a:pt x="2012147" y="2036298"/>
                  <a:pt x="1934158" y="1985904"/>
                </a:cubicBezTo>
                <a:cubicBezTo>
                  <a:pt x="1947159" y="1897707"/>
                  <a:pt x="1960161" y="1813710"/>
                  <a:pt x="1968825" y="1725513"/>
                </a:cubicBezTo>
                <a:close/>
                <a:moveTo>
                  <a:pt x="3253079" y="1694499"/>
                </a:moveTo>
                <a:cubicBezTo>
                  <a:pt x="3356182" y="1707188"/>
                  <a:pt x="3459295" y="1719877"/>
                  <a:pt x="3562399" y="1728336"/>
                </a:cubicBezTo>
                <a:cubicBezTo>
                  <a:pt x="3537656" y="1855215"/>
                  <a:pt x="3504659" y="1986314"/>
                  <a:pt x="3467540" y="2113193"/>
                </a:cubicBezTo>
                <a:cubicBezTo>
                  <a:pt x="3368559" y="2100505"/>
                  <a:pt x="3273700" y="2087816"/>
                  <a:pt x="3174718" y="2070907"/>
                </a:cubicBezTo>
                <a:cubicBezTo>
                  <a:pt x="3207715" y="1944028"/>
                  <a:pt x="3232458" y="1821378"/>
                  <a:pt x="3253079" y="1694499"/>
                </a:cubicBezTo>
                <a:close/>
                <a:moveTo>
                  <a:pt x="2926069" y="1647983"/>
                </a:moveTo>
                <a:cubicBezTo>
                  <a:pt x="3020361" y="1660936"/>
                  <a:pt x="3118757" y="1678196"/>
                  <a:pt x="3221244" y="1691149"/>
                </a:cubicBezTo>
                <a:cubicBezTo>
                  <a:pt x="3200751" y="1816328"/>
                  <a:pt x="3172052" y="1941508"/>
                  <a:pt x="3143353" y="2066677"/>
                </a:cubicBezTo>
                <a:cubicBezTo>
                  <a:pt x="3049060" y="2049417"/>
                  <a:pt x="2954768" y="2027829"/>
                  <a:pt x="2864578" y="2006251"/>
                </a:cubicBezTo>
                <a:cubicBezTo>
                  <a:pt x="2889175" y="1885389"/>
                  <a:pt x="2909678" y="1764528"/>
                  <a:pt x="2926069" y="1647983"/>
                </a:cubicBezTo>
                <a:close/>
                <a:moveTo>
                  <a:pt x="11288" y="1647983"/>
                </a:moveTo>
                <a:lnTo>
                  <a:pt x="0" y="1655005"/>
                </a:lnTo>
                <a:lnTo>
                  <a:pt x="0" y="1653916"/>
                </a:lnTo>
                <a:close/>
                <a:moveTo>
                  <a:pt x="11288" y="1647983"/>
                </a:moveTo>
                <a:lnTo>
                  <a:pt x="0" y="1656884"/>
                </a:lnTo>
                <a:lnTo>
                  <a:pt x="0" y="1655175"/>
                </a:lnTo>
                <a:close/>
                <a:moveTo>
                  <a:pt x="11288" y="1647983"/>
                </a:moveTo>
                <a:lnTo>
                  <a:pt x="0" y="1659747"/>
                </a:lnTo>
                <a:lnTo>
                  <a:pt x="0" y="1656928"/>
                </a:lnTo>
                <a:close/>
                <a:moveTo>
                  <a:pt x="11288" y="1647983"/>
                </a:moveTo>
                <a:lnTo>
                  <a:pt x="0" y="1666675"/>
                </a:lnTo>
                <a:lnTo>
                  <a:pt x="0" y="1660884"/>
                </a:lnTo>
                <a:close/>
                <a:moveTo>
                  <a:pt x="11288" y="1647983"/>
                </a:moveTo>
                <a:lnTo>
                  <a:pt x="0" y="1683787"/>
                </a:lnTo>
                <a:lnTo>
                  <a:pt x="0" y="1667737"/>
                </a:lnTo>
                <a:close/>
                <a:moveTo>
                  <a:pt x="11288" y="1647983"/>
                </a:moveTo>
                <a:cubicBezTo>
                  <a:pt x="11288" y="1718871"/>
                  <a:pt x="6853" y="1789769"/>
                  <a:pt x="6853" y="1865081"/>
                </a:cubicBezTo>
                <a:lnTo>
                  <a:pt x="0" y="1865081"/>
                </a:lnTo>
                <a:lnTo>
                  <a:pt x="0" y="1687491"/>
                </a:lnTo>
                <a:close/>
                <a:moveTo>
                  <a:pt x="11288" y="1647983"/>
                </a:moveTo>
                <a:cubicBezTo>
                  <a:pt x="33442" y="1718871"/>
                  <a:pt x="55597" y="1789769"/>
                  <a:pt x="73316" y="1865081"/>
                </a:cubicBezTo>
                <a:cubicBezTo>
                  <a:pt x="55597" y="1865081"/>
                  <a:pt x="33442" y="1865081"/>
                  <a:pt x="15713" y="1865081"/>
                </a:cubicBezTo>
                <a:cubicBezTo>
                  <a:pt x="15713" y="1789769"/>
                  <a:pt x="11288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54063" y="1718871"/>
                  <a:pt x="96838" y="1789769"/>
                  <a:pt x="135344" y="1865081"/>
                </a:cubicBezTo>
                <a:cubicBezTo>
                  <a:pt x="118230" y="1865081"/>
                  <a:pt x="96838" y="1865081"/>
                  <a:pt x="79734" y="1865081"/>
                </a:cubicBezTo>
                <a:cubicBezTo>
                  <a:pt x="58341" y="1789769"/>
                  <a:pt x="32680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74723" y="1718871"/>
                  <a:pt x="138167" y="1789769"/>
                  <a:pt x="197372" y="1860656"/>
                </a:cubicBezTo>
                <a:cubicBezTo>
                  <a:pt x="176224" y="1860656"/>
                  <a:pt x="159305" y="1865081"/>
                  <a:pt x="138167" y="1865081"/>
                </a:cubicBezTo>
                <a:cubicBezTo>
                  <a:pt x="100100" y="1789769"/>
                  <a:pt x="53575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95392" y="1715188"/>
                  <a:pt x="179496" y="1782384"/>
                  <a:pt x="259400" y="1849579"/>
                </a:cubicBezTo>
                <a:cubicBezTo>
                  <a:pt x="238369" y="1849579"/>
                  <a:pt x="221549" y="1849579"/>
                  <a:pt x="200527" y="1849579"/>
                </a:cubicBezTo>
                <a:cubicBezTo>
                  <a:pt x="141654" y="1782384"/>
                  <a:pt x="78571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16062" y="1715188"/>
                  <a:pt x="220845" y="1782384"/>
                  <a:pt x="321428" y="1849579"/>
                </a:cubicBezTo>
                <a:cubicBezTo>
                  <a:pt x="300476" y="1849579"/>
                  <a:pt x="283704" y="1849579"/>
                  <a:pt x="262751" y="1849579"/>
                </a:cubicBezTo>
                <a:cubicBezTo>
                  <a:pt x="183121" y="1782384"/>
                  <a:pt x="99300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40922" y="1715188"/>
                  <a:pt x="262184" y="1782384"/>
                  <a:pt x="383456" y="1845379"/>
                </a:cubicBezTo>
                <a:cubicBezTo>
                  <a:pt x="362543" y="1845379"/>
                  <a:pt x="345820" y="1849579"/>
                  <a:pt x="324916" y="1849579"/>
                </a:cubicBezTo>
                <a:cubicBezTo>
                  <a:pt x="224547" y="1782384"/>
                  <a:pt x="120008" y="1715188"/>
                  <a:pt x="11288" y="1647983"/>
                </a:cubicBezTo>
                <a:close/>
                <a:moveTo>
                  <a:pt x="1438744" y="1632471"/>
                </a:moveTo>
                <a:cubicBezTo>
                  <a:pt x="1508118" y="1699667"/>
                  <a:pt x="1581575" y="1762672"/>
                  <a:pt x="1655031" y="1825667"/>
                </a:cubicBezTo>
                <a:cubicBezTo>
                  <a:pt x="1646875" y="1897062"/>
                  <a:pt x="1638709" y="1968458"/>
                  <a:pt x="1626469" y="2035654"/>
                </a:cubicBezTo>
                <a:cubicBezTo>
                  <a:pt x="1561169" y="1964258"/>
                  <a:pt x="1491795" y="1884461"/>
                  <a:pt x="1422421" y="1804665"/>
                </a:cubicBezTo>
                <a:cubicBezTo>
                  <a:pt x="1430588" y="1745870"/>
                  <a:pt x="1434661" y="1691276"/>
                  <a:pt x="1438744" y="1632471"/>
                </a:cubicBezTo>
                <a:close/>
                <a:moveTo>
                  <a:pt x="2585833" y="1585955"/>
                </a:moveTo>
                <a:cubicBezTo>
                  <a:pt x="2683915" y="1607181"/>
                  <a:pt x="2777739" y="1624159"/>
                  <a:pt x="2880080" y="1641126"/>
                </a:cubicBezTo>
                <a:cubicBezTo>
                  <a:pt x="2863025" y="1755717"/>
                  <a:pt x="2841701" y="1874547"/>
                  <a:pt x="2816118" y="1989137"/>
                </a:cubicBezTo>
                <a:cubicBezTo>
                  <a:pt x="2722295" y="1967921"/>
                  <a:pt x="2628481" y="1942455"/>
                  <a:pt x="2538926" y="1912750"/>
                </a:cubicBezTo>
                <a:cubicBezTo>
                  <a:pt x="2555981" y="1802399"/>
                  <a:pt x="2573046" y="1696306"/>
                  <a:pt x="2585833" y="1585955"/>
                </a:cubicBezTo>
                <a:close/>
                <a:moveTo>
                  <a:pt x="1707310" y="1585955"/>
                </a:moveTo>
                <a:cubicBezTo>
                  <a:pt x="1788094" y="1632823"/>
                  <a:pt x="1868886" y="1675422"/>
                  <a:pt x="1949669" y="1718021"/>
                </a:cubicBezTo>
                <a:cubicBezTo>
                  <a:pt x="1941171" y="1803229"/>
                  <a:pt x="1932663" y="1888437"/>
                  <a:pt x="1919906" y="1973635"/>
                </a:cubicBezTo>
                <a:cubicBezTo>
                  <a:pt x="1839122" y="1922518"/>
                  <a:pt x="1762579" y="1867133"/>
                  <a:pt x="1686045" y="1807488"/>
                </a:cubicBezTo>
                <a:cubicBezTo>
                  <a:pt x="1694553" y="1735067"/>
                  <a:pt x="1698803" y="1658377"/>
                  <a:pt x="1707310" y="1585955"/>
                </a:cubicBezTo>
                <a:close/>
                <a:moveTo>
                  <a:pt x="2277832" y="1523927"/>
                </a:moveTo>
                <a:cubicBezTo>
                  <a:pt x="2370034" y="1549217"/>
                  <a:pt x="2462236" y="1570287"/>
                  <a:pt x="2554438" y="1591357"/>
                </a:cubicBezTo>
                <a:cubicBezTo>
                  <a:pt x="2541866" y="1696697"/>
                  <a:pt x="2525104" y="1806257"/>
                  <a:pt x="2508342" y="1911607"/>
                </a:cubicBezTo>
                <a:cubicBezTo>
                  <a:pt x="2416130" y="1882117"/>
                  <a:pt x="2332309" y="1852617"/>
                  <a:pt x="2244298" y="1818907"/>
                </a:cubicBezTo>
                <a:cubicBezTo>
                  <a:pt x="2256869" y="1721987"/>
                  <a:pt x="2269441" y="1625067"/>
                  <a:pt x="2277832" y="1523927"/>
                </a:cubicBezTo>
                <a:close/>
                <a:moveTo>
                  <a:pt x="1182827" y="1508415"/>
                </a:moveTo>
                <a:cubicBezTo>
                  <a:pt x="1250931" y="1601154"/>
                  <a:pt x="1319044" y="1689684"/>
                  <a:pt x="1391407" y="1773993"/>
                </a:cubicBezTo>
                <a:cubicBezTo>
                  <a:pt x="1387148" y="1833012"/>
                  <a:pt x="1378640" y="1887812"/>
                  <a:pt x="1374381" y="1942611"/>
                </a:cubicBezTo>
                <a:cubicBezTo>
                  <a:pt x="1306268" y="1841442"/>
                  <a:pt x="1242423" y="1736053"/>
                  <a:pt x="1174309" y="1626454"/>
                </a:cubicBezTo>
                <a:cubicBezTo>
                  <a:pt x="1178568" y="1584295"/>
                  <a:pt x="1178568" y="1546355"/>
                  <a:pt x="1182827" y="1508415"/>
                </a:cubicBezTo>
                <a:close/>
                <a:moveTo>
                  <a:pt x="2005299" y="1430885"/>
                </a:moveTo>
                <a:cubicBezTo>
                  <a:pt x="2087401" y="1456556"/>
                  <a:pt x="2173596" y="1482217"/>
                  <a:pt x="2259800" y="1507888"/>
                </a:cubicBezTo>
                <a:cubicBezTo>
                  <a:pt x="2251595" y="1606273"/>
                  <a:pt x="2239277" y="1704668"/>
                  <a:pt x="2226959" y="1803053"/>
                </a:cubicBezTo>
                <a:cubicBezTo>
                  <a:pt x="2144867" y="1768835"/>
                  <a:pt x="2062775" y="1730329"/>
                  <a:pt x="1980674" y="1691833"/>
                </a:cubicBezTo>
                <a:cubicBezTo>
                  <a:pt x="1988889" y="1606273"/>
                  <a:pt x="1997094" y="1516445"/>
                  <a:pt x="2005299" y="1430885"/>
                </a:cubicBezTo>
                <a:close/>
                <a:moveTo>
                  <a:pt x="1450768" y="1430885"/>
                </a:moveTo>
                <a:cubicBezTo>
                  <a:pt x="1527771" y="1481240"/>
                  <a:pt x="1604764" y="1527395"/>
                  <a:pt x="1686045" y="1573550"/>
                </a:cubicBezTo>
                <a:cubicBezTo>
                  <a:pt x="1677488" y="1644887"/>
                  <a:pt x="1673210" y="1716224"/>
                  <a:pt x="1664653" y="1787551"/>
                </a:cubicBezTo>
                <a:cubicBezTo>
                  <a:pt x="1587660" y="1728805"/>
                  <a:pt x="1510657" y="1665869"/>
                  <a:pt x="1437933" y="1602923"/>
                </a:cubicBezTo>
                <a:cubicBezTo>
                  <a:pt x="1442212" y="1544177"/>
                  <a:pt x="1446490" y="1485440"/>
                  <a:pt x="1450768" y="1430885"/>
                </a:cubicBezTo>
                <a:close/>
                <a:moveTo>
                  <a:pt x="1198017" y="1384359"/>
                </a:moveTo>
                <a:cubicBezTo>
                  <a:pt x="1267654" y="1458793"/>
                  <a:pt x="1337282" y="1529094"/>
                  <a:pt x="1406919" y="1595254"/>
                </a:cubicBezTo>
                <a:cubicBezTo>
                  <a:pt x="1402826" y="1649019"/>
                  <a:pt x="1398724" y="1702773"/>
                  <a:pt x="1390538" y="1756527"/>
                </a:cubicBezTo>
                <a:cubicBezTo>
                  <a:pt x="1324993" y="1677962"/>
                  <a:pt x="1255366" y="1591123"/>
                  <a:pt x="1189821" y="1500151"/>
                </a:cubicBezTo>
                <a:cubicBezTo>
                  <a:pt x="1193914" y="1462935"/>
                  <a:pt x="1193914" y="1425718"/>
                  <a:pt x="1198017" y="1384359"/>
                </a:cubicBezTo>
                <a:close/>
                <a:moveTo>
                  <a:pt x="1729612" y="1353345"/>
                </a:moveTo>
                <a:cubicBezTo>
                  <a:pt x="1813305" y="1381487"/>
                  <a:pt x="1896999" y="1409629"/>
                  <a:pt x="1980683" y="1433757"/>
                </a:cubicBezTo>
                <a:cubicBezTo>
                  <a:pt x="1972312" y="1514159"/>
                  <a:pt x="1968131" y="1598595"/>
                  <a:pt x="1955579" y="1678997"/>
                </a:cubicBezTo>
                <a:cubicBezTo>
                  <a:pt x="1876076" y="1642816"/>
                  <a:pt x="1792381" y="1602610"/>
                  <a:pt x="1717059" y="1558389"/>
                </a:cubicBezTo>
                <a:cubicBezTo>
                  <a:pt x="1721250" y="1490041"/>
                  <a:pt x="1725431" y="1421693"/>
                  <a:pt x="1729612" y="1353345"/>
                </a:cubicBezTo>
                <a:close/>
                <a:moveTo>
                  <a:pt x="3652823" y="1306829"/>
                </a:moveTo>
                <a:cubicBezTo>
                  <a:pt x="3767414" y="1311029"/>
                  <a:pt x="3877755" y="1315230"/>
                  <a:pt x="3996585" y="1319430"/>
                </a:cubicBezTo>
                <a:cubicBezTo>
                  <a:pt x="3979608" y="1449620"/>
                  <a:pt x="3954142" y="1579821"/>
                  <a:pt x="3924437" y="1710011"/>
                </a:cubicBezTo>
                <a:cubicBezTo>
                  <a:pt x="3814096" y="1705811"/>
                  <a:pt x="3703744" y="1701611"/>
                  <a:pt x="3593403" y="1693210"/>
                </a:cubicBezTo>
                <a:cubicBezTo>
                  <a:pt x="3618869" y="1563019"/>
                  <a:pt x="3640085" y="1437029"/>
                  <a:pt x="3652823" y="1306829"/>
                </a:cubicBezTo>
                <a:close/>
                <a:moveTo>
                  <a:pt x="3302428" y="1275815"/>
                </a:moveTo>
                <a:cubicBezTo>
                  <a:pt x="3406967" y="1280064"/>
                  <a:pt x="3515697" y="1288553"/>
                  <a:pt x="3624417" y="1292792"/>
                </a:cubicBezTo>
                <a:cubicBezTo>
                  <a:pt x="3611875" y="1420111"/>
                  <a:pt x="3590961" y="1551679"/>
                  <a:pt x="3565876" y="1678997"/>
                </a:cubicBezTo>
                <a:cubicBezTo>
                  <a:pt x="3461337" y="1670509"/>
                  <a:pt x="3356788" y="1662020"/>
                  <a:pt x="3252249" y="1649292"/>
                </a:cubicBezTo>
                <a:cubicBezTo>
                  <a:pt x="3273162" y="1526213"/>
                  <a:pt x="3289886" y="1398894"/>
                  <a:pt x="3302428" y="1275815"/>
                </a:cubicBezTo>
                <a:close/>
                <a:moveTo>
                  <a:pt x="2964819" y="1260303"/>
                </a:moveTo>
                <a:cubicBezTo>
                  <a:pt x="3070970" y="1268645"/>
                  <a:pt x="3172872" y="1276977"/>
                  <a:pt x="3283272" y="1281148"/>
                </a:cubicBezTo>
                <a:cubicBezTo>
                  <a:pt x="3270535" y="1406211"/>
                  <a:pt x="3253548" y="1527092"/>
                  <a:pt x="3232322" y="1647983"/>
                </a:cubicBezTo>
                <a:cubicBezTo>
                  <a:pt x="3130420" y="1635480"/>
                  <a:pt x="3028508" y="1622977"/>
                  <a:pt x="2926606" y="1610464"/>
                </a:cubicBezTo>
                <a:cubicBezTo>
                  <a:pt x="2943593" y="1493743"/>
                  <a:pt x="2956331" y="1377023"/>
                  <a:pt x="2964819" y="1260303"/>
                </a:cubicBezTo>
                <a:close/>
                <a:moveTo>
                  <a:pt x="1461846" y="1244801"/>
                </a:moveTo>
                <a:cubicBezTo>
                  <a:pt x="1541750" y="1278335"/>
                  <a:pt x="1621644" y="1307669"/>
                  <a:pt x="1701548" y="1341193"/>
                </a:cubicBezTo>
                <a:cubicBezTo>
                  <a:pt x="1697347" y="1412443"/>
                  <a:pt x="1693137" y="1483692"/>
                  <a:pt x="1684727" y="1554941"/>
                </a:cubicBezTo>
                <a:cubicBezTo>
                  <a:pt x="1604823" y="1508845"/>
                  <a:pt x="1529129" y="1462739"/>
                  <a:pt x="1453435" y="1416633"/>
                </a:cubicBezTo>
                <a:cubicBezTo>
                  <a:pt x="1457645" y="1357965"/>
                  <a:pt x="1457645" y="1299288"/>
                  <a:pt x="1461846" y="1244801"/>
                </a:cubicBezTo>
                <a:close/>
                <a:moveTo>
                  <a:pt x="1194129" y="1244801"/>
                </a:moveTo>
                <a:cubicBezTo>
                  <a:pt x="1271669" y="1299786"/>
                  <a:pt x="1344891" y="1354762"/>
                  <a:pt x="1422431" y="1405517"/>
                </a:cubicBezTo>
                <a:cubicBezTo>
                  <a:pt x="1418123" y="1460492"/>
                  <a:pt x="1413816" y="1515478"/>
                  <a:pt x="1409508" y="1570453"/>
                </a:cubicBezTo>
                <a:cubicBezTo>
                  <a:pt x="1336276" y="1502789"/>
                  <a:pt x="1263053" y="1435115"/>
                  <a:pt x="1189821" y="1363221"/>
                </a:cubicBezTo>
                <a:cubicBezTo>
                  <a:pt x="1194129" y="1320934"/>
                  <a:pt x="1194129" y="1282868"/>
                  <a:pt x="1194129" y="1244801"/>
                </a:cubicBezTo>
                <a:close/>
                <a:moveTo>
                  <a:pt x="2614679" y="1229289"/>
                </a:moveTo>
                <a:cubicBezTo>
                  <a:pt x="2710700" y="1237651"/>
                  <a:pt x="2810902" y="1246022"/>
                  <a:pt x="2911104" y="1254384"/>
                </a:cubicBezTo>
                <a:cubicBezTo>
                  <a:pt x="2902752" y="1371465"/>
                  <a:pt x="2890230" y="1484375"/>
                  <a:pt x="2873526" y="1601457"/>
                </a:cubicBezTo>
                <a:cubicBezTo>
                  <a:pt x="2777505" y="1584734"/>
                  <a:pt x="2681483" y="1568011"/>
                  <a:pt x="2585452" y="1551278"/>
                </a:cubicBezTo>
                <a:cubicBezTo>
                  <a:pt x="2597975" y="1442558"/>
                  <a:pt x="2606327" y="1333828"/>
                  <a:pt x="2614679" y="1229289"/>
                </a:cubicBezTo>
                <a:close/>
                <a:moveTo>
                  <a:pt x="2312060" y="1198275"/>
                </a:moveTo>
                <a:cubicBezTo>
                  <a:pt x="2405522" y="1210866"/>
                  <a:pt x="2503243" y="1223457"/>
                  <a:pt x="2600954" y="1231848"/>
                </a:cubicBezTo>
                <a:cubicBezTo>
                  <a:pt x="2592456" y="1340940"/>
                  <a:pt x="2583958" y="1445850"/>
                  <a:pt x="2571220" y="1554941"/>
                </a:cubicBezTo>
                <a:cubicBezTo>
                  <a:pt x="2477748" y="1533959"/>
                  <a:pt x="2384286" y="1512987"/>
                  <a:pt x="2290814" y="1492005"/>
                </a:cubicBezTo>
                <a:cubicBezTo>
                  <a:pt x="2299312" y="1395495"/>
                  <a:pt x="2307811" y="1294785"/>
                  <a:pt x="2312060" y="1198275"/>
                </a:cubicBezTo>
                <a:close/>
                <a:moveTo>
                  <a:pt x="961323" y="1198275"/>
                </a:moveTo>
                <a:cubicBezTo>
                  <a:pt x="1027151" y="1298038"/>
                  <a:pt x="1092979" y="1393629"/>
                  <a:pt x="1158807" y="1489230"/>
                </a:cubicBezTo>
                <a:cubicBezTo>
                  <a:pt x="1154695" y="1526643"/>
                  <a:pt x="1150582" y="1564055"/>
                  <a:pt x="1150582" y="1601457"/>
                </a:cubicBezTo>
                <a:cubicBezTo>
                  <a:pt x="1084754" y="1489230"/>
                  <a:pt x="1023039" y="1377004"/>
                  <a:pt x="957211" y="1256464"/>
                </a:cubicBezTo>
                <a:cubicBezTo>
                  <a:pt x="957211" y="1235687"/>
                  <a:pt x="961323" y="1219062"/>
                  <a:pt x="961323" y="1198275"/>
                </a:cubicBezTo>
                <a:close/>
                <a:moveTo>
                  <a:pt x="2013514" y="1151759"/>
                </a:moveTo>
                <a:cubicBezTo>
                  <a:pt x="2104505" y="1164125"/>
                  <a:pt x="2195506" y="1180614"/>
                  <a:pt x="2290824" y="1188858"/>
                </a:cubicBezTo>
                <a:cubicBezTo>
                  <a:pt x="2286496" y="1283669"/>
                  <a:pt x="2277822" y="1382601"/>
                  <a:pt x="2269158" y="1477411"/>
                </a:cubicBezTo>
                <a:cubicBezTo>
                  <a:pt x="2178167" y="1452678"/>
                  <a:pt x="2087176" y="1432067"/>
                  <a:pt x="1996186" y="1407334"/>
                </a:cubicBezTo>
                <a:cubicBezTo>
                  <a:pt x="2004850" y="1320768"/>
                  <a:pt x="2009187" y="1238325"/>
                  <a:pt x="2013514" y="1151759"/>
                </a:cubicBezTo>
                <a:close/>
                <a:moveTo>
                  <a:pt x="1205323" y="1120745"/>
                </a:moveTo>
                <a:cubicBezTo>
                  <a:pt x="1277686" y="1157249"/>
                  <a:pt x="1350059" y="1193752"/>
                  <a:pt x="1422421" y="1226193"/>
                </a:cubicBezTo>
                <a:cubicBezTo>
                  <a:pt x="1422421" y="1278921"/>
                  <a:pt x="1418407" y="1331650"/>
                  <a:pt x="1414382" y="1384369"/>
                </a:cubicBezTo>
                <a:cubicBezTo>
                  <a:pt x="1342019" y="1335704"/>
                  <a:pt x="1273671" y="1287029"/>
                  <a:pt x="1205323" y="1234310"/>
                </a:cubicBezTo>
                <a:cubicBezTo>
                  <a:pt x="1205323" y="1197806"/>
                  <a:pt x="1205323" y="1157249"/>
                  <a:pt x="1205323" y="1120745"/>
                </a:cubicBezTo>
                <a:close/>
                <a:moveTo>
                  <a:pt x="1740933" y="1105233"/>
                </a:moveTo>
                <a:cubicBezTo>
                  <a:pt x="1824627" y="1121839"/>
                  <a:pt x="1908311" y="1134284"/>
                  <a:pt x="1996186" y="1146738"/>
                </a:cubicBezTo>
                <a:cubicBezTo>
                  <a:pt x="1992005" y="1233880"/>
                  <a:pt x="1987814" y="1316880"/>
                  <a:pt x="1983633" y="1399871"/>
                </a:cubicBezTo>
                <a:cubicBezTo>
                  <a:pt x="1895759" y="1374972"/>
                  <a:pt x="1812064" y="1345921"/>
                  <a:pt x="1732562" y="1321022"/>
                </a:cubicBezTo>
                <a:cubicBezTo>
                  <a:pt x="1736752" y="1246335"/>
                  <a:pt x="1736752" y="1175779"/>
                  <a:pt x="1740933" y="1105233"/>
                </a:cubicBezTo>
                <a:close/>
                <a:moveTo>
                  <a:pt x="961470" y="1058717"/>
                </a:moveTo>
                <a:cubicBezTo>
                  <a:pt x="1029574" y="1118498"/>
                  <a:pt x="1101946" y="1178280"/>
                  <a:pt x="1174309" y="1238061"/>
                </a:cubicBezTo>
                <a:lnTo>
                  <a:pt x="1165889" y="1352065"/>
                </a:lnTo>
                <a:lnTo>
                  <a:pt x="1174309" y="1361394"/>
                </a:lnTo>
                <a:cubicBezTo>
                  <a:pt x="1174309" y="1400066"/>
                  <a:pt x="1169884" y="1438739"/>
                  <a:pt x="1169884" y="1477411"/>
                </a:cubicBezTo>
                <a:cubicBezTo>
                  <a:pt x="1098987" y="1382874"/>
                  <a:pt x="1028099" y="1288338"/>
                  <a:pt x="957211" y="1185205"/>
                </a:cubicBezTo>
                <a:cubicBezTo>
                  <a:pt x="957211" y="1163715"/>
                  <a:pt x="957211" y="1142235"/>
                  <a:pt x="957211" y="1120745"/>
                </a:cubicBezTo>
                <a:lnTo>
                  <a:pt x="1085643" y="1263107"/>
                </a:lnTo>
                <a:lnTo>
                  <a:pt x="957211" y="1118498"/>
                </a:lnTo>
                <a:cubicBezTo>
                  <a:pt x="957211" y="1097155"/>
                  <a:pt x="961470" y="1080070"/>
                  <a:pt x="961470" y="1058717"/>
                </a:cubicBezTo>
                <a:close/>
                <a:moveTo>
                  <a:pt x="1477357" y="1043204"/>
                </a:moveTo>
                <a:cubicBezTo>
                  <a:pt x="1553051" y="1059948"/>
                  <a:pt x="1637155" y="1076681"/>
                  <a:pt x="1717059" y="1093423"/>
                </a:cubicBezTo>
                <a:cubicBezTo>
                  <a:pt x="1717059" y="1164555"/>
                  <a:pt x="1712859" y="1235697"/>
                  <a:pt x="1708649" y="1306829"/>
                </a:cubicBezTo>
                <a:cubicBezTo>
                  <a:pt x="1628745" y="1277544"/>
                  <a:pt x="1548851" y="1244068"/>
                  <a:pt x="1468947" y="1214774"/>
                </a:cubicBezTo>
                <a:cubicBezTo>
                  <a:pt x="1473157" y="1156194"/>
                  <a:pt x="1473157" y="1101794"/>
                  <a:pt x="1477357" y="1043204"/>
                </a:cubicBezTo>
                <a:close/>
                <a:moveTo>
                  <a:pt x="1205323" y="981176"/>
                </a:moveTo>
                <a:cubicBezTo>
                  <a:pt x="1277686" y="997881"/>
                  <a:pt x="1350059" y="1018755"/>
                  <a:pt x="1422421" y="1035448"/>
                </a:cubicBezTo>
                <a:cubicBezTo>
                  <a:pt x="1422421" y="1089731"/>
                  <a:pt x="1422421" y="1144003"/>
                  <a:pt x="1418407" y="1198275"/>
                </a:cubicBezTo>
                <a:cubicBezTo>
                  <a:pt x="1346034" y="1164878"/>
                  <a:pt x="1273671" y="1131480"/>
                  <a:pt x="1205323" y="1098083"/>
                </a:cubicBezTo>
                <a:cubicBezTo>
                  <a:pt x="1205323" y="1056333"/>
                  <a:pt x="1205323" y="1018755"/>
                  <a:pt x="1205323" y="981176"/>
                </a:cubicBezTo>
                <a:close/>
                <a:moveTo>
                  <a:pt x="972723" y="981176"/>
                </a:moveTo>
                <a:cubicBezTo>
                  <a:pt x="1040836" y="1023473"/>
                  <a:pt x="1113199" y="1061540"/>
                  <a:pt x="1189821" y="1099597"/>
                </a:cubicBezTo>
                <a:cubicBezTo>
                  <a:pt x="1185562" y="1137663"/>
                  <a:pt x="1185562" y="1175730"/>
                  <a:pt x="1185562" y="1213787"/>
                </a:cubicBezTo>
                <a:cubicBezTo>
                  <a:pt x="1113199" y="1158812"/>
                  <a:pt x="1040836" y="1103826"/>
                  <a:pt x="972723" y="1044621"/>
                </a:cubicBezTo>
                <a:cubicBezTo>
                  <a:pt x="972723" y="1023473"/>
                  <a:pt x="972723" y="1002325"/>
                  <a:pt x="972723" y="981176"/>
                </a:cubicBezTo>
                <a:close/>
                <a:moveTo>
                  <a:pt x="972723" y="919149"/>
                </a:moveTo>
                <a:cubicBezTo>
                  <a:pt x="1045086" y="939955"/>
                  <a:pt x="1117458" y="960761"/>
                  <a:pt x="1189821" y="977397"/>
                </a:cubicBezTo>
                <a:cubicBezTo>
                  <a:pt x="1189821" y="1014848"/>
                  <a:pt x="1189821" y="1052289"/>
                  <a:pt x="1189821" y="1089731"/>
                </a:cubicBezTo>
                <a:cubicBezTo>
                  <a:pt x="1113199" y="1056451"/>
                  <a:pt x="1040836" y="1018999"/>
                  <a:pt x="972723" y="977397"/>
                </a:cubicBezTo>
                <a:cubicBezTo>
                  <a:pt x="972723" y="960761"/>
                  <a:pt x="972723" y="939955"/>
                  <a:pt x="972723" y="919149"/>
                </a:cubicBezTo>
                <a:close/>
                <a:moveTo>
                  <a:pt x="3676823" y="857121"/>
                </a:moveTo>
                <a:cubicBezTo>
                  <a:pt x="3792322" y="857121"/>
                  <a:pt x="3907822" y="861409"/>
                  <a:pt x="4027599" y="861409"/>
                </a:cubicBezTo>
                <a:cubicBezTo>
                  <a:pt x="4027599" y="994374"/>
                  <a:pt x="4019042" y="1127338"/>
                  <a:pt x="4001938" y="1260303"/>
                </a:cubicBezTo>
                <a:cubicBezTo>
                  <a:pt x="3886429" y="1260303"/>
                  <a:pt x="3770930" y="1256015"/>
                  <a:pt x="3655431" y="1251727"/>
                </a:cubicBezTo>
                <a:cubicBezTo>
                  <a:pt x="3668266" y="1123050"/>
                  <a:pt x="3676823" y="990085"/>
                  <a:pt x="3676823" y="857121"/>
                </a:cubicBezTo>
                <a:close/>
                <a:moveTo>
                  <a:pt x="3326760" y="857121"/>
                </a:moveTo>
                <a:cubicBezTo>
                  <a:pt x="3434933" y="857121"/>
                  <a:pt x="3543097" y="857121"/>
                  <a:pt x="3655431" y="857121"/>
                </a:cubicBezTo>
                <a:cubicBezTo>
                  <a:pt x="3651270" y="987751"/>
                  <a:pt x="3647108" y="1114171"/>
                  <a:pt x="3634634" y="1244801"/>
                </a:cubicBezTo>
                <a:cubicBezTo>
                  <a:pt x="3526461" y="1240591"/>
                  <a:pt x="3418288" y="1236371"/>
                  <a:pt x="3314277" y="1227951"/>
                </a:cubicBezTo>
                <a:cubicBezTo>
                  <a:pt x="3322599" y="1105741"/>
                  <a:pt x="3326760" y="983540"/>
                  <a:pt x="3326760" y="857121"/>
                </a:cubicBezTo>
                <a:close/>
                <a:moveTo>
                  <a:pt x="2985645" y="857121"/>
                </a:moveTo>
                <a:cubicBezTo>
                  <a:pt x="3090028" y="857121"/>
                  <a:pt x="3194401" y="857121"/>
                  <a:pt x="3298775" y="857121"/>
                </a:cubicBezTo>
                <a:cubicBezTo>
                  <a:pt x="3298775" y="979770"/>
                  <a:pt x="3294604" y="1106649"/>
                  <a:pt x="3282071" y="1229289"/>
                </a:cubicBezTo>
                <a:cubicBezTo>
                  <a:pt x="3177698" y="1225059"/>
                  <a:pt x="3073325" y="1216600"/>
                  <a:pt x="2973122" y="1208141"/>
                </a:cubicBezTo>
                <a:cubicBezTo>
                  <a:pt x="2981474" y="1093960"/>
                  <a:pt x="2985645" y="975541"/>
                  <a:pt x="2985645" y="857121"/>
                </a:cubicBezTo>
                <a:close/>
                <a:moveTo>
                  <a:pt x="2624964" y="857121"/>
                </a:moveTo>
                <a:cubicBezTo>
                  <a:pt x="2722676" y="857121"/>
                  <a:pt x="2824646" y="857121"/>
                  <a:pt x="2926606" y="857121"/>
                </a:cubicBezTo>
                <a:cubicBezTo>
                  <a:pt x="2926606" y="973147"/>
                  <a:pt x="2922357" y="1093472"/>
                  <a:pt x="2913859" y="1213787"/>
                </a:cubicBezTo>
                <a:cubicBezTo>
                  <a:pt x="2811898" y="1205191"/>
                  <a:pt x="2714187" y="1196605"/>
                  <a:pt x="2616466" y="1188009"/>
                </a:cubicBezTo>
                <a:cubicBezTo>
                  <a:pt x="2620715" y="1076280"/>
                  <a:pt x="2624964" y="964551"/>
                  <a:pt x="2624964" y="857121"/>
                </a:cubicBezTo>
                <a:close/>
                <a:moveTo>
                  <a:pt x="2310595" y="857121"/>
                </a:moveTo>
                <a:cubicBezTo>
                  <a:pt x="2404535" y="857121"/>
                  <a:pt x="2502755" y="861350"/>
                  <a:pt x="2600964" y="861350"/>
                </a:cubicBezTo>
                <a:cubicBezTo>
                  <a:pt x="2600964" y="967081"/>
                  <a:pt x="2600964" y="1077042"/>
                  <a:pt x="2592427" y="1182773"/>
                </a:cubicBezTo>
                <a:cubicBezTo>
                  <a:pt x="2494217" y="1174314"/>
                  <a:pt x="2400267" y="1165854"/>
                  <a:pt x="2306326" y="1153175"/>
                </a:cubicBezTo>
                <a:cubicBezTo>
                  <a:pt x="2310595" y="1055894"/>
                  <a:pt x="2310595" y="958622"/>
                  <a:pt x="2310595" y="857121"/>
                </a:cubicBezTo>
                <a:close/>
                <a:moveTo>
                  <a:pt x="2015917" y="857121"/>
                </a:moveTo>
                <a:cubicBezTo>
                  <a:pt x="2104730" y="857121"/>
                  <a:pt x="2197772" y="857121"/>
                  <a:pt x="2290814" y="857121"/>
                </a:cubicBezTo>
                <a:cubicBezTo>
                  <a:pt x="2290814" y="955340"/>
                  <a:pt x="2286584" y="1053549"/>
                  <a:pt x="2282355" y="1151759"/>
                </a:cubicBezTo>
                <a:cubicBezTo>
                  <a:pt x="2189313" y="1143221"/>
                  <a:pt x="2100500" y="1130415"/>
                  <a:pt x="2011688" y="1117600"/>
                </a:cubicBezTo>
                <a:cubicBezTo>
                  <a:pt x="2015917" y="1032196"/>
                  <a:pt x="2015917" y="942524"/>
                  <a:pt x="2015917" y="857121"/>
                </a:cubicBezTo>
                <a:close/>
                <a:moveTo>
                  <a:pt x="1736811" y="857121"/>
                </a:moveTo>
                <a:cubicBezTo>
                  <a:pt x="1821853" y="857121"/>
                  <a:pt x="1906895" y="861194"/>
                  <a:pt x="1996186" y="861194"/>
                </a:cubicBezTo>
                <a:cubicBezTo>
                  <a:pt x="1996186" y="942544"/>
                  <a:pt x="1996186" y="1023883"/>
                  <a:pt x="1991936" y="1105233"/>
                </a:cubicBezTo>
                <a:cubicBezTo>
                  <a:pt x="1902645" y="1093032"/>
                  <a:pt x="1817603" y="1080832"/>
                  <a:pt x="1732562" y="1068632"/>
                </a:cubicBezTo>
                <a:cubicBezTo>
                  <a:pt x="1736811" y="999482"/>
                  <a:pt x="1736811" y="930333"/>
                  <a:pt x="1736811" y="857121"/>
                </a:cubicBezTo>
                <a:close/>
                <a:moveTo>
                  <a:pt x="1468947" y="857121"/>
                </a:moveTo>
                <a:cubicBezTo>
                  <a:pt x="1550228" y="857121"/>
                  <a:pt x="1631510" y="857121"/>
                  <a:pt x="1717059" y="857121"/>
                </a:cubicBezTo>
                <a:cubicBezTo>
                  <a:pt x="1717059" y="929493"/>
                  <a:pt x="1717059" y="1001856"/>
                  <a:pt x="1717059" y="1074219"/>
                </a:cubicBezTo>
                <a:cubicBezTo>
                  <a:pt x="1631510" y="1061452"/>
                  <a:pt x="1545950" y="1044425"/>
                  <a:pt x="1468947" y="1031649"/>
                </a:cubicBezTo>
                <a:cubicBezTo>
                  <a:pt x="1468947" y="972053"/>
                  <a:pt x="1468947" y="912457"/>
                  <a:pt x="1468947" y="857121"/>
                </a:cubicBezTo>
                <a:close/>
                <a:moveTo>
                  <a:pt x="1205323" y="857121"/>
                </a:moveTo>
                <a:cubicBezTo>
                  <a:pt x="1281447" y="857121"/>
                  <a:pt x="1357580" y="857121"/>
                  <a:pt x="1437933" y="860999"/>
                </a:cubicBezTo>
                <a:cubicBezTo>
                  <a:pt x="1437933" y="911393"/>
                  <a:pt x="1437933" y="961797"/>
                  <a:pt x="1437933" y="1012191"/>
                </a:cubicBezTo>
                <a:cubicBezTo>
                  <a:pt x="1357580" y="996689"/>
                  <a:pt x="1281447" y="981176"/>
                  <a:pt x="1205323" y="965675"/>
                </a:cubicBezTo>
                <a:cubicBezTo>
                  <a:pt x="1205323" y="930783"/>
                  <a:pt x="1205323" y="892013"/>
                  <a:pt x="1205323" y="857121"/>
                </a:cubicBezTo>
                <a:close/>
                <a:moveTo>
                  <a:pt x="972723" y="841619"/>
                </a:moveTo>
                <a:cubicBezTo>
                  <a:pt x="1045086" y="846053"/>
                  <a:pt x="1117458" y="846053"/>
                  <a:pt x="1189821" y="846053"/>
                </a:cubicBezTo>
                <a:cubicBezTo>
                  <a:pt x="1189821" y="885927"/>
                  <a:pt x="1189821" y="925801"/>
                  <a:pt x="1189821" y="965675"/>
                </a:cubicBezTo>
                <a:cubicBezTo>
                  <a:pt x="1117458" y="947955"/>
                  <a:pt x="1045086" y="925801"/>
                  <a:pt x="972723" y="908081"/>
                </a:cubicBezTo>
                <a:cubicBezTo>
                  <a:pt x="972723" y="885927"/>
                  <a:pt x="972723" y="863773"/>
                  <a:pt x="972723" y="841619"/>
                </a:cubicBezTo>
                <a:close/>
                <a:moveTo>
                  <a:pt x="740113" y="841619"/>
                </a:moveTo>
                <a:cubicBezTo>
                  <a:pt x="808744" y="950348"/>
                  <a:pt x="877375" y="1054888"/>
                  <a:pt x="941709" y="1159427"/>
                </a:cubicBezTo>
                <a:cubicBezTo>
                  <a:pt x="941709" y="1176150"/>
                  <a:pt x="941709" y="1197064"/>
                  <a:pt x="941709" y="1213787"/>
                </a:cubicBezTo>
                <a:cubicBezTo>
                  <a:pt x="873077" y="1092525"/>
                  <a:pt x="808744" y="97125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29630"/>
                  <a:pt x="874513" y="1013451"/>
                  <a:pt x="941709" y="1097282"/>
                </a:cubicBezTo>
                <a:cubicBezTo>
                  <a:pt x="941709" y="1114044"/>
                  <a:pt x="941709" y="1134997"/>
                  <a:pt x="937509" y="1151759"/>
                </a:cubicBezTo>
                <a:cubicBezTo>
                  <a:pt x="874513" y="1051176"/>
                  <a:pt x="807308" y="94640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04701"/>
                  <a:pt x="874513" y="971985"/>
                  <a:pt x="941709" y="1035068"/>
                </a:cubicBezTo>
                <a:cubicBezTo>
                  <a:pt x="941709" y="1051889"/>
                  <a:pt x="941709" y="1072910"/>
                  <a:pt x="941709" y="1089731"/>
                </a:cubicBezTo>
                <a:cubicBezTo>
                  <a:pt x="874513" y="1009837"/>
                  <a:pt x="807308" y="92572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83915"/>
                  <a:pt x="874513" y="930431"/>
                  <a:pt x="941709" y="968498"/>
                </a:cubicBezTo>
                <a:cubicBezTo>
                  <a:pt x="941709" y="989645"/>
                  <a:pt x="941709" y="1006554"/>
                  <a:pt x="941709" y="1027703"/>
                </a:cubicBezTo>
                <a:cubicBezTo>
                  <a:pt x="874513" y="968498"/>
                  <a:pt x="807308" y="90506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63011"/>
                  <a:pt x="874513" y="884403"/>
                  <a:pt x="941709" y="905786"/>
                </a:cubicBezTo>
                <a:cubicBezTo>
                  <a:pt x="941709" y="927178"/>
                  <a:pt x="941709" y="944292"/>
                  <a:pt x="941709" y="965675"/>
                </a:cubicBezTo>
                <a:cubicBezTo>
                  <a:pt x="874513" y="922900"/>
                  <a:pt x="807308" y="88440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41619"/>
                  <a:pt x="874513" y="841619"/>
                  <a:pt x="941709" y="841619"/>
                </a:cubicBezTo>
                <a:cubicBezTo>
                  <a:pt x="941709" y="863773"/>
                  <a:pt x="941709" y="881492"/>
                  <a:pt x="941709" y="903647"/>
                </a:cubicBezTo>
                <a:cubicBezTo>
                  <a:pt x="874513" y="881492"/>
                  <a:pt x="807308" y="859348"/>
                  <a:pt x="740113" y="841619"/>
                </a:cubicBezTo>
                <a:close/>
                <a:moveTo>
                  <a:pt x="941709" y="779591"/>
                </a:moveTo>
                <a:cubicBezTo>
                  <a:pt x="941709" y="800260"/>
                  <a:pt x="941709" y="816807"/>
                  <a:pt x="941709" y="837477"/>
                </a:cubicBezTo>
                <a:cubicBezTo>
                  <a:pt x="874513" y="837477"/>
                  <a:pt x="807308" y="837477"/>
                  <a:pt x="740113" y="841619"/>
                </a:cubicBezTo>
                <a:cubicBezTo>
                  <a:pt x="807308" y="820939"/>
                  <a:pt x="874513" y="800260"/>
                  <a:pt x="941709" y="779591"/>
                </a:cubicBezTo>
                <a:close/>
                <a:moveTo>
                  <a:pt x="1189821" y="717562"/>
                </a:moveTo>
                <a:cubicBezTo>
                  <a:pt x="1189821" y="758911"/>
                  <a:pt x="1189821" y="800260"/>
                  <a:pt x="1189821" y="837018"/>
                </a:cubicBezTo>
                <a:cubicBezTo>
                  <a:pt x="1117458" y="841619"/>
                  <a:pt x="1045086" y="841619"/>
                  <a:pt x="972723" y="841619"/>
                </a:cubicBezTo>
                <a:cubicBezTo>
                  <a:pt x="972723" y="823235"/>
                  <a:pt x="972723" y="800260"/>
                  <a:pt x="972723" y="777295"/>
                </a:cubicBezTo>
                <a:cubicBezTo>
                  <a:pt x="1045086" y="754320"/>
                  <a:pt x="1117458" y="735936"/>
                  <a:pt x="1189821" y="717562"/>
                </a:cubicBezTo>
                <a:close/>
                <a:moveTo>
                  <a:pt x="941709" y="717562"/>
                </a:moveTo>
                <a:cubicBezTo>
                  <a:pt x="941709" y="734100"/>
                  <a:pt x="941709" y="754779"/>
                  <a:pt x="941709" y="771317"/>
                </a:cubicBezTo>
                <a:cubicBezTo>
                  <a:pt x="874513" y="796128"/>
                  <a:pt x="807308" y="816807"/>
                  <a:pt x="740113" y="841619"/>
                </a:cubicBezTo>
                <a:cubicBezTo>
                  <a:pt x="807308" y="796128"/>
                  <a:pt x="874513" y="754779"/>
                  <a:pt x="941709" y="717562"/>
                </a:cubicBezTo>
                <a:close/>
                <a:moveTo>
                  <a:pt x="1437933" y="671037"/>
                </a:moveTo>
                <a:cubicBezTo>
                  <a:pt x="1437933" y="726471"/>
                  <a:pt x="1437933" y="786174"/>
                  <a:pt x="1437933" y="841619"/>
                </a:cubicBezTo>
                <a:cubicBezTo>
                  <a:pt x="1357580" y="841619"/>
                  <a:pt x="1281447" y="841619"/>
                  <a:pt x="1205323" y="841619"/>
                </a:cubicBezTo>
                <a:cubicBezTo>
                  <a:pt x="1205323" y="803239"/>
                  <a:pt x="1205323" y="764850"/>
                  <a:pt x="1205323" y="722212"/>
                </a:cubicBezTo>
                <a:cubicBezTo>
                  <a:pt x="1281447" y="705147"/>
                  <a:pt x="1357580" y="688092"/>
                  <a:pt x="1437933" y="671037"/>
                </a:cubicBezTo>
                <a:close/>
                <a:moveTo>
                  <a:pt x="941709" y="655534"/>
                </a:moveTo>
                <a:cubicBezTo>
                  <a:pt x="941709" y="676204"/>
                  <a:pt x="941709" y="692751"/>
                  <a:pt x="941709" y="713421"/>
                </a:cubicBezTo>
                <a:cubicBezTo>
                  <a:pt x="874513" y="754779"/>
                  <a:pt x="807308" y="796128"/>
                  <a:pt x="740113" y="841619"/>
                </a:cubicBezTo>
                <a:cubicBezTo>
                  <a:pt x="807308" y="775449"/>
                  <a:pt x="874513" y="713421"/>
                  <a:pt x="941709" y="655534"/>
                </a:cubicBezTo>
                <a:close/>
                <a:moveTo>
                  <a:pt x="1717059" y="609009"/>
                </a:moveTo>
                <a:cubicBezTo>
                  <a:pt x="1717059" y="681371"/>
                  <a:pt x="1717059" y="753734"/>
                  <a:pt x="1717059" y="826107"/>
                </a:cubicBezTo>
                <a:cubicBezTo>
                  <a:pt x="1631510" y="826107"/>
                  <a:pt x="1550228" y="826107"/>
                  <a:pt x="1468947" y="826107"/>
                </a:cubicBezTo>
                <a:cubicBezTo>
                  <a:pt x="1468947" y="770770"/>
                  <a:pt x="1468947" y="711174"/>
                  <a:pt x="1468947" y="655827"/>
                </a:cubicBezTo>
                <a:cubicBezTo>
                  <a:pt x="1545950" y="638802"/>
                  <a:pt x="1631510" y="621776"/>
                  <a:pt x="1717059" y="609009"/>
                </a:cubicBezTo>
                <a:close/>
                <a:moveTo>
                  <a:pt x="1189821" y="593506"/>
                </a:moveTo>
                <a:cubicBezTo>
                  <a:pt x="1189821" y="630059"/>
                  <a:pt x="1189821" y="666611"/>
                  <a:pt x="1189821" y="703164"/>
                </a:cubicBezTo>
                <a:cubicBezTo>
                  <a:pt x="1117458" y="723472"/>
                  <a:pt x="1045086" y="743780"/>
                  <a:pt x="972723" y="764088"/>
                </a:cubicBezTo>
                <a:cubicBezTo>
                  <a:pt x="972723" y="743780"/>
                  <a:pt x="972723" y="723472"/>
                  <a:pt x="972723" y="703164"/>
                </a:cubicBezTo>
                <a:cubicBezTo>
                  <a:pt x="1040836" y="666611"/>
                  <a:pt x="1113199" y="630059"/>
                  <a:pt x="1189821" y="593506"/>
                </a:cubicBezTo>
                <a:close/>
                <a:moveTo>
                  <a:pt x="941709" y="593506"/>
                </a:moveTo>
                <a:cubicBezTo>
                  <a:pt x="941709" y="614176"/>
                  <a:pt x="941709" y="630723"/>
                  <a:pt x="941709" y="651392"/>
                </a:cubicBezTo>
                <a:cubicBezTo>
                  <a:pt x="874513" y="709289"/>
                  <a:pt x="807308" y="775449"/>
                  <a:pt x="740113" y="841619"/>
                </a:cubicBezTo>
                <a:cubicBezTo>
                  <a:pt x="807308" y="754779"/>
                  <a:pt x="874513" y="672072"/>
                  <a:pt x="941709" y="593506"/>
                </a:cubicBezTo>
                <a:close/>
                <a:moveTo>
                  <a:pt x="1991936" y="562492"/>
                </a:moveTo>
                <a:cubicBezTo>
                  <a:pt x="1996186" y="647534"/>
                  <a:pt x="1996186" y="736825"/>
                  <a:pt x="1996186" y="821858"/>
                </a:cubicBezTo>
                <a:cubicBezTo>
                  <a:pt x="1906895" y="821858"/>
                  <a:pt x="1821853" y="821858"/>
                  <a:pt x="1736811" y="826116"/>
                </a:cubicBezTo>
                <a:cubicBezTo>
                  <a:pt x="1736811" y="749582"/>
                  <a:pt x="1736811" y="677298"/>
                  <a:pt x="1732562" y="605013"/>
                </a:cubicBezTo>
                <a:cubicBezTo>
                  <a:pt x="1817603" y="587997"/>
                  <a:pt x="1902645" y="575250"/>
                  <a:pt x="1991936" y="562492"/>
                </a:cubicBezTo>
                <a:close/>
                <a:moveTo>
                  <a:pt x="2282355" y="531478"/>
                </a:moveTo>
                <a:cubicBezTo>
                  <a:pt x="2286584" y="628281"/>
                  <a:pt x="2290814" y="725094"/>
                  <a:pt x="2290814" y="821906"/>
                </a:cubicBezTo>
                <a:cubicBezTo>
                  <a:pt x="2197772" y="821906"/>
                  <a:pt x="2104730" y="826116"/>
                  <a:pt x="2015917" y="826116"/>
                </a:cubicBezTo>
                <a:cubicBezTo>
                  <a:pt x="2015917" y="737724"/>
                  <a:pt x="2015917" y="653542"/>
                  <a:pt x="2011688" y="565149"/>
                </a:cubicBezTo>
                <a:cubicBezTo>
                  <a:pt x="2100500" y="552519"/>
                  <a:pt x="2189313" y="544099"/>
                  <a:pt x="2282355" y="531478"/>
                </a:cubicBezTo>
                <a:close/>
                <a:moveTo>
                  <a:pt x="937509" y="531478"/>
                </a:moveTo>
                <a:cubicBezTo>
                  <a:pt x="941709" y="548016"/>
                  <a:pt x="941709" y="568695"/>
                  <a:pt x="941709" y="585233"/>
                </a:cubicBezTo>
                <a:cubicBezTo>
                  <a:pt x="874513" y="667940"/>
                  <a:pt x="807308" y="750638"/>
                  <a:pt x="740113" y="841619"/>
                </a:cubicBezTo>
                <a:cubicBezTo>
                  <a:pt x="807308" y="734100"/>
                  <a:pt x="874513" y="630723"/>
                  <a:pt x="937509" y="531478"/>
                </a:cubicBezTo>
                <a:close/>
                <a:moveTo>
                  <a:pt x="2592544" y="500464"/>
                </a:moveTo>
                <a:cubicBezTo>
                  <a:pt x="2600964" y="610425"/>
                  <a:pt x="2600964" y="716156"/>
                  <a:pt x="2600964" y="826116"/>
                </a:cubicBezTo>
                <a:cubicBezTo>
                  <a:pt x="2504151" y="826116"/>
                  <a:pt x="2407349" y="826116"/>
                  <a:pt x="2314746" y="826116"/>
                </a:cubicBezTo>
                <a:cubicBezTo>
                  <a:pt x="2314746" y="728845"/>
                  <a:pt x="2314746" y="631573"/>
                  <a:pt x="2306326" y="530062"/>
                </a:cubicBezTo>
                <a:cubicBezTo>
                  <a:pt x="2403138" y="521612"/>
                  <a:pt x="2495741" y="508924"/>
                  <a:pt x="2592544" y="500464"/>
                </a:cubicBezTo>
                <a:close/>
                <a:moveTo>
                  <a:pt x="1418407" y="484952"/>
                </a:moveTo>
                <a:cubicBezTo>
                  <a:pt x="1422421" y="538199"/>
                  <a:pt x="1422421" y="591455"/>
                  <a:pt x="1422421" y="644701"/>
                </a:cubicBezTo>
                <a:cubicBezTo>
                  <a:pt x="1350059" y="665185"/>
                  <a:pt x="1277686" y="681567"/>
                  <a:pt x="1205323" y="702051"/>
                </a:cubicBezTo>
                <a:cubicBezTo>
                  <a:pt x="1205323" y="661083"/>
                  <a:pt x="1205323" y="624218"/>
                  <a:pt x="1205323" y="587352"/>
                </a:cubicBezTo>
                <a:cubicBezTo>
                  <a:pt x="1273671" y="550487"/>
                  <a:pt x="1346034" y="517715"/>
                  <a:pt x="1418407" y="484952"/>
                </a:cubicBezTo>
                <a:close/>
                <a:moveTo>
                  <a:pt x="2914035" y="469450"/>
                </a:moveTo>
                <a:cubicBezTo>
                  <a:pt x="2922416" y="585467"/>
                  <a:pt x="2926606" y="705792"/>
                  <a:pt x="2926606" y="821818"/>
                </a:cubicBezTo>
                <a:cubicBezTo>
                  <a:pt x="2826023" y="821818"/>
                  <a:pt x="2725440" y="821818"/>
                  <a:pt x="2629038" y="826116"/>
                </a:cubicBezTo>
                <a:cubicBezTo>
                  <a:pt x="2629038" y="714388"/>
                  <a:pt x="2624847" y="602659"/>
                  <a:pt x="2616466" y="495229"/>
                </a:cubicBezTo>
                <a:cubicBezTo>
                  <a:pt x="2717049" y="482335"/>
                  <a:pt x="2813452" y="473748"/>
                  <a:pt x="2914035" y="469450"/>
                </a:cubicBezTo>
                <a:close/>
                <a:moveTo>
                  <a:pt x="1185562" y="469450"/>
                </a:moveTo>
                <a:cubicBezTo>
                  <a:pt x="1185562" y="507507"/>
                  <a:pt x="1185562" y="545574"/>
                  <a:pt x="1189821" y="583641"/>
                </a:cubicBezTo>
                <a:cubicBezTo>
                  <a:pt x="1113199" y="621697"/>
                  <a:pt x="1040836" y="659764"/>
                  <a:pt x="972723" y="702060"/>
                </a:cubicBezTo>
                <a:cubicBezTo>
                  <a:pt x="972723" y="680912"/>
                  <a:pt x="972723" y="659764"/>
                  <a:pt x="972723" y="638616"/>
                </a:cubicBezTo>
                <a:cubicBezTo>
                  <a:pt x="1040836" y="579411"/>
                  <a:pt x="1113199" y="524426"/>
                  <a:pt x="1185562" y="469450"/>
                </a:cubicBezTo>
                <a:close/>
                <a:moveTo>
                  <a:pt x="941709" y="469450"/>
                </a:moveTo>
                <a:cubicBezTo>
                  <a:pt x="941709" y="485988"/>
                  <a:pt x="941709" y="506667"/>
                  <a:pt x="941709" y="523205"/>
                </a:cubicBezTo>
                <a:cubicBezTo>
                  <a:pt x="877375" y="626582"/>
                  <a:pt x="808744" y="729968"/>
                  <a:pt x="740113" y="841619"/>
                </a:cubicBezTo>
                <a:cubicBezTo>
                  <a:pt x="808744" y="713421"/>
                  <a:pt x="873077" y="589365"/>
                  <a:pt x="941709" y="469450"/>
                </a:cubicBezTo>
                <a:close/>
                <a:moveTo>
                  <a:pt x="3282071" y="453938"/>
                </a:moveTo>
                <a:cubicBezTo>
                  <a:pt x="3294604" y="571469"/>
                  <a:pt x="3298775" y="693064"/>
                  <a:pt x="3298775" y="810605"/>
                </a:cubicBezTo>
                <a:cubicBezTo>
                  <a:pt x="3194401" y="810605"/>
                  <a:pt x="3090028" y="810605"/>
                  <a:pt x="2985645" y="810605"/>
                </a:cubicBezTo>
                <a:cubicBezTo>
                  <a:pt x="2985645" y="697118"/>
                  <a:pt x="2981474" y="587685"/>
                  <a:pt x="2973122" y="474198"/>
                </a:cubicBezTo>
                <a:cubicBezTo>
                  <a:pt x="3073325" y="466100"/>
                  <a:pt x="3177698" y="457992"/>
                  <a:pt x="3282071" y="453938"/>
                </a:cubicBezTo>
                <a:close/>
                <a:moveTo>
                  <a:pt x="3634879" y="438436"/>
                </a:moveTo>
                <a:cubicBezTo>
                  <a:pt x="3647216" y="563840"/>
                  <a:pt x="3651319" y="685200"/>
                  <a:pt x="3655431" y="810605"/>
                </a:cubicBezTo>
                <a:cubicBezTo>
                  <a:pt x="3544454" y="810605"/>
                  <a:pt x="3437590" y="810605"/>
                  <a:pt x="3330717" y="810605"/>
                </a:cubicBezTo>
                <a:cubicBezTo>
                  <a:pt x="3330717" y="689244"/>
                  <a:pt x="3326604" y="571928"/>
                  <a:pt x="3314277" y="454612"/>
                </a:cubicBezTo>
                <a:cubicBezTo>
                  <a:pt x="3421141" y="446524"/>
                  <a:pt x="3528015" y="442480"/>
                  <a:pt x="3634879" y="438436"/>
                </a:cubicBezTo>
                <a:close/>
                <a:moveTo>
                  <a:pt x="4001938" y="422924"/>
                </a:moveTo>
                <a:cubicBezTo>
                  <a:pt x="4019042" y="550771"/>
                  <a:pt x="4023321" y="678626"/>
                  <a:pt x="4027599" y="806482"/>
                </a:cubicBezTo>
                <a:cubicBezTo>
                  <a:pt x="3907822" y="806482"/>
                  <a:pt x="3792322" y="806482"/>
                  <a:pt x="3676823" y="810605"/>
                </a:cubicBezTo>
                <a:cubicBezTo>
                  <a:pt x="3676823" y="682749"/>
                  <a:pt x="3668266" y="554903"/>
                  <a:pt x="3655431" y="431169"/>
                </a:cubicBezTo>
                <a:cubicBezTo>
                  <a:pt x="3770930" y="427047"/>
                  <a:pt x="3886429" y="422924"/>
                  <a:pt x="4001938" y="422924"/>
                </a:cubicBezTo>
                <a:close/>
                <a:moveTo>
                  <a:pt x="1708649" y="376408"/>
                </a:moveTo>
                <a:cubicBezTo>
                  <a:pt x="1712859" y="447540"/>
                  <a:pt x="1717059" y="518682"/>
                  <a:pt x="1717059" y="589814"/>
                </a:cubicBezTo>
                <a:cubicBezTo>
                  <a:pt x="1637155" y="606557"/>
                  <a:pt x="1553051" y="623290"/>
                  <a:pt x="1477357" y="640032"/>
                </a:cubicBezTo>
                <a:cubicBezTo>
                  <a:pt x="1473157" y="585633"/>
                  <a:pt x="1473157" y="527044"/>
                  <a:pt x="1468947" y="468464"/>
                </a:cubicBezTo>
                <a:cubicBezTo>
                  <a:pt x="1548851" y="439169"/>
                  <a:pt x="1628745" y="405693"/>
                  <a:pt x="1708649" y="376408"/>
                </a:cubicBezTo>
                <a:close/>
                <a:moveTo>
                  <a:pt x="1165801" y="345394"/>
                </a:moveTo>
                <a:cubicBezTo>
                  <a:pt x="1170050" y="383822"/>
                  <a:pt x="1170050" y="422250"/>
                  <a:pt x="1174309" y="460688"/>
                </a:cubicBezTo>
                <a:cubicBezTo>
                  <a:pt x="1101946" y="520470"/>
                  <a:pt x="1029574" y="580251"/>
                  <a:pt x="961470" y="640032"/>
                </a:cubicBezTo>
                <a:cubicBezTo>
                  <a:pt x="961470" y="622948"/>
                  <a:pt x="957211" y="601594"/>
                  <a:pt x="957211" y="580251"/>
                </a:cubicBezTo>
                <a:cubicBezTo>
                  <a:pt x="1025325" y="499116"/>
                  <a:pt x="1097687" y="422250"/>
                  <a:pt x="1165801" y="345394"/>
                </a:cubicBezTo>
                <a:close/>
                <a:moveTo>
                  <a:pt x="1414382" y="298868"/>
                </a:moveTo>
                <a:cubicBezTo>
                  <a:pt x="1418407" y="354694"/>
                  <a:pt x="1422421" y="410519"/>
                  <a:pt x="1422421" y="466344"/>
                </a:cubicBezTo>
                <a:cubicBezTo>
                  <a:pt x="1350059" y="504987"/>
                  <a:pt x="1277686" y="539342"/>
                  <a:pt x="1205323" y="577995"/>
                </a:cubicBezTo>
                <a:cubicBezTo>
                  <a:pt x="1205323" y="539342"/>
                  <a:pt x="1205323" y="500699"/>
                  <a:pt x="1205323" y="457758"/>
                </a:cubicBezTo>
                <a:cubicBezTo>
                  <a:pt x="1273671" y="401933"/>
                  <a:pt x="1342019" y="350396"/>
                  <a:pt x="1414382" y="298868"/>
                </a:cubicBezTo>
                <a:close/>
                <a:moveTo>
                  <a:pt x="1979453" y="283366"/>
                </a:moveTo>
                <a:cubicBezTo>
                  <a:pt x="1987814" y="366357"/>
                  <a:pt x="1992005" y="449357"/>
                  <a:pt x="1996186" y="532358"/>
                </a:cubicBezTo>
                <a:cubicBezTo>
                  <a:pt x="1908311" y="548954"/>
                  <a:pt x="1824627" y="561398"/>
                  <a:pt x="1740933" y="578004"/>
                </a:cubicBezTo>
                <a:cubicBezTo>
                  <a:pt x="1736752" y="507458"/>
                  <a:pt x="1736752" y="436903"/>
                  <a:pt x="1732562" y="362215"/>
                </a:cubicBezTo>
                <a:cubicBezTo>
                  <a:pt x="1812064" y="333164"/>
                  <a:pt x="1895759" y="308265"/>
                  <a:pt x="1979453" y="283366"/>
                </a:cubicBezTo>
                <a:close/>
                <a:moveTo>
                  <a:pt x="2269158" y="205826"/>
                </a:moveTo>
                <a:cubicBezTo>
                  <a:pt x="2277822" y="301848"/>
                  <a:pt x="2286496" y="397879"/>
                  <a:pt x="2290824" y="493900"/>
                </a:cubicBezTo>
                <a:cubicBezTo>
                  <a:pt x="2195506" y="506423"/>
                  <a:pt x="2104505" y="518956"/>
                  <a:pt x="2013514" y="531478"/>
                </a:cubicBezTo>
                <a:cubicBezTo>
                  <a:pt x="2009187" y="447980"/>
                  <a:pt x="2004850" y="364472"/>
                  <a:pt x="1996186" y="276802"/>
                </a:cubicBezTo>
                <a:cubicBezTo>
                  <a:pt x="2087176" y="251747"/>
                  <a:pt x="2178167" y="226701"/>
                  <a:pt x="2269158" y="205826"/>
                </a:cubicBezTo>
                <a:close/>
                <a:moveTo>
                  <a:pt x="2560905" y="143798"/>
                </a:moveTo>
                <a:cubicBezTo>
                  <a:pt x="2573173" y="245329"/>
                  <a:pt x="2581359" y="350923"/>
                  <a:pt x="2585452" y="452463"/>
                </a:cubicBezTo>
                <a:cubicBezTo>
                  <a:pt x="2495428" y="464644"/>
                  <a:pt x="2401302" y="472762"/>
                  <a:pt x="2311278" y="484952"/>
                </a:cubicBezTo>
                <a:cubicBezTo>
                  <a:pt x="2307185" y="391539"/>
                  <a:pt x="2299000" y="298126"/>
                  <a:pt x="2290814" y="200659"/>
                </a:cubicBezTo>
                <a:cubicBezTo>
                  <a:pt x="2376755" y="180351"/>
                  <a:pt x="2466778" y="160043"/>
                  <a:pt x="2560905" y="143798"/>
                </a:cubicBezTo>
                <a:close/>
                <a:moveTo>
                  <a:pt x="1684727" y="143798"/>
                </a:moveTo>
                <a:cubicBezTo>
                  <a:pt x="1693137" y="216024"/>
                  <a:pt x="1697347" y="288241"/>
                  <a:pt x="1701548" y="356217"/>
                </a:cubicBezTo>
                <a:cubicBezTo>
                  <a:pt x="1621644" y="390211"/>
                  <a:pt x="1541750" y="419945"/>
                  <a:pt x="1461846" y="453938"/>
                </a:cubicBezTo>
                <a:cubicBezTo>
                  <a:pt x="1457645" y="398709"/>
                  <a:pt x="1457645" y="339231"/>
                  <a:pt x="1453435" y="283991"/>
                </a:cubicBezTo>
                <a:cubicBezTo>
                  <a:pt x="1529129" y="233011"/>
                  <a:pt x="1604823" y="186280"/>
                  <a:pt x="1684727" y="143798"/>
                </a:cubicBezTo>
                <a:close/>
                <a:moveTo>
                  <a:pt x="1150582" y="97282"/>
                </a:moveTo>
                <a:cubicBezTo>
                  <a:pt x="1150582" y="134685"/>
                  <a:pt x="1154695" y="172097"/>
                  <a:pt x="1158807" y="205348"/>
                </a:cubicBezTo>
                <a:lnTo>
                  <a:pt x="989260" y="458715"/>
                </a:lnTo>
                <a:lnTo>
                  <a:pt x="1169884" y="221338"/>
                </a:lnTo>
                <a:cubicBezTo>
                  <a:pt x="1169884" y="258330"/>
                  <a:pt x="1174309" y="295322"/>
                  <a:pt x="1174309" y="332315"/>
                </a:cubicBezTo>
                <a:cubicBezTo>
                  <a:pt x="1103421" y="406299"/>
                  <a:pt x="1028099" y="484396"/>
                  <a:pt x="957211" y="562492"/>
                </a:cubicBezTo>
                <a:cubicBezTo>
                  <a:pt x="957211" y="541940"/>
                  <a:pt x="957211" y="521388"/>
                  <a:pt x="957211" y="500836"/>
                </a:cubicBezTo>
                <a:lnTo>
                  <a:pt x="961021" y="495834"/>
                </a:lnTo>
                <a:lnTo>
                  <a:pt x="957211" y="438114"/>
                </a:lnTo>
                <a:cubicBezTo>
                  <a:pt x="1023039" y="317574"/>
                  <a:pt x="1084754" y="205348"/>
                  <a:pt x="1150582" y="97282"/>
                </a:cubicBezTo>
                <a:close/>
                <a:moveTo>
                  <a:pt x="2873526" y="81770"/>
                </a:moveTo>
                <a:cubicBezTo>
                  <a:pt x="2890230" y="197553"/>
                  <a:pt x="2902752" y="309203"/>
                  <a:pt x="2911104" y="424986"/>
                </a:cubicBezTo>
                <a:cubicBezTo>
                  <a:pt x="2810902" y="433259"/>
                  <a:pt x="2710700" y="441533"/>
                  <a:pt x="2614679" y="453938"/>
                </a:cubicBezTo>
                <a:cubicBezTo>
                  <a:pt x="2606327" y="346420"/>
                  <a:pt x="2597975" y="238901"/>
                  <a:pt x="2585452" y="131393"/>
                </a:cubicBezTo>
                <a:cubicBezTo>
                  <a:pt x="2677302" y="114845"/>
                  <a:pt x="2773334" y="98308"/>
                  <a:pt x="2873526" y="81770"/>
                </a:cubicBezTo>
                <a:close/>
                <a:moveTo>
                  <a:pt x="3222553" y="35254"/>
                </a:moveTo>
                <a:cubicBezTo>
                  <a:pt x="3243096" y="156145"/>
                  <a:pt x="3259546" y="277027"/>
                  <a:pt x="3267761" y="402089"/>
                </a:cubicBezTo>
                <a:cubicBezTo>
                  <a:pt x="3165009" y="406260"/>
                  <a:pt x="3062247" y="414592"/>
                  <a:pt x="2963598" y="422934"/>
                </a:cubicBezTo>
                <a:cubicBezTo>
                  <a:pt x="2955383" y="306214"/>
                  <a:pt x="2943046" y="189494"/>
                  <a:pt x="2926606" y="72774"/>
                </a:cubicBezTo>
                <a:cubicBezTo>
                  <a:pt x="3025255" y="60261"/>
                  <a:pt x="3123904" y="47757"/>
                  <a:pt x="3222553" y="35254"/>
                </a:cubicBezTo>
                <a:close/>
                <a:moveTo>
                  <a:pt x="0" y="28232"/>
                </a:moveTo>
                <a:lnTo>
                  <a:pt x="11288" y="35254"/>
                </a:lnTo>
                <a:lnTo>
                  <a:pt x="0" y="29321"/>
                </a:lnTo>
                <a:close/>
                <a:moveTo>
                  <a:pt x="0" y="26353"/>
                </a:moveTo>
                <a:lnTo>
                  <a:pt x="11288" y="35254"/>
                </a:lnTo>
                <a:lnTo>
                  <a:pt x="0" y="28062"/>
                </a:lnTo>
                <a:close/>
                <a:moveTo>
                  <a:pt x="0" y="23491"/>
                </a:moveTo>
                <a:lnTo>
                  <a:pt x="11288" y="35254"/>
                </a:lnTo>
                <a:lnTo>
                  <a:pt x="0" y="26082"/>
                </a:lnTo>
                <a:close/>
                <a:moveTo>
                  <a:pt x="0" y="17897"/>
                </a:moveTo>
                <a:lnTo>
                  <a:pt x="11288" y="35254"/>
                </a:lnTo>
                <a:lnTo>
                  <a:pt x="0" y="23025"/>
                </a:lnTo>
                <a:close/>
                <a:moveTo>
                  <a:pt x="3565876" y="4240"/>
                </a:moveTo>
                <a:cubicBezTo>
                  <a:pt x="3590961" y="126665"/>
                  <a:pt x="3607694" y="253173"/>
                  <a:pt x="3624417" y="375598"/>
                </a:cubicBezTo>
                <a:cubicBezTo>
                  <a:pt x="3511516" y="379671"/>
                  <a:pt x="3406967" y="387837"/>
                  <a:pt x="3298247" y="391920"/>
                </a:cubicBezTo>
                <a:cubicBezTo>
                  <a:pt x="3289886" y="273569"/>
                  <a:pt x="3273162" y="151144"/>
                  <a:pt x="3252249" y="32802"/>
                </a:cubicBezTo>
                <a:cubicBezTo>
                  <a:pt x="3352607" y="20563"/>
                  <a:pt x="3457156" y="12396"/>
                  <a:pt x="3565876" y="4240"/>
                </a:cubicBezTo>
                <a:close/>
                <a:moveTo>
                  <a:pt x="1955579" y="4240"/>
                </a:moveTo>
                <a:cubicBezTo>
                  <a:pt x="1968131" y="92681"/>
                  <a:pt x="1972312" y="176922"/>
                  <a:pt x="1980683" y="261153"/>
                </a:cubicBezTo>
                <a:cubicBezTo>
                  <a:pt x="1896999" y="286424"/>
                  <a:pt x="1813305" y="315914"/>
                  <a:pt x="1729612" y="345394"/>
                </a:cubicBezTo>
                <a:cubicBezTo>
                  <a:pt x="1725431" y="273793"/>
                  <a:pt x="1721250" y="202193"/>
                  <a:pt x="1717059" y="130592"/>
                </a:cubicBezTo>
                <a:cubicBezTo>
                  <a:pt x="1792381" y="84261"/>
                  <a:pt x="1876076" y="46351"/>
                  <a:pt x="1955579" y="4240"/>
                </a:cubicBezTo>
                <a:close/>
                <a:moveTo>
                  <a:pt x="0" y="2006"/>
                </a:moveTo>
                <a:lnTo>
                  <a:pt x="11288" y="35254"/>
                </a:lnTo>
                <a:lnTo>
                  <a:pt x="0" y="16911"/>
                </a:lnTo>
                <a:close/>
                <a:moveTo>
                  <a:pt x="3595183" y="0"/>
                </a:moveTo>
                <a:lnTo>
                  <a:pt x="3930037" y="0"/>
                </a:lnTo>
                <a:lnTo>
                  <a:pt x="3965284" y="168517"/>
                </a:lnTo>
                <a:cubicBezTo>
                  <a:pt x="3977486" y="233614"/>
                  <a:pt x="3988097" y="298712"/>
                  <a:pt x="3996585" y="363807"/>
                </a:cubicBezTo>
                <a:cubicBezTo>
                  <a:pt x="3877755" y="368008"/>
                  <a:pt x="3763164" y="372208"/>
                  <a:pt x="3652823" y="376408"/>
                </a:cubicBezTo>
                <a:cubicBezTo>
                  <a:pt x="3646454" y="311308"/>
                  <a:pt x="3637965" y="247261"/>
                  <a:pt x="3627886" y="183214"/>
                </a:cubicBezTo>
                <a:close/>
                <a:moveTo>
                  <a:pt x="2919796" y="0"/>
                </a:moveTo>
                <a:lnTo>
                  <a:pt x="3156008" y="0"/>
                </a:lnTo>
                <a:lnTo>
                  <a:pt x="2926069" y="35254"/>
                </a:lnTo>
                <a:close/>
                <a:moveTo>
                  <a:pt x="2571311" y="0"/>
                </a:moveTo>
                <a:lnTo>
                  <a:pt x="2871626" y="0"/>
                </a:lnTo>
                <a:lnTo>
                  <a:pt x="2880080" y="44231"/>
                </a:lnTo>
                <a:cubicBezTo>
                  <a:pt x="2777739" y="60554"/>
                  <a:pt x="2683915" y="76876"/>
                  <a:pt x="2585833" y="97282"/>
                </a:cubicBezTo>
                <a:close/>
                <a:moveTo>
                  <a:pt x="2257958" y="0"/>
                </a:moveTo>
                <a:lnTo>
                  <a:pt x="2538980" y="0"/>
                </a:lnTo>
                <a:lnTo>
                  <a:pt x="2554438" y="107392"/>
                </a:lnTo>
                <a:cubicBezTo>
                  <a:pt x="2462236" y="128462"/>
                  <a:pt x="2370034" y="149532"/>
                  <a:pt x="2277832" y="174822"/>
                </a:cubicBezTo>
                <a:close/>
                <a:moveTo>
                  <a:pt x="1981485" y="0"/>
                </a:moveTo>
                <a:lnTo>
                  <a:pt x="2240290" y="0"/>
                </a:lnTo>
                <a:lnTo>
                  <a:pt x="2259800" y="175350"/>
                </a:lnTo>
                <a:cubicBezTo>
                  <a:pt x="2173596" y="201020"/>
                  <a:pt x="2087401" y="226681"/>
                  <a:pt x="2005299" y="252352"/>
                </a:cubicBezTo>
                <a:close/>
                <a:moveTo>
                  <a:pt x="1697583" y="0"/>
                </a:moveTo>
                <a:lnTo>
                  <a:pt x="1893277" y="0"/>
                </a:lnTo>
                <a:lnTo>
                  <a:pt x="1707310" y="97282"/>
                </a:lnTo>
                <a:close/>
                <a:moveTo>
                  <a:pt x="1536558" y="0"/>
                </a:moveTo>
                <a:lnTo>
                  <a:pt x="1675080" y="0"/>
                </a:lnTo>
                <a:lnTo>
                  <a:pt x="1686045" y="109688"/>
                </a:lnTo>
                <a:cubicBezTo>
                  <a:pt x="1604764" y="155842"/>
                  <a:pt x="1527771" y="201997"/>
                  <a:pt x="1450768" y="252352"/>
                </a:cubicBezTo>
                <a:cubicBezTo>
                  <a:pt x="1446490" y="197797"/>
                  <a:pt x="1442212" y="139061"/>
                  <a:pt x="1437933" y="80315"/>
                </a:cubicBezTo>
                <a:close/>
                <a:moveTo>
                  <a:pt x="1432462" y="0"/>
                </a:moveTo>
                <a:lnTo>
                  <a:pt x="1514581" y="0"/>
                </a:lnTo>
                <a:lnTo>
                  <a:pt x="1438744" y="66268"/>
                </a:lnTo>
                <a:close/>
                <a:moveTo>
                  <a:pt x="1334082" y="0"/>
                </a:moveTo>
                <a:lnTo>
                  <a:pt x="1397685" y="0"/>
                </a:lnTo>
                <a:lnTo>
                  <a:pt x="1406919" y="94694"/>
                </a:lnTo>
                <a:lnTo>
                  <a:pt x="1204229" y="307845"/>
                </a:lnTo>
                <a:lnTo>
                  <a:pt x="1409508" y="112784"/>
                </a:lnTo>
                <a:cubicBezTo>
                  <a:pt x="1413816" y="167056"/>
                  <a:pt x="1418123" y="221328"/>
                  <a:pt x="1422431" y="275610"/>
                </a:cubicBezTo>
                <a:cubicBezTo>
                  <a:pt x="1344891" y="325711"/>
                  <a:pt x="1271669" y="379983"/>
                  <a:pt x="1194129" y="438436"/>
                </a:cubicBezTo>
                <a:cubicBezTo>
                  <a:pt x="1194129" y="396687"/>
                  <a:pt x="1194129" y="359109"/>
                  <a:pt x="1189821" y="321531"/>
                </a:cubicBezTo>
                <a:lnTo>
                  <a:pt x="1197977" y="313784"/>
                </a:lnTo>
                <a:lnTo>
                  <a:pt x="1189821" y="193763"/>
                </a:lnTo>
                <a:cubicBezTo>
                  <a:pt x="1222594" y="146382"/>
                  <a:pt x="1256387" y="101153"/>
                  <a:pt x="1290180" y="57001"/>
                </a:cubicBezTo>
                <a:close/>
                <a:moveTo>
                  <a:pt x="1210237" y="0"/>
                </a:moveTo>
                <a:lnTo>
                  <a:pt x="1320122" y="0"/>
                </a:lnTo>
                <a:lnTo>
                  <a:pt x="1182827" y="174812"/>
                </a:lnTo>
                <a:cubicBezTo>
                  <a:pt x="1178568" y="136873"/>
                  <a:pt x="1178568" y="98933"/>
                  <a:pt x="1174309" y="56773"/>
                </a:cubicBezTo>
                <a:close/>
                <a:moveTo>
                  <a:pt x="66865" y="0"/>
                </a:moveTo>
                <a:lnTo>
                  <a:pt x="77812" y="0"/>
                </a:lnTo>
                <a:lnTo>
                  <a:pt x="11288" y="35254"/>
                </a:lnTo>
                <a:close/>
                <a:moveTo>
                  <a:pt x="55995" y="0"/>
                </a:moveTo>
                <a:lnTo>
                  <a:pt x="65524" y="0"/>
                </a:lnTo>
                <a:lnTo>
                  <a:pt x="11288" y="35254"/>
                </a:lnTo>
                <a:close/>
                <a:moveTo>
                  <a:pt x="44381" y="0"/>
                </a:moveTo>
                <a:lnTo>
                  <a:pt x="54677" y="0"/>
                </a:lnTo>
                <a:lnTo>
                  <a:pt x="11288" y="35254"/>
                </a:lnTo>
                <a:close/>
                <a:moveTo>
                  <a:pt x="34029" y="0"/>
                </a:moveTo>
                <a:lnTo>
                  <a:pt x="43830" y="0"/>
                </a:lnTo>
                <a:lnTo>
                  <a:pt x="11288" y="35254"/>
                </a:lnTo>
                <a:close/>
                <a:moveTo>
                  <a:pt x="23258" y="0"/>
                </a:moveTo>
                <a:lnTo>
                  <a:pt x="32982" y="0"/>
                </a:lnTo>
                <a:lnTo>
                  <a:pt x="11288" y="35254"/>
                </a:lnTo>
                <a:close/>
                <a:moveTo>
                  <a:pt x="12062" y="0"/>
                </a:moveTo>
                <a:lnTo>
                  <a:pt x="22135" y="0"/>
                </a:lnTo>
                <a:lnTo>
                  <a:pt x="11288" y="35254"/>
                </a:lnTo>
                <a:close/>
                <a:moveTo>
                  <a:pt x="441" y="0"/>
                </a:moveTo>
                <a:lnTo>
                  <a:pt x="10513" y="0"/>
                </a:lnTo>
                <a:lnTo>
                  <a:pt x="11288" y="35254"/>
                </a:lnTo>
                <a:close/>
              </a:path>
            </a:pathLst>
          </a:custGeom>
          <a:solidFill>
            <a:schemeClr val="accent2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962685-E143-4935-9D9C-8195F7C04E10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FA9DAD00-24B6-4363-AF2C-2362AA3E95B5}" type="datetime4">
              <a:rPr lang="en-US" smtClean="0"/>
              <a:t>July 20, 2020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1EE1BE-9091-4CB5-AC4F-F8FE5024B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8FD7A4-1CC6-4D18-B9E6-345A402B1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1D04F9A-0280-45EB-95F0-6DA7BDF0AC7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97BED6-7F87-4FCC-9A3A-6277B2943E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0531" y="377584"/>
            <a:ext cx="8262938" cy="423125"/>
          </a:xfrm>
        </p:spPr>
        <p:txBody>
          <a:bodyPr wrap="none" anchor="t">
            <a:normAutofit/>
          </a:bodyPr>
          <a:lstStyle>
            <a:lvl1pPr>
              <a:defRPr sz="2400" b="0" cap="all" spc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slide title on one line only</a:t>
            </a:r>
            <a:endParaRPr lang="en-GB" dirty="0"/>
          </a:p>
        </p:txBody>
      </p:sp>
      <p:sp>
        <p:nvSpPr>
          <p:cNvPr id="52" name="Text Placeholder 6">
            <a:extLst>
              <a:ext uri="{FF2B5EF4-FFF2-40B4-BE49-F238E27FC236}">
                <a16:creationId xmlns:a16="http://schemas.microsoft.com/office/drawing/2014/main" id="{E539CD5F-F7C7-41E7-8C8C-1DB31E94E43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0531" y="5625245"/>
            <a:ext cx="8262000" cy="395833"/>
          </a:xfrm>
        </p:spPr>
        <p:txBody>
          <a:bodyPr anchor="b"/>
          <a:lstStyle>
            <a:lvl1pPr>
              <a:spcBef>
                <a:spcPts val="0"/>
              </a:spcBef>
              <a:spcAft>
                <a:spcPts val="0"/>
              </a:spcAft>
              <a:defRPr sz="800" b="0">
                <a:solidFill>
                  <a:schemeClr val="tx1"/>
                </a:solidFill>
              </a:defRPr>
            </a:lvl1pPr>
            <a:lvl2pPr>
              <a:spcBef>
                <a:spcPts val="200"/>
              </a:spcBef>
              <a:spcAft>
                <a:spcPts val="200"/>
              </a:spcAft>
              <a:defRPr sz="800">
                <a:solidFill>
                  <a:schemeClr val="accent1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Add any source information here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7" name="Text Placeholder 6">
            <a:extLst>
              <a:ext uri="{FF2B5EF4-FFF2-40B4-BE49-F238E27FC236}">
                <a16:creationId xmlns:a16="http://schemas.microsoft.com/office/drawing/2014/main" id="{E01AF118-F24C-4ADF-8E25-BBFA505D6AB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0531" y="815857"/>
            <a:ext cx="8262938" cy="496397"/>
          </a:xfrm>
        </p:spPr>
        <p:txBody>
          <a:bodyPr/>
          <a:lstStyle>
            <a:lvl1pPr>
              <a:spcBef>
                <a:spcPts val="200"/>
              </a:spcBef>
              <a:spcAft>
                <a:spcPts val="200"/>
              </a:spcAft>
              <a:defRPr sz="1400"/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GB" dirty="0"/>
              <a:t>This is your subtitle area.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C9DAE0D-3DC5-403A-9968-D3482A2501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6093296"/>
            <a:ext cx="2201317" cy="70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053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1 placehol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74AAAF7-1F47-4163-8FFF-7CECE6165CF9}"/>
              </a:ext>
            </a:extLst>
          </p:cNvPr>
          <p:cNvSpPr/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Freeform: Shape 47">
            <a:extLst>
              <a:ext uri="{FF2B5EF4-FFF2-40B4-BE49-F238E27FC236}">
                <a16:creationId xmlns:a16="http://schemas.microsoft.com/office/drawing/2014/main" id="{42B87378-3709-40ED-A5E2-5C2A3D377CFB}"/>
              </a:ext>
            </a:extLst>
          </p:cNvPr>
          <p:cNvSpPr>
            <a:spLocks/>
          </p:cNvSpPr>
          <p:nvPr userDrawn="1"/>
        </p:nvSpPr>
        <p:spPr bwMode="gray">
          <a:xfrm>
            <a:off x="0" y="0"/>
            <a:ext cx="2201317" cy="2714472"/>
          </a:xfrm>
          <a:custGeom>
            <a:avLst/>
            <a:gdLst>
              <a:gd name="connsiteX0" fmla="*/ 421640 w 4027599"/>
              <a:gd name="connsiteY0" fmla="*/ 4594315 h 4966483"/>
              <a:gd name="connsiteX1" fmla="*/ 429982 w 4027599"/>
              <a:gd name="connsiteY1" fmla="*/ 4940822 h 4966483"/>
              <a:gd name="connsiteX2" fmla="*/ 42302 w 4027599"/>
              <a:gd name="connsiteY2" fmla="*/ 4966483 h 4966483"/>
              <a:gd name="connsiteX3" fmla="*/ 42302 w 4027599"/>
              <a:gd name="connsiteY3" fmla="*/ 4615707 h 4966483"/>
              <a:gd name="connsiteX4" fmla="*/ 421640 w 4027599"/>
              <a:gd name="connsiteY4" fmla="*/ 4594315 h 4966483"/>
              <a:gd name="connsiteX5" fmla="*/ 843177 w 4027599"/>
              <a:gd name="connsiteY5" fmla="*/ 4532287 h 4966483"/>
              <a:gd name="connsiteX6" fmla="*/ 864179 w 4027599"/>
              <a:gd name="connsiteY6" fmla="*/ 4864073 h 4966483"/>
              <a:gd name="connsiteX7" fmla="*/ 473597 w 4027599"/>
              <a:gd name="connsiteY7" fmla="*/ 4935469 h 4966483"/>
              <a:gd name="connsiteX8" fmla="*/ 460996 w 4027599"/>
              <a:gd name="connsiteY8" fmla="*/ 4595282 h 4966483"/>
              <a:gd name="connsiteX9" fmla="*/ 843177 w 4027599"/>
              <a:gd name="connsiteY9" fmla="*/ 4532287 h 4966483"/>
              <a:gd name="connsiteX10" fmla="*/ 1268465 w 4027599"/>
              <a:gd name="connsiteY10" fmla="*/ 4423733 h 4966483"/>
              <a:gd name="connsiteX11" fmla="*/ 1298375 w 4027599"/>
              <a:gd name="connsiteY11" fmla="*/ 4738738 h 4966483"/>
              <a:gd name="connsiteX12" fmla="*/ 901044 w 4027599"/>
              <a:gd name="connsiteY12" fmla="*/ 4857929 h 4966483"/>
              <a:gd name="connsiteX13" fmla="*/ 879681 w 4027599"/>
              <a:gd name="connsiteY13" fmla="*/ 4525899 h 4966483"/>
              <a:gd name="connsiteX14" fmla="*/ 1268465 w 4027599"/>
              <a:gd name="connsiteY14" fmla="*/ 4423733 h 4966483"/>
              <a:gd name="connsiteX15" fmla="*/ 1694886 w 4027599"/>
              <a:gd name="connsiteY15" fmla="*/ 4268663 h 4966483"/>
              <a:gd name="connsiteX16" fmla="*/ 1732571 w 4027599"/>
              <a:gd name="connsiteY16" fmla="*/ 4552917 h 4966483"/>
              <a:gd name="connsiteX17" fmla="*/ 1343191 w 4027599"/>
              <a:gd name="connsiteY17" fmla="*/ 4718371 h 4966483"/>
              <a:gd name="connsiteX18" fmla="*/ 1313877 w 4027599"/>
              <a:gd name="connsiteY18" fmla="*/ 4408670 h 4966483"/>
              <a:gd name="connsiteX19" fmla="*/ 1694886 w 4027599"/>
              <a:gd name="connsiteY19" fmla="*/ 4268663 h 4966483"/>
              <a:gd name="connsiteX20" fmla="*/ 402065 w 4027599"/>
              <a:gd name="connsiteY20" fmla="*/ 4237649 h 4966483"/>
              <a:gd name="connsiteX21" fmla="*/ 414470 w 4027599"/>
              <a:gd name="connsiteY21" fmla="*/ 4562363 h 4966483"/>
              <a:gd name="connsiteX22" fmla="*/ 42302 w 4027599"/>
              <a:gd name="connsiteY22" fmla="*/ 4578803 h 4966483"/>
              <a:gd name="connsiteX23" fmla="*/ 42302 w 4027599"/>
              <a:gd name="connsiteY23" fmla="*/ 4254089 h 4966483"/>
              <a:gd name="connsiteX24" fmla="*/ 402065 w 4027599"/>
              <a:gd name="connsiteY24" fmla="*/ 4237649 h 4966483"/>
              <a:gd name="connsiteX25" fmla="*/ 818962 w 4027599"/>
              <a:gd name="connsiteY25" fmla="*/ 4191133 h 4966483"/>
              <a:gd name="connsiteX26" fmla="*/ 848667 w 4027599"/>
              <a:gd name="connsiteY26" fmla="*/ 4504760 h 4966483"/>
              <a:gd name="connsiteX27" fmla="*/ 462462 w 4027599"/>
              <a:gd name="connsiteY27" fmla="*/ 4563301 h 4966483"/>
              <a:gd name="connsiteX28" fmla="*/ 445484 w 4027599"/>
              <a:gd name="connsiteY28" fmla="*/ 4237131 h 4966483"/>
              <a:gd name="connsiteX29" fmla="*/ 818962 w 4027599"/>
              <a:gd name="connsiteY29" fmla="*/ 4191133 h 4966483"/>
              <a:gd name="connsiteX30" fmla="*/ 1220366 w 4027599"/>
              <a:gd name="connsiteY30" fmla="*/ 4098091 h 4966483"/>
              <a:gd name="connsiteX31" fmla="*/ 1267361 w 4027599"/>
              <a:gd name="connsiteY31" fmla="*/ 4399420 h 4966483"/>
              <a:gd name="connsiteX32" fmla="*/ 878577 w 4027599"/>
              <a:gd name="connsiteY32" fmla="*/ 4501273 h 4966483"/>
              <a:gd name="connsiteX33" fmla="*/ 848667 w 4027599"/>
              <a:gd name="connsiteY33" fmla="*/ 4178727 h 4966483"/>
              <a:gd name="connsiteX34" fmla="*/ 1220366 w 4027599"/>
              <a:gd name="connsiteY34" fmla="*/ 4098091 h 4966483"/>
              <a:gd name="connsiteX35" fmla="*/ 2131680 w 4027599"/>
              <a:gd name="connsiteY35" fmla="*/ 4067077 h 4966483"/>
              <a:gd name="connsiteX36" fmla="*/ 2182270 w 4027599"/>
              <a:gd name="connsiteY36" fmla="*/ 4316918 h 4966483"/>
              <a:gd name="connsiteX37" fmla="*/ 1790233 w 4027599"/>
              <a:gd name="connsiteY37" fmla="*/ 4532287 h 4966483"/>
              <a:gd name="connsiteX38" fmla="*/ 1748073 w 4027599"/>
              <a:gd name="connsiteY38" fmla="*/ 4252301 h 4966483"/>
              <a:gd name="connsiteX39" fmla="*/ 2131680 w 4027599"/>
              <a:gd name="connsiteY39" fmla="*/ 4067077 h 4966483"/>
              <a:gd name="connsiteX40" fmla="*/ 1624486 w 4027599"/>
              <a:gd name="connsiteY40" fmla="*/ 3974035 h 4966483"/>
              <a:gd name="connsiteX41" fmla="*/ 1686055 w 4027599"/>
              <a:gd name="connsiteY41" fmla="*/ 4241459 h 4966483"/>
              <a:gd name="connsiteX42" fmla="*/ 1312519 w 4027599"/>
              <a:gd name="connsiteY42" fmla="*/ 4377217 h 4966483"/>
              <a:gd name="connsiteX43" fmla="*/ 1267361 w 4027599"/>
              <a:gd name="connsiteY43" fmla="*/ 4085119 h 4966483"/>
              <a:gd name="connsiteX44" fmla="*/ 1624486 w 4027599"/>
              <a:gd name="connsiteY44" fmla="*/ 3974035 h 4966483"/>
              <a:gd name="connsiteX45" fmla="*/ 377820 w 4027599"/>
              <a:gd name="connsiteY45" fmla="*/ 3896495 h 4966483"/>
              <a:gd name="connsiteX46" fmla="*/ 398968 w 4027599"/>
              <a:gd name="connsiteY46" fmla="*/ 4205658 h 4966483"/>
              <a:gd name="connsiteX47" fmla="*/ 26800 w 4027599"/>
              <a:gd name="connsiteY47" fmla="*/ 4222147 h 4966483"/>
              <a:gd name="connsiteX48" fmla="*/ 26800 w 4027599"/>
              <a:gd name="connsiteY48" fmla="*/ 3912983 h 4966483"/>
              <a:gd name="connsiteX49" fmla="*/ 377820 w 4027599"/>
              <a:gd name="connsiteY49" fmla="*/ 3896495 h 4966483"/>
              <a:gd name="connsiteX50" fmla="*/ 775523 w 4027599"/>
              <a:gd name="connsiteY50" fmla="*/ 3849979 h 4966483"/>
              <a:gd name="connsiteX51" fmla="*/ 817663 w 4027599"/>
              <a:gd name="connsiteY51" fmla="*/ 4159943 h 4966483"/>
              <a:gd name="connsiteX52" fmla="*/ 451052 w 4027599"/>
              <a:gd name="connsiteY52" fmla="*/ 4206645 h 4966483"/>
              <a:gd name="connsiteX53" fmla="*/ 429982 w 4027599"/>
              <a:gd name="connsiteY53" fmla="*/ 3892441 h 4966483"/>
              <a:gd name="connsiteX54" fmla="*/ 775523 w 4027599"/>
              <a:gd name="connsiteY54" fmla="*/ 3849979 h 4966483"/>
              <a:gd name="connsiteX55" fmla="*/ 2558570 w 4027599"/>
              <a:gd name="connsiteY55" fmla="*/ 3834467 h 4966483"/>
              <a:gd name="connsiteX56" fmla="*/ 2616466 w 4027599"/>
              <a:gd name="connsiteY56" fmla="*/ 4028375 h 4966483"/>
              <a:gd name="connsiteX57" fmla="*/ 2231892 w 4027599"/>
              <a:gd name="connsiteY57" fmla="*/ 4284175 h 4966483"/>
              <a:gd name="connsiteX58" fmla="*/ 2182270 w 4027599"/>
              <a:gd name="connsiteY58" fmla="*/ 4049006 h 4966483"/>
              <a:gd name="connsiteX59" fmla="*/ 2558570 w 4027599"/>
              <a:gd name="connsiteY59" fmla="*/ 3834467 h 4966483"/>
              <a:gd name="connsiteX60" fmla="*/ 2045808 w 4027599"/>
              <a:gd name="connsiteY60" fmla="*/ 3818965 h 4966483"/>
              <a:gd name="connsiteX61" fmla="*/ 2120242 w 4027599"/>
              <a:gd name="connsiteY61" fmla="*/ 4051106 h 4966483"/>
              <a:gd name="connsiteX62" fmla="*/ 1743941 w 4027599"/>
              <a:gd name="connsiteY62" fmla="*/ 4222147 h 4966483"/>
              <a:gd name="connsiteX63" fmla="*/ 1686045 w 4027599"/>
              <a:gd name="connsiteY63" fmla="*/ 3957438 h 4966483"/>
              <a:gd name="connsiteX64" fmla="*/ 2045808 w 4027599"/>
              <a:gd name="connsiteY64" fmla="*/ 3818965 h 4966483"/>
              <a:gd name="connsiteX65" fmla="*/ 1147144 w 4027599"/>
              <a:gd name="connsiteY65" fmla="*/ 3787951 h 4966483"/>
              <a:gd name="connsiteX66" fmla="*/ 1205333 w 4027599"/>
              <a:gd name="connsiteY66" fmla="*/ 4070828 h 4966483"/>
              <a:gd name="connsiteX67" fmla="*/ 843714 w 4027599"/>
              <a:gd name="connsiteY67" fmla="*/ 4144617 h 4966483"/>
              <a:gd name="connsiteX68" fmla="*/ 802151 w 4027599"/>
              <a:gd name="connsiteY68" fmla="*/ 3849451 h 4966483"/>
              <a:gd name="connsiteX69" fmla="*/ 1147144 w 4027599"/>
              <a:gd name="connsiteY69" fmla="*/ 3787951 h 4966483"/>
              <a:gd name="connsiteX70" fmla="*/ 1541935 w 4027599"/>
              <a:gd name="connsiteY70" fmla="*/ 3679397 h 4966483"/>
              <a:gd name="connsiteX71" fmla="*/ 1624027 w 4027599"/>
              <a:gd name="connsiteY71" fmla="*/ 3955084 h 4966483"/>
              <a:gd name="connsiteX72" fmla="*/ 1266912 w 4027599"/>
              <a:gd name="connsiteY72" fmla="*/ 4067077 h 4966483"/>
              <a:gd name="connsiteX73" fmla="*/ 1205333 w 4027599"/>
              <a:gd name="connsiteY73" fmla="*/ 3774168 h 4966483"/>
              <a:gd name="connsiteX74" fmla="*/ 1541935 w 4027599"/>
              <a:gd name="connsiteY74" fmla="*/ 3679397 h 4966483"/>
              <a:gd name="connsiteX75" fmla="*/ 2464815 w 4027599"/>
              <a:gd name="connsiteY75" fmla="*/ 3617369 h 4966483"/>
              <a:gd name="connsiteX76" fmla="*/ 2554438 w 4027599"/>
              <a:gd name="connsiteY76" fmla="*/ 3810730 h 4966483"/>
              <a:gd name="connsiteX77" fmla="*/ 2170323 w 4027599"/>
              <a:gd name="connsiteY77" fmla="*/ 4020551 h 4966483"/>
              <a:gd name="connsiteX78" fmla="*/ 2089228 w 4027599"/>
              <a:gd name="connsiteY78" fmla="*/ 3790168 h 4966483"/>
              <a:gd name="connsiteX79" fmla="*/ 2464815 w 4027599"/>
              <a:gd name="connsiteY79" fmla="*/ 3617369 h 4966483"/>
              <a:gd name="connsiteX80" fmla="*/ 1941845 w 4027599"/>
              <a:gd name="connsiteY80" fmla="*/ 3555340 h 4966483"/>
              <a:gd name="connsiteX81" fmla="*/ 2042712 w 4027599"/>
              <a:gd name="connsiteY81" fmla="*/ 3786915 h 4966483"/>
              <a:gd name="connsiteX82" fmla="*/ 1677059 w 4027599"/>
              <a:gd name="connsiteY82" fmla="*/ 3927509 h 4966483"/>
              <a:gd name="connsiteX83" fmla="*/ 1593003 w 4027599"/>
              <a:gd name="connsiteY83" fmla="*/ 3666991 h 4966483"/>
              <a:gd name="connsiteX84" fmla="*/ 1941845 w 4027599"/>
              <a:gd name="connsiteY84" fmla="*/ 3555340 h 4966483"/>
              <a:gd name="connsiteX85" fmla="*/ 357366 w 4027599"/>
              <a:gd name="connsiteY85" fmla="*/ 3539838 h 4966483"/>
              <a:gd name="connsiteX86" fmla="*/ 383466 w 4027599"/>
              <a:gd name="connsiteY86" fmla="*/ 3852469 h 4966483"/>
              <a:gd name="connsiteX87" fmla="*/ 26800 w 4027599"/>
              <a:gd name="connsiteY87" fmla="*/ 3865490 h 4966483"/>
              <a:gd name="connsiteX88" fmla="*/ 26800 w 4027599"/>
              <a:gd name="connsiteY88" fmla="*/ 3552869 h 4966483"/>
              <a:gd name="connsiteX89" fmla="*/ 357366 w 4027599"/>
              <a:gd name="connsiteY89" fmla="*/ 3539838 h 4966483"/>
              <a:gd name="connsiteX90" fmla="*/ 720957 w 4027599"/>
              <a:gd name="connsiteY90" fmla="*/ 3508824 h 4966483"/>
              <a:gd name="connsiteX91" fmla="*/ 771137 w 4027599"/>
              <a:gd name="connsiteY91" fmla="*/ 3796908 h 4966483"/>
              <a:gd name="connsiteX92" fmla="*/ 428244 w 4027599"/>
              <a:gd name="connsiteY92" fmla="*/ 3834476 h 4966483"/>
              <a:gd name="connsiteX93" fmla="*/ 398968 w 4027599"/>
              <a:gd name="connsiteY93" fmla="*/ 3538051 h 4966483"/>
              <a:gd name="connsiteX94" fmla="*/ 720957 w 4027599"/>
              <a:gd name="connsiteY94" fmla="*/ 3508824 h 4966483"/>
              <a:gd name="connsiteX95" fmla="*/ 1066097 w 4027599"/>
              <a:gd name="connsiteY95" fmla="*/ 3462298 h 4966483"/>
              <a:gd name="connsiteX96" fmla="*/ 1143305 w 4027599"/>
              <a:gd name="connsiteY96" fmla="*/ 3740282 h 4966483"/>
              <a:gd name="connsiteX97" fmla="*/ 791591 w 4027599"/>
              <a:gd name="connsiteY97" fmla="*/ 3803453 h 4966483"/>
              <a:gd name="connsiteX98" fmla="*/ 740123 w 4027599"/>
              <a:gd name="connsiteY98" fmla="*/ 3512839 h 4966483"/>
              <a:gd name="connsiteX99" fmla="*/ 1066097 w 4027599"/>
              <a:gd name="connsiteY99" fmla="*/ 3462298 h 4966483"/>
              <a:gd name="connsiteX100" fmla="*/ 2324358 w 4027599"/>
              <a:gd name="connsiteY100" fmla="*/ 3400270 h 4966483"/>
              <a:gd name="connsiteX101" fmla="*/ 2445894 w 4027599"/>
              <a:gd name="connsiteY101" fmla="*/ 3594814 h 4966483"/>
              <a:gd name="connsiteX102" fmla="*/ 2081267 w 4027599"/>
              <a:gd name="connsiteY102" fmla="*/ 3772439 h 4966483"/>
              <a:gd name="connsiteX103" fmla="*/ 1980683 w 4027599"/>
              <a:gd name="connsiteY103" fmla="*/ 3539838 h 4966483"/>
              <a:gd name="connsiteX104" fmla="*/ 2324358 w 4027599"/>
              <a:gd name="connsiteY104" fmla="*/ 3400270 h 4966483"/>
              <a:gd name="connsiteX105" fmla="*/ 1431486 w 4027599"/>
              <a:gd name="connsiteY105" fmla="*/ 3384768 h 4966483"/>
              <a:gd name="connsiteX106" fmla="*/ 1530975 w 4027599"/>
              <a:gd name="connsiteY106" fmla="*/ 3642717 h 4966483"/>
              <a:gd name="connsiteX107" fmla="*/ 1191042 w 4027599"/>
              <a:gd name="connsiteY107" fmla="*/ 3725922 h 4966483"/>
              <a:gd name="connsiteX108" fmla="*/ 1112281 w 4027599"/>
              <a:gd name="connsiteY108" fmla="*/ 3451339 h 4966483"/>
              <a:gd name="connsiteX109" fmla="*/ 1431486 w 4027599"/>
              <a:gd name="connsiteY109" fmla="*/ 3384768 h 4966483"/>
              <a:gd name="connsiteX110" fmla="*/ 1788367 w 4027599"/>
              <a:gd name="connsiteY110" fmla="*/ 3291726 h 4966483"/>
              <a:gd name="connsiteX111" fmla="*/ 1918655 w 4027599"/>
              <a:gd name="connsiteY111" fmla="*/ 3523379 h 4966483"/>
              <a:gd name="connsiteX112" fmla="*/ 1574024 w 4027599"/>
              <a:gd name="connsiteY112" fmla="*/ 3632880 h 4966483"/>
              <a:gd name="connsiteX113" fmla="*/ 1468947 w 4027599"/>
              <a:gd name="connsiteY113" fmla="*/ 3380177 h 4966483"/>
              <a:gd name="connsiteX114" fmla="*/ 1788367 w 4027599"/>
              <a:gd name="connsiteY114" fmla="*/ 3291726 h 4966483"/>
              <a:gd name="connsiteX115" fmla="*/ 318615 w 4027599"/>
              <a:gd name="connsiteY115" fmla="*/ 3229698 h 4966483"/>
              <a:gd name="connsiteX116" fmla="*/ 352452 w 4027599"/>
              <a:gd name="connsiteY116" fmla="*/ 3516043 h 4966483"/>
              <a:gd name="connsiteX117" fmla="*/ 31030 w 4027599"/>
              <a:gd name="connsiteY117" fmla="*/ 3524336 h 4966483"/>
              <a:gd name="connsiteX118" fmla="*/ 26800 w 4027599"/>
              <a:gd name="connsiteY118" fmla="*/ 3238001 h 4966483"/>
              <a:gd name="connsiteX119" fmla="*/ 318615 w 4027599"/>
              <a:gd name="connsiteY119" fmla="*/ 3229698 h 4966483"/>
              <a:gd name="connsiteX120" fmla="*/ 649659 w 4027599"/>
              <a:gd name="connsiteY120" fmla="*/ 3214186 h 4966483"/>
              <a:gd name="connsiteX121" fmla="*/ 709109 w 4027599"/>
              <a:gd name="connsiteY121" fmla="*/ 3480575 h 4966483"/>
              <a:gd name="connsiteX122" fmla="*/ 386406 w 4027599"/>
              <a:gd name="connsiteY122" fmla="*/ 3508824 h 4966483"/>
              <a:gd name="connsiteX123" fmla="*/ 352442 w 4027599"/>
              <a:gd name="connsiteY123" fmla="*/ 3234367 h 4966483"/>
              <a:gd name="connsiteX124" fmla="*/ 649659 w 4027599"/>
              <a:gd name="connsiteY124" fmla="*/ 3214186 h 4966483"/>
              <a:gd name="connsiteX125" fmla="*/ 2148921 w 4027599"/>
              <a:gd name="connsiteY125" fmla="*/ 3167670 h 4966483"/>
              <a:gd name="connsiteX126" fmla="*/ 2306326 w 4027599"/>
              <a:gd name="connsiteY126" fmla="*/ 3370634 h 4966483"/>
              <a:gd name="connsiteX127" fmla="*/ 1957484 w 4027599"/>
              <a:gd name="connsiteY127" fmla="*/ 3508824 h 4966483"/>
              <a:gd name="connsiteX128" fmla="*/ 1825604 w 4027599"/>
              <a:gd name="connsiteY128" fmla="*/ 3275628 h 4966483"/>
              <a:gd name="connsiteX129" fmla="*/ 2148921 w 4027599"/>
              <a:gd name="connsiteY129" fmla="*/ 3167670 h 4966483"/>
              <a:gd name="connsiteX130" fmla="*/ 964381 w 4027599"/>
              <a:gd name="connsiteY130" fmla="*/ 3167670 h 4966483"/>
              <a:gd name="connsiteX131" fmla="*/ 1050263 w 4027599"/>
              <a:gd name="connsiteY131" fmla="*/ 3431714 h 4966483"/>
              <a:gd name="connsiteX132" fmla="*/ 739439 w 4027599"/>
              <a:gd name="connsiteY132" fmla="*/ 3477810 h 4966483"/>
              <a:gd name="connsiteX133" fmla="*/ 678095 w 4027599"/>
              <a:gd name="connsiteY133" fmla="*/ 3201204 h 4966483"/>
              <a:gd name="connsiteX134" fmla="*/ 964381 w 4027599"/>
              <a:gd name="connsiteY134" fmla="*/ 3167670 h 4966483"/>
              <a:gd name="connsiteX135" fmla="*/ 1298531 w 4027599"/>
              <a:gd name="connsiteY135" fmla="*/ 3121154 h 4966483"/>
              <a:gd name="connsiteX136" fmla="*/ 1422431 w 4027599"/>
              <a:gd name="connsiteY136" fmla="*/ 3365134 h 4966483"/>
              <a:gd name="connsiteX137" fmla="*/ 1097726 w 4027599"/>
              <a:gd name="connsiteY137" fmla="*/ 3431294 h 4966483"/>
              <a:gd name="connsiteX138" fmla="*/ 1003737 w 4027599"/>
              <a:gd name="connsiteY138" fmla="*/ 3170776 h 4966483"/>
              <a:gd name="connsiteX139" fmla="*/ 1298531 w 4027599"/>
              <a:gd name="connsiteY139" fmla="*/ 3121154 h 4966483"/>
              <a:gd name="connsiteX140" fmla="*/ 1622113 w 4027599"/>
              <a:gd name="connsiteY140" fmla="*/ 3043614 h 4966483"/>
              <a:gd name="connsiteX141" fmla="*/ 1779087 w 4027599"/>
              <a:gd name="connsiteY141" fmla="*/ 3265743 h 4966483"/>
              <a:gd name="connsiteX142" fmla="*/ 1456659 w 4027599"/>
              <a:gd name="connsiteY142" fmla="*/ 3353754 h 4966483"/>
              <a:gd name="connsiteX143" fmla="*/ 1329379 w 4027599"/>
              <a:gd name="connsiteY143" fmla="*/ 3106482 h 4966483"/>
              <a:gd name="connsiteX144" fmla="*/ 1622113 w 4027599"/>
              <a:gd name="connsiteY144" fmla="*/ 3043614 h 4966483"/>
              <a:gd name="connsiteX145" fmla="*/ 3118053 w 4027599"/>
              <a:gd name="connsiteY145" fmla="*/ 3028102 h 4966483"/>
              <a:gd name="connsiteX146" fmla="*/ 3345291 w 4027599"/>
              <a:gd name="connsiteY146" fmla="*/ 3079014 h 4966483"/>
              <a:gd name="connsiteX147" fmla="*/ 3097755 w 4027599"/>
              <a:gd name="connsiteY147" fmla="*/ 3477810 h 4966483"/>
              <a:gd name="connsiteX148" fmla="*/ 2911094 w 4027599"/>
              <a:gd name="connsiteY148" fmla="*/ 3418420 h 4966483"/>
              <a:gd name="connsiteX149" fmla="*/ 3118053 w 4027599"/>
              <a:gd name="connsiteY149" fmla="*/ 3028102 h 4966483"/>
              <a:gd name="connsiteX150" fmla="*/ 2868573 w 4027599"/>
              <a:gd name="connsiteY150" fmla="*/ 2950572 h 4966483"/>
              <a:gd name="connsiteX151" fmla="*/ 3097179 w 4027599"/>
              <a:gd name="connsiteY151" fmla="*/ 3030925 h 4966483"/>
              <a:gd name="connsiteX152" fmla="*/ 2885199 w 4027599"/>
              <a:gd name="connsiteY152" fmla="*/ 3415782 h 4966483"/>
              <a:gd name="connsiteX153" fmla="*/ 2693996 w 4027599"/>
              <a:gd name="connsiteY153" fmla="*/ 3322740 h 4966483"/>
              <a:gd name="connsiteX154" fmla="*/ 2868573 w 4027599"/>
              <a:gd name="connsiteY154" fmla="*/ 2950572 h 4966483"/>
              <a:gd name="connsiteX155" fmla="*/ 1945997 w 4027599"/>
              <a:gd name="connsiteY155" fmla="*/ 2950572 h 4966483"/>
              <a:gd name="connsiteX156" fmla="*/ 2135754 w 4027599"/>
              <a:gd name="connsiteY156" fmla="*/ 3155880 h 4966483"/>
              <a:gd name="connsiteX157" fmla="*/ 1815269 w 4027599"/>
              <a:gd name="connsiteY157" fmla="*/ 3260712 h 4966483"/>
              <a:gd name="connsiteX158" fmla="*/ 1655031 w 4027599"/>
              <a:gd name="connsiteY158" fmla="*/ 3033572 h 4966483"/>
              <a:gd name="connsiteX159" fmla="*/ 1945997 w 4027599"/>
              <a:gd name="connsiteY159" fmla="*/ 2950572 h 4966483"/>
              <a:gd name="connsiteX160" fmla="*/ 283557 w 4027599"/>
              <a:gd name="connsiteY160" fmla="*/ 2935060 h 4966483"/>
              <a:gd name="connsiteX161" fmla="*/ 321438 w 4027599"/>
              <a:gd name="connsiteY161" fmla="*/ 3205854 h 4966483"/>
              <a:gd name="connsiteX162" fmla="*/ 31010 w 4027599"/>
              <a:gd name="connsiteY162" fmla="*/ 3214186 h 4966483"/>
              <a:gd name="connsiteX163" fmla="*/ 26800 w 4027599"/>
              <a:gd name="connsiteY163" fmla="*/ 2943392 h 4966483"/>
              <a:gd name="connsiteX164" fmla="*/ 283557 w 4027599"/>
              <a:gd name="connsiteY164" fmla="*/ 2935060 h 4966483"/>
              <a:gd name="connsiteX165" fmla="*/ 576105 w 4027599"/>
              <a:gd name="connsiteY165" fmla="*/ 2919558 h 4966483"/>
              <a:gd name="connsiteX166" fmla="*/ 647080 w 4027599"/>
              <a:gd name="connsiteY166" fmla="*/ 3178161 h 4966483"/>
              <a:gd name="connsiteX167" fmla="*/ 363178 w 4027599"/>
              <a:gd name="connsiteY167" fmla="*/ 3198684 h 4966483"/>
              <a:gd name="connsiteX168" fmla="*/ 321428 w 4027599"/>
              <a:gd name="connsiteY168" fmla="*/ 2931876 h 4966483"/>
              <a:gd name="connsiteX169" fmla="*/ 576105 w 4027599"/>
              <a:gd name="connsiteY169" fmla="*/ 2919558 h 4966483"/>
              <a:gd name="connsiteX170" fmla="*/ 853541 w 4027599"/>
              <a:gd name="connsiteY170" fmla="*/ 2888544 h 4966483"/>
              <a:gd name="connsiteX171" fmla="*/ 957221 w 4027599"/>
              <a:gd name="connsiteY171" fmla="*/ 3149023 h 4966483"/>
              <a:gd name="connsiteX172" fmla="*/ 675203 w 4027599"/>
              <a:gd name="connsiteY172" fmla="*/ 3183182 h 4966483"/>
              <a:gd name="connsiteX173" fmla="*/ 600555 w 4027599"/>
              <a:gd name="connsiteY173" fmla="*/ 2914166 h 4966483"/>
              <a:gd name="connsiteX174" fmla="*/ 853541 w 4027599"/>
              <a:gd name="connsiteY174" fmla="*/ 2888544 h 4966483"/>
              <a:gd name="connsiteX175" fmla="*/ 1138567 w 4027599"/>
              <a:gd name="connsiteY175" fmla="*/ 2857530 h 4966483"/>
              <a:gd name="connsiteX176" fmla="*/ 1282863 w 4027599"/>
              <a:gd name="connsiteY176" fmla="*/ 3088118 h 4966483"/>
              <a:gd name="connsiteX177" fmla="*/ 990022 w 4027599"/>
              <a:gd name="connsiteY177" fmla="*/ 3136656 h 4966483"/>
              <a:gd name="connsiteX178" fmla="*/ 879681 w 4027599"/>
              <a:gd name="connsiteY178" fmla="*/ 2889892 h 4966483"/>
              <a:gd name="connsiteX179" fmla="*/ 1138567 w 4027599"/>
              <a:gd name="connsiteY179" fmla="*/ 2857530 h 4966483"/>
              <a:gd name="connsiteX180" fmla="*/ 2616466 w 4027599"/>
              <a:gd name="connsiteY180" fmla="*/ 2842018 h 4966483"/>
              <a:gd name="connsiteX181" fmla="*/ 2849066 w 4027599"/>
              <a:gd name="connsiteY181" fmla="*/ 2944946 h 4966483"/>
              <a:gd name="connsiteX182" fmla="*/ 2675671 w 4027599"/>
              <a:gd name="connsiteY182" fmla="*/ 3307228 h 4966483"/>
              <a:gd name="connsiteX183" fmla="*/ 2476898 w 4027599"/>
              <a:gd name="connsiteY183" fmla="*/ 3187841 h 4966483"/>
              <a:gd name="connsiteX184" fmla="*/ 2616466 w 4027599"/>
              <a:gd name="connsiteY184" fmla="*/ 2842018 h 4966483"/>
              <a:gd name="connsiteX185" fmla="*/ 1427237 w 4027599"/>
              <a:gd name="connsiteY185" fmla="*/ 2795502 h 4966483"/>
              <a:gd name="connsiteX186" fmla="*/ 1608505 w 4027599"/>
              <a:gd name="connsiteY186" fmla="*/ 3025152 h 4966483"/>
              <a:gd name="connsiteX187" fmla="*/ 1321848 w 4027599"/>
              <a:gd name="connsiteY187" fmla="*/ 3090140 h 4966483"/>
              <a:gd name="connsiteX188" fmla="*/ 1174309 w 4027599"/>
              <a:gd name="connsiteY188" fmla="*/ 2843171 h 4966483"/>
              <a:gd name="connsiteX189" fmla="*/ 1427237 w 4027599"/>
              <a:gd name="connsiteY189" fmla="*/ 2795502 h 4966483"/>
              <a:gd name="connsiteX190" fmla="*/ 1712937 w 4027599"/>
              <a:gd name="connsiteY190" fmla="*/ 2748986 h 4966483"/>
              <a:gd name="connsiteX191" fmla="*/ 1934158 w 4027599"/>
              <a:gd name="connsiteY191" fmla="*/ 2939612 h 4966483"/>
              <a:gd name="connsiteX192" fmla="*/ 1640623 w 4027599"/>
              <a:gd name="connsiteY192" fmla="*/ 3012610 h 4966483"/>
              <a:gd name="connsiteX193" fmla="*/ 1453435 w 4027599"/>
              <a:gd name="connsiteY193" fmla="*/ 2801714 h 4966483"/>
              <a:gd name="connsiteX194" fmla="*/ 1712937 w 4027599"/>
              <a:gd name="connsiteY194" fmla="*/ 2748986 h 4966483"/>
              <a:gd name="connsiteX195" fmla="*/ 2352256 w 4027599"/>
              <a:gd name="connsiteY195" fmla="*/ 2686948 h 4966483"/>
              <a:gd name="connsiteX196" fmla="*/ 2585452 w 4027599"/>
              <a:gd name="connsiteY196" fmla="*/ 2821886 h 4966483"/>
              <a:gd name="connsiteX197" fmla="*/ 2447261 w 4027599"/>
              <a:gd name="connsiteY197" fmla="*/ 3167670 h 4966483"/>
              <a:gd name="connsiteX198" fmla="*/ 2244298 w 4027599"/>
              <a:gd name="connsiteY198" fmla="*/ 3011653 h 4966483"/>
              <a:gd name="connsiteX199" fmla="*/ 2352256 w 4027599"/>
              <a:gd name="connsiteY199" fmla="*/ 2686948 h 4966483"/>
              <a:gd name="connsiteX200" fmla="*/ 234237 w 4027599"/>
              <a:gd name="connsiteY200" fmla="*/ 2655934 h 4966483"/>
              <a:gd name="connsiteX201" fmla="*/ 274912 w 4027599"/>
              <a:gd name="connsiteY201" fmla="*/ 2915377 h 4966483"/>
              <a:gd name="connsiteX202" fmla="*/ 26800 w 4027599"/>
              <a:gd name="connsiteY202" fmla="*/ 2919558 h 4966483"/>
              <a:gd name="connsiteX203" fmla="*/ 26800 w 4027599"/>
              <a:gd name="connsiteY203" fmla="*/ 2660124 h 4966483"/>
              <a:gd name="connsiteX204" fmla="*/ 234237 w 4027599"/>
              <a:gd name="connsiteY204" fmla="*/ 2655934 h 4966483"/>
              <a:gd name="connsiteX205" fmla="*/ 486550 w 4027599"/>
              <a:gd name="connsiteY205" fmla="*/ 2640432 h 4966483"/>
              <a:gd name="connsiteX206" fmla="*/ 569550 w 4027599"/>
              <a:gd name="connsiteY206" fmla="*/ 2891699 h 4966483"/>
              <a:gd name="connsiteX207" fmla="*/ 316408 w 4027599"/>
              <a:gd name="connsiteY207" fmla="*/ 2904056 h 4966483"/>
              <a:gd name="connsiteX208" fmla="*/ 274912 w 4027599"/>
              <a:gd name="connsiteY208" fmla="*/ 2652789 h 4966483"/>
              <a:gd name="connsiteX209" fmla="*/ 486550 w 4027599"/>
              <a:gd name="connsiteY209" fmla="*/ 2640432 h 4966483"/>
              <a:gd name="connsiteX210" fmla="*/ 715116 w 4027599"/>
              <a:gd name="connsiteY210" fmla="*/ 2624930 h 4966483"/>
              <a:gd name="connsiteX211" fmla="*/ 833165 w 4027599"/>
              <a:gd name="connsiteY211" fmla="*/ 2867962 h 4966483"/>
              <a:gd name="connsiteX212" fmla="*/ 588921 w 4027599"/>
              <a:gd name="connsiteY212" fmla="*/ 2888554 h 4966483"/>
              <a:gd name="connsiteX213" fmla="*/ 507513 w 4027599"/>
              <a:gd name="connsiteY213" fmla="*/ 2641409 h 4966483"/>
              <a:gd name="connsiteX214" fmla="*/ 715116 w 4027599"/>
              <a:gd name="connsiteY214" fmla="*/ 2624930 h 4966483"/>
              <a:gd name="connsiteX215" fmla="*/ 959800 w 4027599"/>
              <a:gd name="connsiteY215" fmla="*/ 2593916 h 4966483"/>
              <a:gd name="connsiteX216" fmla="*/ 1127793 w 4027599"/>
              <a:gd name="connsiteY216" fmla="*/ 2824592 h 4966483"/>
              <a:gd name="connsiteX217" fmla="*/ 869336 w 4027599"/>
              <a:gd name="connsiteY217" fmla="*/ 2857540 h 4966483"/>
              <a:gd name="connsiteX218" fmla="*/ 740113 w 4027599"/>
              <a:gd name="connsiteY218" fmla="*/ 2618629 h 4966483"/>
              <a:gd name="connsiteX219" fmla="*/ 959800 w 4027599"/>
              <a:gd name="connsiteY219" fmla="*/ 2593916 h 4966483"/>
              <a:gd name="connsiteX220" fmla="*/ 3318594 w 4027599"/>
              <a:gd name="connsiteY220" fmla="*/ 2593906 h 4966483"/>
              <a:gd name="connsiteX221" fmla="*/ 3593413 w 4027599"/>
              <a:gd name="connsiteY221" fmla="*/ 2631846 h 4966483"/>
              <a:gd name="connsiteX222" fmla="*/ 3385213 w 4027599"/>
              <a:gd name="connsiteY222" fmla="*/ 3028102 h 4966483"/>
              <a:gd name="connsiteX223" fmla="*/ 3143704 w 4027599"/>
              <a:gd name="connsiteY223" fmla="*/ 2977522 h 4966483"/>
              <a:gd name="connsiteX224" fmla="*/ 3318594 w 4027599"/>
              <a:gd name="connsiteY224" fmla="*/ 2593906 h 4966483"/>
              <a:gd name="connsiteX225" fmla="*/ 1201758 w 4027599"/>
              <a:gd name="connsiteY225" fmla="*/ 2562902 h 4966483"/>
              <a:gd name="connsiteX226" fmla="*/ 1406919 w 4027599"/>
              <a:gd name="connsiteY226" fmla="*/ 2779756 h 4966483"/>
              <a:gd name="connsiteX227" fmla="*/ 1155701 w 4027599"/>
              <a:gd name="connsiteY227" fmla="*/ 2826526 h 4966483"/>
              <a:gd name="connsiteX228" fmla="*/ 988225 w 4027599"/>
              <a:gd name="connsiteY228" fmla="*/ 2592665 h 4966483"/>
              <a:gd name="connsiteX229" fmla="*/ 1201758 w 4027599"/>
              <a:gd name="connsiteY229" fmla="*/ 2562902 h 4966483"/>
              <a:gd name="connsiteX230" fmla="*/ 1444839 w 4027599"/>
              <a:gd name="connsiteY230" fmla="*/ 2531888 h 4966483"/>
              <a:gd name="connsiteX231" fmla="*/ 1686045 w 4027599"/>
              <a:gd name="connsiteY231" fmla="*/ 2726245 h 4966483"/>
              <a:gd name="connsiteX232" fmla="*/ 1440746 w 4027599"/>
              <a:gd name="connsiteY232" fmla="*/ 2780000 h 4966483"/>
              <a:gd name="connsiteX233" fmla="*/ 1236337 w 4027599"/>
              <a:gd name="connsiteY233" fmla="*/ 2569104 h 4966483"/>
              <a:gd name="connsiteX234" fmla="*/ 1444839 w 4027599"/>
              <a:gd name="connsiteY234" fmla="*/ 2531888 h 4966483"/>
              <a:gd name="connsiteX235" fmla="*/ 3025343 w 4027599"/>
              <a:gd name="connsiteY235" fmla="*/ 2531878 h 4966483"/>
              <a:gd name="connsiteX236" fmla="*/ 3298775 w 4027599"/>
              <a:gd name="connsiteY236" fmla="*/ 2591278 h 4966483"/>
              <a:gd name="connsiteX237" fmla="*/ 3119333 w 4027599"/>
              <a:gd name="connsiteY237" fmla="*/ 2981586 h 4966483"/>
              <a:gd name="connsiteX238" fmla="*/ 2880080 w 4027599"/>
              <a:gd name="connsiteY238" fmla="*/ 2905218 h 4966483"/>
              <a:gd name="connsiteX239" fmla="*/ 3025343 w 4027599"/>
              <a:gd name="connsiteY239" fmla="*/ 2531878 h 4966483"/>
              <a:gd name="connsiteX240" fmla="*/ 2121551 w 4027599"/>
              <a:gd name="connsiteY240" fmla="*/ 2516376 h 4966483"/>
              <a:gd name="connsiteX241" fmla="*/ 2337340 w 4027599"/>
              <a:gd name="connsiteY241" fmla="*/ 2675226 h 4966483"/>
              <a:gd name="connsiteX242" fmla="*/ 2237743 w 4027599"/>
              <a:gd name="connsiteY242" fmla="*/ 2997098 h 4966483"/>
              <a:gd name="connsiteX243" fmla="*/ 2042702 w 4027599"/>
              <a:gd name="connsiteY243" fmla="*/ 2808992 h 4966483"/>
              <a:gd name="connsiteX244" fmla="*/ 2121551 w 4027599"/>
              <a:gd name="connsiteY244" fmla="*/ 2516376 h 4966483"/>
              <a:gd name="connsiteX245" fmla="*/ 2744879 w 4027599"/>
              <a:gd name="connsiteY245" fmla="*/ 2438836 h 4966483"/>
              <a:gd name="connsiteX246" fmla="*/ 3004136 w 4027599"/>
              <a:gd name="connsiteY246" fmla="*/ 2522119 h 4966483"/>
              <a:gd name="connsiteX247" fmla="*/ 2866141 w 4027599"/>
              <a:gd name="connsiteY247" fmla="*/ 2888544 h 4966483"/>
              <a:gd name="connsiteX248" fmla="*/ 2631968 w 4027599"/>
              <a:gd name="connsiteY248" fmla="*/ 2788615 h 4966483"/>
              <a:gd name="connsiteX249" fmla="*/ 2744879 w 4027599"/>
              <a:gd name="connsiteY249" fmla="*/ 2438836 h 4966483"/>
              <a:gd name="connsiteX250" fmla="*/ 382958 w 4027599"/>
              <a:gd name="connsiteY250" fmla="*/ 2376808 h 4966483"/>
              <a:gd name="connsiteX251" fmla="*/ 476508 w 4027599"/>
              <a:gd name="connsiteY251" fmla="*/ 2616509 h 4966483"/>
              <a:gd name="connsiteX252" fmla="*/ 263903 w 4027599"/>
              <a:gd name="connsiteY252" fmla="*/ 2624920 h 4966483"/>
              <a:gd name="connsiteX253" fmla="*/ 212884 w 4027599"/>
              <a:gd name="connsiteY253" fmla="*/ 2381018 h 4966483"/>
              <a:gd name="connsiteX254" fmla="*/ 382958 w 4027599"/>
              <a:gd name="connsiteY254" fmla="*/ 2376808 h 4966483"/>
              <a:gd name="connsiteX255" fmla="*/ 26800 w 4027599"/>
              <a:gd name="connsiteY255" fmla="*/ 2376808 h 4966483"/>
              <a:gd name="connsiteX256" fmla="*/ 184918 w 4027599"/>
              <a:gd name="connsiteY256" fmla="*/ 2376808 h 4966483"/>
              <a:gd name="connsiteX257" fmla="*/ 228396 w 4027599"/>
              <a:gd name="connsiteY257" fmla="*/ 2620720 h 4966483"/>
              <a:gd name="connsiteX258" fmla="*/ 30756 w 4027599"/>
              <a:gd name="connsiteY258" fmla="*/ 2624920 h 4966483"/>
              <a:gd name="connsiteX259" fmla="*/ 26800 w 4027599"/>
              <a:gd name="connsiteY259" fmla="*/ 2376808 h 4966483"/>
              <a:gd name="connsiteX260" fmla="*/ 573145 w 4027599"/>
              <a:gd name="connsiteY260" fmla="*/ 2361306 h 4966483"/>
              <a:gd name="connsiteX261" fmla="*/ 709099 w 4027599"/>
              <a:gd name="connsiteY261" fmla="*/ 2592880 h 4966483"/>
              <a:gd name="connsiteX262" fmla="*/ 496670 w 4027599"/>
              <a:gd name="connsiteY262" fmla="*/ 2609418 h 4966483"/>
              <a:gd name="connsiteX263" fmla="*/ 398959 w 4027599"/>
              <a:gd name="connsiteY263" fmla="*/ 2369579 h 4966483"/>
              <a:gd name="connsiteX264" fmla="*/ 573145 w 4027599"/>
              <a:gd name="connsiteY264" fmla="*/ 2361306 h 4966483"/>
              <a:gd name="connsiteX265" fmla="*/ 754882 w 4027599"/>
              <a:gd name="connsiteY265" fmla="*/ 2345804 h 4966483"/>
              <a:gd name="connsiteX266" fmla="*/ 941709 w 4027599"/>
              <a:gd name="connsiteY266" fmla="*/ 2572533 h 4966483"/>
              <a:gd name="connsiteX267" fmla="*/ 729407 w 4027599"/>
              <a:gd name="connsiteY267" fmla="*/ 2593916 h 4966483"/>
              <a:gd name="connsiteX268" fmla="*/ 585043 w 4027599"/>
              <a:gd name="connsiteY268" fmla="*/ 2358639 h 4966483"/>
              <a:gd name="connsiteX269" fmla="*/ 754882 w 4027599"/>
              <a:gd name="connsiteY269" fmla="*/ 2345804 h 4966483"/>
              <a:gd name="connsiteX270" fmla="*/ 956400 w 4027599"/>
              <a:gd name="connsiteY270" fmla="*/ 2330292 h 4966483"/>
              <a:gd name="connsiteX271" fmla="*/ 1189821 w 4027599"/>
              <a:gd name="connsiteY271" fmla="*/ 2547937 h 4966483"/>
              <a:gd name="connsiteX272" fmla="*/ 977617 w 4027599"/>
              <a:gd name="connsiteY272" fmla="*/ 2578404 h 4966483"/>
              <a:gd name="connsiteX273" fmla="*/ 786639 w 4027599"/>
              <a:gd name="connsiteY273" fmla="*/ 2343352 h 4966483"/>
              <a:gd name="connsiteX274" fmla="*/ 956400 w 4027599"/>
              <a:gd name="connsiteY274" fmla="*/ 2330292 h 4966483"/>
              <a:gd name="connsiteX275" fmla="*/ 1142426 w 4027599"/>
              <a:gd name="connsiteY275" fmla="*/ 2314789 h 4966483"/>
              <a:gd name="connsiteX276" fmla="*/ 1422431 w 4027599"/>
              <a:gd name="connsiteY276" fmla="*/ 2513572 h 4966483"/>
              <a:gd name="connsiteX277" fmla="*/ 1210305 w 4027599"/>
              <a:gd name="connsiteY277" fmla="*/ 2547400 h 4966483"/>
              <a:gd name="connsiteX278" fmla="*/ 972723 w 4027599"/>
              <a:gd name="connsiteY278" fmla="*/ 2335938 h 4966483"/>
              <a:gd name="connsiteX279" fmla="*/ 1142426 w 4027599"/>
              <a:gd name="connsiteY279" fmla="*/ 2314789 h 4966483"/>
              <a:gd name="connsiteX280" fmla="*/ 2456805 w 4027599"/>
              <a:gd name="connsiteY280" fmla="*/ 2314780 h 4966483"/>
              <a:gd name="connsiteX281" fmla="*/ 2709508 w 4027599"/>
              <a:gd name="connsiteY281" fmla="*/ 2418879 h 4966483"/>
              <a:gd name="connsiteX282" fmla="*/ 2595787 w 4027599"/>
              <a:gd name="connsiteY282" fmla="*/ 2764488 h 4966483"/>
              <a:gd name="connsiteX283" fmla="*/ 2368354 w 4027599"/>
              <a:gd name="connsiteY283" fmla="*/ 2635411 h 4966483"/>
              <a:gd name="connsiteX284" fmla="*/ 2456805 w 4027599"/>
              <a:gd name="connsiteY284" fmla="*/ 2314780 h 4966483"/>
              <a:gd name="connsiteX285" fmla="*/ 1875031 w 4027599"/>
              <a:gd name="connsiteY285" fmla="*/ 2314780 h 4966483"/>
              <a:gd name="connsiteX286" fmla="*/ 2089228 w 4027599"/>
              <a:gd name="connsiteY286" fmla="*/ 2495921 h 4966483"/>
              <a:gd name="connsiteX287" fmla="*/ 2015087 w 4027599"/>
              <a:gd name="connsiteY287" fmla="*/ 2779990 h 4966483"/>
              <a:gd name="connsiteX288" fmla="*/ 1825604 w 4027599"/>
              <a:gd name="connsiteY288" fmla="*/ 2565910 h 4966483"/>
              <a:gd name="connsiteX289" fmla="*/ 1875031 w 4027599"/>
              <a:gd name="connsiteY289" fmla="*/ 2314780 h 4966483"/>
              <a:gd name="connsiteX290" fmla="*/ 2183969 w 4027599"/>
              <a:gd name="connsiteY290" fmla="*/ 2175222 h 4966483"/>
              <a:gd name="connsiteX291" fmla="*/ 2430382 w 4027599"/>
              <a:gd name="connsiteY291" fmla="*/ 2305510 h 4966483"/>
              <a:gd name="connsiteX292" fmla="*/ 2345408 w 4027599"/>
              <a:gd name="connsiteY292" fmla="*/ 2624930 h 4966483"/>
              <a:gd name="connsiteX293" fmla="*/ 2120242 w 4027599"/>
              <a:gd name="connsiteY293" fmla="*/ 2469430 h 4966483"/>
              <a:gd name="connsiteX294" fmla="*/ 2183969 w 4027599"/>
              <a:gd name="connsiteY294" fmla="*/ 2175222 h 4966483"/>
              <a:gd name="connsiteX295" fmla="*/ 3481752 w 4027599"/>
              <a:gd name="connsiteY295" fmla="*/ 2159710 h 4966483"/>
              <a:gd name="connsiteX296" fmla="*/ 3779487 w 4027599"/>
              <a:gd name="connsiteY296" fmla="*/ 2189805 h 4966483"/>
              <a:gd name="connsiteX297" fmla="*/ 3622346 w 4027599"/>
              <a:gd name="connsiteY297" fmla="*/ 2593906 h 4966483"/>
              <a:gd name="connsiteX298" fmla="*/ 3345291 w 4027599"/>
              <a:gd name="connsiteY298" fmla="*/ 2555214 h 4966483"/>
              <a:gd name="connsiteX299" fmla="*/ 3481752 w 4027599"/>
              <a:gd name="connsiteY299" fmla="*/ 2159710 h 4966483"/>
              <a:gd name="connsiteX300" fmla="*/ 3159861 w 4027599"/>
              <a:gd name="connsiteY300" fmla="*/ 2113193 h 4966483"/>
              <a:gd name="connsiteX301" fmla="*/ 3453845 w 4027599"/>
              <a:gd name="connsiteY301" fmla="*/ 2159563 h 4966483"/>
              <a:gd name="connsiteX302" fmla="*/ 3319454 w 4027599"/>
              <a:gd name="connsiteY302" fmla="*/ 2547390 h 4966483"/>
              <a:gd name="connsiteX303" fmla="*/ 3050662 w 4027599"/>
              <a:gd name="connsiteY303" fmla="*/ 2484160 h 4966483"/>
              <a:gd name="connsiteX304" fmla="*/ 3159861 w 4027599"/>
              <a:gd name="connsiteY304" fmla="*/ 2113193 h 4966483"/>
              <a:gd name="connsiteX305" fmla="*/ 265545 w 4027599"/>
              <a:gd name="connsiteY305" fmla="*/ 2113193 h 4966483"/>
              <a:gd name="connsiteX306" fmla="*/ 367954 w 4027599"/>
              <a:gd name="connsiteY306" fmla="*/ 2341652 h 4966483"/>
              <a:gd name="connsiteX307" fmla="*/ 208205 w 4027599"/>
              <a:gd name="connsiteY307" fmla="*/ 2345804 h 4966483"/>
              <a:gd name="connsiteX308" fmla="*/ 150856 w 4027599"/>
              <a:gd name="connsiteY308" fmla="*/ 2117345 h 4966483"/>
              <a:gd name="connsiteX309" fmla="*/ 265545 w 4027599"/>
              <a:gd name="connsiteY309" fmla="*/ 2113193 h 4966483"/>
              <a:gd name="connsiteX310" fmla="*/ 11288 w 4027599"/>
              <a:gd name="connsiteY310" fmla="*/ 2113193 h 4966483"/>
              <a:gd name="connsiteX311" fmla="*/ 130694 w 4027599"/>
              <a:gd name="connsiteY311" fmla="*/ 2113193 h 4966483"/>
              <a:gd name="connsiteX312" fmla="*/ 181870 w 4027599"/>
              <a:gd name="connsiteY312" fmla="*/ 2345804 h 4966483"/>
              <a:gd name="connsiteX313" fmla="*/ 15547 w 4027599"/>
              <a:gd name="connsiteY313" fmla="*/ 2345804 h 4966483"/>
              <a:gd name="connsiteX314" fmla="*/ 11288 w 4027599"/>
              <a:gd name="connsiteY314" fmla="*/ 2113193 h 4966483"/>
              <a:gd name="connsiteX315" fmla="*/ 654309 w 4027599"/>
              <a:gd name="connsiteY315" fmla="*/ 2097691 h 4966483"/>
              <a:gd name="connsiteX316" fmla="*/ 910695 w 4027599"/>
              <a:gd name="connsiteY316" fmla="*/ 2302501 h 4966483"/>
              <a:gd name="connsiteX317" fmla="*/ 749422 w 4027599"/>
              <a:gd name="connsiteY317" fmla="*/ 2314789 h 4966483"/>
              <a:gd name="connsiteX318" fmla="*/ 538527 w 4027599"/>
              <a:gd name="connsiteY318" fmla="*/ 2105887 h 4966483"/>
              <a:gd name="connsiteX319" fmla="*/ 654309 w 4027599"/>
              <a:gd name="connsiteY319" fmla="*/ 2097691 h 4966483"/>
              <a:gd name="connsiteX320" fmla="*/ 527244 w 4027599"/>
              <a:gd name="connsiteY320" fmla="*/ 2097691 h 4966483"/>
              <a:gd name="connsiteX321" fmla="*/ 724611 w 4027599"/>
              <a:gd name="connsiteY321" fmla="*/ 2317378 h 4966483"/>
              <a:gd name="connsiteX322" fmla="*/ 567528 w 4027599"/>
              <a:gd name="connsiteY322" fmla="*/ 2330301 h 4966483"/>
              <a:gd name="connsiteX323" fmla="*/ 414470 w 4027599"/>
              <a:gd name="connsiteY323" fmla="*/ 2101999 h 4966483"/>
              <a:gd name="connsiteX324" fmla="*/ 527244 w 4027599"/>
              <a:gd name="connsiteY324" fmla="*/ 2097691 h 4966483"/>
              <a:gd name="connsiteX325" fmla="*/ 386113 w 4027599"/>
              <a:gd name="connsiteY325" fmla="*/ 2097691 h 4966483"/>
              <a:gd name="connsiteX326" fmla="*/ 538527 w 4027599"/>
              <a:gd name="connsiteY326" fmla="*/ 2321842 h 4966483"/>
              <a:gd name="connsiteX327" fmla="*/ 377879 w 4027599"/>
              <a:gd name="connsiteY327" fmla="*/ 2330301 h 4966483"/>
              <a:gd name="connsiteX328" fmla="*/ 274902 w 4027599"/>
              <a:gd name="connsiteY328" fmla="*/ 2101921 h 4966483"/>
              <a:gd name="connsiteX329" fmla="*/ 386113 w 4027599"/>
              <a:gd name="connsiteY329" fmla="*/ 2097691 h 4966483"/>
              <a:gd name="connsiteX330" fmla="*/ 1642147 w 4027599"/>
              <a:gd name="connsiteY330" fmla="*/ 2082179 h 4966483"/>
              <a:gd name="connsiteX331" fmla="*/ 1856618 w 4027599"/>
              <a:gd name="connsiteY331" fmla="*/ 2295927 h 4966483"/>
              <a:gd name="connsiteX332" fmla="*/ 1801955 w 4027599"/>
              <a:gd name="connsiteY332" fmla="*/ 2547390 h 4966483"/>
              <a:gd name="connsiteX333" fmla="*/ 1608505 w 4027599"/>
              <a:gd name="connsiteY333" fmla="*/ 2300118 h 4966483"/>
              <a:gd name="connsiteX334" fmla="*/ 1642147 w 4027599"/>
              <a:gd name="connsiteY334" fmla="*/ 2082179 h 4966483"/>
              <a:gd name="connsiteX335" fmla="*/ 788915 w 4027599"/>
              <a:gd name="connsiteY335" fmla="*/ 2082179 h 4966483"/>
              <a:gd name="connsiteX336" fmla="*/ 1096779 w 4027599"/>
              <a:gd name="connsiteY336" fmla="*/ 2282252 h 4966483"/>
              <a:gd name="connsiteX337" fmla="*/ 936688 w 4027599"/>
              <a:gd name="connsiteY337" fmla="*/ 2299278 h 4966483"/>
              <a:gd name="connsiteX338" fmla="*/ 678085 w 4027599"/>
              <a:gd name="connsiteY338" fmla="*/ 2090697 h 4966483"/>
              <a:gd name="connsiteX339" fmla="*/ 788915 w 4027599"/>
              <a:gd name="connsiteY339" fmla="*/ 2082179 h 4966483"/>
              <a:gd name="connsiteX340" fmla="*/ 2844837 w 4027599"/>
              <a:gd name="connsiteY340" fmla="*/ 2051165 h 4966483"/>
              <a:gd name="connsiteX341" fmla="*/ 3128193 w 4027599"/>
              <a:gd name="connsiteY341" fmla="*/ 2114405 h 4966483"/>
              <a:gd name="connsiteX342" fmla="*/ 3018232 w 4027599"/>
              <a:gd name="connsiteY342" fmla="*/ 2485362 h 4966483"/>
              <a:gd name="connsiteX343" fmla="*/ 2756024 w 4027599"/>
              <a:gd name="connsiteY343" fmla="*/ 2401052 h 4966483"/>
              <a:gd name="connsiteX344" fmla="*/ 2844837 w 4027599"/>
              <a:gd name="connsiteY344" fmla="*/ 2051165 h 4966483"/>
              <a:gd name="connsiteX345" fmla="*/ 1933464 w 4027599"/>
              <a:gd name="connsiteY345" fmla="*/ 2020151 h 4966483"/>
              <a:gd name="connsiteX346" fmla="*/ 2166758 w 4027599"/>
              <a:gd name="connsiteY346" fmla="*/ 2166274 h 4966483"/>
              <a:gd name="connsiteX347" fmla="*/ 2104270 w 4027599"/>
              <a:gd name="connsiteY347" fmla="*/ 2454348 h 4966483"/>
              <a:gd name="connsiteX348" fmla="*/ 1887631 w 4027599"/>
              <a:gd name="connsiteY348" fmla="*/ 2274828 h 4966483"/>
              <a:gd name="connsiteX349" fmla="*/ 1933464 w 4027599"/>
              <a:gd name="connsiteY349" fmla="*/ 2020151 h 4966483"/>
              <a:gd name="connsiteX350" fmla="*/ 2528787 w 4027599"/>
              <a:gd name="connsiteY350" fmla="*/ 1958123 h 4966483"/>
              <a:gd name="connsiteX351" fmla="*/ 2802550 w 4027599"/>
              <a:gd name="connsiteY351" fmla="*/ 2036122 h 4966483"/>
              <a:gd name="connsiteX352" fmla="*/ 2718319 w 4027599"/>
              <a:gd name="connsiteY352" fmla="*/ 2376818 h 4966483"/>
              <a:gd name="connsiteX353" fmla="*/ 2461396 w 4027599"/>
              <a:gd name="connsiteY353" fmla="*/ 2274203 h 4966483"/>
              <a:gd name="connsiteX354" fmla="*/ 2528787 w 4027599"/>
              <a:gd name="connsiteY354" fmla="*/ 1958123 h 4966483"/>
              <a:gd name="connsiteX355" fmla="*/ 150846 w 4027599"/>
              <a:gd name="connsiteY355" fmla="*/ 1880593 h 4966483"/>
              <a:gd name="connsiteX356" fmla="*/ 212874 w 4027599"/>
              <a:gd name="connsiteY356" fmla="*/ 1880593 h 4966483"/>
              <a:gd name="connsiteX357" fmla="*/ 214281 w 4027599"/>
              <a:gd name="connsiteY357" fmla="*/ 1880593 h 4966483"/>
              <a:gd name="connsiteX358" fmla="*/ 276924 w 4027599"/>
              <a:gd name="connsiteY358" fmla="*/ 1880593 h 4966483"/>
              <a:gd name="connsiteX359" fmla="*/ 507513 w 4027599"/>
              <a:gd name="connsiteY359" fmla="*/ 2078155 h 4966483"/>
              <a:gd name="connsiteX360" fmla="*/ 392218 w 4027599"/>
              <a:gd name="connsiteY360" fmla="*/ 2082189 h 4966483"/>
              <a:gd name="connsiteX361" fmla="*/ 237754 w 4027599"/>
              <a:gd name="connsiteY361" fmla="*/ 1908569 h 4966483"/>
              <a:gd name="connsiteX362" fmla="*/ 383456 w 4027599"/>
              <a:gd name="connsiteY362" fmla="*/ 2082189 h 4966483"/>
              <a:gd name="connsiteX363" fmla="*/ 269266 w 4027599"/>
              <a:gd name="connsiteY363" fmla="*/ 2082189 h 4966483"/>
              <a:gd name="connsiteX364" fmla="*/ 150846 w 4027599"/>
              <a:gd name="connsiteY364" fmla="*/ 1880593 h 4966483"/>
              <a:gd name="connsiteX365" fmla="*/ 73316 w 4027599"/>
              <a:gd name="connsiteY365" fmla="*/ 1880583 h 4966483"/>
              <a:gd name="connsiteX366" fmla="*/ 139769 w 4027599"/>
              <a:gd name="connsiteY366" fmla="*/ 1880583 h 4966483"/>
              <a:gd name="connsiteX367" fmla="*/ 259400 w 4027599"/>
              <a:gd name="connsiteY367" fmla="*/ 2093511 h 4966483"/>
              <a:gd name="connsiteX368" fmla="*/ 139769 w 4027599"/>
              <a:gd name="connsiteY368" fmla="*/ 2097682 h 4966483"/>
              <a:gd name="connsiteX369" fmla="*/ 73316 w 4027599"/>
              <a:gd name="connsiteY369" fmla="*/ 1880583 h 4966483"/>
              <a:gd name="connsiteX370" fmla="*/ 11288 w 4027599"/>
              <a:gd name="connsiteY370" fmla="*/ 1880583 h 4966483"/>
              <a:gd name="connsiteX371" fmla="*/ 73316 w 4027599"/>
              <a:gd name="connsiteY371" fmla="*/ 1880583 h 4966483"/>
              <a:gd name="connsiteX372" fmla="*/ 135344 w 4027599"/>
              <a:gd name="connsiteY372" fmla="*/ 2097682 h 4966483"/>
              <a:gd name="connsiteX373" fmla="*/ 15713 w 4027599"/>
              <a:gd name="connsiteY373" fmla="*/ 2097682 h 4966483"/>
              <a:gd name="connsiteX374" fmla="*/ 11288 w 4027599"/>
              <a:gd name="connsiteY374" fmla="*/ 1880583 h 4966483"/>
              <a:gd name="connsiteX375" fmla="*/ 0 w 4027599"/>
              <a:gd name="connsiteY375" fmla="*/ 1880583 h 4966483"/>
              <a:gd name="connsiteX376" fmla="*/ 11288 w 4027599"/>
              <a:gd name="connsiteY376" fmla="*/ 1880583 h 4966483"/>
              <a:gd name="connsiteX377" fmla="*/ 6697 w 4027599"/>
              <a:gd name="connsiteY377" fmla="*/ 2097682 h 4966483"/>
              <a:gd name="connsiteX378" fmla="*/ 0 w 4027599"/>
              <a:gd name="connsiteY378" fmla="*/ 2097682 h 4966483"/>
              <a:gd name="connsiteX379" fmla="*/ 352442 w 4027599"/>
              <a:gd name="connsiteY379" fmla="*/ 1865081 h 4966483"/>
              <a:gd name="connsiteX380" fmla="*/ 415437 w 4027599"/>
              <a:gd name="connsiteY380" fmla="*/ 1865081 h 4966483"/>
              <a:gd name="connsiteX381" fmla="*/ 755625 w 4027599"/>
              <a:gd name="connsiteY381" fmla="*/ 2058277 h 4966483"/>
              <a:gd name="connsiteX382" fmla="*/ 646426 w 4027599"/>
              <a:gd name="connsiteY382" fmla="*/ 2066677 h 4966483"/>
              <a:gd name="connsiteX383" fmla="*/ 352442 w 4027599"/>
              <a:gd name="connsiteY383" fmla="*/ 1865081 h 4966483"/>
              <a:gd name="connsiteX384" fmla="*/ 348662 w 4027599"/>
              <a:gd name="connsiteY384" fmla="*/ 1865081 h 4966483"/>
              <a:gd name="connsiteX385" fmla="*/ 631569 w 4027599"/>
              <a:gd name="connsiteY385" fmla="*/ 2077842 h 4966483"/>
              <a:gd name="connsiteX386" fmla="*/ 519234 w 4027599"/>
              <a:gd name="connsiteY386" fmla="*/ 2082179 h 4966483"/>
              <a:gd name="connsiteX387" fmla="*/ 290414 w 4027599"/>
              <a:gd name="connsiteY387" fmla="*/ 1869428 h 4966483"/>
              <a:gd name="connsiteX388" fmla="*/ 348662 w 4027599"/>
              <a:gd name="connsiteY388" fmla="*/ 1865081 h 4966483"/>
              <a:gd name="connsiteX389" fmla="*/ 2248068 w 4027599"/>
              <a:gd name="connsiteY389" fmla="*/ 1849569 h 4966483"/>
              <a:gd name="connsiteX390" fmla="*/ 2507912 w 4027599"/>
              <a:gd name="connsiteY390" fmla="*/ 1945874 h 4966483"/>
              <a:gd name="connsiteX391" fmla="*/ 2445044 w 4027599"/>
              <a:gd name="connsiteY391" fmla="*/ 2268264 h 4966483"/>
              <a:gd name="connsiteX392" fmla="*/ 2197772 w 4027599"/>
              <a:gd name="connsiteY392" fmla="*/ 2142654 h 4966483"/>
              <a:gd name="connsiteX393" fmla="*/ 2248068 w 4027599"/>
              <a:gd name="connsiteY393" fmla="*/ 1849569 h 4966483"/>
              <a:gd name="connsiteX394" fmla="*/ 1683506 w 4027599"/>
              <a:gd name="connsiteY394" fmla="*/ 1834067 h 4966483"/>
              <a:gd name="connsiteX395" fmla="*/ 1903144 w 4027599"/>
              <a:gd name="connsiteY395" fmla="*/ 1999892 h 4966483"/>
              <a:gd name="connsiteX396" fmla="*/ 1862468 w 4027599"/>
              <a:gd name="connsiteY396" fmla="*/ 2252761 h 4966483"/>
              <a:gd name="connsiteX397" fmla="*/ 1655031 w 4027599"/>
              <a:gd name="connsiteY397" fmla="*/ 2045490 h 4966483"/>
              <a:gd name="connsiteX398" fmla="*/ 1683506 w 4027599"/>
              <a:gd name="connsiteY398" fmla="*/ 1834067 h 4966483"/>
              <a:gd name="connsiteX399" fmla="*/ 1427022 w 4027599"/>
              <a:gd name="connsiteY399" fmla="*/ 1818555 h 4966483"/>
              <a:gd name="connsiteX400" fmla="*/ 1624017 w 4027599"/>
              <a:gd name="connsiteY400" fmla="*/ 2055903 h 4966483"/>
              <a:gd name="connsiteX401" fmla="*/ 1595875 w 4027599"/>
              <a:gd name="connsiteY401" fmla="*/ 2268264 h 4966483"/>
              <a:gd name="connsiteX402" fmla="*/ 1406919 w 4027599"/>
              <a:gd name="connsiteY402" fmla="*/ 1989284 h 4966483"/>
              <a:gd name="connsiteX403" fmla="*/ 1427022 w 4027599"/>
              <a:gd name="connsiteY403" fmla="*/ 1818555 h 4966483"/>
              <a:gd name="connsiteX404" fmla="*/ 3595708 w 4027599"/>
              <a:gd name="connsiteY404" fmla="*/ 1725513 h 4966483"/>
              <a:gd name="connsiteX405" fmla="*/ 3919055 w 4027599"/>
              <a:gd name="connsiteY405" fmla="*/ 1746661 h 4966483"/>
              <a:gd name="connsiteX406" fmla="*/ 3802980 w 4027599"/>
              <a:gd name="connsiteY406" fmla="*/ 2144207 h 4966483"/>
              <a:gd name="connsiteX407" fmla="*/ 3500361 w 4027599"/>
              <a:gd name="connsiteY407" fmla="*/ 2114610 h 4966483"/>
              <a:gd name="connsiteX408" fmla="*/ 3595708 w 4027599"/>
              <a:gd name="connsiteY408" fmla="*/ 1725513 h 4966483"/>
              <a:gd name="connsiteX409" fmla="*/ 1968825 w 4027599"/>
              <a:gd name="connsiteY409" fmla="*/ 1725513 h 4966483"/>
              <a:gd name="connsiteX410" fmla="*/ 2228796 w 4027599"/>
              <a:gd name="connsiteY410" fmla="*/ 1838912 h 4966483"/>
              <a:gd name="connsiteX411" fmla="*/ 2181137 w 4027599"/>
              <a:gd name="connsiteY411" fmla="*/ 2128696 h 4966483"/>
              <a:gd name="connsiteX412" fmla="*/ 1934158 w 4027599"/>
              <a:gd name="connsiteY412" fmla="*/ 1985904 h 4966483"/>
              <a:gd name="connsiteX413" fmla="*/ 1968825 w 4027599"/>
              <a:gd name="connsiteY413" fmla="*/ 1725513 h 4966483"/>
              <a:gd name="connsiteX414" fmla="*/ 3253079 w 4027599"/>
              <a:gd name="connsiteY414" fmla="*/ 1694499 h 4966483"/>
              <a:gd name="connsiteX415" fmla="*/ 3562399 w 4027599"/>
              <a:gd name="connsiteY415" fmla="*/ 1728336 h 4966483"/>
              <a:gd name="connsiteX416" fmla="*/ 3467540 w 4027599"/>
              <a:gd name="connsiteY416" fmla="*/ 2113193 h 4966483"/>
              <a:gd name="connsiteX417" fmla="*/ 3174718 w 4027599"/>
              <a:gd name="connsiteY417" fmla="*/ 2070907 h 4966483"/>
              <a:gd name="connsiteX418" fmla="*/ 3253079 w 4027599"/>
              <a:gd name="connsiteY418" fmla="*/ 1694499 h 4966483"/>
              <a:gd name="connsiteX419" fmla="*/ 2926069 w 4027599"/>
              <a:gd name="connsiteY419" fmla="*/ 1647983 h 4966483"/>
              <a:gd name="connsiteX420" fmla="*/ 3221244 w 4027599"/>
              <a:gd name="connsiteY420" fmla="*/ 1691149 h 4966483"/>
              <a:gd name="connsiteX421" fmla="*/ 3143353 w 4027599"/>
              <a:gd name="connsiteY421" fmla="*/ 2066677 h 4966483"/>
              <a:gd name="connsiteX422" fmla="*/ 2864578 w 4027599"/>
              <a:gd name="connsiteY422" fmla="*/ 2006251 h 4966483"/>
              <a:gd name="connsiteX423" fmla="*/ 2926069 w 4027599"/>
              <a:gd name="connsiteY423" fmla="*/ 1647983 h 4966483"/>
              <a:gd name="connsiteX424" fmla="*/ 11288 w 4027599"/>
              <a:gd name="connsiteY424" fmla="*/ 1647983 h 4966483"/>
              <a:gd name="connsiteX425" fmla="*/ 0 w 4027599"/>
              <a:gd name="connsiteY425" fmla="*/ 1655005 h 4966483"/>
              <a:gd name="connsiteX426" fmla="*/ 0 w 4027599"/>
              <a:gd name="connsiteY426" fmla="*/ 1653916 h 4966483"/>
              <a:gd name="connsiteX427" fmla="*/ 11288 w 4027599"/>
              <a:gd name="connsiteY427" fmla="*/ 1647983 h 4966483"/>
              <a:gd name="connsiteX428" fmla="*/ 0 w 4027599"/>
              <a:gd name="connsiteY428" fmla="*/ 1656884 h 4966483"/>
              <a:gd name="connsiteX429" fmla="*/ 0 w 4027599"/>
              <a:gd name="connsiteY429" fmla="*/ 1655175 h 4966483"/>
              <a:gd name="connsiteX430" fmla="*/ 11288 w 4027599"/>
              <a:gd name="connsiteY430" fmla="*/ 1647983 h 4966483"/>
              <a:gd name="connsiteX431" fmla="*/ 0 w 4027599"/>
              <a:gd name="connsiteY431" fmla="*/ 1659747 h 4966483"/>
              <a:gd name="connsiteX432" fmla="*/ 0 w 4027599"/>
              <a:gd name="connsiteY432" fmla="*/ 1656928 h 4966483"/>
              <a:gd name="connsiteX433" fmla="*/ 11288 w 4027599"/>
              <a:gd name="connsiteY433" fmla="*/ 1647983 h 4966483"/>
              <a:gd name="connsiteX434" fmla="*/ 0 w 4027599"/>
              <a:gd name="connsiteY434" fmla="*/ 1666675 h 4966483"/>
              <a:gd name="connsiteX435" fmla="*/ 0 w 4027599"/>
              <a:gd name="connsiteY435" fmla="*/ 1660884 h 4966483"/>
              <a:gd name="connsiteX436" fmla="*/ 11288 w 4027599"/>
              <a:gd name="connsiteY436" fmla="*/ 1647983 h 4966483"/>
              <a:gd name="connsiteX437" fmla="*/ 0 w 4027599"/>
              <a:gd name="connsiteY437" fmla="*/ 1683787 h 4966483"/>
              <a:gd name="connsiteX438" fmla="*/ 0 w 4027599"/>
              <a:gd name="connsiteY438" fmla="*/ 1667737 h 4966483"/>
              <a:gd name="connsiteX439" fmla="*/ 11288 w 4027599"/>
              <a:gd name="connsiteY439" fmla="*/ 1647983 h 4966483"/>
              <a:gd name="connsiteX440" fmla="*/ 6853 w 4027599"/>
              <a:gd name="connsiteY440" fmla="*/ 1865081 h 4966483"/>
              <a:gd name="connsiteX441" fmla="*/ 0 w 4027599"/>
              <a:gd name="connsiteY441" fmla="*/ 1865081 h 4966483"/>
              <a:gd name="connsiteX442" fmla="*/ 0 w 4027599"/>
              <a:gd name="connsiteY442" fmla="*/ 1687491 h 4966483"/>
              <a:gd name="connsiteX443" fmla="*/ 11288 w 4027599"/>
              <a:gd name="connsiteY443" fmla="*/ 1647983 h 4966483"/>
              <a:gd name="connsiteX444" fmla="*/ 73316 w 4027599"/>
              <a:gd name="connsiteY444" fmla="*/ 1865081 h 4966483"/>
              <a:gd name="connsiteX445" fmla="*/ 15713 w 4027599"/>
              <a:gd name="connsiteY445" fmla="*/ 1865081 h 4966483"/>
              <a:gd name="connsiteX446" fmla="*/ 11288 w 4027599"/>
              <a:gd name="connsiteY446" fmla="*/ 1647983 h 4966483"/>
              <a:gd name="connsiteX447" fmla="*/ 11288 w 4027599"/>
              <a:gd name="connsiteY447" fmla="*/ 1647983 h 4966483"/>
              <a:gd name="connsiteX448" fmla="*/ 135344 w 4027599"/>
              <a:gd name="connsiteY448" fmla="*/ 1865081 h 4966483"/>
              <a:gd name="connsiteX449" fmla="*/ 79734 w 4027599"/>
              <a:gd name="connsiteY449" fmla="*/ 1865081 h 4966483"/>
              <a:gd name="connsiteX450" fmla="*/ 11288 w 4027599"/>
              <a:gd name="connsiteY450" fmla="*/ 1647983 h 4966483"/>
              <a:gd name="connsiteX451" fmla="*/ 11288 w 4027599"/>
              <a:gd name="connsiteY451" fmla="*/ 1647983 h 4966483"/>
              <a:gd name="connsiteX452" fmla="*/ 197372 w 4027599"/>
              <a:gd name="connsiteY452" fmla="*/ 1860656 h 4966483"/>
              <a:gd name="connsiteX453" fmla="*/ 138167 w 4027599"/>
              <a:gd name="connsiteY453" fmla="*/ 1865081 h 4966483"/>
              <a:gd name="connsiteX454" fmla="*/ 11288 w 4027599"/>
              <a:gd name="connsiteY454" fmla="*/ 1647983 h 4966483"/>
              <a:gd name="connsiteX455" fmla="*/ 11288 w 4027599"/>
              <a:gd name="connsiteY455" fmla="*/ 1647983 h 4966483"/>
              <a:gd name="connsiteX456" fmla="*/ 259400 w 4027599"/>
              <a:gd name="connsiteY456" fmla="*/ 1849579 h 4966483"/>
              <a:gd name="connsiteX457" fmla="*/ 200527 w 4027599"/>
              <a:gd name="connsiteY457" fmla="*/ 1849579 h 4966483"/>
              <a:gd name="connsiteX458" fmla="*/ 11288 w 4027599"/>
              <a:gd name="connsiteY458" fmla="*/ 1647983 h 4966483"/>
              <a:gd name="connsiteX459" fmla="*/ 11288 w 4027599"/>
              <a:gd name="connsiteY459" fmla="*/ 1647983 h 4966483"/>
              <a:gd name="connsiteX460" fmla="*/ 321428 w 4027599"/>
              <a:gd name="connsiteY460" fmla="*/ 1849579 h 4966483"/>
              <a:gd name="connsiteX461" fmla="*/ 262751 w 4027599"/>
              <a:gd name="connsiteY461" fmla="*/ 1849579 h 4966483"/>
              <a:gd name="connsiteX462" fmla="*/ 11288 w 4027599"/>
              <a:gd name="connsiteY462" fmla="*/ 1647983 h 4966483"/>
              <a:gd name="connsiteX463" fmla="*/ 11288 w 4027599"/>
              <a:gd name="connsiteY463" fmla="*/ 1647983 h 4966483"/>
              <a:gd name="connsiteX464" fmla="*/ 383456 w 4027599"/>
              <a:gd name="connsiteY464" fmla="*/ 1845379 h 4966483"/>
              <a:gd name="connsiteX465" fmla="*/ 324916 w 4027599"/>
              <a:gd name="connsiteY465" fmla="*/ 1849579 h 4966483"/>
              <a:gd name="connsiteX466" fmla="*/ 11288 w 4027599"/>
              <a:gd name="connsiteY466" fmla="*/ 1647983 h 4966483"/>
              <a:gd name="connsiteX467" fmla="*/ 1438744 w 4027599"/>
              <a:gd name="connsiteY467" fmla="*/ 1632471 h 4966483"/>
              <a:gd name="connsiteX468" fmla="*/ 1655031 w 4027599"/>
              <a:gd name="connsiteY468" fmla="*/ 1825667 h 4966483"/>
              <a:gd name="connsiteX469" fmla="*/ 1626469 w 4027599"/>
              <a:gd name="connsiteY469" fmla="*/ 2035654 h 4966483"/>
              <a:gd name="connsiteX470" fmla="*/ 1422421 w 4027599"/>
              <a:gd name="connsiteY470" fmla="*/ 1804665 h 4966483"/>
              <a:gd name="connsiteX471" fmla="*/ 1438744 w 4027599"/>
              <a:gd name="connsiteY471" fmla="*/ 1632471 h 4966483"/>
              <a:gd name="connsiteX472" fmla="*/ 2585833 w 4027599"/>
              <a:gd name="connsiteY472" fmla="*/ 1585955 h 4966483"/>
              <a:gd name="connsiteX473" fmla="*/ 2880080 w 4027599"/>
              <a:gd name="connsiteY473" fmla="*/ 1641126 h 4966483"/>
              <a:gd name="connsiteX474" fmla="*/ 2816118 w 4027599"/>
              <a:gd name="connsiteY474" fmla="*/ 1989137 h 4966483"/>
              <a:gd name="connsiteX475" fmla="*/ 2538926 w 4027599"/>
              <a:gd name="connsiteY475" fmla="*/ 1912750 h 4966483"/>
              <a:gd name="connsiteX476" fmla="*/ 2585833 w 4027599"/>
              <a:gd name="connsiteY476" fmla="*/ 1585955 h 4966483"/>
              <a:gd name="connsiteX477" fmla="*/ 1707310 w 4027599"/>
              <a:gd name="connsiteY477" fmla="*/ 1585955 h 4966483"/>
              <a:gd name="connsiteX478" fmla="*/ 1949669 w 4027599"/>
              <a:gd name="connsiteY478" fmla="*/ 1718021 h 4966483"/>
              <a:gd name="connsiteX479" fmla="*/ 1919906 w 4027599"/>
              <a:gd name="connsiteY479" fmla="*/ 1973635 h 4966483"/>
              <a:gd name="connsiteX480" fmla="*/ 1686045 w 4027599"/>
              <a:gd name="connsiteY480" fmla="*/ 1807488 h 4966483"/>
              <a:gd name="connsiteX481" fmla="*/ 1707310 w 4027599"/>
              <a:gd name="connsiteY481" fmla="*/ 1585955 h 4966483"/>
              <a:gd name="connsiteX482" fmla="*/ 2277832 w 4027599"/>
              <a:gd name="connsiteY482" fmla="*/ 1523927 h 4966483"/>
              <a:gd name="connsiteX483" fmla="*/ 2554438 w 4027599"/>
              <a:gd name="connsiteY483" fmla="*/ 1591357 h 4966483"/>
              <a:gd name="connsiteX484" fmla="*/ 2508342 w 4027599"/>
              <a:gd name="connsiteY484" fmla="*/ 1911607 h 4966483"/>
              <a:gd name="connsiteX485" fmla="*/ 2244298 w 4027599"/>
              <a:gd name="connsiteY485" fmla="*/ 1818907 h 4966483"/>
              <a:gd name="connsiteX486" fmla="*/ 2277832 w 4027599"/>
              <a:gd name="connsiteY486" fmla="*/ 1523927 h 4966483"/>
              <a:gd name="connsiteX487" fmla="*/ 1182827 w 4027599"/>
              <a:gd name="connsiteY487" fmla="*/ 1508415 h 4966483"/>
              <a:gd name="connsiteX488" fmla="*/ 1391407 w 4027599"/>
              <a:gd name="connsiteY488" fmla="*/ 1773993 h 4966483"/>
              <a:gd name="connsiteX489" fmla="*/ 1374381 w 4027599"/>
              <a:gd name="connsiteY489" fmla="*/ 1942611 h 4966483"/>
              <a:gd name="connsiteX490" fmla="*/ 1174309 w 4027599"/>
              <a:gd name="connsiteY490" fmla="*/ 1626454 h 4966483"/>
              <a:gd name="connsiteX491" fmla="*/ 1182827 w 4027599"/>
              <a:gd name="connsiteY491" fmla="*/ 1508415 h 4966483"/>
              <a:gd name="connsiteX492" fmla="*/ 2005299 w 4027599"/>
              <a:gd name="connsiteY492" fmla="*/ 1430885 h 4966483"/>
              <a:gd name="connsiteX493" fmla="*/ 2259800 w 4027599"/>
              <a:gd name="connsiteY493" fmla="*/ 1507888 h 4966483"/>
              <a:gd name="connsiteX494" fmla="*/ 2226959 w 4027599"/>
              <a:gd name="connsiteY494" fmla="*/ 1803053 h 4966483"/>
              <a:gd name="connsiteX495" fmla="*/ 1980674 w 4027599"/>
              <a:gd name="connsiteY495" fmla="*/ 1691833 h 4966483"/>
              <a:gd name="connsiteX496" fmla="*/ 2005299 w 4027599"/>
              <a:gd name="connsiteY496" fmla="*/ 1430885 h 4966483"/>
              <a:gd name="connsiteX497" fmla="*/ 1450768 w 4027599"/>
              <a:gd name="connsiteY497" fmla="*/ 1430885 h 4966483"/>
              <a:gd name="connsiteX498" fmla="*/ 1686045 w 4027599"/>
              <a:gd name="connsiteY498" fmla="*/ 1573550 h 4966483"/>
              <a:gd name="connsiteX499" fmla="*/ 1664653 w 4027599"/>
              <a:gd name="connsiteY499" fmla="*/ 1787551 h 4966483"/>
              <a:gd name="connsiteX500" fmla="*/ 1437933 w 4027599"/>
              <a:gd name="connsiteY500" fmla="*/ 1602923 h 4966483"/>
              <a:gd name="connsiteX501" fmla="*/ 1450768 w 4027599"/>
              <a:gd name="connsiteY501" fmla="*/ 1430885 h 4966483"/>
              <a:gd name="connsiteX502" fmla="*/ 1198017 w 4027599"/>
              <a:gd name="connsiteY502" fmla="*/ 1384359 h 4966483"/>
              <a:gd name="connsiteX503" fmla="*/ 1406919 w 4027599"/>
              <a:gd name="connsiteY503" fmla="*/ 1595254 h 4966483"/>
              <a:gd name="connsiteX504" fmla="*/ 1390538 w 4027599"/>
              <a:gd name="connsiteY504" fmla="*/ 1756527 h 4966483"/>
              <a:gd name="connsiteX505" fmla="*/ 1189821 w 4027599"/>
              <a:gd name="connsiteY505" fmla="*/ 1500151 h 4966483"/>
              <a:gd name="connsiteX506" fmla="*/ 1198017 w 4027599"/>
              <a:gd name="connsiteY506" fmla="*/ 1384359 h 4966483"/>
              <a:gd name="connsiteX507" fmla="*/ 1729612 w 4027599"/>
              <a:gd name="connsiteY507" fmla="*/ 1353345 h 4966483"/>
              <a:gd name="connsiteX508" fmla="*/ 1980683 w 4027599"/>
              <a:gd name="connsiteY508" fmla="*/ 1433757 h 4966483"/>
              <a:gd name="connsiteX509" fmla="*/ 1955579 w 4027599"/>
              <a:gd name="connsiteY509" fmla="*/ 1678997 h 4966483"/>
              <a:gd name="connsiteX510" fmla="*/ 1717059 w 4027599"/>
              <a:gd name="connsiteY510" fmla="*/ 1558389 h 4966483"/>
              <a:gd name="connsiteX511" fmla="*/ 1729612 w 4027599"/>
              <a:gd name="connsiteY511" fmla="*/ 1353345 h 4966483"/>
              <a:gd name="connsiteX512" fmla="*/ 3652823 w 4027599"/>
              <a:gd name="connsiteY512" fmla="*/ 1306829 h 4966483"/>
              <a:gd name="connsiteX513" fmla="*/ 3996585 w 4027599"/>
              <a:gd name="connsiteY513" fmla="*/ 1319430 h 4966483"/>
              <a:gd name="connsiteX514" fmla="*/ 3924437 w 4027599"/>
              <a:gd name="connsiteY514" fmla="*/ 1710011 h 4966483"/>
              <a:gd name="connsiteX515" fmla="*/ 3593403 w 4027599"/>
              <a:gd name="connsiteY515" fmla="*/ 1693210 h 4966483"/>
              <a:gd name="connsiteX516" fmla="*/ 3652823 w 4027599"/>
              <a:gd name="connsiteY516" fmla="*/ 1306829 h 4966483"/>
              <a:gd name="connsiteX517" fmla="*/ 3302428 w 4027599"/>
              <a:gd name="connsiteY517" fmla="*/ 1275815 h 4966483"/>
              <a:gd name="connsiteX518" fmla="*/ 3624417 w 4027599"/>
              <a:gd name="connsiteY518" fmla="*/ 1292792 h 4966483"/>
              <a:gd name="connsiteX519" fmla="*/ 3565876 w 4027599"/>
              <a:gd name="connsiteY519" fmla="*/ 1678997 h 4966483"/>
              <a:gd name="connsiteX520" fmla="*/ 3252249 w 4027599"/>
              <a:gd name="connsiteY520" fmla="*/ 1649292 h 4966483"/>
              <a:gd name="connsiteX521" fmla="*/ 3302428 w 4027599"/>
              <a:gd name="connsiteY521" fmla="*/ 1275815 h 4966483"/>
              <a:gd name="connsiteX522" fmla="*/ 2964819 w 4027599"/>
              <a:gd name="connsiteY522" fmla="*/ 1260303 h 4966483"/>
              <a:gd name="connsiteX523" fmla="*/ 3283272 w 4027599"/>
              <a:gd name="connsiteY523" fmla="*/ 1281148 h 4966483"/>
              <a:gd name="connsiteX524" fmla="*/ 3232322 w 4027599"/>
              <a:gd name="connsiteY524" fmla="*/ 1647983 h 4966483"/>
              <a:gd name="connsiteX525" fmla="*/ 2926606 w 4027599"/>
              <a:gd name="connsiteY525" fmla="*/ 1610464 h 4966483"/>
              <a:gd name="connsiteX526" fmla="*/ 2964819 w 4027599"/>
              <a:gd name="connsiteY526" fmla="*/ 1260303 h 4966483"/>
              <a:gd name="connsiteX527" fmla="*/ 1461846 w 4027599"/>
              <a:gd name="connsiteY527" fmla="*/ 1244801 h 4966483"/>
              <a:gd name="connsiteX528" fmla="*/ 1701548 w 4027599"/>
              <a:gd name="connsiteY528" fmla="*/ 1341193 h 4966483"/>
              <a:gd name="connsiteX529" fmla="*/ 1684727 w 4027599"/>
              <a:gd name="connsiteY529" fmla="*/ 1554941 h 4966483"/>
              <a:gd name="connsiteX530" fmla="*/ 1453435 w 4027599"/>
              <a:gd name="connsiteY530" fmla="*/ 1416633 h 4966483"/>
              <a:gd name="connsiteX531" fmla="*/ 1461846 w 4027599"/>
              <a:gd name="connsiteY531" fmla="*/ 1244801 h 4966483"/>
              <a:gd name="connsiteX532" fmla="*/ 1194129 w 4027599"/>
              <a:gd name="connsiteY532" fmla="*/ 1244801 h 4966483"/>
              <a:gd name="connsiteX533" fmla="*/ 1422431 w 4027599"/>
              <a:gd name="connsiteY533" fmla="*/ 1405517 h 4966483"/>
              <a:gd name="connsiteX534" fmla="*/ 1409508 w 4027599"/>
              <a:gd name="connsiteY534" fmla="*/ 1570453 h 4966483"/>
              <a:gd name="connsiteX535" fmla="*/ 1189821 w 4027599"/>
              <a:gd name="connsiteY535" fmla="*/ 1363221 h 4966483"/>
              <a:gd name="connsiteX536" fmla="*/ 1194129 w 4027599"/>
              <a:gd name="connsiteY536" fmla="*/ 1244801 h 4966483"/>
              <a:gd name="connsiteX537" fmla="*/ 2614679 w 4027599"/>
              <a:gd name="connsiteY537" fmla="*/ 1229289 h 4966483"/>
              <a:gd name="connsiteX538" fmla="*/ 2911104 w 4027599"/>
              <a:gd name="connsiteY538" fmla="*/ 1254384 h 4966483"/>
              <a:gd name="connsiteX539" fmla="*/ 2873526 w 4027599"/>
              <a:gd name="connsiteY539" fmla="*/ 1601457 h 4966483"/>
              <a:gd name="connsiteX540" fmla="*/ 2585452 w 4027599"/>
              <a:gd name="connsiteY540" fmla="*/ 1551278 h 4966483"/>
              <a:gd name="connsiteX541" fmla="*/ 2614679 w 4027599"/>
              <a:gd name="connsiteY541" fmla="*/ 1229289 h 4966483"/>
              <a:gd name="connsiteX542" fmla="*/ 2312060 w 4027599"/>
              <a:gd name="connsiteY542" fmla="*/ 1198275 h 4966483"/>
              <a:gd name="connsiteX543" fmla="*/ 2600954 w 4027599"/>
              <a:gd name="connsiteY543" fmla="*/ 1231848 h 4966483"/>
              <a:gd name="connsiteX544" fmla="*/ 2571220 w 4027599"/>
              <a:gd name="connsiteY544" fmla="*/ 1554941 h 4966483"/>
              <a:gd name="connsiteX545" fmla="*/ 2290814 w 4027599"/>
              <a:gd name="connsiteY545" fmla="*/ 1492005 h 4966483"/>
              <a:gd name="connsiteX546" fmla="*/ 2312060 w 4027599"/>
              <a:gd name="connsiteY546" fmla="*/ 1198275 h 4966483"/>
              <a:gd name="connsiteX547" fmla="*/ 961323 w 4027599"/>
              <a:gd name="connsiteY547" fmla="*/ 1198275 h 4966483"/>
              <a:gd name="connsiteX548" fmla="*/ 1158807 w 4027599"/>
              <a:gd name="connsiteY548" fmla="*/ 1489230 h 4966483"/>
              <a:gd name="connsiteX549" fmla="*/ 1150582 w 4027599"/>
              <a:gd name="connsiteY549" fmla="*/ 1601457 h 4966483"/>
              <a:gd name="connsiteX550" fmla="*/ 957211 w 4027599"/>
              <a:gd name="connsiteY550" fmla="*/ 1256464 h 4966483"/>
              <a:gd name="connsiteX551" fmla="*/ 961323 w 4027599"/>
              <a:gd name="connsiteY551" fmla="*/ 1198275 h 4966483"/>
              <a:gd name="connsiteX552" fmla="*/ 2013514 w 4027599"/>
              <a:gd name="connsiteY552" fmla="*/ 1151759 h 4966483"/>
              <a:gd name="connsiteX553" fmla="*/ 2290824 w 4027599"/>
              <a:gd name="connsiteY553" fmla="*/ 1188858 h 4966483"/>
              <a:gd name="connsiteX554" fmla="*/ 2269158 w 4027599"/>
              <a:gd name="connsiteY554" fmla="*/ 1477411 h 4966483"/>
              <a:gd name="connsiteX555" fmla="*/ 1996186 w 4027599"/>
              <a:gd name="connsiteY555" fmla="*/ 1407334 h 4966483"/>
              <a:gd name="connsiteX556" fmla="*/ 2013514 w 4027599"/>
              <a:gd name="connsiteY556" fmla="*/ 1151759 h 4966483"/>
              <a:gd name="connsiteX557" fmla="*/ 1205323 w 4027599"/>
              <a:gd name="connsiteY557" fmla="*/ 1120745 h 4966483"/>
              <a:gd name="connsiteX558" fmla="*/ 1422421 w 4027599"/>
              <a:gd name="connsiteY558" fmla="*/ 1226193 h 4966483"/>
              <a:gd name="connsiteX559" fmla="*/ 1414382 w 4027599"/>
              <a:gd name="connsiteY559" fmla="*/ 1384369 h 4966483"/>
              <a:gd name="connsiteX560" fmla="*/ 1205323 w 4027599"/>
              <a:gd name="connsiteY560" fmla="*/ 1234310 h 4966483"/>
              <a:gd name="connsiteX561" fmla="*/ 1205323 w 4027599"/>
              <a:gd name="connsiteY561" fmla="*/ 1120745 h 4966483"/>
              <a:gd name="connsiteX562" fmla="*/ 1740933 w 4027599"/>
              <a:gd name="connsiteY562" fmla="*/ 1105233 h 4966483"/>
              <a:gd name="connsiteX563" fmla="*/ 1996186 w 4027599"/>
              <a:gd name="connsiteY563" fmla="*/ 1146738 h 4966483"/>
              <a:gd name="connsiteX564" fmla="*/ 1983633 w 4027599"/>
              <a:gd name="connsiteY564" fmla="*/ 1399871 h 4966483"/>
              <a:gd name="connsiteX565" fmla="*/ 1732562 w 4027599"/>
              <a:gd name="connsiteY565" fmla="*/ 1321022 h 4966483"/>
              <a:gd name="connsiteX566" fmla="*/ 1740933 w 4027599"/>
              <a:gd name="connsiteY566" fmla="*/ 1105233 h 4966483"/>
              <a:gd name="connsiteX567" fmla="*/ 961470 w 4027599"/>
              <a:gd name="connsiteY567" fmla="*/ 1058717 h 4966483"/>
              <a:gd name="connsiteX568" fmla="*/ 1174309 w 4027599"/>
              <a:gd name="connsiteY568" fmla="*/ 1238061 h 4966483"/>
              <a:gd name="connsiteX569" fmla="*/ 1165889 w 4027599"/>
              <a:gd name="connsiteY569" fmla="*/ 1352065 h 4966483"/>
              <a:gd name="connsiteX570" fmla="*/ 1174309 w 4027599"/>
              <a:gd name="connsiteY570" fmla="*/ 1361394 h 4966483"/>
              <a:gd name="connsiteX571" fmla="*/ 1169884 w 4027599"/>
              <a:gd name="connsiteY571" fmla="*/ 1477411 h 4966483"/>
              <a:gd name="connsiteX572" fmla="*/ 957211 w 4027599"/>
              <a:gd name="connsiteY572" fmla="*/ 1185205 h 4966483"/>
              <a:gd name="connsiteX573" fmla="*/ 957211 w 4027599"/>
              <a:gd name="connsiteY573" fmla="*/ 1120745 h 4966483"/>
              <a:gd name="connsiteX574" fmla="*/ 1085643 w 4027599"/>
              <a:gd name="connsiteY574" fmla="*/ 1263107 h 4966483"/>
              <a:gd name="connsiteX575" fmla="*/ 957211 w 4027599"/>
              <a:gd name="connsiteY575" fmla="*/ 1118498 h 4966483"/>
              <a:gd name="connsiteX576" fmla="*/ 961470 w 4027599"/>
              <a:gd name="connsiteY576" fmla="*/ 1058717 h 4966483"/>
              <a:gd name="connsiteX577" fmla="*/ 1477357 w 4027599"/>
              <a:gd name="connsiteY577" fmla="*/ 1043204 h 4966483"/>
              <a:gd name="connsiteX578" fmla="*/ 1717059 w 4027599"/>
              <a:gd name="connsiteY578" fmla="*/ 1093423 h 4966483"/>
              <a:gd name="connsiteX579" fmla="*/ 1708649 w 4027599"/>
              <a:gd name="connsiteY579" fmla="*/ 1306829 h 4966483"/>
              <a:gd name="connsiteX580" fmla="*/ 1468947 w 4027599"/>
              <a:gd name="connsiteY580" fmla="*/ 1214774 h 4966483"/>
              <a:gd name="connsiteX581" fmla="*/ 1477357 w 4027599"/>
              <a:gd name="connsiteY581" fmla="*/ 1043204 h 4966483"/>
              <a:gd name="connsiteX582" fmla="*/ 1205323 w 4027599"/>
              <a:gd name="connsiteY582" fmla="*/ 981176 h 4966483"/>
              <a:gd name="connsiteX583" fmla="*/ 1422421 w 4027599"/>
              <a:gd name="connsiteY583" fmla="*/ 1035448 h 4966483"/>
              <a:gd name="connsiteX584" fmla="*/ 1418407 w 4027599"/>
              <a:gd name="connsiteY584" fmla="*/ 1198275 h 4966483"/>
              <a:gd name="connsiteX585" fmla="*/ 1205323 w 4027599"/>
              <a:gd name="connsiteY585" fmla="*/ 1098083 h 4966483"/>
              <a:gd name="connsiteX586" fmla="*/ 1205323 w 4027599"/>
              <a:gd name="connsiteY586" fmla="*/ 981176 h 4966483"/>
              <a:gd name="connsiteX587" fmla="*/ 972723 w 4027599"/>
              <a:gd name="connsiteY587" fmla="*/ 981176 h 4966483"/>
              <a:gd name="connsiteX588" fmla="*/ 1189821 w 4027599"/>
              <a:gd name="connsiteY588" fmla="*/ 1099597 h 4966483"/>
              <a:gd name="connsiteX589" fmla="*/ 1185562 w 4027599"/>
              <a:gd name="connsiteY589" fmla="*/ 1213787 h 4966483"/>
              <a:gd name="connsiteX590" fmla="*/ 972723 w 4027599"/>
              <a:gd name="connsiteY590" fmla="*/ 1044621 h 4966483"/>
              <a:gd name="connsiteX591" fmla="*/ 972723 w 4027599"/>
              <a:gd name="connsiteY591" fmla="*/ 981176 h 4966483"/>
              <a:gd name="connsiteX592" fmla="*/ 972723 w 4027599"/>
              <a:gd name="connsiteY592" fmla="*/ 919149 h 4966483"/>
              <a:gd name="connsiteX593" fmla="*/ 1189821 w 4027599"/>
              <a:gd name="connsiteY593" fmla="*/ 977397 h 4966483"/>
              <a:gd name="connsiteX594" fmla="*/ 1189821 w 4027599"/>
              <a:gd name="connsiteY594" fmla="*/ 1089731 h 4966483"/>
              <a:gd name="connsiteX595" fmla="*/ 972723 w 4027599"/>
              <a:gd name="connsiteY595" fmla="*/ 977397 h 4966483"/>
              <a:gd name="connsiteX596" fmla="*/ 972723 w 4027599"/>
              <a:gd name="connsiteY596" fmla="*/ 919149 h 4966483"/>
              <a:gd name="connsiteX597" fmla="*/ 3676823 w 4027599"/>
              <a:gd name="connsiteY597" fmla="*/ 857121 h 4966483"/>
              <a:gd name="connsiteX598" fmla="*/ 4027599 w 4027599"/>
              <a:gd name="connsiteY598" fmla="*/ 861409 h 4966483"/>
              <a:gd name="connsiteX599" fmla="*/ 4001938 w 4027599"/>
              <a:gd name="connsiteY599" fmla="*/ 1260303 h 4966483"/>
              <a:gd name="connsiteX600" fmla="*/ 3655431 w 4027599"/>
              <a:gd name="connsiteY600" fmla="*/ 1251727 h 4966483"/>
              <a:gd name="connsiteX601" fmla="*/ 3676823 w 4027599"/>
              <a:gd name="connsiteY601" fmla="*/ 857121 h 4966483"/>
              <a:gd name="connsiteX602" fmla="*/ 3326760 w 4027599"/>
              <a:gd name="connsiteY602" fmla="*/ 857121 h 4966483"/>
              <a:gd name="connsiteX603" fmla="*/ 3655431 w 4027599"/>
              <a:gd name="connsiteY603" fmla="*/ 857121 h 4966483"/>
              <a:gd name="connsiteX604" fmla="*/ 3634634 w 4027599"/>
              <a:gd name="connsiteY604" fmla="*/ 1244801 h 4966483"/>
              <a:gd name="connsiteX605" fmla="*/ 3314277 w 4027599"/>
              <a:gd name="connsiteY605" fmla="*/ 1227951 h 4966483"/>
              <a:gd name="connsiteX606" fmla="*/ 3326760 w 4027599"/>
              <a:gd name="connsiteY606" fmla="*/ 857121 h 4966483"/>
              <a:gd name="connsiteX607" fmla="*/ 2985645 w 4027599"/>
              <a:gd name="connsiteY607" fmla="*/ 857121 h 4966483"/>
              <a:gd name="connsiteX608" fmla="*/ 3298775 w 4027599"/>
              <a:gd name="connsiteY608" fmla="*/ 857121 h 4966483"/>
              <a:gd name="connsiteX609" fmla="*/ 3282071 w 4027599"/>
              <a:gd name="connsiteY609" fmla="*/ 1229289 h 4966483"/>
              <a:gd name="connsiteX610" fmla="*/ 2973122 w 4027599"/>
              <a:gd name="connsiteY610" fmla="*/ 1208141 h 4966483"/>
              <a:gd name="connsiteX611" fmla="*/ 2985645 w 4027599"/>
              <a:gd name="connsiteY611" fmla="*/ 857121 h 4966483"/>
              <a:gd name="connsiteX612" fmla="*/ 2624964 w 4027599"/>
              <a:gd name="connsiteY612" fmla="*/ 857121 h 4966483"/>
              <a:gd name="connsiteX613" fmla="*/ 2926606 w 4027599"/>
              <a:gd name="connsiteY613" fmla="*/ 857121 h 4966483"/>
              <a:gd name="connsiteX614" fmla="*/ 2913859 w 4027599"/>
              <a:gd name="connsiteY614" fmla="*/ 1213787 h 4966483"/>
              <a:gd name="connsiteX615" fmla="*/ 2616466 w 4027599"/>
              <a:gd name="connsiteY615" fmla="*/ 1188009 h 4966483"/>
              <a:gd name="connsiteX616" fmla="*/ 2624964 w 4027599"/>
              <a:gd name="connsiteY616" fmla="*/ 857121 h 4966483"/>
              <a:gd name="connsiteX617" fmla="*/ 2310595 w 4027599"/>
              <a:gd name="connsiteY617" fmla="*/ 857121 h 4966483"/>
              <a:gd name="connsiteX618" fmla="*/ 2600964 w 4027599"/>
              <a:gd name="connsiteY618" fmla="*/ 861350 h 4966483"/>
              <a:gd name="connsiteX619" fmla="*/ 2592427 w 4027599"/>
              <a:gd name="connsiteY619" fmla="*/ 1182773 h 4966483"/>
              <a:gd name="connsiteX620" fmla="*/ 2306326 w 4027599"/>
              <a:gd name="connsiteY620" fmla="*/ 1153175 h 4966483"/>
              <a:gd name="connsiteX621" fmla="*/ 2310595 w 4027599"/>
              <a:gd name="connsiteY621" fmla="*/ 857121 h 4966483"/>
              <a:gd name="connsiteX622" fmla="*/ 2015917 w 4027599"/>
              <a:gd name="connsiteY622" fmla="*/ 857121 h 4966483"/>
              <a:gd name="connsiteX623" fmla="*/ 2290814 w 4027599"/>
              <a:gd name="connsiteY623" fmla="*/ 857121 h 4966483"/>
              <a:gd name="connsiteX624" fmla="*/ 2282355 w 4027599"/>
              <a:gd name="connsiteY624" fmla="*/ 1151759 h 4966483"/>
              <a:gd name="connsiteX625" fmla="*/ 2011688 w 4027599"/>
              <a:gd name="connsiteY625" fmla="*/ 1117600 h 4966483"/>
              <a:gd name="connsiteX626" fmla="*/ 2015917 w 4027599"/>
              <a:gd name="connsiteY626" fmla="*/ 857121 h 4966483"/>
              <a:gd name="connsiteX627" fmla="*/ 1736811 w 4027599"/>
              <a:gd name="connsiteY627" fmla="*/ 857121 h 4966483"/>
              <a:gd name="connsiteX628" fmla="*/ 1996186 w 4027599"/>
              <a:gd name="connsiteY628" fmla="*/ 861194 h 4966483"/>
              <a:gd name="connsiteX629" fmla="*/ 1991936 w 4027599"/>
              <a:gd name="connsiteY629" fmla="*/ 1105233 h 4966483"/>
              <a:gd name="connsiteX630" fmla="*/ 1732562 w 4027599"/>
              <a:gd name="connsiteY630" fmla="*/ 1068632 h 4966483"/>
              <a:gd name="connsiteX631" fmla="*/ 1736811 w 4027599"/>
              <a:gd name="connsiteY631" fmla="*/ 857121 h 4966483"/>
              <a:gd name="connsiteX632" fmla="*/ 1468947 w 4027599"/>
              <a:gd name="connsiteY632" fmla="*/ 857121 h 4966483"/>
              <a:gd name="connsiteX633" fmla="*/ 1717059 w 4027599"/>
              <a:gd name="connsiteY633" fmla="*/ 857121 h 4966483"/>
              <a:gd name="connsiteX634" fmla="*/ 1717059 w 4027599"/>
              <a:gd name="connsiteY634" fmla="*/ 1074219 h 4966483"/>
              <a:gd name="connsiteX635" fmla="*/ 1468947 w 4027599"/>
              <a:gd name="connsiteY635" fmla="*/ 1031649 h 4966483"/>
              <a:gd name="connsiteX636" fmla="*/ 1468947 w 4027599"/>
              <a:gd name="connsiteY636" fmla="*/ 857121 h 4966483"/>
              <a:gd name="connsiteX637" fmla="*/ 1205323 w 4027599"/>
              <a:gd name="connsiteY637" fmla="*/ 857121 h 4966483"/>
              <a:gd name="connsiteX638" fmla="*/ 1437933 w 4027599"/>
              <a:gd name="connsiteY638" fmla="*/ 860999 h 4966483"/>
              <a:gd name="connsiteX639" fmla="*/ 1437933 w 4027599"/>
              <a:gd name="connsiteY639" fmla="*/ 1012191 h 4966483"/>
              <a:gd name="connsiteX640" fmla="*/ 1205323 w 4027599"/>
              <a:gd name="connsiteY640" fmla="*/ 965675 h 4966483"/>
              <a:gd name="connsiteX641" fmla="*/ 1205323 w 4027599"/>
              <a:gd name="connsiteY641" fmla="*/ 857121 h 4966483"/>
              <a:gd name="connsiteX642" fmla="*/ 972723 w 4027599"/>
              <a:gd name="connsiteY642" fmla="*/ 841619 h 4966483"/>
              <a:gd name="connsiteX643" fmla="*/ 1189821 w 4027599"/>
              <a:gd name="connsiteY643" fmla="*/ 846053 h 4966483"/>
              <a:gd name="connsiteX644" fmla="*/ 1189821 w 4027599"/>
              <a:gd name="connsiteY644" fmla="*/ 965675 h 4966483"/>
              <a:gd name="connsiteX645" fmla="*/ 972723 w 4027599"/>
              <a:gd name="connsiteY645" fmla="*/ 908081 h 4966483"/>
              <a:gd name="connsiteX646" fmla="*/ 972723 w 4027599"/>
              <a:gd name="connsiteY646" fmla="*/ 841619 h 4966483"/>
              <a:gd name="connsiteX647" fmla="*/ 740113 w 4027599"/>
              <a:gd name="connsiteY647" fmla="*/ 841619 h 4966483"/>
              <a:gd name="connsiteX648" fmla="*/ 941709 w 4027599"/>
              <a:gd name="connsiteY648" fmla="*/ 1159427 h 4966483"/>
              <a:gd name="connsiteX649" fmla="*/ 941709 w 4027599"/>
              <a:gd name="connsiteY649" fmla="*/ 1213787 h 4966483"/>
              <a:gd name="connsiteX650" fmla="*/ 740113 w 4027599"/>
              <a:gd name="connsiteY650" fmla="*/ 841619 h 4966483"/>
              <a:gd name="connsiteX651" fmla="*/ 740113 w 4027599"/>
              <a:gd name="connsiteY651" fmla="*/ 841619 h 4966483"/>
              <a:gd name="connsiteX652" fmla="*/ 941709 w 4027599"/>
              <a:gd name="connsiteY652" fmla="*/ 1097282 h 4966483"/>
              <a:gd name="connsiteX653" fmla="*/ 937509 w 4027599"/>
              <a:gd name="connsiteY653" fmla="*/ 1151759 h 4966483"/>
              <a:gd name="connsiteX654" fmla="*/ 740113 w 4027599"/>
              <a:gd name="connsiteY654" fmla="*/ 841619 h 4966483"/>
              <a:gd name="connsiteX655" fmla="*/ 740113 w 4027599"/>
              <a:gd name="connsiteY655" fmla="*/ 841619 h 4966483"/>
              <a:gd name="connsiteX656" fmla="*/ 941709 w 4027599"/>
              <a:gd name="connsiteY656" fmla="*/ 1035068 h 4966483"/>
              <a:gd name="connsiteX657" fmla="*/ 941709 w 4027599"/>
              <a:gd name="connsiteY657" fmla="*/ 1089731 h 4966483"/>
              <a:gd name="connsiteX658" fmla="*/ 740113 w 4027599"/>
              <a:gd name="connsiteY658" fmla="*/ 841619 h 4966483"/>
              <a:gd name="connsiteX659" fmla="*/ 740113 w 4027599"/>
              <a:gd name="connsiteY659" fmla="*/ 841619 h 4966483"/>
              <a:gd name="connsiteX660" fmla="*/ 941709 w 4027599"/>
              <a:gd name="connsiteY660" fmla="*/ 968498 h 4966483"/>
              <a:gd name="connsiteX661" fmla="*/ 941709 w 4027599"/>
              <a:gd name="connsiteY661" fmla="*/ 1027703 h 4966483"/>
              <a:gd name="connsiteX662" fmla="*/ 740113 w 4027599"/>
              <a:gd name="connsiteY662" fmla="*/ 841619 h 4966483"/>
              <a:gd name="connsiteX663" fmla="*/ 740113 w 4027599"/>
              <a:gd name="connsiteY663" fmla="*/ 841619 h 4966483"/>
              <a:gd name="connsiteX664" fmla="*/ 941709 w 4027599"/>
              <a:gd name="connsiteY664" fmla="*/ 905786 h 4966483"/>
              <a:gd name="connsiteX665" fmla="*/ 941709 w 4027599"/>
              <a:gd name="connsiteY665" fmla="*/ 965675 h 4966483"/>
              <a:gd name="connsiteX666" fmla="*/ 740113 w 4027599"/>
              <a:gd name="connsiteY666" fmla="*/ 841619 h 4966483"/>
              <a:gd name="connsiteX667" fmla="*/ 740113 w 4027599"/>
              <a:gd name="connsiteY667" fmla="*/ 841619 h 4966483"/>
              <a:gd name="connsiteX668" fmla="*/ 941709 w 4027599"/>
              <a:gd name="connsiteY668" fmla="*/ 841619 h 4966483"/>
              <a:gd name="connsiteX669" fmla="*/ 941709 w 4027599"/>
              <a:gd name="connsiteY669" fmla="*/ 903647 h 4966483"/>
              <a:gd name="connsiteX670" fmla="*/ 740113 w 4027599"/>
              <a:gd name="connsiteY670" fmla="*/ 841619 h 4966483"/>
              <a:gd name="connsiteX671" fmla="*/ 941709 w 4027599"/>
              <a:gd name="connsiteY671" fmla="*/ 779591 h 4966483"/>
              <a:gd name="connsiteX672" fmla="*/ 941709 w 4027599"/>
              <a:gd name="connsiteY672" fmla="*/ 837477 h 4966483"/>
              <a:gd name="connsiteX673" fmla="*/ 740113 w 4027599"/>
              <a:gd name="connsiteY673" fmla="*/ 841619 h 4966483"/>
              <a:gd name="connsiteX674" fmla="*/ 941709 w 4027599"/>
              <a:gd name="connsiteY674" fmla="*/ 779591 h 4966483"/>
              <a:gd name="connsiteX675" fmla="*/ 1189821 w 4027599"/>
              <a:gd name="connsiteY675" fmla="*/ 717562 h 4966483"/>
              <a:gd name="connsiteX676" fmla="*/ 1189821 w 4027599"/>
              <a:gd name="connsiteY676" fmla="*/ 837018 h 4966483"/>
              <a:gd name="connsiteX677" fmla="*/ 972723 w 4027599"/>
              <a:gd name="connsiteY677" fmla="*/ 841619 h 4966483"/>
              <a:gd name="connsiteX678" fmla="*/ 972723 w 4027599"/>
              <a:gd name="connsiteY678" fmla="*/ 777295 h 4966483"/>
              <a:gd name="connsiteX679" fmla="*/ 1189821 w 4027599"/>
              <a:gd name="connsiteY679" fmla="*/ 717562 h 4966483"/>
              <a:gd name="connsiteX680" fmla="*/ 941709 w 4027599"/>
              <a:gd name="connsiteY680" fmla="*/ 717562 h 4966483"/>
              <a:gd name="connsiteX681" fmla="*/ 941709 w 4027599"/>
              <a:gd name="connsiteY681" fmla="*/ 771317 h 4966483"/>
              <a:gd name="connsiteX682" fmla="*/ 740113 w 4027599"/>
              <a:gd name="connsiteY682" fmla="*/ 841619 h 4966483"/>
              <a:gd name="connsiteX683" fmla="*/ 941709 w 4027599"/>
              <a:gd name="connsiteY683" fmla="*/ 717562 h 4966483"/>
              <a:gd name="connsiteX684" fmla="*/ 1437933 w 4027599"/>
              <a:gd name="connsiteY684" fmla="*/ 671037 h 4966483"/>
              <a:gd name="connsiteX685" fmla="*/ 1437933 w 4027599"/>
              <a:gd name="connsiteY685" fmla="*/ 841619 h 4966483"/>
              <a:gd name="connsiteX686" fmla="*/ 1205323 w 4027599"/>
              <a:gd name="connsiteY686" fmla="*/ 841619 h 4966483"/>
              <a:gd name="connsiteX687" fmla="*/ 1205323 w 4027599"/>
              <a:gd name="connsiteY687" fmla="*/ 722212 h 4966483"/>
              <a:gd name="connsiteX688" fmla="*/ 1437933 w 4027599"/>
              <a:gd name="connsiteY688" fmla="*/ 671037 h 4966483"/>
              <a:gd name="connsiteX689" fmla="*/ 941709 w 4027599"/>
              <a:gd name="connsiteY689" fmla="*/ 655534 h 4966483"/>
              <a:gd name="connsiteX690" fmla="*/ 941709 w 4027599"/>
              <a:gd name="connsiteY690" fmla="*/ 713421 h 4966483"/>
              <a:gd name="connsiteX691" fmla="*/ 740113 w 4027599"/>
              <a:gd name="connsiteY691" fmla="*/ 841619 h 4966483"/>
              <a:gd name="connsiteX692" fmla="*/ 941709 w 4027599"/>
              <a:gd name="connsiteY692" fmla="*/ 655534 h 4966483"/>
              <a:gd name="connsiteX693" fmla="*/ 1717059 w 4027599"/>
              <a:gd name="connsiteY693" fmla="*/ 609009 h 4966483"/>
              <a:gd name="connsiteX694" fmla="*/ 1717059 w 4027599"/>
              <a:gd name="connsiteY694" fmla="*/ 826107 h 4966483"/>
              <a:gd name="connsiteX695" fmla="*/ 1468947 w 4027599"/>
              <a:gd name="connsiteY695" fmla="*/ 826107 h 4966483"/>
              <a:gd name="connsiteX696" fmla="*/ 1468947 w 4027599"/>
              <a:gd name="connsiteY696" fmla="*/ 655827 h 4966483"/>
              <a:gd name="connsiteX697" fmla="*/ 1717059 w 4027599"/>
              <a:gd name="connsiteY697" fmla="*/ 609009 h 4966483"/>
              <a:gd name="connsiteX698" fmla="*/ 1189821 w 4027599"/>
              <a:gd name="connsiteY698" fmla="*/ 593506 h 4966483"/>
              <a:gd name="connsiteX699" fmla="*/ 1189821 w 4027599"/>
              <a:gd name="connsiteY699" fmla="*/ 703164 h 4966483"/>
              <a:gd name="connsiteX700" fmla="*/ 972723 w 4027599"/>
              <a:gd name="connsiteY700" fmla="*/ 764088 h 4966483"/>
              <a:gd name="connsiteX701" fmla="*/ 972723 w 4027599"/>
              <a:gd name="connsiteY701" fmla="*/ 703164 h 4966483"/>
              <a:gd name="connsiteX702" fmla="*/ 1189821 w 4027599"/>
              <a:gd name="connsiteY702" fmla="*/ 593506 h 4966483"/>
              <a:gd name="connsiteX703" fmla="*/ 941709 w 4027599"/>
              <a:gd name="connsiteY703" fmla="*/ 593506 h 4966483"/>
              <a:gd name="connsiteX704" fmla="*/ 941709 w 4027599"/>
              <a:gd name="connsiteY704" fmla="*/ 651392 h 4966483"/>
              <a:gd name="connsiteX705" fmla="*/ 740113 w 4027599"/>
              <a:gd name="connsiteY705" fmla="*/ 841619 h 4966483"/>
              <a:gd name="connsiteX706" fmla="*/ 941709 w 4027599"/>
              <a:gd name="connsiteY706" fmla="*/ 593506 h 4966483"/>
              <a:gd name="connsiteX707" fmla="*/ 1991936 w 4027599"/>
              <a:gd name="connsiteY707" fmla="*/ 562492 h 4966483"/>
              <a:gd name="connsiteX708" fmla="*/ 1996186 w 4027599"/>
              <a:gd name="connsiteY708" fmla="*/ 821858 h 4966483"/>
              <a:gd name="connsiteX709" fmla="*/ 1736811 w 4027599"/>
              <a:gd name="connsiteY709" fmla="*/ 826116 h 4966483"/>
              <a:gd name="connsiteX710" fmla="*/ 1732562 w 4027599"/>
              <a:gd name="connsiteY710" fmla="*/ 605013 h 4966483"/>
              <a:gd name="connsiteX711" fmla="*/ 1991936 w 4027599"/>
              <a:gd name="connsiteY711" fmla="*/ 562492 h 4966483"/>
              <a:gd name="connsiteX712" fmla="*/ 2282355 w 4027599"/>
              <a:gd name="connsiteY712" fmla="*/ 531478 h 4966483"/>
              <a:gd name="connsiteX713" fmla="*/ 2290814 w 4027599"/>
              <a:gd name="connsiteY713" fmla="*/ 821906 h 4966483"/>
              <a:gd name="connsiteX714" fmla="*/ 2015917 w 4027599"/>
              <a:gd name="connsiteY714" fmla="*/ 826116 h 4966483"/>
              <a:gd name="connsiteX715" fmla="*/ 2011688 w 4027599"/>
              <a:gd name="connsiteY715" fmla="*/ 565149 h 4966483"/>
              <a:gd name="connsiteX716" fmla="*/ 2282355 w 4027599"/>
              <a:gd name="connsiteY716" fmla="*/ 531478 h 4966483"/>
              <a:gd name="connsiteX717" fmla="*/ 937509 w 4027599"/>
              <a:gd name="connsiteY717" fmla="*/ 531478 h 4966483"/>
              <a:gd name="connsiteX718" fmla="*/ 941709 w 4027599"/>
              <a:gd name="connsiteY718" fmla="*/ 585233 h 4966483"/>
              <a:gd name="connsiteX719" fmla="*/ 740113 w 4027599"/>
              <a:gd name="connsiteY719" fmla="*/ 841619 h 4966483"/>
              <a:gd name="connsiteX720" fmla="*/ 937509 w 4027599"/>
              <a:gd name="connsiteY720" fmla="*/ 531478 h 4966483"/>
              <a:gd name="connsiteX721" fmla="*/ 2592544 w 4027599"/>
              <a:gd name="connsiteY721" fmla="*/ 500464 h 4966483"/>
              <a:gd name="connsiteX722" fmla="*/ 2600964 w 4027599"/>
              <a:gd name="connsiteY722" fmla="*/ 826116 h 4966483"/>
              <a:gd name="connsiteX723" fmla="*/ 2314746 w 4027599"/>
              <a:gd name="connsiteY723" fmla="*/ 826116 h 4966483"/>
              <a:gd name="connsiteX724" fmla="*/ 2306326 w 4027599"/>
              <a:gd name="connsiteY724" fmla="*/ 530062 h 4966483"/>
              <a:gd name="connsiteX725" fmla="*/ 2592544 w 4027599"/>
              <a:gd name="connsiteY725" fmla="*/ 500464 h 4966483"/>
              <a:gd name="connsiteX726" fmla="*/ 1418407 w 4027599"/>
              <a:gd name="connsiteY726" fmla="*/ 484952 h 4966483"/>
              <a:gd name="connsiteX727" fmla="*/ 1422421 w 4027599"/>
              <a:gd name="connsiteY727" fmla="*/ 644701 h 4966483"/>
              <a:gd name="connsiteX728" fmla="*/ 1205323 w 4027599"/>
              <a:gd name="connsiteY728" fmla="*/ 702051 h 4966483"/>
              <a:gd name="connsiteX729" fmla="*/ 1205323 w 4027599"/>
              <a:gd name="connsiteY729" fmla="*/ 587352 h 4966483"/>
              <a:gd name="connsiteX730" fmla="*/ 1418407 w 4027599"/>
              <a:gd name="connsiteY730" fmla="*/ 484952 h 4966483"/>
              <a:gd name="connsiteX731" fmla="*/ 2914035 w 4027599"/>
              <a:gd name="connsiteY731" fmla="*/ 469450 h 4966483"/>
              <a:gd name="connsiteX732" fmla="*/ 2926606 w 4027599"/>
              <a:gd name="connsiteY732" fmla="*/ 821818 h 4966483"/>
              <a:gd name="connsiteX733" fmla="*/ 2629038 w 4027599"/>
              <a:gd name="connsiteY733" fmla="*/ 826116 h 4966483"/>
              <a:gd name="connsiteX734" fmla="*/ 2616466 w 4027599"/>
              <a:gd name="connsiteY734" fmla="*/ 495229 h 4966483"/>
              <a:gd name="connsiteX735" fmla="*/ 2914035 w 4027599"/>
              <a:gd name="connsiteY735" fmla="*/ 469450 h 4966483"/>
              <a:gd name="connsiteX736" fmla="*/ 1185562 w 4027599"/>
              <a:gd name="connsiteY736" fmla="*/ 469450 h 4966483"/>
              <a:gd name="connsiteX737" fmla="*/ 1189821 w 4027599"/>
              <a:gd name="connsiteY737" fmla="*/ 583641 h 4966483"/>
              <a:gd name="connsiteX738" fmla="*/ 972723 w 4027599"/>
              <a:gd name="connsiteY738" fmla="*/ 702060 h 4966483"/>
              <a:gd name="connsiteX739" fmla="*/ 972723 w 4027599"/>
              <a:gd name="connsiteY739" fmla="*/ 638616 h 4966483"/>
              <a:gd name="connsiteX740" fmla="*/ 1185562 w 4027599"/>
              <a:gd name="connsiteY740" fmla="*/ 469450 h 4966483"/>
              <a:gd name="connsiteX741" fmla="*/ 941709 w 4027599"/>
              <a:gd name="connsiteY741" fmla="*/ 469450 h 4966483"/>
              <a:gd name="connsiteX742" fmla="*/ 941709 w 4027599"/>
              <a:gd name="connsiteY742" fmla="*/ 523205 h 4966483"/>
              <a:gd name="connsiteX743" fmla="*/ 740113 w 4027599"/>
              <a:gd name="connsiteY743" fmla="*/ 841619 h 4966483"/>
              <a:gd name="connsiteX744" fmla="*/ 941709 w 4027599"/>
              <a:gd name="connsiteY744" fmla="*/ 469450 h 4966483"/>
              <a:gd name="connsiteX745" fmla="*/ 3282071 w 4027599"/>
              <a:gd name="connsiteY745" fmla="*/ 453938 h 4966483"/>
              <a:gd name="connsiteX746" fmla="*/ 3298775 w 4027599"/>
              <a:gd name="connsiteY746" fmla="*/ 810605 h 4966483"/>
              <a:gd name="connsiteX747" fmla="*/ 2985645 w 4027599"/>
              <a:gd name="connsiteY747" fmla="*/ 810605 h 4966483"/>
              <a:gd name="connsiteX748" fmla="*/ 2973122 w 4027599"/>
              <a:gd name="connsiteY748" fmla="*/ 474198 h 4966483"/>
              <a:gd name="connsiteX749" fmla="*/ 3282071 w 4027599"/>
              <a:gd name="connsiteY749" fmla="*/ 453938 h 4966483"/>
              <a:gd name="connsiteX750" fmla="*/ 3634879 w 4027599"/>
              <a:gd name="connsiteY750" fmla="*/ 438436 h 4966483"/>
              <a:gd name="connsiteX751" fmla="*/ 3655431 w 4027599"/>
              <a:gd name="connsiteY751" fmla="*/ 810605 h 4966483"/>
              <a:gd name="connsiteX752" fmla="*/ 3330717 w 4027599"/>
              <a:gd name="connsiteY752" fmla="*/ 810605 h 4966483"/>
              <a:gd name="connsiteX753" fmla="*/ 3314277 w 4027599"/>
              <a:gd name="connsiteY753" fmla="*/ 454612 h 4966483"/>
              <a:gd name="connsiteX754" fmla="*/ 3634879 w 4027599"/>
              <a:gd name="connsiteY754" fmla="*/ 438436 h 4966483"/>
              <a:gd name="connsiteX755" fmla="*/ 4001938 w 4027599"/>
              <a:gd name="connsiteY755" fmla="*/ 422924 h 4966483"/>
              <a:gd name="connsiteX756" fmla="*/ 4027599 w 4027599"/>
              <a:gd name="connsiteY756" fmla="*/ 806482 h 4966483"/>
              <a:gd name="connsiteX757" fmla="*/ 3676823 w 4027599"/>
              <a:gd name="connsiteY757" fmla="*/ 810605 h 4966483"/>
              <a:gd name="connsiteX758" fmla="*/ 3655431 w 4027599"/>
              <a:gd name="connsiteY758" fmla="*/ 431169 h 4966483"/>
              <a:gd name="connsiteX759" fmla="*/ 4001938 w 4027599"/>
              <a:gd name="connsiteY759" fmla="*/ 422924 h 4966483"/>
              <a:gd name="connsiteX760" fmla="*/ 1708649 w 4027599"/>
              <a:gd name="connsiteY760" fmla="*/ 376408 h 4966483"/>
              <a:gd name="connsiteX761" fmla="*/ 1717059 w 4027599"/>
              <a:gd name="connsiteY761" fmla="*/ 589814 h 4966483"/>
              <a:gd name="connsiteX762" fmla="*/ 1477357 w 4027599"/>
              <a:gd name="connsiteY762" fmla="*/ 640032 h 4966483"/>
              <a:gd name="connsiteX763" fmla="*/ 1468947 w 4027599"/>
              <a:gd name="connsiteY763" fmla="*/ 468464 h 4966483"/>
              <a:gd name="connsiteX764" fmla="*/ 1708649 w 4027599"/>
              <a:gd name="connsiteY764" fmla="*/ 376408 h 4966483"/>
              <a:gd name="connsiteX765" fmla="*/ 1165801 w 4027599"/>
              <a:gd name="connsiteY765" fmla="*/ 345394 h 4966483"/>
              <a:gd name="connsiteX766" fmla="*/ 1174309 w 4027599"/>
              <a:gd name="connsiteY766" fmla="*/ 460688 h 4966483"/>
              <a:gd name="connsiteX767" fmla="*/ 961470 w 4027599"/>
              <a:gd name="connsiteY767" fmla="*/ 640032 h 4966483"/>
              <a:gd name="connsiteX768" fmla="*/ 957211 w 4027599"/>
              <a:gd name="connsiteY768" fmla="*/ 580251 h 4966483"/>
              <a:gd name="connsiteX769" fmla="*/ 1165801 w 4027599"/>
              <a:gd name="connsiteY769" fmla="*/ 345394 h 4966483"/>
              <a:gd name="connsiteX770" fmla="*/ 1414382 w 4027599"/>
              <a:gd name="connsiteY770" fmla="*/ 298868 h 4966483"/>
              <a:gd name="connsiteX771" fmla="*/ 1422421 w 4027599"/>
              <a:gd name="connsiteY771" fmla="*/ 466344 h 4966483"/>
              <a:gd name="connsiteX772" fmla="*/ 1205323 w 4027599"/>
              <a:gd name="connsiteY772" fmla="*/ 577995 h 4966483"/>
              <a:gd name="connsiteX773" fmla="*/ 1205323 w 4027599"/>
              <a:gd name="connsiteY773" fmla="*/ 457758 h 4966483"/>
              <a:gd name="connsiteX774" fmla="*/ 1414382 w 4027599"/>
              <a:gd name="connsiteY774" fmla="*/ 298868 h 4966483"/>
              <a:gd name="connsiteX775" fmla="*/ 1979453 w 4027599"/>
              <a:gd name="connsiteY775" fmla="*/ 283366 h 4966483"/>
              <a:gd name="connsiteX776" fmla="*/ 1996186 w 4027599"/>
              <a:gd name="connsiteY776" fmla="*/ 532358 h 4966483"/>
              <a:gd name="connsiteX777" fmla="*/ 1740933 w 4027599"/>
              <a:gd name="connsiteY777" fmla="*/ 578004 h 4966483"/>
              <a:gd name="connsiteX778" fmla="*/ 1732562 w 4027599"/>
              <a:gd name="connsiteY778" fmla="*/ 362215 h 4966483"/>
              <a:gd name="connsiteX779" fmla="*/ 1979453 w 4027599"/>
              <a:gd name="connsiteY779" fmla="*/ 283366 h 4966483"/>
              <a:gd name="connsiteX780" fmla="*/ 2269158 w 4027599"/>
              <a:gd name="connsiteY780" fmla="*/ 205826 h 4966483"/>
              <a:gd name="connsiteX781" fmla="*/ 2290824 w 4027599"/>
              <a:gd name="connsiteY781" fmla="*/ 493900 h 4966483"/>
              <a:gd name="connsiteX782" fmla="*/ 2013514 w 4027599"/>
              <a:gd name="connsiteY782" fmla="*/ 531478 h 4966483"/>
              <a:gd name="connsiteX783" fmla="*/ 1996186 w 4027599"/>
              <a:gd name="connsiteY783" fmla="*/ 276802 h 4966483"/>
              <a:gd name="connsiteX784" fmla="*/ 2269158 w 4027599"/>
              <a:gd name="connsiteY784" fmla="*/ 205826 h 4966483"/>
              <a:gd name="connsiteX785" fmla="*/ 2560905 w 4027599"/>
              <a:gd name="connsiteY785" fmla="*/ 143798 h 4966483"/>
              <a:gd name="connsiteX786" fmla="*/ 2585452 w 4027599"/>
              <a:gd name="connsiteY786" fmla="*/ 452463 h 4966483"/>
              <a:gd name="connsiteX787" fmla="*/ 2311278 w 4027599"/>
              <a:gd name="connsiteY787" fmla="*/ 484952 h 4966483"/>
              <a:gd name="connsiteX788" fmla="*/ 2290814 w 4027599"/>
              <a:gd name="connsiteY788" fmla="*/ 200659 h 4966483"/>
              <a:gd name="connsiteX789" fmla="*/ 2560905 w 4027599"/>
              <a:gd name="connsiteY789" fmla="*/ 143798 h 4966483"/>
              <a:gd name="connsiteX790" fmla="*/ 1684727 w 4027599"/>
              <a:gd name="connsiteY790" fmla="*/ 143798 h 4966483"/>
              <a:gd name="connsiteX791" fmla="*/ 1701548 w 4027599"/>
              <a:gd name="connsiteY791" fmla="*/ 356217 h 4966483"/>
              <a:gd name="connsiteX792" fmla="*/ 1461846 w 4027599"/>
              <a:gd name="connsiteY792" fmla="*/ 453938 h 4966483"/>
              <a:gd name="connsiteX793" fmla="*/ 1453435 w 4027599"/>
              <a:gd name="connsiteY793" fmla="*/ 283991 h 4966483"/>
              <a:gd name="connsiteX794" fmla="*/ 1684727 w 4027599"/>
              <a:gd name="connsiteY794" fmla="*/ 143798 h 4966483"/>
              <a:gd name="connsiteX795" fmla="*/ 1150582 w 4027599"/>
              <a:gd name="connsiteY795" fmla="*/ 97282 h 4966483"/>
              <a:gd name="connsiteX796" fmla="*/ 1158807 w 4027599"/>
              <a:gd name="connsiteY796" fmla="*/ 205348 h 4966483"/>
              <a:gd name="connsiteX797" fmla="*/ 989260 w 4027599"/>
              <a:gd name="connsiteY797" fmla="*/ 458715 h 4966483"/>
              <a:gd name="connsiteX798" fmla="*/ 1169884 w 4027599"/>
              <a:gd name="connsiteY798" fmla="*/ 221338 h 4966483"/>
              <a:gd name="connsiteX799" fmla="*/ 1174309 w 4027599"/>
              <a:gd name="connsiteY799" fmla="*/ 332315 h 4966483"/>
              <a:gd name="connsiteX800" fmla="*/ 957211 w 4027599"/>
              <a:gd name="connsiteY800" fmla="*/ 562492 h 4966483"/>
              <a:gd name="connsiteX801" fmla="*/ 957211 w 4027599"/>
              <a:gd name="connsiteY801" fmla="*/ 500836 h 4966483"/>
              <a:gd name="connsiteX802" fmla="*/ 961021 w 4027599"/>
              <a:gd name="connsiteY802" fmla="*/ 495834 h 4966483"/>
              <a:gd name="connsiteX803" fmla="*/ 957211 w 4027599"/>
              <a:gd name="connsiteY803" fmla="*/ 438114 h 4966483"/>
              <a:gd name="connsiteX804" fmla="*/ 1150582 w 4027599"/>
              <a:gd name="connsiteY804" fmla="*/ 97282 h 4966483"/>
              <a:gd name="connsiteX805" fmla="*/ 2873526 w 4027599"/>
              <a:gd name="connsiteY805" fmla="*/ 81770 h 4966483"/>
              <a:gd name="connsiteX806" fmla="*/ 2911104 w 4027599"/>
              <a:gd name="connsiteY806" fmla="*/ 424986 h 4966483"/>
              <a:gd name="connsiteX807" fmla="*/ 2614679 w 4027599"/>
              <a:gd name="connsiteY807" fmla="*/ 453938 h 4966483"/>
              <a:gd name="connsiteX808" fmla="*/ 2585452 w 4027599"/>
              <a:gd name="connsiteY808" fmla="*/ 131393 h 4966483"/>
              <a:gd name="connsiteX809" fmla="*/ 2873526 w 4027599"/>
              <a:gd name="connsiteY809" fmla="*/ 81770 h 4966483"/>
              <a:gd name="connsiteX810" fmla="*/ 3222553 w 4027599"/>
              <a:gd name="connsiteY810" fmla="*/ 35254 h 4966483"/>
              <a:gd name="connsiteX811" fmla="*/ 3267761 w 4027599"/>
              <a:gd name="connsiteY811" fmla="*/ 402089 h 4966483"/>
              <a:gd name="connsiteX812" fmla="*/ 2963598 w 4027599"/>
              <a:gd name="connsiteY812" fmla="*/ 422934 h 4966483"/>
              <a:gd name="connsiteX813" fmla="*/ 2926606 w 4027599"/>
              <a:gd name="connsiteY813" fmla="*/ 72774 h 4966483"/>
              <a:gd name="connsiteX814" fmla="*/ 3222553 w 4027599"/>
              <a:gd name="connsiteY814" fmla="*/ 35254 h 4966483"/>
              <a:gd name="connsiteX815" fmla="*/ 0 w 4027599"/>
              <a:gd name="connsiteY815" fmla="*/ 28232 h 4966483"/>
              <a:gd name="connsiteX816" fmla="*/ 11288 w 4027599"/>
              <a:gd name="connsiteY816" fmla="*/ 35254 h 4966483"/>
              <a:gd name="connsiteX817" fmla="*/ 0 w 4027599"/>
              <a:gd name="connsiteY817" fmla="*/ 29321 h 4966483"/>
              <a:gd name="connsiteX818" fmla="*/ 0 w 4027599"/>
              <a:gd name="connsiteY818" fmla="*/ 26353 h 4966483"/>
              <a:gd name="connsiteX819" fmla="*/ 11288 w 4027599"/>
              <a:gd name="connsiteY819" fmla="*/ 35254 h 4966483"/>
              <a:gd name="connsiteX820" fmla="*/ 0 w 4027599"/>
              <a:gd name="connsiteY820" fmla="*/ 28062 h 4966483"/>
              <a:gd name="connsiteX821" fmla="*/ 0 w 4027599"/>
              <a:gd name="connsiteY821" fmla="*/ 23491 h 4966483"/>
              <a:gd name="connsiteX822" fmla="*/ 11288 w 4027599"/>
              <a:gd name="connsiteY822" fmla="*/ 35254 h 4966483"/>
              <a:gd name="connsiteX823" fmla="*/ 0 w 4027599"/>
              <a:gd name="connsiteY823" fmla="*/ 26082 h 4966483"/>
              <a:gd name="connsiteX824" fmla="*/ 0 w 4027599"/>
              <a:gd name="connsiteY824" fmla="*/ 17897 h 4966483"/>
              <a:gd name="connsiteX825" fmla="*/ 11288 w 4027599"/>
              <a:gd name="connsiteY825" fmla="*/ 35254 h 4966483"/>
              <a:gd name="connsiteX826" fmla="*/ 0 w 4027599"/>
              <a:gd name="connsiteY826" fmla="*/ 23025 h 4966483"/>
              <a:gd name="connsiteX827" fmla="*/ 3565876 w 4027599"/>
              <a:gd name="connsiteY827" fmla="*/ 4240 h 4966483"/>
              <a:gd name="connsiteX828" fmla="*/ 3624417 w 4027599"/>
              <a:gd name="connsiteY828" fmla="*/ 375598 h 4966483"/>
              <a:gd name="connsiteX829" fmla="*/ 3298247 w 4027599"/>
              <a:gd name="connsiteY829" fmla="*/ 391920 h 4966483"/>
              <a:gd name="connsiteX830" fmla="*/ 3252249 w 4027599"/>
              <a:gd name="connsiteY830" fmla="*/ 32802 h 4966483"/>
              <a:gd name="connsiteX831" fmla="*/ 3565876 w 4027599"/>
              <a:gd name="connsiteY831" fmla="*/ 4240 h 4966483"/>
              <a:gd name="connsiteX832" fmla="*/ 1955579 w 4027599"/>
              <a:gd name="connsiteY832" fmla="*/ 4240 h 4966483"/>
              <a:gd name="connsiteX833" fmla="*/ 1980683 w 4027599"/>
              <a:gd name="connsiteY833" fmla="*/ 261153 h 4966483"/>
              <a:gd name="connsiteX834" fmla="*/ 1729612 w 4027599"/>
              <a:gd name="connsiteY834" fmla="*/ 345394 h 4966483"/>
              <a:gd name="connsiteX835" fmla="*/ 1717059 w 4027599"/>
              <a:gd name="connsiteY835" fmla="*/ 130592 h 4966483"/>
              <a:gd name="connsiteX836" fmla="*/ 1955579 w 4027599"/>
              <a:gd name="connsiteY836" fmla="*/ 4240 h 4966483"/>
              <a:gd name="connsiteX837" fmla="*/ 0 w 4027599"/>
              <a:gd name="connsiteY837" fmla="*/ 2006 h 4966483"/>
              <a:gd name="connsiteX838" fmla="*/ 11288 w 4027599"/>
              <a:gd name="connsiteY838" fmla="*/ 35254 h 4966483"/>
              <a:gd name="connsiteX839" fmla="*/ 0 w 4027599"/>
              <a:gd name="connsiteY839" fmla="*/ 16911 h 4966483"/>
              <a:gd name="connsiteX840" fmla="*/ 3595183 w 4027599"/>
              <a:gd name="connsiteY840" fmla="*/ 0 h 4966483"/>
              <a:gd name="connsiteX841" fmla="*/ 3930037 w 4027599"/>
              <a:gd name="connsiteY841" fmla="*/ 0 h 4966483"/>
              <a:gd name="connsiteX842" fmla="*/ 3965284 w 4027599"/>
              <a:gd name="connsiteY842" fmla="*/ 168517 h 4966483"/>
              <a:gd name="connsiteX843" fmla="*/ 3996585 w 4027599"/>
              <a:gd name="connsiteY843" fmla="*/ 363807 h 4966483"/>
              <a:gd name="connsiteX844" fmla="*/ 3652823 w 4027599"/>
              <a:gd name="connsiteY844" fmla="*/ 376408 h 4966483"/>
              <a:gd name="connsiteX845" fmla="*/ 3627886 w 4027599"/>
              <a:gd name="connsiteY845" fmla="*/ 183214 h 4966483"/>
              <a:gd name="connsiteX846" fmla="*/ 2919796 w 4027599"/>
              <a:gd name="connsiteY846" fmla="*/ 0 h 4966483"/>
              <a:gd name="connsiteX847" fmla="*/ 3156008 w 4027599"/>
              <a:gd name="connsiteY847" fmla="*/ 0 h 4966483"/>
              <a:gd name="connsiteX848" fmla="*/ 2926069 w 4027599"/>
              <a:gd name="connsiteY848" fmla="*/ 35254 h 4966483"/>
              <a:gd name="connsiteX849" fmla="*/ 2571311 w 4027599"/>
              <a:gd name="connsiteY849" fmla="*/ 0 h 4966483"/>
              <a:gd name="connsiteX850" fmla="*/ 2871626 w 4027599"/>
              <a:gd name="connsiteY850" fmla="*/ 0 h 4966483"/>
              <a:gd name="connsiteX851" fmla="*/ 2880080 w 4027599"/>
              <a:gd name="connsiteY851" fmla="*/ 44231 h 4966483"/>
              <a:gd name="connsiteX852" fmla="*/ 2585833 w 4027599"/>
              <a:gd name="connsiteY852" fmla="*/ 97282 h 4966483"/>
              <a:gd name="connsiteX853" fmla="*/ 2257958 w 4027599"/>
              <a:gd name="connsiteY853" fmla="*/ 0 h 4966483"/>
              <a:gd name="connsiteX854" fmla="*/ 2538980 w 4027599"/>
              <a:gd name="connsiteY854" fmla="*/ 0 h 4966483"/>
              <a:gd name="connsiteX855" fmla="*/ 2554438 w 4027599"/>
              <a:gd name="connsiteY855" fmla="*/ 107392 h 4966483"/>
              <a:gd name="connsiteX856" fmla="*/ 2277832 w 4027599"/>
              <a:gd name="connsiteY856" fmla="*/ 174822 h 4966483"/>
              <a:gd name="connsiteX857" fmla="*/ 1981485 w 4027599"/>
              <a:gd name="connsiteY857" fmla="*/ 0 h 4966483"/>
              <a:gd name="connsiteX858" fmla="*/ 2240290 w 4027599"/>
              <a:gd name="connsiteY858" fmla="*/ 0 h 4966483"/>
              <a:gd name="connsiteX859" fmla="*/ 2259800 w 4027599"/>
              <a:gd name="connsiteY859" fmla="*/ 175350 h 4966483"/>
              <a:gd name="connsiteX860" fmla="*/ 2005299 w 4027599"/>
              <a:gd name="connsiteY860" fmla="*/ 252352 h 4966483"/>
              <a:gd name="connsiteX861" fmla="*/ 1697583 w 4027599"/>
              <a:gd name="connsiteY861" fmla="*/ 0 h 4966483"/>
              <a:gd name="connsiteX862" fmla="*/ 1893277 w 4027599"/>
              <a:gd name="connsiteY862" fmla="*/ 0 h 4966483"/>
              <a:gd name="connsiteX863" fmla="*/ 1707310 w 4027599"/>
              <a:gd name="connsiteY863" fmla="*/ 97282 h 4966483"/>
              <a:gd name="connsiteX864" fmla="*/ 1536558 w 4027599"/>
              <a:gd name="connsiteY864" fmla="*/ 0 h 4966483"/>
              <a:gd name="connsiteX865" fmla="*/ 1675080 w 4027599"/>
              <a:gd name="connsiteY865" fmla="*/ 0 h 4966483"/>
              <a:gd name="connsiteX866" fmla="*/ 1686045 w 4027599"/>
              <a:gd name="connsiteY866" fmla="*/ 109688 h 4966483"/>
              <a:gd name="connsiteX867" fmla="*/ 1450768 w 4027599"/>
              <a:gd name="connsiteY867" fmla="*/ 252352 h 4966483"/>
              <a:gd name="connsiteX868" fmla="*/ 1437933 w 4027599"/>
              <a:gd name="connsiteY868" fmla="*/ 80315 h 4966483"/>
              <a:gd name="connsiteX869" fmla="*/ 1432462 w 4027599"/>
              <a:gd name="connsiteY869" fmla="*/ 0 h 4966483"/>
              <a:gd name="connsiteX870" fmla="*/ 1514581 w 4027599"/>
              <a:gd name="connsiteY870" fmla="*/ 0 h 4966483"/>
              <a:gd name="connsiteX871" fmla="*/ 1438744 w 4027599"/>
              <a:gd name="connsiteY871" fmla="*/ 66268 h 4966483"/>
              <a:gd name="connsiteX872" fmla="*/ 1334082 w 4027599"/>
              <a:gd name="connsiteY872" fmla="*/ 0 h 4966483"/>
              <a:gd name="connsiteX873" fmla="*/ 1397685 w 4027599"/>
              <a:gd name="connsiteY873" fmla="*/ 0 h 4966483"/>
              <a:gd name="connsiteX874" fmla="*/ 1406919 w 4027599"/>
              <a:gd name="connsiteY874" fmla="*/ 94694 h 4966483"/>
              <a:gd name="connsiteX875" fmla="*/ 1204229 w 4027599"/>
              <a:gd name="connsiteY875" fmla="*/ 307845 h 4966483"/>
              <a:gd name="connsiteX876" fmla="*/ 1409508 w 4027599"/>
              <a:gd name="connsiteY876" fmla="*/ 112784 h 4966483"/>
              <a:gd name="connsiteX877" fmla="*/ 1422431 w 4027599"/>
              <a:gd name="connsiteY877" fmla="*/ 275610 h 4966483"/>
              <a:gd name="connsiteX878" fmla="*/ 1194129 w 4027599"/>
              <a:gd name="connsiteY878" fmla="*/ 438436 h 4966483"/>
              <a:gd name="connsiteX879" fmla="*/ 1189821 w 4027599"/>
              <a:gd name="connsiteY879" fmla="*/ 321531 h 4966483"/>
              <a:gd name="connsiteX880" fmla="*/ 1197977 w 4027599"/>
              <a:gd name="connsiteY880" fmla="*/ 313784 h 4966483"/>
              <a:gd name="connsiteX881" fmla="*/ 1189821 w 4027599"/>
              <a:gd name="connsiteY881" fmla="*/ 193763 h 4966483"/>
              <a:gd name="connsiteX882" fmla="*/ 1290180 w 4027599"/>
              <a:gd name="connsiteY882" fmla="*/ 57001 h 4966483"/>
              <a:gd name="connsiteX883" fmla="*/ 1210237 w 4027599"/>
              <a:gd name="connsiteY883" fmla="*/ 0 h 4966483"/>
              <a:gd name="connsiteX884" fmla="*/ 1320122 w 4027599"/>
              <a:gd name="connsiteY884" fmla="*/ 0 h 4966483"/>
              <a:gd name="connsiteX885" fmla="*/ 1182827 w 4027599"/>
              <a:gd name="connsiteY885" fmla="*/ 174812 h 4966483"/>
              <a:gd name="connsiteX886" fmla="*/ 1174309 w 4027599"/>
              <a:gd name="connsiteY886" fmla="*/ 56773 h 4966483"/>
              <a:gd name="connsiteX887" fmla="*/ 66865 w 4027599"/>
              <a:gd name="connsiteY887" fmla="*/ 0 h 4966483"/>
              <a:gd name="connsiteX888" fmla="*/ 77812 w 4027599"/>
              <a:gd name="connsiteY888" fmla="*/ 0 h 4966483"/>
              <a:gd name="connsiteX889" fmla="*/ 11288 w 4027599"/>
              <a:gd name="connsiteY889" fmla="*/ 35254 h 4966483"/>
              <a:gd name="connsiteX890" fmla="*/ 55995 w 4027599"/>
              <a:gd name="connsiteY890" fmla="*/ 0 h 4966483"/>
              <a:gd name="connsiteX891" fmla="*/ 65524 w 4027599"/>
              <a:gd name="connsiteY891" fmla="*/ 0 h 4966483"/>
              <a:gd name="connsiteX892" fmla="*/ 11288 w 4027599"/>
              <a:gd name="connsiteY892" fmla="*/ 35254 h 4966483"/>
              <a:gd name="connsiteX893" fmla="*/ 44381 w 4027599"/>
              <a:gd name="connsiteY893" fmla="*/ 0 h 4966483"/>
              <a:gd name="connsiteX894" fmla="*/ 54677 w 4027599"/>
              <a:gd name="connsiteY894" fmla="*/ 0 h 4966483"/>
              <a:gd name="connsiteX895" fmla="*/ 11288 w 4027599"/>
              <a:gd name="connsiteY895" fmla="*/ 35254 h 4966483"/>
              <a:gd name="connsiteX896" fmla="*/ 34029 w 4027599"/>
              <a:gd name="connsiteY896" fmla="*/ 0 h 4966483"/>
              <a:gd name="connsiteX897" fmla="*/ 43830 w 4027599"/>
              <a:gd name="connsiteY897" fmla="*/ 0 h 4966483"/>
              <a:gd name="connsiteX898" fmla="*/ 11288 w 4027599"/>
              <a:gd name="connsiteY898" fmla="*/ 35254 h 4966483"/>
              <a:gd name="connsiteX899" fmla="*/ 23258 w 4027599"/>
              <a:gd name="connsiteY899" fmla="*/ 0 h 4966483"/>
              <a:gd name="connsiteX900" fmla="*/ 32982 w 4027599"/>
              <a:gd name="connsiteY900" fmla="*/ 0 h 4966483"/>
              <a:gd name="connsiteX901" fmla="*/ 11288 w 4027599"/>
              <a:gd name="connsiteY901" fmla="*/ 35254 h 4966483"/>
              <a:gd name="connsiteX902" fmla="*/ 12062 w 4027599"/>
              <a:gd name="connsiteY902" fmla="*/ 0 h 4966483"/>
              <a:gd name="connsiteX903" fmla="*/ 22135 w 4027599"/>
              <a:gd name="connsiteY903" fmla="*/ 0 h 4966483"/>
              <a:gd name="connsiteX904" fmla="*/ 11288 w 4027599"/>
              <a:gd name="connsiteY904" fmla="*/ 35254 h 4966483"/>
              <a:gd name="connsiteX905" fmla="*/ 441 w 4027599"/>
              <a:gd name="connsiteY905" fmla="*/ 0 h 4966483"/>
              <a:gd name="connsiteX906" fmla="*/ 10513 w 4027599"/>
              <a:gd name="connsiteY906" fmla="*/ 0 h 4966483"/>
              <a:gd name="connsiteX907" fmla="*/ 11288 w 4027599"/>
              <a:gd name="connsiteY907" fmla="*/ 35254 h 496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</a:cxnLst>
            <a:rect l="l" t="t" r="r" b="b"/>
            <a:pathLst>
              <a:path w="4027599" h="4966483">
                <a:moveTo>
                  <a:pt x="421640" y="4594315"/>
                </a:moveTo>
                <a:cubicBezTo>
                  <a:pt x="425811" y="4709814"/>
                  <a:pt x="425811" y="4825323"/>
                  <a:pt x="429982" y="4940822"/>
                </a:cubicBezTo>
                <a:cubicBezTo>
                  <a:pt x="300759" y="4957926"/>
                  <a:pt x="171526" y="4966483"/>
                  <a:pt x="42302" y="4966483"/>
                </a:cubicBezTo>
                <a:cubicBezTo>
                  <a:pt x="42302" y="4846706"/>
                  <a:pt x="42302" y="4731207"/>
                  <a:pt x="42302" y="4615707"/>
                </a:cubicBezTo>
                <a:cubicBezTo>
                  <a:pt x="167354" y="4615707"/>
                  <a:pt x="292417" y="4607150"/>
                  <a:pt x="421640" y="4594315"/>
                </a:cubicBezTo>
                <a:close/>
                <a:moveTo>
                  <a:pt x="843177" y="4532287"/>
                </a:moveTo>
                <a:cubicBezTo>
                  <a:pt x="851578" y="4641486"/>
                  <a:pt x="859978" y="4750684"/>
                  <a:pt x="864179" y="4864073"/>
                </a:cubicBezTo>
                <a:cubicBezTo>
                  <a:pt x="733978" y="4893476"/>
                  <a:pt x="603788" y="4918668"/>
                  <a:pt x="473597" y="4935469"/>
                </a:cubicBezTo>
                <a:cubicBezTo>
                  <a:pt x="469397" y="4817880"/>
                  <a:pt x="469397" y="4704481"/>
                  <a:pt x="460996" y="4595282"/>
                </a:cubicBezTo>
                <a:cubicBezTo>
                  <a:pt x="591187" y="4578491"/>
                  <a:pt x="717187" y="4561689"/>
                  <a:pt x="843177" y="4532287"/>
                </a:cubicBezTo>
                <a:close/>
                <a:moveTo>
                  <a:pt x="1268465" y="4423733"/>
                </a:moveTo>
                <a:cubicBezTo>
                  <a:pt x="1281290" y="4525899"/>
                  <a:pt x="1289828" y="4632323"/>
                  <a:pt x="1298375" y="4738738"/>
                </a:cubicBezTo>
                <a:cubicBezTo>
                  <a:pt x="1165928" y="4785567"/>
                  <a:pt x="1033491" y="4823877"/>
                  <a:pt x="901044" y="4857929"/>
                </a:cubicBezTo>
                <a:cubicBezTo>
                  <a:pt x="896775" y="4742997"/>
                  <a:pt x="888228" y="4632323"/>
                  <a:pt x="879681" y="4525899"/>
                </a:cubicBezTo>
                <a:cubicBezTo>
                  <a:pt x="1007849" y="4496106"/>
                  <a:pt x="1140296" y="4462044"/>
                  <a:pt x="1268465" y="4423733"/>
                </a:cubicBezTo>
                <a:close/>
                <a:moveTo>
                  <a:pt x="1694886" y="4268663"/>
                </a:moveTo>
                <a:cubicBezTo>
                  <a:pt x="1711638" y="4361998"/>
                  <a:pt x="1724200" y="4459582"/>
                  <a:pt x="1732571" y="4552917"/>
                </a:cubicBezTo>
                <a:cubicBezTo>
                  <a:pt x="1602781" y="4616557"/>
                  <a:pt x="1472981" y="4671708"/>
                  <a:pt x="1343191" y="4718371"/>
                </a:cubicBezTo>
                <a:cubicBezTo>
                  <a:pt x="1334810" y="4616557"/>
                  <a:pt x="1326439" y="4510494"/>
                  <a:pt x="1313877" y="4408670"/>
                </a:cubicBezTo>
                <a:cubicBezTo>
                  <a:pt x="1439486" y="4370487"/>
                  <a:pt x="1565096" y="4323814"/>
                  <a:pt x="1694886" y="4268663"/>
                </a:cubicBezTo>
                <a:close/>
                <a:moveTo>
                  <a:pt x="402065" y="4237649"/>
                </a:moveTo>
                <a:cubicBezTo>
                  <a:pt x="406197" y="4344523"/>
                  <a:pt x="410338" y="4451387"/>
                  <a:pt x="414470" y="4562363"/>
                </a:cubicBezTo>
                <a:cubicBezTo>
                  <a:pt x="290414" y="4574691"/>
                  <a:pt x="166358" y="4578803"/>
                  <a:pt x="42302" y="4578803"/>
                </a:cubicBezTo>
                <a:cubicBezTo>
                  <a:pt x="42302" y="4471939"/>
                  <a:pt x="42302" y="4360963"/>
                  <a:pt x="42302" y="4254089"/>
                </a:cubicBezTo>
                <a:cubicBezTo>
                  <a:pt x="162226" y="4254089"/>
                  <a:pt x="282141" y="4249986"/>
                  <a:pt x="402065" y="4237649"/>
                </a:cubicBezTo>
                <a:close/>
                <a:moveTo>
                  <a:pt x="818962" y="4191133"/>
                </a:moveTo>
                <a:cubicBezTo>
                  <a:pt x="831690" y="4291491"/>
                  <a:pt x="840178" y="4400221"/>
                  <a:pt x="848667" y="4504760"/>
                </a:cubicBezTo>
                <a:cubicBezTo>
                  <a:pt x="721348" y="4529855"/>
                  <a:pt x="589780" y="4550759"/>
                  <a:pt x="462462" y="4563301"/>
                </a:cubicBezTo>
                <a:cubicBezTo>
                  <a:pt x="458212" y="4454581"/>
                  <a:pt x="453973" y="4345861"/>
                  <a:pt x="445484" y="4237131"/>
                </a:cubicBezTo>
                <a:cubicBezTo>
                  <a:pt x="568564" y="4228770"/>
                  <a:pt x="695882" y="4212046"/>
                  <a:pt x="818962" y="4191133"/>
                </a:cubicBezTo>
                <a:close/>
                <a:moveTo>
                  <a:pt x="1220366" y="4098091"/>
                </a:moveTo>
                <a:cubicBezTo>
                  <a:pt x="1241729" y="4199953"/>
                  <a:pt x="1254545" y="4297567"/>
                  <a:pt x="1267361" y="4399420"/>
                </a:cubicBezTo>
                <a:cubicBezTo>
                  <a:pt x="1139192" y="4437614"/>
                  <a:pt x="1011014" y="4471568"/>
                  <a:pt x="878577" y="4501273"/>
                </a:cubicBezTo>
                <a:cubicBezTo>
                  <a:pt x="870030" y="4390931"/>
                  <a:pt x="861483" y="4284829"/>
                  <a:pt x="848667" y="4178727"/>
                </a:cubicBezTo>
                <a:cubicBezTo>
                  <a:pt x="972567" y="4157511"/>
                  <a:pt x="1096466" y="4132045"/>
                  <a:pt x="1220366" y="4098091"/>
                </a:cubicBezTo>
                <a:close/>
                <a:moveTo>
                  <a:pt x="2131680" y="4067077"/>
                </a:moveTo>
                <a:cubicBezTo>
                  <a:pt x="2152760" y="4148924"/>
                  <a:pt x="2169620" y="4235070"/>
                  <a:pt x="2182270" y="4316918"/>
                </a:cubicBezTo>
                <a:cubicBezTo>
                  <a:pt x="2051591" y="4394448"/>
                  <a:pt x="1920912" y="4467680"/>
                  <a:pt x="1790233" y="4532287"/>
                </a:cubicBezTo>
                <a:cubicBezTo>
                  <a:pt x="1781803" y="4437526"/>
                  <a:pt x="1764933" y="4342755"/>
                  <a:pt x="1748073" y="4252301"/>
                </a:cubicBezTo>
                <a:cubicBezTo>
                  <a:pt x="1878752" y="4196300"/>
                  <a:pt x="2005221" y="4136001"/>
                  <a:pt x="2131680" y="4067077"/>
                </a:cubicBezTo>
                <a:close/>
                <a:moveTo>
                  <a:pt x="1624486" y="3974035"/>
                </a:moveTo>
                <a:cubicBezTo>
                  <a:pt x="1649112" y="4064547"/>
                  <a:pt x="1665532" y="4150946"/>
                  <a:pt x="1686055" y="4241459"/>
                </a:cubicBezTo>
                <a:cubicBezTo>
                  <a:pt x="1558805" y="4294939"/>
                  <a:pt x="1435657" y="4336083"/>
                  <a:pt x="1312519" y="4377217"/>
                </a:cubicBezTo>
                <a:cubicBezTo>
                  <a:pt x="1300202" y="4278480"/>
                  <a:pt x="1283781" y="4179743"/>
                  <a:pt x="1267361" y="4085119"/>
                </a:cubicBezTo>
                <a:cubicBezTo>
                  <a:pt x="1386406" y="4052209"/>
                  <a:pt x="1505441" y="4015178"/>
                  <a:pt x="1624486" y="3974035"/>
                </a:cubicBezTo>
                <a:close/>
                <a:moveTo>
                  <a:pt x="377820" y="3896495"/>
                </a:moveTo>
                <a:cubicBezTo>
                  <a:pt x="386279" y="3999549"/>
                  <a:pt x="390509" y="4102604"/>
                  <a:pt x="398968" y="4205658"/>
                </a:cubicBezTo>
                <a:cubicBezTo>
                  <a:pt x="276319" y="4218025"/>
                  <a:pt x="153679" y="4222147"/>
                  <a:pt x="26800" y="4222147"/>
                </a:cubicBezTo>
                <a:cubicBezTo>
                  <a:pt x="26800" y="4114970"/>
                  <a:pt x="26800" y="4011916"/>
                  <a:pt x="26800" y="3912983"/>
                </a:cubicBezTo>
                <a:cubicBezTo>
                  <a:pt x="145220" y="3908861"/>
                  <a:pt x="259400" y="3904739"/>
                  <a:pt x="377820" y="3896495"/>
                </a:cubicBezTo>
                <a:close/>
                <a:moveTo>
                  <a:pt x="775523" y="3849979"/>
                </a:moveTo>
                <a:cubicBezTo>
                  <a:pt x="792382" y="3951890"/>
                  <a:pt x="805022" y="4053792"/>
                  <a:pt x="817663" y="4159943"/>
                </a:cubicBezTo>
                <a:cubicBezTo>
                  <a:pt x="695462" y="4181169"/>
                  <a:pt x="573252" y="4198156"/>
                  <a:pt x="451052" y="4206645"/>
                </a:cubicBezTo>
                <a:cubicBezTo>
                  <a:pt x="442622" y="4100494"/>
                  <a:pt x="438412" y="3994343"/>
                  <a:pt x="429982" y="3892441"/>
                </a:cubicBezTo>
                <a:cubicBezTo>
                  <a:pt x="543753" y="3879703"/>
                  <a:pt x="661743" y="3866965"/>
                  <a:pt x="775523" y="3849979"/>
                </a:cubicBezTo>
                <a:close/>
                <a:moveTo>
                  <a:pt x="2558570" y="3834467"/>
                </a:moveTo>
                <a:cubicBezTo>
                  <a:pt x="2583381" y="3900480"/>
                  <a:pt x="2604060" y="3962371"/>
                  <a:pt x="2616466" y="4028375"/>
                </a:cubicBezTo>
                <a:cubicBezTo>
                  <a:pt x="2488278" y="4119151"/>
                  <a:pt x="2360080" y="4205785"/>
                  <a:pt x="2231892" y="4284175"/>
                </a:cubicBezTo>
                <a:cubicBezTo>
                  <a:pt x="2219487" y="4205785"/>
                  <a:pt x="2202949" y="4127395"/>
                  <a:pt x="2182270" y="4049006"/>
                </a:cubicBezTo>
                <a:cubicBezTo>
                  <a:pt x="2306326" y="3982992"/>
                  <a:pt x="2434514" y="3912856"/>
                  <a:pt x="2558570" y="3834467"/>
                </a:cubicBezTo>
                <a:close/>
                <a:moveTo>
                  <a:pt x="2045808" y="3818965"/>
                </a:moveTo>
                <a:cubicBezTo>
                  <a:pt x="2074751" y="3896348"/>
                  <a:pt x="2099562" y="3973722"/>
                  <a:pt x="2120242" y="4051106"/>
                </a:cubicBezTo>
                <a:cubicBezTo>
                  <a:pt x="1996186" y="4112186"/>
                  <a:pt x="1872130" y="4169203"/>
                  <a:pt x="1743941" y="4222147"/>
                </a:cubicBezTo>
                <a:cubicBezTo>
                  <a:pt x="1727394" y="4132553"/>
                  <a:pt x="1706724" y="4047032"/>
                  <a:pt x="1686045" y="3957438"/>
                </a:cubicBezTo>
                <a:cubicBezTo>
                  <a:pt x="1805970" y="3916705"/>
                  <a:pt x="1925884" y="3871908"/>
                  <a:pt x="2045808" y="3818965"/>
                </a:cubicBezTo>
                <a:close/>
                <a:moveTo>
                  <a:pt x="1147144" y="3787951"/>
                </a:moveTo>
                <a:cubicBezTo>
                  <a:pt x="1167921" y="3882243"/>
                  <a:pt x="1188707" y="3972433"/>
                  <a:pt x="1205333" y="4070828"/>
                </a:cubicBezTo>
                <a:cubicBezTo>
                  <a:pt x="1084793" y="4099527"/>
                  <a:pt x="964254" y="4124123"/>
                  <a:pt x="843714" y="4144617"/>
                </a:cubicBezTo>
                <a:cubicBezTo>
                  <a:pt x="831250" y="4046231"/>
                  <a:pt x="818776" y="3947836"/>
                  <a:pt x="802151" y="3849451"/>
                </a:cubicBezTo>
                <a:cubicBezTo>
                  <a:pt x="918539" y="3833050"/>
                  <a:pt x="1030756" y="3812547"/>
                  <a:pt x="1147144" y="3787951"/>
                </a:cubicBezTo>
                <a:close/>
                <a:moveTo>
                  <a:pt x="1541935" y="3679397"/>
                </a:moveTo>
                <a:cubicBezTo>
                  <a:pt x="1574766" y="3769860"/>
                  <a:pt x="1599401" y="3860313"/>
                  <a:pt x="1624027" y="3955084"/>
                </a:cubicBezTo>
                <a:cubicBezTo>
                  <a:pt x="1504992" y="3993854"/>
                  <a:pt x="1385947" y="4032614"/>
                  <a:pt x="1266912" y="4067077"/>
                </a:cubicBezTo>
                <a:cubicBezTo>
                  <a:pt x="1246379" y="3968008"/>
                  <a:pt x="1225856" y="3868929"/>
                  <a:pt x="1205333" y="3774168"/>
                </a:cubicBezTo>
                <a:cubicBezTo>
                  <a:pt x="1316163" y="3748321"/>
                  <a:pt x="1431105" y="3713859"/>
                  <a:pt x="1541935" y="3679397"/>
                </a:cubicBezTo>
                <a:close/>
                <a:moveTo>
                  <a:pt x="2464815" y="3617369"/>
                </a:moveTo>
                <a:cubicBezTo>
                  <a:pt x="2498955" y="3679084"/>
                  <a:pt x="2528836" y="3744912"/>
                  <a:pt x="2554438" y="3810730"/>
                </a:cubicBezTo>
                <a:cubicBezTo>
                  <a:pt x="2426397" y="3884792"/>
                  <a:pt x="2298365" y="3954723"/>
                  <a:pt x="2170323" y="4020551"/>
                </a:cubicBezTo>
                <a:cubicBezTo>
                  <a:pt x="2148980" y="3942386"/>
                  <a:pt x="2119109" y="3864221"/>
                  <a:pt x="2089228" y="3790168"/>
                </a:cubicBezTo>
                <a:cubicBezTo>
                  <a:pt x="2213001" y="3736677"/>
                  <a:pt x="2341042" y="3679084"/>
                  <a:pt x="2464815" y="3617369"/>
                </a:cubicBezTo>
                <a:close/>
                <a:moveTo>
                  <a:pt x="1941845" y="3555340"/>
                </a:moveTo>
                <a:cubicBezTo>
                  <a:pt x="1979668" y="3629774"/>
                  <a:pt x="2013290" y="3708349"/>
                  <a:pt x="2042712" y="3786915"/>
                </a:cubicBezTo>
                <a:cubicBezTo>
                  <a:pt x="1920834" y="3836538"/>
                  <a:pt x="1798946" y="3882028"/>
                  <a:pt x="1677059" y="3927509"/>
                </a:cubicBezTo>
                <a:cubicBezTo>
                  <a:pt x="1651846" y="3840669"/>
                  <a:pt x="1626625" y="3753830"/>
                  <a:pt x="1593003" y="3666991"/>
                </a:cubicBezTo>
                <a:cubicBezTo>
                  <a:pt x="1710681" y="3633916"/>
                  <a:pt x="1824168" y="3596699"/>
                  <a:pt x="1941845" y="3555340"/>
                </a:cubicBezTo>
                <a:close/>
                <a:moveTo>
                  <a:pt x="357366" y="3539838"/>
                </a:moveTo>
                <a:cubicBezTo>
                  <a:pt x="366069" y="3644045"/>
                  <a:pt x="374763" y="3743915"/>
                  <a:pt x="383466" y="3852469"/>
                </a:cubicBezTo>
                <a:cubicBezTo>
                  <a:pt x="266023" y="3856807"/>
                  <a:pt x="144233" y="3861153"/>
                  <a:pt x="26800" y="3865490"/>
                </a:cubicBezTo>
                <a:cubicBezTo>
                  <a:pt x="26800" y="3756946"/>
                  <a:pt x="26800" y="3652729"/>
                  <a:pt x="26800" y="3552869"/>
                </a:cubicBezTo>
                <a:cubicBezTo>
                  <a:pt x="135539" y="3548522"/>
                  <a:pt x="248626" y="3548522"/>
                  <a:pt x="357366" y="3539838"/>
                </a:cubicBezTo>
                <a:close/>
                <a:moveTo>
                  <a:pt x="720957" y="3508824"/>
                </a:moveTo>
                <a:cubicBezTo>
                  <a:pt x="737681" y="3600675"/>
                  <a:pt x="754413" y="3696706"/>
                  <a:pt x="771137" y="3796908"/>
                </a:cubicBezTo>
                <a:cubicBezTo>
                  <a:pt x="654045" y="3813602"/>
                  <a:pt x="541144" y="3826125"/>
                  <a:pt x="428244" y="3834476"/>
                </a:cubicBezTo>
                <a:cubicBezTo>
                  <a:pt x="419872" y="3734274"/>
                  <a:pt x="407330" y="3634082"/>
                  <a:pt x="398968" y="3538051"/>
                </a:cubicBezTo>
                <a:cubicBezTo>
                  <a:pt x="507688" y="3529699"/>
                  <a:pt x="612228" y="3521347"/>
                  <a:pt x="720957" y="3508824"/>
                </a:cubicBezTo>
                <a:close/>
                <a:moveTo>
                  <a:pt x="1066097" y="3462298"/>
                </a:moveTo>
                <a:cubicBezTo>
                  <a:pt x="1096124" y="3554960"/>
                  <a:pt x="1121864" y="3647621"/>
                  <a:pt x="1143305" y="3740282"/>
                </a:cubicBezTo>
                <a:cubicBezTo>
                  <a:pt x="1027503" y="3765552"/>
                  <a:pt x="911691" y="3786612"/>
                  <a:pt x="791591" y="3803453"/>
                </a:cubicBezTo>
                <a:cubicBezTo>
                  <a:pt x="778726" y="3702371"/>
                  <a:pt x="757285" y="3605500"/>
                  <a:pt x="740123" y="3512839"/>
                </a:cubicBezTo>
                <a:cubicBezTo>
                  <a:pt x="847358" y="3500209"/>
                  <a:pt x="958872" y="3483359"/>
                  <a:pt x="1066097" y="3462298"/>
                </a:cubicBezTo>
                <a:close/>
                <a:moveTo>
                  <a:pt x="2324358" y="3400270"/>
                </a:moveTo>
                <a:cubicBezTo>
                  <a:pt x="2370454" y="3463715"/>
                  <a:pt x="2412369" y="3531379"/>
                  <a:pt x="2445894" y="3594814"/>
                </a:cubicBezTo>
                <a:cubicBezTo>
                  <a:pt x="2324358" y="3658248"/>
                  <a:pt x="2202812" y="3717463"/>
                  <a:pt x="2081267" y="3772439"/>
                </a:cubicBezTo>
                <a:cubicBezTo>
                  <a:pt x="2051933" y="3692085"/>
                  <a:pt x="2018408" y="3615962"/>
                  <a:pt x="1980683" y="3539838"/>
                </a:cubicBezTo>
                <a:cubicBezTo>
                  <a:pt x="2093848" y="3497542"/>
                  <a:pt x="2211193" y="3451026"/>
                  <a:pt x="2324358" y="3400270"/>
                </a:cubicBezTo>
                <a:close/>
                <a:moveTo>
                  <a:pt x="1431486" y="3384768"/>
                </a:moveTo>
                <a:cubicBezTo>
                  <a:pt x="1464649" y="3472135"/>
                  <a:pt x="1501954" y="3555350"/>
                  <a:pt x="1530975" y="3642717"/>
                </a:cubicBezTo>
                <a:cubicBezTo>
                  <a:pt x="1419051" y="3671836"/>
                  <a:pt x="1302976" y="3700965"/>
                  <a:pt x="1191042" y="3725922"/>
                </a:cubicBezTo>
                <a:cubicBezTo>
                  <a:pt x="1166172" y="3634394"/>
                  <a:pt x="1141302" y="3542867"/>
                  <a:pt x="1112281" y="3451339"/>
                </a:cubicBezTo>
                <a:cubicBezTo>
                  <a:pt x="1220063" y="3434694"/>
                  <a:pt x="1323704" y="3409736"/>
                  <a:pt x="1431486" y="3384768"/>
                </a:cubicBezTo>
                <a:close/>
                <a:moveTo>
                  <a:pt x="1788367" y="3291726"/>
                </a:moveTo>
                <a:cubicBezTo>
                  <a:pt x="1834600" y="3367537"/>
                  <a:pt x="1876633" y="3447568"/>
                  <a:pt x="1918655" y="3523379"/>
                </a:cubicBezTo>
                <a:cubicBezTo>
                  <a:pt x="1800978" y="3565490"/>
                  <a:pt x="1687501" y="3603400"/>
                  <a:pt x="1574024" y="3632880"/>
                </a:cubicBezTo>
                <a:cubicBezTo>
                  <a:pt x="1540402" y="3548649"/>
                  <a:pt x="1506769" y="3464408"/>
                  <a:pt x="1468947" y="3380177"/>
                </a:cubicBezTo>
                <a:cubicBezTo>
                  <a:pt x="1574024" y="3354907"/>
                  <a:pt x="1679090" y="3325426"/>
                  <a:pt x="1788367" y="3291726"/>
                </a:cubicBezTo>
                <a:close/>
                <a:moveTo>
                  <a:pt x="318615" y="3229698"/>
                </a:moveTo>
                <a:cubicBezTo>
                  <a:pt x="331304" y="3325143"/>
                  <a:pt x="339763" y="3416447"/>
                  <a:pt x="352452" y="3516043"/>
                </a:cubicBezTo>
                <a:cubicBezTo>
                  <a:pt x="242492" y="3520185"/>
                  <a:pt x="136760" y="3524336"/>
                  <a:pt x="31030" y="3524336"/>
                </a:cubicBezTo>
                <a:cubicBezTo>
                  <a:pt x="26800" y="3428891"/>
                  <a:pt x="26800" y="3333446"/>
                  <a:pt x="26800" y="3238001"/>
                </a:cubicBezTo>
                <a:cubicBezTo>
                  <a:pt x="124072" y="3238001"/>
                  <a:pt x="221343" y="3238001"/>
                  <a:pt x="318615" y="3229698"/>
                </a:cubicBezTo>
                <a:close/>
                <a:moveTo>
                  <a:pt x="649659" y="3214186"/>
                </a:moveTo>
                <a:cubicBezTo>
                  <a:pt x="670895" y="3302979"/>
                  <a:pt x="692122" y="3391782"/>
                  <a:pt x="709109" y="3480575"/>
                </a:cubicBezTo>
                <a:cubicBezTo>
                  <a:pt x="602958" y="3492678"/>
                  <a:pt x="496807" y="3504790"/>
                  <a:pt x="386406" y="3508824"/>
                </a:cubicBezTo>
                <a:cubicBezTo>
                  <a:pt x="377918" y="3415997"/>
                  <a:pt x="365180" y="3323160"/>
                  <a:pt x="352442" y="3234367"/>
                </a:cubicBezTo>
                <a:cubicBezTo>
                  <a:pt x="450095" y="3230333"/>
                  <a:pt x="552007" y="3222265"/>
                  <a:pt x="649659" y="3214186"/>
                </a:cubicBezTo>
                <a:close/>
                <a:moveTo>
                  <a:pt x="2148921" y="3167670"/>
                </a:moveTo>
                <a:cubicBezTo>
                  <a:pt x="2208478" y="3236770"/>
                  <a:pt x="2259526" y="3301543"/>
                  <a:pt x="2306326" y="3370634"/>
                </a:cubicBezTo>
                <a:cubicBezTo>
                  <a:pt x="2191462" y="3422454"/>
                  <a:pt x="2076597" y="3465639"/>
                  <a:pt x="1957484" y="3508824"/>
                </a:cubicBezTo>
                <a:cubicBezTo>
                  <a:pt x="1919193" y="3431099"/>
                  <a:pt x="1872403" y="3353364"/>
                  <a:pt x="1825604" y="3275628"/>
                </a:cubicBezTo>
                <a:cubicBezTo>
                  <a:pt x="1931959" y="3245405"/>
                  <a:pt x="2042565" y="3206538"/>
                  <a:pt x="2148921" y="3167670"/>
                </a:cubicBezTo>
                <a:close/>
                <a:moveTo>
                  <a:pt x="964381" y="3167670"/>
                </a:moveTo>
                <a:cubicBezTo>
                  <a:pt x="993011" y="3255682"/>
                  <a:pt x="1025725" y="3343703"/>
                  <a:pt x="1050263" y="3431714"/>
                </a:cubicBezTo>
                <a:cubicBezTo>
                  <a:pt x="948019" y="3452667"/>
                  <a:pt x="845775" y="3465239"/>
                  <a:pt x="739439" y="3477810"/>
                </a:cubicBezTo>
                <a:cubicBezTo>
                  <a:pt x="723077" y="3385608"/>
                  <a:pt x="702632" y="3293406"/>
                  <a:pt x="678095" y="3201204"/>
                </a:cubicBezTo>
                <a:cubicBezTo>
                  <a:pt x="772162" y="3192823"/>
                  <a:pt x="866220" y="3180242"/>
                  <a:pt x="964381" y="3167670"/>
                </a:cubicBezTo>
                <a:close/>
                <a:moveTo>
                  <a:pt x="1298531" y="3121154"/>
                </a:moveTo>
                <a:cubicBezTo>
                  <a:pt x="1341257" y="3199729"/>
                  <a:pt x="1383983" y="3282427"/>
                  <a:pt x="1422431" y="3365134"/>
                </a:cubicBezTo>
                <a:cubicBezTo>
                  <a:pt x="1315626" y="3389945"/>
                  <a:pt x="1208810" y="3410625"/>
                  <a:pt x="1097726" y="3431294"/>
                </a:cubicBezTo>
                <a:cubicBezTo>
                  <a:pt x="1067826" y="3340323"/>
                  <a:pt x="1037916" y="3253484"/>
                  <a:pt x="1003737" y="3170776"/>
                </a:cubicBezTo>
                <a:cubicBezTo>
                  <a:pt x="1102005" y="3154239"/>
                  <a:pt x="1200263" y="3137701"/>
                  <a:pt x="1298531" y="3121154"/>
                </a:cubicBezTo>
                <a:close/>
                <a:moveTo>
                  <a:pt x="1622113" y="3043614"/>
                </a:moveTo>
                <a:cubicBezTo>
                  <a:pt x="1677264" y="3114863"/>
                  <a:pt x="1732424" y="3190303"/>
                  <a:pt x="1779087" y="3265743"/>
                </a:cubicBezTo>
                <a:cubicBezTo>
                  <a:pt x="1673024" y="3299277"/>
                  <a:pt x="1562721" y="3324420"/>
                  <a:pt x="1456659" y="3353754"/>
                </a:cubicBezTo>
                <a:cubicBezTo>
                  <a:pt x="1418475" y="3269933"/>
                  <a:pt x="1376052" y="3186112"/>
                  <a:pt x="1329379" y="3106482"/>
                </a:cubicBezTo>
                <a:cubicBezTo>
                  <a:pt x="1426964" y="3085529"/>
                  <a:pt x="1524538" y="3064577"/>
                  <a:pt x="1622113" y="3043614"/>
                </a:cubicBezTo>
                <a:close/>
                <a:moveTo>
                  <a:pt x="3118053" y="3028102"/>
                </a:moveTo>
                <a:cubicBezTo>
                  <a:pt x="3195154" y="3049319"/>
                  <a:pt x="3272254" y="3066286"/>
                  <a:pt x="3345291" y="3079014"/>
                </a:cubicBezTo>
                <a:cubicBezTo>
                  <a:pt x="3272254" y="3214772"/>
                  <a:pt x="3187036" y="3346291"/>
                  <a:pt x="3097755" y="3477810"/>
                </a:cubicBezTo>
                <a:cubicBezTo>
                  <a:pt x="3036889" y="3465082"/>
                  <a:pt x="2971960" y="3443876"/>
                  <a:pt x="2911094" y="3418420"/>
                </a:cubicBezTo>
                <a:cubicBezTo>
                  <a:pt x="2984141" y="3286901"/>
                  <a:pt x="3057178" y="3159621"/>
                  <a:pt x="3118053" y="3028102"/>
                </a:cubicBezTo>
                <a:close/>
                <a:moveTo>
                  <a:pt x="2868573" y="2950572"/>
                </a:moveTo>
                <a:cubicBezTo>
                  <a:pt x="2943388" y="2980179"/>
                  <a:pt x="3022364" y="3009787"/>
                  <a:pt x="3097179" y="3030925"/>
                </a:cubicBezTo>
                <a:cubicBezTo>
                  <a:pt x="3034828" y="3157804"/>
                  <a:pt x="2964175" y="3288913"/>
                  <a:pt x="2885199" y="3415782"/>
                </a:cubicBezTo>
                <a:cubicBezTo>
                  <a:pt x="2822849" y="3390414"/>
                  <a:pt x="2756347" y="3360807"/>
                  <a:pt x="2693996" y="3322740"/>
                </a:cubicBezTo>
                <a:cubicBezTo>
                  <a:pt x="2756347" y="3200101"/>
                  <a:pt x="2814536" y="3077451"/>
                  <a:pt x="2868573" y="2950572"/>
                </a:cubicBezTo>
                <a:close/>
                <a:moveTo>
                  <a:pt x="1945997" y="2950572"/>
                </a:moveTo>
                <a:cubicBezTo>
                  <a:pt x="2013466" y="3020463"/>
                  <a:pt x="2076715" y="3085988"/>
                  <a:pt x="2135754" y="3155880"/>
                </a:cubicBezTo>
                <a:cubicBezTo>
                  <a:pt x="2026115" y="3195197"/>
                  <a:pt x="1920697" y="3230138"/>
                  <a:pt x="1815269" y="3260712"/>
                </a:cubicBezTo>
                <a:cubicBezTo>
                  <a:pt x="1764670" y="3186454"/>
                  <a:pt x="1714070" y="3107830"/>
                  <a:pt x="1655031" y="3033572"/>
                </a:cubicBezTo>
                <a:cubicBezTo>
                  <a:pt x="1752020" y="3007364"/>
                  <a:pt x="1849008" y="2981156"/>
                  <a:pt x="1945997" y="2950572"/>
                </a:cubicBezTo>
                <a:close/>
                <a:moveTo>
                  <a:pt x="283557" y="2935060"/>
                </a:moveTo>
                <a:cubicBezTo>
                  <a:pt x="296178" y="3026715"/>
                  <a:pt x="308808" y="3114199"/>
                  <a:pt x="321438" y="3205854"/>
                </a:cubicBezTo>
                <a:cubicBezTo>
                  <a:pt x="224626" y="3210025"/>
                  <a:pt x="127813" y="3214186"/>
                  <a:pt x="31010" y="3214186"/>
                </a:cubicBezTo>
                <a:cubicBezTo>
                  <a:pt x="31010" y="3122531"/>
                  <a:pt x="31010" y="3030886"/>
                  <a:pt x="26800" y="2943392"/>
                </a:cubicBezTo>
                <a:cubicBezTo>
                  <a:pt x="115192" y="2943392"/>
                  <a:pt x="199375" y="2939231"/>
                  <a:pt x="283557" y="2935060"/>
                </a:cubicBezTo>
                <a:close/>
                <a:moveTo>
                  <a:pt x="576105" y="2919558"/>
                </a:moveTo>
                <a:cubicBezTo>
                  <a:pt x="601150" y="3001660"/>
                  <a:pt x="626206" y="3087854"/>
                  <a:pt x="647080" y="3178161"/>
                </a:cubicBezTo>
                <a:cubicBezTo>
                  <a:pt x="551049" y="3186376"/>
                  <a:pt x="455028" y="3194582"/>
                  <a:pt x="363178" y="3198684"/>
                </a:cubicBezTo>
                <a:cubicBezTo>
                  <a:pt x="350655" y="3108377"/>
                  <a:pt x="338132" y="3018080"/>
                  <a:pt x="321428" y="2931876"/>
                </a:cubicBezTo>
                <a:cubicBezTo>
                  <a:pt x="409098" y="2927773"/>
                  <a:pt x="492606" y="2923661"/>
                  <a:pt x="576105" y="2919558"/>
                </a:cubicBezTo>
                <a:close/>
                <a:moveTo>
                  <a:pt x="853541" y="2888544"/>
                </a:moveTo>
                <a:cubicBezTo>
                  <a:pt x="890865" y="2973947"/>
                  <a:pt x="924048" y="3059351"/>
                  <a:pt x="957221" y="3149023"/>
                </a:cubicBezTo>
                <a:cubicBezTo>
                  <a:pt x="865986" y="3161839"/>
                  <a:pt x="770590" y="3174645"/>
                  <a:pt x="675203" y="3183182"/>
                </a:cubicBezTo>
                <a:cubicBezTo>
                  <a:pt x="650324" y="3093510"/>
                  <a:pt x="625434" y="3003838"/>
                  <a:pt x="600555" y="2914166"/>
                </a:cubicBezTo>
                <a:cubicBezTo>
                  <a:pt x="683496" y="2909897"/>
                  <a:pt x="770590" y="2901360"/>
                  <a:pt x="853541" y="2888544"/>
                </a:cubicBezTo>
                <a:close/>
                <a:moveTo>
                  <a:pt x="1138567" y="2857530"/>
                </a:moveTo>
                <a:cubicBezTo>
                  <a:pt x="1189499" y="2934396"/>
                  <a:pt x="1236181" y="3011252"/>
                  <a:pt x="1282863" y="3088118"/>
                </a:cubicBezTo>
                <a:cubicBezTo>
                  <a:pt x="1185249" y="3108338"/>
                  <a:pt x="1087636" y="3120480"/>
                  <a:pt x="990022" y="3136656"/>
                </a:cubicBezTo>
                <a:cubicBezTo>
                  <a:pt x="956078" y="3051712"/>
                  <a:pt x="917874" y="2970802"/>
                  <a:pt x="879681" y="2889892"/>
                </a:cubicBezTo>
                <a:cubicBezTo>
                  <a:pt x="964566" y="2881804"/>
                  <a:pt x="1049442" y="2869672"/>
                  <a:pt x="1138567" y="2857530"/>
                </a:cubicBezTo>
                <a:close/>
                <a:moveTo>
                  <a:pt x="2616466" y="2842018"/>
                </a:moveTo>
                <a:cubicBezTo>
                  <a:pt x="2692590" y="2883191"/>
                  <a:pt x="2768713" y="2916129"/>
                  <a:pt x="2849066" y="2944946"/>
                </a:cubicBezTo>
                <a:cubicBezTo>
                  <a:pt x="2794091" y="3068455"/>
                  <a:pt x="2734876" y="3187841"/>
                  <a:pt x="2675671" y="3307228"/>
                </a:cubicBezTo>
                <a:cubicBezTo>
                  <a:pt x="2608007" y="3270178"/>
                  <a:pt x="2544562" y="3233127"/>
                  <a:pt x="2476898" y="3187841"/>
                </a:cubicBezTo>
                <a:cubicBezTo>
                  <a:pt x="2527654" y="3072567"/>
                  <a:pt x="2574170" y="2957293"/>
                  <a:pt x="2616466" y="2842018"/>
                </a:cubicBezTo>
                <a:close/>
                <a:moveTo>
                  <a:pt x="1427237" y="2795502"/>
                </a:moveTo>
                <a:cubicBezTo>
                  <a:pt x="1494686" y="2873501"/>
                  <a:pt x="1553706" y="2947153"/>
                  <a:pt x="1608505" y="3025152"/>
                </a:cubicBezTo>
                <a:cubicBezTo>
                  <a:pt x="1515766" y="3046818"/>
                  <a:pt x="1418807" y="3068474"/>
                  <a:pt x="1321848" y="3090140"/>
                </a:cubicBezTo>
                <a:cubicBezTo>
                  <a:pt x="1275478" y="3003486"/>
                  <a:pt x="1224899" y="2921160"/>
                  <a:pt x="1174309" y="2843171"/>
                </a:cubicBezTo>
                <a:cubicBezTo>
                  <a:pt x="1258618" y="2830169"/>
                  <a:pt x="1342928" y="2812840"/>
                  <a:pt x="1427237" y="2795502"/>
                </a:cubicBezTo>
                <a:close/>
                <a:moveTo>
                  <a:pt x="1712937" y="2748986"/>
                </a:moveTo>
                <a:cubicBezTo>
                  <a:pt x="1793769" y="2809822"/>
                  <a:pt x="1866093" y="2874712"/>
                  <a:pt x="1934158" y="2939612"/>
                </a:cubicBezTo>
                <a:cubicBezTo>
                  <a:pt x="1836310" y="2963945"/>
                  <a:pt x="1738471" y="2988277"/>
                  <a:pt x="1640623" y="3012610"/>
                </a:cubicBezTo>
                <a:cubicBezTo>
                  <a:pt x="1585316" y="2939612"/>
                  <a:pt x="1521500" y="2870658"/>
                  <a:pt x="1453435" y="2801714"/>
                </a:cubicBezTo>
                <a:cubicBezTo>
                  <a:pt x="1542775" y="2785490"/>
                  <a:pt x="1627856" y="2765211"/>
                  <a:pt x="1712937" y="2748986"/>
                </a:cubicBezTo>
                <a:close/>
                <a:moveTo>
                  <a:pt x="2352256" y="2686948"/>
                </a:moveTo>
                <a:cubicBezTo>
                  <a:pt x="2429991" y="2737557"/>
                  <a:pt x="2507727" y="2779716"/>
                  <a:pt x="2585452" y="2821886"/>
                </a:cubicBezTo>
                <a:cubicBezTo>
                  <a:pt x="2542267" y="2935744"/>
                  <a:pt x="2494764" y="3053822"/>
                  <a:pt x="2447261" y="3167670"/>
                </a:cubicBezTo>
                <a:cubicBezTo>
                  <a:pt x="2378171" y="3121291"/>
                  <a:pt x="2313398" y="3070682"/>
                  <a:pt x="2244298" y="3011653"/>
                </a:cubicBezTo>
                <a:cubicBezTo>
                  <a:pt x="2283165" y="2906224"/>
                  <a:pt x="2322033" y="2796586"/>
                  <a:pt x="2352256" y="2686948"/>
                </a:cubicBezTo>
                <a:close/>
                <a:moveTo>
                  <a:pt x="234237" y="2655934"/>
                </a:moveTo>
                <a:cubicBezTo>
                  <a:pt x="246438" y="2739628"/>
                  <a:pt x="262712" y="2827503"/>
                  <a:pt x="274912" y="2915377"/>
                </a:cubicBezTo>
                <a:cubicBezTo>
                  <a:pt x="193563" y="2915377"/>
                  <a:pt x="112213" y="2919558"/>
                  <a:pt x="26800" y="2919558"/>
                </a:cubicBezTo>
                <a:cubicBezTo>
                  <a:pt x="26800" y="2831683"/>
                  <a:pt x="26800" y="2743809"/>
                  <a:pt x="26800" y="2660124"/>
                </a:cubicBezTo>
                <a:cubicBezTo>
                  <a:pt x="95949" y="2660124"/>
                  <a:pt x="165088" y="2655934"/>
                  <a:pt x="234237" y="2655934"/>
                </a:cubicBezTo>
                <a:close/>
                <a:moveTo>
                  <a:pt x="486550" y="2640432"/>
                </a:moveTo>
                <a:cubicBezTo>
                  <a:pt x="515601" y="2722817"/>
                  <a:pt x="540500" y="2805202"/>
                  <a:pt x="569550" y="2891699"/>
                </a:cubicBezTo>
                <a:cubicBezTo>
                  <a:pt x="482398" y="2895821"/>
                  <a:pt x="399408" y="2899943"/>
                  <a:pt x="316408" y="2904056"/>
                </a:cubicBezTo>
                <a:cubicBezTo>
                  <a:pt x="303963" y="2817558"/>
                  <a:pt x="287357" y="2735174"/>
                  <a:pt x="274912" y="2652789"/>
                </a:cubicBezTo>
                <a:cubicBezTo>
                  <a:pt x="345458" y="2648676"/>
                  <a:pt x="416004" y="2644554"/>
                  <a:pt x="486550" y="2640432"/>
                </a:cubicBezTo>
                <a:close/>
                <a:moveTo>
                  <a:pt x="715116" y="2624930"/>
                </a:moveTo>
                <a:cubicBezTo>
                  <a:pt x="759893" y="2703192"/>
                  <a:pt x="796534" y="2785577"/>
                  <a:pt x="833165" y="2867962"/>
                </a:cubicBezTo>
                <a:cubicBezTo>
                  <a:pt x="751756" y="2876197"/>
                  <a:pt x="670339" y="2884441"/>
                  <a:pt x="588921" y="2888554"/>
                </a:cubicBezTo>
                <a:cubicBezTo>
                  <a:pt x="564500" y="2806169"/>
                  <a:pt x="536006" y="2723794"/>
                  <a:pt x="507513" y="2641409"/>
                </a:cubicBezTo>
                <a:cubicBezTo>
                  <a:pt x="576710" y="2637286"/>
                  <a:pt x="645918" y="2633174"/>
                  <a:pt x="715116" y="2624930"/>
                </a:cubicBezTo>
                <a:close/>
                <a:moveTo>
                  <a:pt x="959800" y="2593916"/>
                </a:moveTo>
                <a:cubicBezTo>
                  <a:pt x="1020108" y="2672178"/>
                  <a:pt x="1076100" y="2746329"/>
                  <a:pt x="1127793" y="2824592"/>
                </a:cubicBezTo>
                <a:cubicBezTo>
                  <a:pt x="1041647" y="2836948"/>
                  <a:pt x="955492" y="2845183"/>
                  <a:pt x="869336" y="2857540"/>
                </a:cubicBezTo>
                <a:cubicBezTo>
                  <a:pt x="830576" y="2775155"/>
                  <a:pt x="787498" y="2696892"/>
                  <a:pt x="740113" y="2618629"/>
                </a:cubicBezTo>
                <a:cubicBezTo>
                  <a:pt x="813345" y="2610395"/>
                  <a:pt x="886567" y="2602160"/>
                  <a:pt x="959800" y="2593916"/>
                </a:cubicBezTo>
                <a:close/>
                <a:moveTo>
                  <a:pt x="3318594" y="2593906"/>
                </a:moveTo>
                <a:cubicBezTo>
                  <a:pt x="3410200" y="2610766"/>
                  <a:pt x="3501807" y="2623416"/>
                  <a:pt x="3593413" y="2631846"/>
                </a:cubicBezTo>
                <a:cubicBezTo>
                  <a:pt x="3530955" y="2766744"/>
                  <a:pt x="3460165" y="2897423"/>
                  <a:pt x="3385213" y="3028102"/>
                </a:cubicBezTo>
                <a:cubicBezTo>
                  <a:pt x="3301939" y="3015462"/>
                  <a:pt x="3222817" y="2998592"/>
                  <a:pt x="3143704" y="2977522"/>
                </a:cubicBezTo>
                <a:cubicBezTo>
                  <a:pt x="3210333" y="2851054"/>
                  <a:pt x="3268620" y="2720375"/>
                  <a:pt x="3318594" y="2593906"/>
                </a:cubicBezTo>
                <a:close/>
                <a:moveTo>
                  <a:pt x="1201758" y="2562902"/>
                </a:moveTo>
                <a:cubicBezTo>
                  <a:pt x="1277129" y="2635186"/>
                  <a:pt x="1344119" y="2707471"/>
                  <a:pt x="1406919" y="2779756"/>
                </a:cubicBezTo>
                <a:cubicBezTo>
                  <a:pt x="1323186" y="2796762"/>
                  <a:pt x="1239443" y="2813768"/>
                  <a:pt x="1155701" y="2826526"/>
                </a:cubicBezTo>
                <a:cubicBezTo>
                  <a:pt x="1101272" y="2745743"/>
                  <a:pt x="1046844" y="2669209"/>
                  <a:pt x="988225" y="2592665"/>
                </a:cubicBezTo>
                <a:cubicBezTo>
                  <a:pt x="1059406" y="2584167"/>
                  <a:pt x="1130587" y="2571410"/>
                  <a:pt x="1201758" y="2562902"/>
                </a:cubicBezTo>
                <a:close/>
                <a:moveTo>
                  <a:pt x="1444839" y="2531888"/>
                </a:moveTo>
                <a:cubicBezTo>
                  <a:pt x="1530692" y="2598057"/>
                  <a:pt x="1612461" y="2664217"/>
                  <a:pt x="1686045" y="2726245"/>
                </a:cubicBezTo>
                <a:cubicBezTo>
                  <a:pt x="1604286" y="2746925"/>
                  <a:pt x="1522516" y="2763462"/>
                  <a:pt x="1440746" y="2780000"/>
                </a:cubicBezTo>
                <a:cubicBezTo>
                  <a:pt x="1375339" y="2709708"/>
                  <a:pt x="1309931" y="2639406"/>
                  <a:pt x="1236337" y="2569104"/>
                </a:cubicBezTo>
                <a:cubicBezTo>
                  <a:pt x="1305838" y="2556699"/>
                  <a:pt x="1375339" y="2544293"/>
                  <a:pt x="1444839" y="2531888"/>
                </a:cubicBezTo>
                <a:close/>
                <a:moveTo>
                  <a:pt x="3025343" y="2531878"/>
                </a:moveTo>
                <a:cubicBezTo>
                  <a:pt x="3115064" y="2553094"/>
                  <a:pt x="3204785" y="2574301"/>
                  <a:pt x="3298775" y="2591278"/>
                </a:cubicBezTo>
                <a:cubicBezTo>
                  <a:pt x="3243233" y="2722797"/>
                  <a:pt x="3183422" y="2850067"/>
                  <a:pt x="3119333" y="2981586"/>
                </a:cubicBezTo>
                <a:cubicBezTo>
                  <a:pt x="3038159" y="2960379"/>
                  <a:pt x="2956985" y="2934923"/>
                  <a:pt x="2880080" y="2905218"/>
                </a:cubicBezTo>
                <a:cubicBezTo>
                  <a:pt x="2931354" y="2777948"/>
                  <a:pt x="2982617" y="2654918"/>
                  <a:pt x="3025343" y="2531878"/>
                </a:cubicBezTo>
                <a:close/>
                <a:moveTo>
                  <a:pt x="2121551" y="2516376"/>
                </a:moveTo>
                <a:cubicBezTo>
                  <a:pt x="2192097" y="2574897"/>
                  <a:pt x="2266794" y="2625066"/>
                  <a:pt x="2337340" y="2675226"/>
                </a:cubicBezTo>
                <a:cubicBezTo>
                  <a:pt x="2308289" y="2783907"/>
                  <a:pt x="2275097" y="2888417"/>
                  <a:pt x="2237743" y="2997098"/>
                </a:cubicBezTo>
                <a:cubicBezTo>
                  <a:pt x="2171349" y="2938577"/>
                  <a:pt x="2109096" y="2875875"/>
                  <a:pt x="2042702" y="2808992"/>
                </a:cubicBezTo>
                <a:cubicBezTo>
                  <a:pt x="2071752" y="2712843"/>
                  <a:pt x="2096651" y="2612524"/>
                  <a:pt x="2121551" y="2516376"/>
                </a:cubicBezTo>
                <a:close/>
                <a:moveTo>
                  <a:pt x="2744879" y="2438836"/>
                </a:moveTo>
                <a:cubicBezTo>
                  <a:pt x="2832685" y="2467984"/>
                  <a:pt x="2916320" y="2497132"/>
                  <a:pt x="3004136" y="2522119"/>
                </a:cubicBezTo>
                <a:cubicBezTo>
                  <a:pt x="2962319" y="2642874"/>
                  <a:pt x="2916320" y="2767790"/>
                  <a:pt x="2866141" y="2888544"/>
                </a:cubicBezTo>
                <a:cubicBezTo>
                  <a:pt x="2786687" y="2859396"/>
                  <a:pt x="2711423" y="2826086"/>
                  <a:pt x="2631968" y="2788615"/>
                </a:cubicBezTo>
                <a:cubicBezTo>
                  <a:pt x="2673786" y="2672022"/>
                  <a:pt x="2711423" y="2555429"/>
                  <a:pt x="2744879" y="2438836"/>
                </a:cubicBezTo>
                <a:close/>
                <a:moveTo>
                  <a:pt x="382958" y="2376808"/>
                </a:moveTo>
                <a:cubicBezTo>
                  <a:pt x="416981" y="2452502"/>
                  <a:pt x="446745" y="2532405"/>
                  <a:pt x="476508" y="2616509"/>
                </a:cubicBezTo>
                <a:cubicBezTo>
                  <a:pt x="404224" y="2620720"/>
                  <a:pt x="336188" y="2624920"/>
                  <a:pt x="263903" y="2624920"/>
                </a:cubicBezTo>
                <a:cubicBezTo>
                  <a:pt x="246897" y="2540816"/>
                  <a:pt x="229891" y="2460912"/>
                  <a:pt x="212884" y="2381018"/>
                </a:cubicBezTo>
                <a:cubicBezTo>
                  <a:pt x="268162" y="2381018"/>
                  <a:pt x="327690" y="2376808"/>
                  <a:pt x="382958" y="2376808"/>
                </a:cubicBezTo>
                <a:close/>
                <a:moveTo>
                  <a:pt x="26800" y="2376808"/>
                </a:moveTo>
                <a:cubicBezTo>
                  <a:pt x="78190" y="2376808"/>
                  <a:pt x="133527" y="2376808"/>
                  <a:pt x="184918" y="2376808"/>
                </a:cubicBezTo>
                <a:cubicBezTo>
                  <a:pt x="200723" y="2456712"/>
                  <a:pt x="216537" y="2536615"/>
                  <a:pt x="228396" y="2620720"/>
                </a:cubicBezTo>
                <a:cubicBezTo>
                  <a:pt x="161201" y="2624920"/>
                  <a:pt x="97951" y="2624920"/>
                  <a:pt x="30756" y="2624920"/>
                </a:cubicBezTo>
                <a:cubicBezTo>
                  <a:pt x="26800" y="2540816"/>
                  <a:pt x="26800" y="2456712"/>
                  <a:pt x="26800" y="2376808"/>
                </a:cubicBezTo>
                <a:close/>
                <a:moveTo>
                  <a:pt x="573145" y="2361306"/>
                </a:moveTo>
                <a:cubicBezTo>
                  <a:pt x="619876" y="2435739"/>
                  <a:pt x="666617" y="2514315"/>
                  <a:pt x="709099" y="2592880"/>
                </a:cubicBezTo>
                <a:cubicBezTo>
                  <a:pt x="641122" y="2597012"/>
                  <a:pt x="568896" y="2605286"/>
                  <a:pt x="496670" y="2609418"/>
                </a:cubicBezTo>
                <a:cubicBezTo>
                  <a:pt x="466935" y="2526720"/>
                  <a:pt x="432942" y="2448145"/>
                  <a:pt x="398959" y="2369579"/>
                </a:cubicBezTo>
                <a:cubicBezTo>
                  <a:pt x="458437" y="2369579"/>
                  <a:pt x="513666" y="2365447"/>
                  <a:pt x="573145" y="2361306"/>
                </a:cubicBezTo>
                <a:close/>
                <a:moveTo>
                  <a:pt x="754882" y="2345804"/>
                </a:moveTo>
                <a:cubicBezTo>
                  <a:pt x="822820" y="2418528"/>
                  <a:pt x="886509" y="2495530"/>
                  <a:pt x="941709" y="2572533"/>
                </a:cubicBezTo>
                <a:cubicBezTo>
                  <a:pt x="873771" y="2581080"/>
                  <a:pt x="801594" y="2589637"/>
                  <a:pt x="729407" y="2593916"/>
                </a:cubicBezTo>
                <a:cubicBezTo>
                  <a:pt x="682695" y="2516913"/>
                  <a:pt x="635994" y="2435642"/>
                  <a:pt x="585043" y="2358639"/>
                </a:cubicBezTo>
                <a:cubicBezTo>
                  <a:pt x="640243" y="2354360"/>
                  <a:pt x="699682" y="2350082"/>
                  <a:pt x="754882" y="2345804"/>
                </a:cubicBezTo>
                <a:close/>
                <a:moveTo>
                  <a:pt x="956400" y="2330292"/>
                </a:moveTo>
                <a:cubicBezTo>
                  <a:pt x="1041286" y="2399939"/>
                  <a:pt x="1117673" y="2473943"/>
                  <a:pt x="1189821" y="2547937"/>
                </a:cubicBezTo>
                <a:cubicBezTo>
                  <a:pt x="1121922" y="2556640"/>
                  <a:pt x="1049765" y="2569700"/>
                  <a:pt x="977617" y="2578404"/>
                </a:cubicBezTo>
                <a:cubicBezTo>
                  <a:pt x="918207" y="2500053"/>
                  <a:pt x="854547" y="2421702"/>
                  <a:pt x="786639" y="2343352"/>
                </a:cubicBezTo>
                <a:cubicBezTo>
                  <a:pt x="841809" y="2338995"/>
                  <a:pt x="901229" y="2334648"/>
                  <a:pt x="956400" y="2330292"/>
                </a:cubicBezTo>
                <a:close/>
                <a:moveTo>
                  <a:pt x="1142426" y="2314789"/>
                </a:moveTo>
                <a:cubicBezTo>
                  <a:pt x="1240000" y="2382464"/>
                  <a:pt x="1333335" y="2445898"/>
                  <a:pt x="1422431" y="2513572"/>
                </a:cubicBezTo>
                <a:cubicBezTo>
                  <a:pt x="1354552" y="2526251"/>
                  <a:pt x="1282433" y="2538940"/>
                  <a:pt x="1210305" y="2547400"/>
                </a:cubicBezTo>
                <a:cubicBezTo>
                  <a:pt x="1133937" y="2475506"/>
                  <a:pt x="1053330" y="2407832"/>
                  <a:pt x="972723" y="2335938"/>
                </a:cubicBezTo>
                <a:cubicBezTo>
                  <a:pt x="1027874" y="2331708"/>
                  <a:pt x="1087274" y="2323249"/>
                  <a:pt x="1142426" y="2314789"/>
                </a:cubicBezTo>
                <a:close/>
                <a:moveTo>
                  <a:pt x="2456805" y="2314780"/>
                </a:moveTo>
                <a:cubicBezTo>
                  <a:pt x="2536826" y="2352260"/>
                  <a:pt x="2621057" y="2389731"/>
                  <a:pt x="2709508" y="2418879"/>
                </a:cubicBezTo>
                <a:cubicBezTo>
                  <a:pt x="2675818" y="2535473"/>
                  <a:pt x="2637907" y="2652066"/>
                  <a:pt x="2595787" y="2764488"/>
                </a:cubicBezTo>
                <a:cubicBezTo>
                  <a:pt x="2519976" y="2727017"/>
                  <a:pt x="2444165" y="2681214"/>
                  <a:pt x="2368354" y="2635411"/>
                </a:cubicBezTo>
                <a:cubicBezTo>
                  <a:pt x="2402054" y="2531311"/>
                  <a:pt x="2431535" y="2423041"/>
                  <a:pt x="2456805" y="2314780"/>
                </a:cubicBezTo>
                <a:close/>
                <a:moveTo>
                  <a:pt x="1875031" y="2314780"/>
                </a:moveTo>
                <a:cubicBezTo>
                  <a:pt x="1949181" y="2380656"/>
                  <a:pt x="2019199" y="2438289"/>
                  <a:pt x="2089228" y="2495921"/>
                </a:cubicBezTo>
                <a:cubicBezTo>
                  <a:pt x="2068636" y="2590614"/>
                  <a:pt x="2043923" y="2685307"/>
                  <a:pt x="2015087" y="2779990"/>
                </a:cubicBezTo>
                <a:cubicBezTo>
                  <a:pt x="1953293" y="2714123"/>
                  <a:pt x="1887387" y="2644134"/>
                  <a:pt x="1825604" y="2565910"/>
                </a:cubicBezTo>
                <a:cubicBezTo>
                  <a:pt x="1842083" y="2483574"/>
                  <a:pt x="1862674" y="2401238"/>
                  <a:pt x="1875031" y="2314780"/>
                </a:cubicBezTo>
                <a:close/>
                <a:moveTo>
                  <a:pt x="2183969" y="2175222"/>
                </a:moveTo>
                <a:cubicBezTo>
                  <a:pt x="2264694" y="2221454"/>
                  <a:pt x="2349658" y="2263487"/>
                  <a:pt x="2430382" y="2305510"/>
                </a:cubicBezTo>
                <a:cubicBezTo>
                  <a:pt x="2404897" y="2410586"/>
                  <a:pt x="2379402" y="2519863"/>
                  <a:pt x="2345408" y="2624930"/>
                </a:cubicBezTo>
                <a:cubicBezTo>
                  <a:pt x="2268943" y="2578697"/>
                  <a:pt x="2196717" y="2524063"/>
                  <a:pt x="2120242" y="2469430"/>
                </a:cubicBezTo>
                <a:cubicBezTo>
                  <a:pt x="2145737" y="2372764"/>
                  <a:pt x="2166973" y="2271888"/>
                  <a:pt x="2183969" y="2175222"/>
                </a:cubicBezTo>
                <a:close/>
                <a:moveTo>
                  <a:pt x="3481752" y="2159710"/>
                </a:moveTo>
                <a:cubicBezTo>
                  <a:pt x="3580997" y="2172613"/>
                  <a:pt x="3680242" y="2185507"/>
                  <a:pt x="3779487" y="2189805"/>
                </a:cubicBezTo>
                <a:cubicBezTo>
                  <a:pt x="3733997" y="2327371"/>
                  <a:pt x="3680242" y="2460638"/>
                  <a:pt x="3622346" y="2593906"/>
                </a:cubicBezTo>
                <a:cubicBezTo>
                  <a:pt x="3527243" y="2585310"/>
                  <a:pt x="3436262" y="2572416"/>
                  <a:pt x="3345291" y="2555214"/>
                </a:cubicBezTo>
                <a:cubicBezTo>
                  <a:pt x="3399045" y="2421947"/>
                  <a:pt x="3444536" y="2292977"/>
                  <a:pt x="3481752" y="2159710"/>
                </a:cubicBezTo>
                <a:close/>
                <a:moveTo>
                  <a:pt x="3159861" y="2113193"/>
                </a:moveTo>
                <a:cubicBezTo>
                  <a:pt x="3256459" y="2130053"/>
                  <a:pt x="3357247" y="2146923"/>
                  <a:pt x="3453845" y="2159563"/>
                </a:cubicBezTo>
                <a:cubicBezTo>
                  <a:pt x="3416052" y="2290242"/>
                  <a:pt x="3369848" y="2416711"/>
                  <a:pt x="3319454" y="2547390"/>
                </a:cubicBezTo>
                <a:cubicBezTo>
                  <a:pt x="3231257" y="2530530"/>
                  <a:pt x="3138859" y="2509450"/>
                  <a:pt x="3050662" y="2484160"/>
                </a:cubicBezTo>
                <a:cubicBezTo>
                  <a:pt x="3092666" y="2361911"/>
                  <a:pt x="3130459" y="2235442"/>
                  <a:pt x="3159861" y="2113193"/>
                </a:cubicBezTo>
                <a:close/>
                <a:moveTo>
                  <a:pt x="265545" y="2113193"/>
                </a:moveTo>
                <a:cubicBezTo>
                  <a:pt x="302410" y="2187959"/>
                  <a:pt x="335182" y="2262735"/>
                  <a:pt x="367954" y="2341652"/>
                </a:cubicBezTo>
                <a:cubicBezTo>
                  <a:pt x="314698" y="2341652"/>
                  <a:pt x="261452" y="2341652"/>
                  <a:pt x="208205" y="2345804"/>
                </a:cubicBezTo>
                <a:cubicBezTo>
                  <a:pt x="187721" y="2266886"/>
                  <a:pt x="171340" y="2192120"/>
                  <a:pt x="150856" y="2117345"/>
                </a:cubicBezTo>
                <a:cubicBezTo>
                  <a:pt x="191814" y="2117345"/>
                  <a:pt x="228679" y="2117345"/>
                  <a:pt x="265545" y="2113193"/>
                </a:cubicBezTo>
                <a:close/>
                <a:moveTo>
                  <a:pt x="11288" y="2113193"/>
                </a:moveTo>
                <a:cubicBezTo>
                  <a:pt x="49667" y="2113193"/>
                  <a:pt x="88047" y="2113193"/>
                  <a:pt x="130694" y="2113193"/>
                </a:cubicBezTo>
                <a:cubicBezTo>
                  <a:pt x="147750" y="2189327"/>
                  <a:pt x="164815" y="2265450"/>
                  <a:pt x="181870" y="2345804"/>
                </a:cubicBezTo>
                <a:cubicBezTo>
                  <a:pt x="126426" y="2345804"/>
                  <a:pt x="70991" y="2345804"/>
                  <a:pt x="15547" y="2345804"/>
                </a:cubicBezTo>
                <a:cubicBezTo>
                  <a:pt x="15547" y="2265450"/>
                  <a:pt x="11288" y="2189327"/>
                  <a:pt x="11288" y="2113193"/>
                </a:cubicBezTo>
                <a:close/>
                <a:moveTo>
                  <a:pt x="654309" y="2097691"/>
                </a:moveTo>
                <a:cubicBezTo>
                  <a:pt x="745290" y="2163236"/>
                  <a:pt x="827987" y="2232864"/>
                  <a:pt x="910695" y="2302501"/>
                </a:cubicBezTo>
                <a:cubicBezTo>
                  <a:pt x="856940" y="2306604"/>
                  <a:pt x="803176" y="2310697"/>
                  <a:pt x="749422" y="2314789"/>
                </a:cubicBezTo>
                <a:cubicBezTo>
                  <a:pt x="683262" y="2245152"/>
                  <a:pt x="612960" y="2175524"/>
                  <a:pt x="538527" y="2105887"/>
                </a:cubicBezTo>
                <a:cubicBezTo>
                  <a:pt x="579875" y="2101794"/>
                  <a:pt x="617092" y="2101794"/>
                  <a:pt x="654309" y="2097691"/>
                </a:cubicBezTo>
                <a:close/>
                <a:moveTo>
                  <a:pt x="527244" y="2097691"/>
                </a:moveTo>
                <a:cubicBezTo>
                  <a:pt x="595719" y="2170924"/>
                  <a:pt x="660160" y="2244156"/>
                  <a:pt x="724611" y="2317378"/>
                </a:cubicBezTo>
                <a:cubicBezTo>
                  <a:pt x="672243" y="2321686"/>
                  <a:pt x="619886" y="2325994"/>
                  <a:pt x="567528" y="2330301"/>
                </a:cubicBezTo>
                <a:cubicBezTo>
                  <a:pt x="519195" y="2252771"/>
                  <a:pt x="466828" y="2175231"/>
                  <a:pt x="414470" y="2101999"/>
                </a:cubicBezTo>
                <a:cubicBezTo>
                  <a:pt x="450720" y="2101999"/>
                  <a:pt x="490994" y="2097691"/>
                  <a:pt x="527244" y="2097691"/>
                </a:cubicBezTo>
                <a:close/>
                <a:moveTo>
                  <a:pt x="386113" y="2097691"/>
                </a:moveTo>
                <a:cubicBezTo>
                  <a:pt x="439663" y="2173825"/>
                  <a:pt x="489099" y="2245719"/>
                  <a:pt x="538527" y="2321842"/>
                </a:cubicBezTo>
                <a:cubicBezTo>
                  <a:pt x="484977" y="2326072"/>
                  <a:pt x="431428" y="2330301"/>
                  <a:pt x="377879" y="2330301"/>
                </a:cubicBezTo>
                <a:cubicBezTo>
                  <a:pt x="344931" y="2254178"/>
                  <a:pt x="311973" y="2178054"/>
                  <a:pt x="274902" y="2101921"/>
                </a:cubicBezTo>
                <a:cubicBezTo>
                  <a:pt x="311973" y="2101921"/>
                  <a:pt x="349043" y="2101921"/>
                  <a:pt x="386113" y="2097691"/>
                </a:cubicBezTo>
                <a:close/>
                <a:moveTo>
                  <a:pt x="1642147" y="2082179"/>
                </a:moveTo>
                <a:cubicBezTo>
                  <a:pt x="1713641" y="2157619"/>
                  <a:pt x="1785124" y="2228868"/>
                  <a:pt x="1856618" y="2295927"/>
                </a:cubicBezTo>
                <a:cubicBezTo>
                  <a:pt x="1839797" y="2379748"/>
                  <a:pt x="1822975" y="2463569"/>
                  <a:pt x="1801955" y="2547390"/>
                </a:cubicBezTo>
                <a:cubicBezTo>
                  <a:pt x="1738872" y="2471950"/>
                  <a:pt x="1671588" y="2388129"/>
                  <a:pt x="1608505" y="2300118"/>
                </a:cubicBezTo>
                <a:cubicBezTo>
                  <a:pt x="1621126" y="2228868"/>
                  <a:pt x="1633737" y="2153429"/>
                  <a:pt x="1642147" y="2082179"/>
                </a:cubicBezTo>
                <a:close/>
                <a:moveTo>
                  <a:pt x="788915" y="2082179"/>
                </a:moveTo>
                <a:cubicBezTo>
                  <a:pt x="895642" y="2146034"/>
                  <a:pt x="998267" y="2214148"/>
                  <a:pt x="1096779" y="2282252"/>
                </a:cubicBezTo>
                <a:cubicBezTo>
                  <a:pt x="1043415" y="2286511"/>
                  <a:pt x="990052" y="2295019"/>
                  <a:pt x="936688" y="2299278"/>
                </a:cubicBezTo>
                <a:cubicBezTo>
                  <a:pt x="854596" y="2226915"/>
                  <a:pt x="768392" y="2158801"/>
                  <a:pt x="678085" y="2090697"/>
                </a:cubicBezTo>
                <a:cubicBezTo>
                  <a:pt x="715028" y="2086438"/>
                  <a:pt x="751971" y="2086438"/>
                  <a:pt x="788915" y="2082179"/>
                </a:cubicBezTo>
                <a:close/>
                <a:moveTo>
                  <a:pt x="2844837" y="2051165"/>
                </a:moveTo>
                <a:cubicBezTo>
                  <a:pt x="2937879" y="2072245"/>
                  <a:pt x="3030921" y="2093325"/>
                  <a:pt x="3128193" y="2114405"/>
                </a:cubicBezTo>
                <a:cubicBezTo>
                  <a:pt x="3098585" y="2236654"/>
                  <a:pt x="3060528" y="2358903"/>
                  <a:pt x="3018232" y="2485362"/>
                </a:cubicBezTo>
                <a:cubicBezTo>
                  <a:pt x="2929420" y="2460072"/>
                  <a:pt x="2840607" y="2430562"/>
                  <a:pt x="2756024" y="2401052"/>
                </a:cubicBezTo>
                <a:cubicBezTo>
                  <a:pt x="2785632" y="2283023"/>
                  <a:pt x="2815229" y="2169204"/>
                  <a:pt x="2844837" y="2051165"/>
                </a:cubicBezTo>
                <a:close/>
                <a:moveTo>
                  <a:pt x="1933464" y="2020151"/>
                </a:moveTo>
                <a:cubicBezTo>
                  <a:pt x="2008445" y="2070252"/>
                  <a:pt x="2087606" y="2120354"/>
                  <a:pt x="2166758" y="2166274"/>
                </a:cubicBezTo>
                <a:cubicBezTo>
                  <a:pt x="2145932" y="2262305"/>
                  <a:pt x="2129268" y="2358326"/>
                  <a:pt x="2104270" y="2454348"/>
                </a:cubicBezTo>
                <a:cubicBezTo>
                  <a:pt x="2033442" y="2400076"/>
                  <a:pt x="1958451" y="2337452"/>
                  <a:pt x="1887631" y="2274828"/>
                </a:cubicBezTo>
                <a:cubicBezTo>
                  <a:pt x="1904296" y="2191329"/>
                  <a:pt x="1916799" y="2103650"/>
                  <a:pt x="1933464" y="2020151"/>
                </a:cubicBezTo>
                <a:close/>
                <a:moveTo>
                  <a:pt x="2528787" y="1958123"/>
                </a:moveTo>
                <a:cubicBezTo>
                  <a:pt x="2617238" y="1986861"/>
                  <a:pt x="2709889" y="2011487"/>
                  <a:pt x="2802550" y="2036122"/>
                </a:cubicBezTo>
                <a:cubicBezTo>
                  <a:pt x="2777280" y="2151055"/>
                  <a:pt x="2747799" y="2261885"/>
                  <a:pt x="2718319" y="2376818"/>
                </a:cubicBezTo>
                <a:cubicBezTo>
                  <a:pt x="2629868" y="2343977"/>
                  <a:pt x="2545637" y="2311146"/>
                  <a:pt x="2461396" y="2274203"/>
                </a:cubicBezTo>
                <a:cubicBezTo>
                  <a:pt x="2486666" y="2167475"/>
                  <a:pt x="2507727" y="2064851"/>
                  <a:pt x="2528787" y="1958123"/>
                </a:cubicBezTo>
                <a:close/>
                <a:moveTo>
                  <a:pt x="150846" y="1880593"/>
                </a:moveTo>
                <a:lnTo>
                  <a:pt x="212874" y="1880593"/>
                </a:lnTo>
                <a:lnTo>
                  <a:pt x="214281" y="1880593"/>
                </a:lnTo>
                <a:lnTo>
                  <a:pt x="276924" y="1880593"/>
                </a:lnTo>
                <a:cubicBezTo>
                  <a:pt x="358059" y="1945102"/>
                  <a:pt x="434915" y="2009621"/>
                  <a:pt x="507513" y="2078155"/>
                </a:cubicBezTo>
                <a:cubicBezTo>
                  <a:pt x="469084" y="2082189"/>
                  <a:pt x="430647" y="2082189"/>
                  <a:pt x="392218" y="2082189"/>
                </a:cubicBezTo>
                <a:lnTo>
                  <a:pt x="237754" y="1908569"/>
                </a:lnTo>
                <a:lnTo>
                  <a:pt x="383456" y="2082189"/>
                </a:lnTo>
                <a:cubicBezTo>
                  <a:pt x="345390" y="2082189"/>
                  <a:pt x="307333" y="2082189"/>
                  <a:pt x="269266" y="2082189"/>
                </a:cubicBezTo>
                <a:cubicBezTo>
                  <a:pt x="231200" y="2014994"/>
                  <a:pt x="193143" y="1947798"/>
                  <a:pt x="150846" y="1880593"/>
                </a:cubicBezTo>
                <a:close/>
                <a:moveTo>
                  <a:pt x="73316" y="1880583"/>
                </a:moveTo>
                <a:cubicBezTo>
                  <a:pt x="95470" y="1880583"/>
                  <a:pt x="117625" y="1880583"/>
                  <a:pt x="139769" y="1880583"/>
                </a:cubicBezTo>
                <a:cubicBezTo>
                  <a:pt x="179653" y="1951559"/>
                  <a:pt x="219527" y="2022535"/>
                  <a:pt x="259400" y="2093511"/>
                </a:cubicBezTo>
                <a:cubicBezTo>
                  <a:pt x="219527" y="2097682"/>
                  <a:pt x="179653" y="2097682"/>
                  <a:pt x="139769" y="2097682"/>
                </a:cubicBezTo>
                <a:cubicBezTo>
                  <a:pt x="117625" y="2022535"/>
                  <a:pt x="95470" y="1951559"/>
                  <a:pt x="73316" y="1880583"/>
                </a:cubicBezTo>
                <a:close/>
                <a:moveTo>
                  <a:pt x="11288" y="1880583"/>
                </a:moveTo>
                <a:cubicBezTo>
                  <a:pt x="33442" y="1880583"/>
                  <a:pt x="55597" y="1880583"/>
                  <a:pt x="73316" y="1880583"/>
                </a:cubicBezTo>
                <a:cubicBezTo>
                  <a:pt x="95470" y="1951559"/>
                  <a:pt x="113190" y="2022535"/>
                  <a:pt x="135344" y="2097682"/>
                </a:cubicBezTo>
                <a:cubicBezTo>
                  <a:pt x="95470" y="2097682"/>
                  <a:pt x="55597" y="2097682"/>
                  <a:pt x="15713" y="2097682"/>
                </a:cubicBezTo>
                <a:cubicBezTo>
                  <a:pt x="15713" y="2022535"/>
                  <a:pt x="11288" y="1951559"/>
                  <a:pt x="11288" y="1880583"/>
                </a:cubicBezTo>
                <a:close/>
                <a:moveTo>
                  <a:pt x="0" y="1880583"/>
                </a:moveTo>
                <a:lnTo>
                  <a:pt x="11288" y="1880583"/>
                </a:lnTo>
                <a:cubicBezTo>
                  <a:pt x="11288" y="1951559"/>
                  <a:pt x="11288" y="2022535"/>
                  <a:pt x="6697" y="2097682"/>
                </a:cubicBezTo>
                <a:lnTo>
                  <a:pt x="0" y="2097682"/>
                </a:lnTo>
                <a:close/>
                <a:moveTo>
                  <a:pt x="352442" y="1865081"/>
                </a:moveTo>
                <a:cubicBezTo>
                  <a:pt x="373444" y="1865081"/>
                  <a:pt x="394436" y="1865081"/>
                  <a:pt x="415437" y="1865081"/>
                </a:cubicBezTo>
                <a:cubicBezTo>
                  <a:pt x="533037" y="1928086"/>
                  <a:pt x="646426" y="1995282"/>
                  <a:pt x="755625" y="2058277"/>
                </a:cubicBezTo>
                <a:cubicBezTo>
                  <a:pt x="717822" y="2062477"/>
                  <a:pt x="684229" y="2066677"/>
                  <a:pt x="646426" y="2066677"/>
                </a:cubicBezTo>
                <a:cubicBezTo>
                  <a:pt x="549828" y="1999482"/>
                  <a:pt x="453240" y="1932287"/>
                  <a:pt x="352442" y="1865081"/>
                </a:cubicBezTo>
                <a:close/>
                <a:moveTo>
                  <a:pt x="348662" y="1865081"/>
                </a:moveTo>
                <a:cubicBezTo>
                  <a:pt x="448513" y="1934553"/>
                  <a:pt x="540041" y="2004024"/>
                  <a:pt x="631569" y="2077842"/>
                </a:cubicBezTo>
                <a:cubicBezTo>
                  <a:pt x="594127" y="2077842"/>
                  <a:pt x="556676" y="2082179"/>
                  <a:pt x="519234" y="2082179"/>
                </a:cubicBezTo>
                <a:cubicBezTo>
                  <a:pt x="448513" y="2008371"/>
                  <a:pt x="369459" y="1938900"/>
                  <a:pt x="290414" y="1869428"/>
                </a:cubicBezTo>
                <a:cubicBezTo>
                  <a:pt x="311211" y="1865081"/>
                  <a:pt x="327856" y="1865081"/>
                  <a:pt x="348662" y="1865081"/>
                </a:cubicBezTo>
                <a:close/>
                <a:moveTo>
                  <a:pt x="2248068" y="1849569"/>
                </a:moveTo>
                <a:cubicBezTo>
                  <a:pt x="2331889" y="1883065"/>
                  <a:pt x="2419901" y="1916560"/>
                  <a:pt x="2507912" y="1945874"/>
                </a:cubicBezTo>
                <a:cubicBezTo>
                  <a:pt x="2491150" y="2054731"/>
                  <a:pt x="2466007" y="2159407"/>
                  <a:pt x="2445044" y="2268264"/>
                </a:cubicBezTo>
                <a:cubicBezTo>
                  <a:pt x="2361223" y="2230588"/>
                  <a:pt x="2277402" y="2188711"/>
                  <a:pt x="2197772" y="2142654"/>
                </a:cubicBezTo>
                <a:cubicBezTo>
                  <a:pt x="2214534" y="2046359"/>
                  <a:pt x="2231306" y="1950055"/>
                  <a:pt x="2248068" y="1849569"/>
                </a:cubicBezTo>
                <a:close/>
                <a:moveTo>
                  <a:pt x="1683506" y="1834067"/>
                </a:moveTo>
                <a:cubicBezTo>
                  <a:pt x="1756718" y="1892110"/>
                  <a:pt x="1829930" y="1946001"/>
                  <a:pt x="1903144" y="1999892"/>
                </a:cubicBezTo>
                <a:cubicBezTo>
                  <a:pt x="1890943" y="2082795"/>
                  <a:pt x="1878743" y="2169859"/>
                  <a:pt x="1862468" y="2252761"/>
                </a:cubicBezTo>
                <a:cubicBezTo>
                  <a:pt x="1793329" y="2186435"/>
                  <a:pt x="1724180" y="2120109"/>
                  <a:pt x="1655031" y="2045490"/>
                </a:cubicBezTo>
                <a:cubicBezTo>
                  <a:pt x="1667231" y="1975013"/>
                  <a:pt x="1675369" y="1904545"/>
                  <a:pt x="1683506" y="1834067"/>
                </a:cubicBezTo>
                <a:close/>
                <a:moveTo>
                  <a:pt x="1427022" y="1818555"/>
                </a:moveTo>
                <a:cubicBezTo>
                  <a:pt x="1491346" y="1901839"/>
                  <a:pt x="1559694" y="1980952"/>
                  <a:pt x="1624017" y="2055903"/>
                </a:cubicBezTo>
                <a:cubicBezTo>
                  <a:pt x="1615978" y="2126693"/>
                  <a:pt x="1603914" y="2197483"/>
                  <a:pt x="1595875" y="2268264"/>
                </a:cubicBezTo>
                <a:cubicBezTo>
                  <a:pt x="1531552" y="2180819"/>
                  <a:pt x="1471243" y="2089213"/>
                  <a:pt x="1406919" y="1989284"/>
                </a:cubicBezTo>
                <a:cubicBezTo>
                  <a:pt x="1414958" y="1930987"/>
                  <a:pt x="1418983" y="1876852"/>
                  <a:pt x="1427022" y="1818555"/>
                </a:cubicBezTo>
                <a:close/>
                <a:moveTo>
                  <a:pt x="3595708" y="1725513"/>
                </a:moveTo>
                <a:cubicBezTo>
                  <a:pt x="3699349" y="1738202"/>
                  <a:pt x="3807131" y="1742432"/>
                  <a:pt x="3919055" y="1746661"/>
                </a:cubicBezTo>
                <a:cubicBezTo>
                  <a:pt x="3885892" y="1882000"/>
                  <a:pt x="3848587" y="2013109"/>
                  <a:pt x="3802980" y="2144207"/>
                </a:cubicBezTo>
                <a:cubicBezTo>
                  <a:pt x="3699349" y="2135748"/>
                  <a:pt x="3599850" y="2127289"/>
                  <a:pt x="3500361" y="2114610"/>
                </a:cubicBezTo>
                <a:cubicBezTo>
                  <a:pt x="3537675" y="1987731"/>
                  <a:pt x="3570838" y="1856622"/>
                  <a:pt x="3595708" y="1725513"/>
                </a:cubicBezTo>
                <a:close/>
                <a:moveTo>
                  <a:pt x="1968825" y="1725513"/>
                </a:moveTo>
                <a:cubicBezTo>
                  <a:pt x="2055479" y="1767517"/>
                  <a:pt x="2142142" y="1805310"/>
                  <a:pt x="2228796" y="1838912"/>
                </a:cubicBezTo>
                <a:cubicBezTo>
                  <a:pt x="2215794" y="1935510"/>
                  <a:pt x="2198465" y="2032098"/>
                  <a:pt x="2181137" y="2128696"/>
                </a:cubicBezTo>
                <a:cubicBezTo>
                  <a:pt x="2094473" y="2082502"/>
                  <a:pt x="2012147" y="2036298"/>
                  <a:pt x="1934158" y="1985904"/>
                </a:cubicBezTo>
                <a:cubicBezTo>
                  <a:pt x="1947159" y="1897707"/>
                  <a:pt x="1960161" y="1813710"/>
                  <a:pt x="1968825" y="1725513"/>
                </a:cubicBezTo>
                <a:close/>
                <a:moveTo>
                  <a:pt x="3253079" y="1694499"/>
                </a:moveTo>
                <a:cubicBezTo>
                  <a:pt x="3356182" y="1707188"/>
                  <a:pt x="3459295" y="1719877"/>
                  <a:pt x="3562399" y="1728336"/>
                </a:cubicBezTo>
                <a:cubicBezTo>
                  <a:pt x="3537656" y="1855215"/>
                  <a:pt x="3504659" y="1986314"/>
                  <a:pt x="3467540" y="2113193"/>
                </a:cubicBezTo>
                <a:cubicBezTo>
                  <a:pt x="3368559" y="2100505"/>
                  <a:pt x="3273700" y="2087816"/>
                  <a:pt x="3174718" y="2070907"/>
                </a:cubicBezTo>
                <a:cubicBezTo>
                  <a:pt x="3207715" y="1944028"/>
                  <a:pt x="3232458" y="1821378"/>
                  <a:pt x="3253079" y="1694499"/>
                </a:cubicBezTo>
                <a:close/>
                <a:moveTo>
                  <a:pt x="2926069" y="1647983"/>
                </a:moveTo>
                <a:cubicBezTo>
                  <a:pt x="3020361" y="1660936"/>
                  <a:pt x="3118757" y="1678196"/>
                  <a:pt x="3221244" y="1691149"/>
                </a:cubicBezTo>
                <a:cubicBezTo>
                  <a:pt x="3200751" y="1816328"/>
                  <a:pt x="3172052" y="1941508"/>
                  <a:pt x="3143353" y="2066677"/>
                </a:cubicBezTo>
                <a:cubicBezTo>
                  <a:pt x="3049060" y="2049417"/>
                  <a:pt x="2954768" y="2027829"/>
                  <a:pt x="2864578" y="2006251"/>
                </a:cubicBezTo>
                <a:cubicBezTo>
                  <a:pt x="2889175" y="1885389"/>
                  <a:pt x="2909678" y="1764528"/>
                  <a:pt x="2926069" y="1647983"/>
                </a:cubicBezTo>
                <a:close/>
                <a:moveTo>
                  <a:pt x="11288" y="1647983"/>
                </a:moveTo>
                <a:lnTo>
                  <a:pt x="0" y="1655005"/>
                </a:lnTo>
                <a:lnTo>
                  <a:pt x="0" y="1653916"/>
                </a:lnTo>
                <a:close/>
                <a:moveTo>
                  <a:pt x="11288" y="1647983"/>
                </a:moveTo>
                <a:lnTo>
                  <a:pt x="0" y="1656884"/>
                </a:lnTo>
                <a:lnTo>
                  <a:pt x="0" y="1655175"/>
                </a:lnTo>
                <a:close/>
                <a:moveTo>
                  <a:pt x="11288" y="1647983"/>
                </a:moveTo>
                <a:lnTo>
                  <a:pt x="0" y="1659747"/>
                </a:lnTo>
                <a:lnTo>
                  <a:pt x="0" y="1656928"/>
                </a:lnTo>
                <a:close/>
                <a:moveTo>
                  <a:pt x="11288" y="1647983"/>
                </a:moveTo>
                <a:lnTo>
                  <a:pt x="0" y="1666675"/>
                </a:lnTo>
                <a:lnTo>
                  <a:pt x="0" y="1660884"/>
                </a:lnTo>
                <a:close/>
                <a:moveTo>
                  <a:pt x="11288" y="1647983"/>
                </a:moveTo>
                <a:lnTo>
                  <a:pt x="0" y="1683787"/>
                </a:lnTo>
                <a:lnTo>
                  <a:pt x="0" y="1667737"/>
                </a:lnTo>
                <a:close/>
                <a:moveTo>
                  <a:pt x="11288" y="1647983"/>
                </a:moveTo>
                <a:cubicBezTo>
                  <a:pt x="11288" y="1718871"/>
                  <a:pt x="6853" y="1789769"/>
                  <a:pt x="6853" y="1865081"/>
                </a:cubicBezTo>
                <a:lnTo>
                  <a:pt x="0" y="1865081"/>
                </a:lnTo>
                <a:lnTo>
                  <a:pt x="0" y="1687491"/>
                </a:lnTo>
                <a:close/>
                <a:moveTo>
                  <a:pt x="11288" y="1647983"/>
                </a:moveTo>
                <a:cubicBezTo>
                  <a:pt x="33442" y="1718871"/>
                  <a:pt x="55597" y="1789769"/>
                  <a:pt x="73316" y="1865081"/>
                </a:cubicBezTo>
                <a:cubicBezTo>
                  <a:pt x="55597" y="1865081"/>
                  <a:pt x="33442" y="1865081"/>
                  <a:pt x="15713" y="1865081"/>
                </a:cubicBezTo>
                <a:cubicBezTo>
                  <a:pt x="15713" y="1789769"/>
                  <a:pt x="11288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54063" y="1718871"/>
                  <a:pt x="96838" y="1789769"/>
                  <a:pt x="135344" y="1865081"/>
                </a:cubicBezTo>
                <a:cubicBezTo>
                  <a:pt x="118230" y="1865081"/>
                  <a:pt x="96838" y="1865081"/>
                  <a:pt x="79734" y="1865081"/>
                </a:cubicBezTo>
                <a:cubicBezTo>
                  <a:pt x="58341" y="1789769"/>
                  <a:pt x="32680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74723" y="1718871"/>
                  <a:pt x="138167" y="1789769"/>
                  <a:pt x="197372" y="1860656"/>
                </a:cubicBezTo>
                <a:cubicBezTo>
                  <a:pt x="176224" y="1860656"/>
                  <a:pt x="159305" y="1865081"/>
                  <a:pt x="138167" y="1865081"/>
                </a:cubicBezTo>
                <a:cubicBezTo>
                  <a:pt x="100100" y="1789769"/>
                  <a:pt x="53575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95392" y="1715188"/>
                  <a:pt x="179496" y="1782384"/>
                  <a:pt x="259400" y="1849579"/>
                </a:cubicBezTo>
                <a:cubicBezTo>
                  <a:pt x="238369" y="1849579"/>
                  <a:pt x="221549" y="1849579"/>
                  <a:pt x="200527" y="1849579"/>
                </a:cubicBezTo>
                <a:cubicBezTo>
                  <a:pt x="141654" y="1782384"/>
                  <a:pt x="78571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16062" y="1715188"/>
                  <a:pt x="220845" y="1782384"/>
                  <a:pt x="321428" y="1849579"/>
                </a:cubicBezTo>
                <a:cubicBezTo>
                  <a:pt x="300476" y="1849579"/>
                  <a:pt x="283704" y="1849579"/>
                  <a:pt x="262751" y="1849579"/>
                </a:cubicBezTo>
                <a:cubicBezTo>
                  <a:pt x="183121" y="1782384"/>
                  <a:pt x="99300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40922" y="1715188"/>
                  <a:pt x="262184" y="1782384"/>
                  <a:pt x="383456" y="1845379"/>
                </a:cubicBezTo>
                <a:cubicBezTo>
                  <a:pt x="362543" y="1845379"/>
                  <a:pt x="345820" y="1849579"/>
                  <a:pt x="324916" y="1849579"/>
                </a:cubicBezTo>
                <a:cubicBezTo>
                  <a:pt x="224547" y="1782384"/>
                  <a:pt x="120008" y="1715188"/>
                  <a:pt x="11288" y="1647983"/>
                </a:cubicBezTo>
                <a:close/>
                <a:moveTo>
                  <a:pt x="1438744" y="1632471"/>
                </a:moveTo>
                <a:cubicBezTo>
                  <a:pt x="1508118" y="1699667"/>
                  <a:pt x="1581575" y="1762672"/>
                  <a:pt x="1655031" y="1825667"/>
                </a:cubicBezTo>
                <a:cubicBezTo>
                  <a:pt x="1646875" y="1897062"/>
                  <a:pt x="1638709" y="1968458"/>
                  <a:pt x="1626469" y="2035654"/>
                </a:cubicBezTo>
                <a:cubicBezTo>
                  <a:pt x="1561169" y="1964258"/>
                  <a:pt x="1491795" y="1884461"/>
                  <a:pt x="1422421" y="1804665"/>
                </a:cubicBezTo>
                <a:cubicBezTo>
                  <a:pt x="1430588" y="1745870"/>
                  <a:pt x="1434661" y="1691276"/>
                  <a:pt x="1438744" y="1632471"/>
                </a:cubicBezTo>
                <a:close/>
                <a:moveTo>
                  <a:pt x="2585833" y="1585955"/>
                </a:moveTo>
                <a:cubicBezTo>
                  <a:pt x="2683915" y="1607181"/>
                  <a:pt x="2777739" y="1624159"/>
                  <a:pt x="2880080" y="1641126"/>
                </a:cubicBezTo>
                <a:cubicBezTo>
                  <a:pt x="2863025" y="1755717"/>
                  <a:pt x="2841701" y="1874547"/>
                  <a:pt x="2816118" y="1989137"/>
                </a:cubicBezTo>
                <a:cubicBezTo>
                  <a:pt x="2722295" y="1967921"/>
                  <a:pt x="2628481" y="1942455"/>
                  <a:pt x="2538926" y="1912750"/>
                </a:cubicBezTo>
                <a:cubicBezTo>
                  <a:pt x="2555981" y="1802399"/>
                  <a:pt x="2573046" y="1696306"/>
                  <a:pt x="2585833" y="1585955"/>
                </a:cubicBezTo>
                <a:close/>
                <a:moveTo>
                  <a:pt x="1707310" y="1585955"/>
                </a:moveTo>
                <a:cubicBezTo>
                  <a:pt x="1788094" y="1632823"/>
                  <a:pt x="1868886" y="1675422"/>
                  <a:pt x="1949669" y="1718021"/>
                </a:cubicBezTo>
                <a:cubicBezTo>
                  <a:pt x="1941171" y="1803229"/>
                  <a:pt x="1932663" y="1888437"/>
                  <a:pt x="1919906" y="1973635"/>
                </a:cubicBezTo>
                <a:cubicBezTo>
                  <a:pt x="1839122" y="1922518"/>
                  <a:pt x="1762579" y="1867133"/>
                  <a:pt x="1686045" y="1807488"/>
                </a:cubicBezTo>
                <a:cubicBezTo>
                  <a:pt x="1694553" y="1735067"/>
                  <a:pt x="1698803" y="1658377"/>
                  <a:pt x="1707310" y="1585955"/>
                </a:cubicBezTo>
                <a:close/>
                <a:moveTo>
                  <a:pt x="2277832" y="1523927"/>
                </a:moveTo>
                <a:cubicBezTo>
                  <a:pt x="2370034" y="1549217"/>
                  <a:pt x="2462236" y="1570287"/>
                  <a:pt x="2554438" y="1591357"/>
                </a:cubicBezTo>
                <a:cubicBezTo>
                  <a:pt x="2541866" y="1696697"/>
                  <a:pt x="2525104" y="1806257"/>
                  <a:pt x="2508342" y="1911607"/>
                </a:cubicBezTo>
                <a:cubicBezTo>
                  <a:pt x="2416130" y="1882117"/>
                  <a:pt x="2332309" y="1852617"/>
                  <a:pt x="2244298" y="1818907"/>
                </a:cubicBezTo>
                <a:cubicBezTo>
                  <a:pt x="2256869" y="1721987"/>
                  <a:pt x="2269441" y="1625067"/>
                  <a:pt x="2277832" y="1523927"/>
                </a:cubicBezTo>
                <a:close/>
                <a:moveTo>
                  <a:pt x="1182827" y="1508415"/>
                </a:moveTo>
                <a:cubicBezTo>
                  <a:pt x="1250931" y="1601154"/>
                  <a:pt x="1319044" y="1689684"/>
                  <a:pt x="1391407" y="1773993"/>
                </a:cubicBezTo>
                <a:cubicBezTo>
                  <a:pt x="1387148" y="1833012"/>
                  <a:pt x="1378640" y="1887812"/>
                  <a:pt x="1374381" y="1942611"/>
                </a:cubicBezTo>
                <a:cubicBezTo>
                  <a:pt x="1306268" y="1841442"/>
                  <a:pt x="1242423" y="1736053"/>
                  <a:pt x="1174309" y="1626454"/>
                </a:cubicBezTo>
                <a:cubicBezTo>
                  <a:pt x="1178568" y="1584295"/>
                  <a:pt x="1178568" y="1546355"/>
                  <a:pt x="1182827" y="1508415"/>
                </a:cubicBezTo>
                <a:close/>
                <a:moveTo>
                  <a:pt x="2005299" y="1430885"/>
                </a:moveTo>
                <a:cubicBezTo>
                  <a:pt x="2087401" y="1456556"/>
                  <a:pt x="2173596" y="1482217"/>
                  <a:pt x="2259800" y="1507888"/>
                </a:cubicBezTo>
                <a:cubicBezTo>
                  <a:pt x="2251595" y="1606273"/>
                  <a:pt x="2239277" y="1704668"/>
                  <a:pt x="2226959" y="1803053"/>
                </a:cubicBezTo>
                <a:cubicBezTo>
                  <a:pt x="2144867" y="1768835"/>
                  <a:pt x="2062775" y="1730329"/>
                  <a:pt x="1980674" y="1691833"/>
                </a:cubicBezTo>
                <a:cubicBezTo>
                  <a:pt x="1988889" y="1606273"/>
                  <a:pt x="1997094" y="1516445"/>
                  <a:pt x="2005299" y="1430885"/>
                </a:cubicBezTo>
                <a:close/>
                <a:moveTo>
                  <a:pt x="1450768" y="1430885"/>
                </a:moveTo>
                <a:cubicBezTo>
                  <a:pt x="1527771" y="1481240"/>
                  <a:pt x="1604764" y="1527395"/>
                  <a:pt x="1686045" y="1573550"/>
                </a:cubicBezTo>
                <a:cubicBezTo>
                  <a:pt x="1677488" y="1644887"/>
                  <a:pt x="1673210" y="1716224"/>
                  <a:pt x="1664653" y="1787551"/>
                </a:cubicBezTo>
                <a:cubicBezTo>
                  <a:pt x="1587660" y="1728805"/>
                  <a:pt x="1510657" y="1665869"/>
                  <a:pt x="1437933" y="1602923"/>
                </a:cubicBezTo>
                <a:cubicBezTo>
                  <a:pt x="1442212" y="1544177"/>
                  <a:pt x="1446490" y="1485440"/>
                  <a:pt x="1450768" y="1430885"/>
                </a:cubicBezTo>
                <a:close/>
                <a:moveTo>
                  <a:pt x="1198017" y="1384359"/>
                </a:moveTo>
                <a:cubicBezTo>
                  <a:pt x="1267654" y="1458793"/>
                  <a:pt x="1337282" y="1529094"/>
                  <a:pt x="1406919" y="1595254"/>
                </a:cubicBezTo>
                <a:cubicBezTo>
                  <a:pt x="1402826" y="1649019"/>
                  <a:pt x="1398724" y="1702773"/>
                  <a:pt x="1390538" y="1756527"/>
                </a:cubicBezTo>
                <a:cubicBezTo>
                  <a:pt x="1324993" y="1677962"/>
                  <a:pt x="1255366" y="1591123"/>
                  <a:pt x="1189821" y="1500151"/>
                </a:cubicBezTo>
                <a:cubicBezTo>
                  <a:pt x="1193914" y="1462935"/>
                  <a:pt x="1193914" y="1425718"/>
                  <a:pt x="1198017" y="1384359"/>
                </a:cubicBezTo>
                <a:close/>
                <a:moveTo>
                  <a:pt x="1729612" y="1353345"/>
                </a:moveTo>
                <a:cubicBezTo>
                  <a:pt x="1813305" y="1381487"/>
                  <a:pt x="1896999" y="1409629"/>
                  <a:pt x="1980683" y="1433757"/>
                </a:cubicBezTo>
                <a:cubicBezTo>
                  <a:pt x="1972312" y="1514159"/>
                  <a:pt x="1968131" y="1598595"/>
                  <a:pt x="1955579" y="1678997"/>
                </a:cubicBezTo>
                <a:cubicBezTo>
                  <a:pt x="1876076" y="1642816"/>
                  <a:pt x="1792381" y="1602610"/>
                  <a:pt x="1717059" y="1558389"/>
                </a:cubicBezTo>
                <a:cubicBezTo>
                  <a:pt x="1721250" y="1490041"/>
                  <a:pt x="1725431" y="1421693"/>
                  <a:pt x="1729612" y="1353345"/>
                </a:cubicBezTo>
                <a:close/>
                <a:moveTo>
                  <a:pt x="3652823" y="1306829"/>
                </a:moveTo>
                <a:cubicBezTo>
                  <a:pt x="3767414" y="1311029"/>
                  <a:pt x="3877755" y="1315230"/>
                  <a:pt x="3996585" y="1319430"/>
                </a:cubicBezTo>
                <a:cubicBezTo>
                  <a:pt x="3979608" y="1449620"/>
                  <a:pt x="3954142" y="1579821"/>
                  <a:pt x="3924437" y="1710011"/>
                </a:cubicBezTo>
                <a:cubicBezTo>
                  <a:pt x="3814096" y="1705811"/>
                  <a:pt x="3703744" y="1701611"/>
                  <a:pt x="3593403" y="1693210"/>
                </a:cubicBezTo>
                <a:cubicBezTo>
                  <a:pt x="3618869" y="1563019"/>
                  <a:pt x="3640085" y="1437029"/>
                  <a:pt x="3652823" y="1306829"/>
                </a:cubicBezTo>
                <a:close/>
                <a:moveTo>
                  <a:pt x="3302428" y="1275815"/>
                </a:moveTo>
                <a:cubicBezTo>
                  <a:pt x="3406967" y="1280064"/>
                  <a:pt x="3515697" y="1288553"/>
                  <a:pt x="3624417" y="1292792"/>
                </a:cubicBezTo>
                <a:cubicBezTo>
                  <a:pt x="3611875" y="1420111"/>
                  <a:pt x="3590961" y="1551679"/>
                  <a:pt x="3565876" y="1678997"/>
                </a:cubicBezTo>
                <a:cubicBezTo>
                  <a:pt x="3461337" y="1670509"/>
                  <a:pt x="3356788" y="1662020"/>
                  <a:pt x="3252249" y="1649292"/>
                </a:cubicBezTo>
                <a:cubicBezTo>
                  <a:pt x="3273162" y="1526213"/>
                  <a:pt x="3289886" y="1398894"/>
                  <a:pt x="3302428" y="1275815"/>
                </a:cubicBezTo>
                <a:close/>
                <a:moveTo>
                  <a:pt x="2964819" y="1260303"/>
                </a:moveTo>
                <a:cubicBezTo>
                  <a:pt x="3070970" y="1268645"/>
                  <a:pt x="3172872" y="1276977"/>
                  <a:pt x="3283272" y="1281148"/>
                </a:cubicBezTo>
                <a:cubicBezTo>
                  <a:pt x="3270535" y="1406211"/>
                  <a:pt x="3253548" y="1527092"/>
                  <a:pt x="3232322" y="1647983"/>
                </a:cubicBezTo>
                <a:cubicBezTo>
                  <a:pt x="3130420" y="1635480"/>
                  <a:pt x="3028508" y="1622977"/>
                  <a:pt x="2926606" y="1610464"/>
                </a:cubicBezTo>
                <a:cubicBezTo>
                  <a:pt x="2943593" y="1493743"/>
                  <a:pt x="2956331" y="1377023"/>
                  <a:pt x="2964819" y="1260303"/>
                </a:cubicBezTo>
                <a:close/>
                <a:moveTo>
                  <a:pt x="1461846" y="1244801"/>
                </a:moveTo>
                <a:cubicBezTo>
                  <a:pt x="1541750" y="1278335"/>
                  <a:pt x="1621644" y="1307669"/>
                  <a:pt x="1701548" y="1341193"/>
                </a:cubicBezTo>
                <a:cubicBezTo>
                  <a:pt x="1697347" y="1412443"/>
                  <a:pt x="1693137" y="1483692"/>
                  <a:pt x="1684727" y="1554941"/>
                </a:cubicBezTo>
                <a:cubicBezTo>
                  <a:pt x="1604823" y="1508845"/>
                  <a:pt x="1529129" y="1462739"/>
                  <a:pt x="1453435" y="1416633"/>
                </a:cubicBezTo>
                <a:cubicBezTo>
                  <a:pt x="1457645" y="1357965"/>
                  <a:pt x="1457645" y="1299288"/>
                  <a:pt x="1461846" y="1244801"/>
                </a:cubicBezTo>
                <a:close/>
                <a:moveTo>
                  <a:pt x="1194129" y="1244801"/>
                </a:moveTo>
                <a:cubicBezTo>
                  <a:pt x="1271669" y="1299786"/>
                  <a:pt x="1344891" y="1354762"/>
                  <a:pt x="1422431" y="1405517"/>
                </a:cubicBezTo>
                <a:cubicBezTo>
                  <a:pt x="1418123" y="1460492"/>
                  <a:pt x="1413816" y="1515478"/>
                  <a:pt x="1409508" y="1570453"/>
                </a:cubicBezTo>
                <a:cubicBezTo>
                  <a:pt x="1336276" y="1502789"/>
                  <a:pt x="1263053" y="1435115"/>
                  <a:pt x="1189821" y="1363221"/>
                </a:cubicBezTo>
                <a:cubicBezTo>
                  <a:pt x="1194129" y="1320934"/>
                  <a:pt x="1194129" y="1282868"/>
                  <a:pt x="1194129" y="1244801"/>
                </a:cubicBezTo>
                <a:close/>
                <a:moveTo>
                  <a:pt x="2614679" y="1229289"/>
                </a:moveTo>
                <a:cubicBezTo>
                  <a:pt x="2710700" y="1237651"/>
                  <a:pt x="2810902" y="1246022"/>
                  <a:pt x="2911104" y="1254384"/>
                </a:cubicBezTo>
                <a:cubicBezTo>
                  <a:pt x="2902752" y="1371465"/>
                  <a:pt x="2890230" y="1484375"/>
                  <a:pt x="2873526" y="1601457"/>
                </a:cubicBezTo>
                <a:cubicBezTo>
                  <a:pt x="2777505" y="1584734"/>
                  <a:pt x="2681483" y="1568011"/>
                  <a:pt x="2585452" y="1551278"/>
                </a:cubicBezTo>
                <a:cubicBezTo>
                  <a:pt x="2597975" y="1442558"/>
                  <a:pt x="2606327" y="1333828"/>
                  <a:pt x="2614679" y="1229289"/>
                </a:cubicBezTo>
                <a:close/>
                <a:moveTo>
                  <a:pt x="2312060" y="1198275"/>
                </a:moveTo>
                <a:cubicBezTo>
                  <a:pt x="2405522" y="1210866"/>
                  <a:pt x="2503243" y="1223457"/>
                  <a:pt x="2600954" y="1231848"/>
                </a:cubicBezTo>
                <a:cubicBezTo>
                  <a:pt x="2592456" y="1340940"/>
                  <a:pt x="2583958" y="1445850"/>
                  <a:pt x="2571220" y="1554941"/>
                </a:cubicBezTo>
                <a:cubicBezTo>
                  <a:pt x="2477748" y="1533959"/>
                  <a:pt x="2384286" y="1512987"/>
                  <a:pt x="2290814" y="1492005"/>
                </a:cubicBezTo>
                <a:cubicBezTo>
                  <a:pt x="2299312" y="1395495"/>
                  <a:pt x="2307811" y="1294785"/>
                  <a:pt x="2312060" y="1198275"/>
                </a:cubicBezTo>
                <a:close/>
                <a:moveTo>
                  <a:pt x="961323" y="1198275"/>
                </a:moveTo>
                <a:cubicBezTo>
                  <a:pt x="1027151" y="1298038"/>
                  <a:pt x="1092979" y="1393629"/>
                  <a:pt x="1158807" y="1489230"/>
                </a:cubicBezTo>
                <a:cubicBezTo>
                  <a:pt x="1154695" y="1526643"/>
                  <a:pt x="1150582" y="1564055"/>
                  <a:pt x="1150582" y="1601457"/>
                </a:cubicBezTo>
                <a:cubicBezTo>
                  <a:pt x="1084754" y="1489230"/>
                  <a:pt x="1023039" y="1377004"/>
                  <a:pt x="957211" y="1256464"/>
                </a:cubicBezTo>
                <a:cubicBezTo>
                  <a:pt x="957211" y="1235687"/>
                  <a:pt x="961323" y="1219062"/>
                  <a:pt x="961323" y="1198275"/>
                </a:cubicBezTo>
                <a:close/>
                <a:moveTo>
                  <a:pt x="2013514" y="1151759"/>
                </a:moveTo>
                <a:cubicBezTo>
                  <a:pt x="2104505" y="1164125"/>
                  <a:pt x="2195506" y="1180614"/>
                  <a:pt x="2290824" y="1188858"/>
                </a:cubicBezTo>
                <a:cubicBezTo>
                  <a:pt x="2286496" y="1283669"/>
                  <a:pt x="2277822" y="1382601"/>
                  <a:pt x="2269158" y="1477411"/>
                </a:cubicBezTo>
                <a:cubicBezTo>
                  <a:pt x="2178167" y="1452678"/>
                  <a:pt x="2087176" y="1432067"/>
                  <a:pt x="1996186" y="1407334"/>
                </a:cubicBezTo>
                <a:cubicBezTo>
                  <a:pt x="2004850" y="1320768"/>
                  <a:pt x="2009187" y="1238325"/>
                  <a:pt x="2013514" y="1151759"/>
                </a:cubicBezTo>
                <a:close/>
                <a:moveTo>
                  <a:pt x="1205323" y="1120745"/>
                </a:moveTo>
                <a:cubicBezTo>
                  <a:pt x="1277686" y="1157249"/>
                  <a:pt x="1350059" y="1193752"/>
                  <a:pt x="1422421" y="1226193"/>
                </a:cubicBezTo>
                <a:cubicBezTo>
                  <a:pt x="1422421" y="1278921"/>
                  <a:pt x="1418407" y="1331650"/>
                  <a:pt x="1414382" y="1384369"/>
                </a:cubicBezTo>
                <a:cubicBezTo>
                  <a:pt x="1342019" y="1335704"/>
                  <a:pt x="1273671" y="1287029"/>
                  <a:pt x="1205323" y="1234310"/>
                </a:cubicBezTo>
                <a:cubicBezTo>
                  <a:pt x="1205323" y="1197806"/>
                  <a:pt x="1205323" y="1157249"/>
                  <a:pt x="1205323" y="1120745"/>
                </a:cubicBezTo>
                <a:close/>
                <a:moveTo>
                  <a:pt x="1740933" y="1105233"/>
                </a:moveTo>
                <a:cubicBezTo>
                  <a:pt x="1824627" y="1121839"/>
                  <a:pt x="1908311" y="1134284"/>
                  <a:pt x="1996186" y="1146738"/>
                </a:cubicBezTo>
                <a:cubicBezTo>
                  <a:pt x="1992005" y="1233880"/>
                  <a:pt x="1987814" y="1316880"/>
                  <a:pt x="1983633" y="1399871"/>
                </a:cubicBezTo>
                <a:cubicBezTo>
                  <a:pt x="1895759" y="1374972"/>
                  <a:pt x="1812064" y="1345921"/>
                  <a:pt x="1732562" y="1321022"/>
                </a:cubicBezTo>
                <a:cubicBezTo>
                  <a:pt x="1736752" y="1246335"/>
                  <a:pt x="1736752" y="1175779"/>
                  <a:pt x="1740933" y="1105233"/>
                </a:cubicBezTo>
                <a:close/>
                <a:moveTo>
                  <a:pt x="961470" y="1058717"/>
                </a:moveTo>
                <a:cubicBezTo>
                  <a:pt x="1029574" y="1118498"/>
                  <a:pt x="1101946" y="1178280"/>
                  <a:pt x="1174309" y="1238061"/>
                </a:cubicBezTo>
                <a:lnTo>
                  <a:pt x="1165889" y="1352065"/>
                </a:lnTo>
                <a:lnTo>
                  <a:pt x="1174309" y="1361394"/>
                </a:lnTo>
                <a:cubicBezTo>
                  <a:pt x="1174309" y="1400066"/>
                  <a:pt x="1169884" y="1438739"/>
                  <a:pt x="1169884" y="1477411"/>
                </a:cubicBezTo>
                <a:cubicBezTo>
                  <a:pt x="1098987" y="1382874"/>
                  <a:pt x="1028099" y="1288338"/>
                  <a:pt x="957211" y="1185205"/>
                </a:cubicBezTo>
                <a:cubicBezTo>
                  <a:pt x="957211" y="1163715"/>
                  <a:pt x="957211" y="1142235"/>
                  <a:pt x="957211" y="1120745"/>
                </a:cubicBezTo>
                <a:lnTo>
                  <a:pt x="1085643" y="1263107"/>
                </a:lnTo>
                <a:lnTo>
                  <a:pt x="957211" y="1118498"/>
                </a:lnTo>
                <a:cubicBezTo>
                  <a:pt x="957211" y="1097155"/>
                  <a:pt x="961470" y="1080070"/>
                  <a:pt x="961470" y="1058717"/>
                </a:cubicBezTo>
                <a:close/>
                <a:moveTo>
                  <a:pt x="1477357" y="1043204"/>
                </a:moveTo>
                <a:cubicBezTo>
                  <a:pt x="1553051" y="1059948"/>
                  <a:pt x="1637155" y="1076681"/>
                  <a:pt x="1717059" y="1093423"/>
                </a:cubicBezTo>
                <a:cubicBezTo>
                  <a:pt x="1717059" y="1164555"/>
                  <a:pt x="1712859" y="1235697"/>
                  <a:pt x="1708649" y="1306829"/>
                </a:cubicBezTo>
                <a:cubicBezTo>
                  <a:pt x="1628745" y="1277544"/>
                  <a:pt x="1548851" y="1244068"/>
                  <a:pt x="1468947" y="1214774"/>
                </a:cubicBezTo>
                <a:cubicBezTo>
                  <a:pt x="1473157" y="1156194"/>
                  <a:pt x="1473157" y="1101794"/>
                  <a:pt x="1477357" y="1043204"/>
                </a:cubicBezTo>
                <a:close/>
                <a:moveTo>
                  <a:pt x="1205323" y="981176"/>
                </a:moveTo>
                <a:cubicBezTo>
                  <a:pt x="1277686" y="997881"/>
                  <a:pt x="1350059" y="1018755"/>
                  <a:pt x="1422421" y="1035448"/>
                </a:cubicBezTo>
                <a:cubicBezTo>
                  <a:pt x="1422421" y="1089731"/>
                  <a:pt x="1422421" y="1144003"/>
                  <a:pt x="1418407" y="1198275"/>
                </a:cubicBezTo>
                <a:cubicBezTo>
                  <a:pt x="1346034" y="1164878"/>
                  <a:pt x="1273671" y="1131480"/>
                  <a:pt x="1205323" y="1098083"/>
                </a:cubicBezTo>
                <a:cubicBezTo>
                  <a:pt x="1205323" y="1056333"/>
                  <a:pt x="1205323" y="1018755"/>
                  <a:pt x="1205323" y="981176"/>
                </a:cubicBezTo>
                <a:close/>
                <a:moveTo>
                  <a:pt x="972723" y="981176"/>
                </a:moveTo>
                <a:cubicBezTo>
                  <a:pt x="1040836" y="1023473"/>
                  <a:pt x="1113199" y="1061540"/>
                  <a:pt x="1189821" y="1099597"/>
                </a:cubicBezTo>
                <a:cubicBezTo>
                  <a:pt x="1185562" y="1137663"/>
                  <a:pt x="1185562" y="1175730"/>
                  <a:pt x="1185562" y="1213787"/>
                </a:cubicBezTo>
                <a:cubicBezTo>
                  <a:pt x="1113199" y="1158812"/>
                  <a:pt x="1040836" y="1103826"/>
                  <a:pt x="972723" y="1044621"/>
                </a:cubicBezTo>
                <a:cubicBezTo>
                  <a:pt x="972723" y="1023473"/>
                  <a:pt x="972723" y="1002325"/>
                  <a:pt x="972723" y="981176"/>
                </a:cubicBezTo>
                <a:close/>
                <a:moveTo>
                  <a:pt x="972723" y="919149"/>
                </a:moveTo>
                <a:cubicBezTo>
                  <a:pt x="1045086" y="939955"/>
                  <a:pt x="1117458" y="960761"/>
                  <a:pt x="1189821" y="977397"/>
                </a:cubicBezTo>
                <a:cubicBezTo>
                  <a:pt x="1189821" y="1014848"/>
                  <a:pt x="1189821" y="1052289"/>
                  <a:pt x="1189821" y="1089731"/>
                </a:cubicBezTo>
                <a:cubicBezTo>
                  <a:pt x="1113199" y="1056451"/>
                  <a:pt x="1040836" y="1018999"/>
                  <a:pt x="972723" y="977397"/>
                </a:cubicBezTo>
                <a:cubicBezTo>
                  <a:pt x="972723" y="960761"/>
                  <a:pt x="972723" y="939955"/>
                  <a:pt x="972723" y="919149"/>
                </a:cubicBezTo>
                <a:close/>
                <a:moveTo>
                  <a:pt x="3676823" y="857121"/>
                </a:moveTo>
                <a:cubicBezTo>
                  <a:pt x="3792322" y="857121"/>
                  <a:pt x="3907822" y="861409"/>
                  <a:pt x="4027599" y="861409"/>
                </a:cubicBezTo>
                <a:cubicBezTo>
                  <a:pt x="4027599" y="994374"/>
                  <a:pt x="4019042" y="1127338"/>
                  <a:pt x="4001938" y="1260303"/>
                </a:cubicBezTo>
                <a:cubicBezTo>
                  <a:pt x="3886429" y="1260303"/>
                  <a:pt x="3770930" y="1256015"/>
                  <a:pt x="3655431" y="1251727"/>
                </a:cubicBezTo>
                <a:cubicBezTo>
                  <a:pt x="3668266" y="1123050"/>
                  <a:pt x="3676823" y="990085"/>
                  <a:pt x="3676823" y="857121"/>
                </a:cubicBezTo>
                <a:close/>
                <a:moveTo>
                  <a:pt x="3326760" y="857121"/>
                </a:moveTo>
                <a:cubicBezTo>
                  <a:pt x="3434933" y="857121"/>
                  <a:pt x="3543097" y="857121"/>
                  <a:pt x="3655431" y="857121"/>
                </a:cubicBezTo>
                <a:cubicBezTo>
                  <a:pt x="3651270" y="987751"/>
                  <a:pt x="3647108" y="1114171"/>
                  <a:pt x="3634634" y="1244801"/>
                </a:cubicBezTo>
                <a:cubicBezTo>
                  <a:pt x="3526461" y="1240591"/>
                  <a:pt x="3418288" y="1236371"/>
                  <a:pt x="3314277" y="1227951"/>
                </a:cubicBezTo>
                <a:cubicBezTo>
                  <a:pt x="3322599" y="1105741"/>
                  <a:pt x="3326760" y="983540"/>
                  <a:pt x="3326760" y="857121"/>
                </a:cubicBezTo>
                <a:close/>
                <a:moveTo>
                  <a:pt x="2985645" y="857121"/>
                </a:moveTo>
                <a:cubicBezTo>
                  <a:pt x="3090028" y="857121"/>
                  <a:pt x="3194401" y="857121"/>
                  <a:pt x="3298775" y="857121"/>
                </a:cubicBezTo>
                <a:cubicBezTo>
                  <a:pt x="3298775" y="979770"/>
                  <a:pt x="3294604" y="1106649"/>
                  <a:pt x="3282071" y="1229289"/>
                </a:cubicBezTo>
                <a:cubicBezTo>
                  <a:pt x="3177698" y="1225059"/>
                  <a:pt x="3073325" y="1216600"/>
                  <a:pt x="2973122" y="1208141"/>
                </a:cubicBezTo>
                <a:cubicBezTo>
                  <a:pt x="2981474" y="1093960"/>
                  <a:pt x="2985645" y="975541"/>
                  <a:pt x="2985645" y="857121"/>
                </a:cubicBezTo>
                <a:close/>
                <a:moveTo>
                  <a:pt x="2624964" y="857121"/>
                </a:moveTo>
                <a:cubicBezTo>
                  <a:pt x="2722676" y="857121"/>
                  <a:pt x="2824646" y="857121"/>
                  <a:pt x="2926606" y="857121"/>
                </a:cubicBezTo>
                <a:cubicBezTo>
                  <a:pt x="2926606" y="973147"/>
                  <a:pt x="2922357" y="1093472"/>
                  <a:pt x="2913859" y="1213787"/>
                </a:cubicBezTo>
                <a:cubicBezTo>
                  <a:pt x="2811898" y="1205191"/>
                  <a:pt x="2714187" y="1196605"/>
                  <a:pt x="2616466" y="1188009"/>
                </a:cubicBezTo>
                <a:cubicBezTo>
                  <a:pt x="2620715" y="1076280"/>
                  <a:pt x="2624964" y="964551"/>
                  <a:pt x="2624964" y="857121"/>
                </a:cubicBezTo>
                <a:close/>
                <a:moveTo>
                  <a:pt x="2310595" y="857121"/>
                </a:moveTo>
                <a:cubicBezTo>
                  <a:pt x="2404535" y="857121"/>
                  <a:pt x="2502755" y="861350"/>
                  <a:pt x="2600964" y="861350"/>
                </a:cubicBezTo>
                <a:cubicBezTo>
                  <a:pt x="2600964" y="967081"/>
                  <a:pt x="2600964" y="1077042"/>
                  <a:pt x="2592427" y="1182773"/>
                </a:cubicBezTo>
                <a:cubicBezTo>
                  <a:pt x="2494217" y="1174314"/>
                  <a:pt x="2400267" y="1165854"/>
                  <a:pt x="2306326" y="1153175"/>
                </a:cubicBezTo>
                <a:cubicBezTo>
                  <a:pt x="2310595" y="1055894"/>
                  <a:pt x="2310595" y="958622"/>
                  <a:pt x="2310595" y="857121"/>
                </a:cubicBezTo>
                <a:close/>
                <a:moveTo>
                  <a:pt x="2015917" y="857121"/>
                </a:moveTo>
                <a:cubicBezTo>
                  <a:pt x="2104730" y="857121"/>
                  <a:pt x="2197772" y="857121"/>
                  <a:pt x="2290814" y="857121"/>
                </a:cubicBezTo>
                <a:cubicBezTo>
                  <a:pt x="2290814" y="955340"/>
                  <a:pt x="2286584" y="1053549"/>
                  <a:pt x="2282355" y="1151759"/>
                </a:cubicBezTo>
                <a:cubicBezTo>
                  <a:pt x="2189313" y="1143221"/>
                  <a:pt x="2100500" y="1130415"/>
                  <a:pt x="2011688" y="1117600"/>
                </a:cubicBezTo>
                <a:cubicBezTo>
                  <a:pt x="2015917" y="1032196"/>
                  <a:pt x="2015917" y="942524"/>
                  <a:pt x="2015917" y="857121"/>
                </a:cubicBezTo>
                <a:close/>
                <a:moveTo>
                  <a:pt x="1736811" y="857121"/>
                </a:moveTo>
                <a:cubicBezTo>
                  <a:pt x="1821853" y="857121"/>
                  <a:pt x="1906895" y="861194"/>
                  <a:pt x="1996186" y="861194"/>
                </a:cubicBezTo>
                <a:cubicBezTo>
                  <a:pt x="1996186" y="942544"/>
                  <a:pt x="1996186" y="1023883"/>
                  <a:pt x="1991936" y="1105233"/>
                </a:cubicBezTo>
                <a:cubicBezTo>
                  <a:pt x="1902645" y="1093032"/>
                  <a:pt x="1817603" y="1080832"/>
                  <a:pt x="1732562" y="1068632"/>
                </a:cubicBezTo>
                <a:cubicBezTo>
                  <a:pt x="1736811" y="999482"/>
                  <a:pt x="1736811" y="930333"/>
                  <a:pt x="1736811" y="857121"/>
                </a:cubicBezTo>
                <a:close/>
                <a:moveTo>
                  <a:pt x="1468947" y="857121"/>
                </a:moveTo>
                <a:cubicBezTo>
                  <a:pt x="1550228" y="857121"/>
                  <a:pt x="1631510" y="857121"/>
                  <a:pt x="1717059" y="857121"/>
                </a:cubicBezTo>
                <a:cubicBezTo>
                  <a:pt x="1717059" y="929493"/>
                  <a:pt x="1717059" y="1001856"/>
                  <a:pt x="1717059" y="1074219"/>
                </a:cubicBezTo>
                <a:cubicBezTo>
                  <a:pt x="1631510" y="1061452"/>
                  <a:pt x="1545950" y="1044425"/>
                  <a:pt x="1468947" y="1031649"/>
                </a:cubicBezTo>
                <a:cubicBezTo>
                  <a:pt x="1468947" y="972053"/>
                  <a:pt x="1468947" y="912457"/>
                  <a:pt x="1468947" y="857121"/>
                </a:cubicBezTo>
                <a:close/>
                <a:moveTo>
                  <a:pt x="1205323" y="857121"/>
                </a:moveTo>
                <a:cubicBezTo>
                  <a:pt x="1281447" y="857121"/>
                  <a:pt x="1357580" y="857121"/>
                  <a:pt x="1437933" y="860999"/>
                </a:cubicBezTo>
                <a:cubicBezTo>
                  <a:pt x="1437933" y="911393"/>
                  <a:pt x="1437933" y="961797"/>
                  <a:pt x="1437933" y="1012191"/>
                </a:cubicBezTo>
                <a:cubicBezTo>
                  <a:pt x="1357580" y="996689"/>
                  <a:pt x="1281447" y="981176"/>
                  <a:pt x="1205323" y="965675"/>
                </a:cubicBezTo>
                <a:cubicBezTo>
                  <a:pt x="1205323" y="930783"/>
                  <a:pt x="1205323" y="892013"/>
                  <a:pt x="1205323" y="857121"/>
                </a:cubicBezTo>
                <a:close/>
                <a:moveTo>
                  <a:pt x="972723" y="841619"/>
                </a:moveTo>
                <a:cubicBezTo>
                  <a:pt x="1045086" y="846053"/>
                  <a:pt x="1117458" y="846053"/>
                  <a:pt x="1189821" y="846053"/>
                </a:cubicBezTo>
                <a:cubicBezTo>
                  <a:pt x="1189821" y="885927"/>
                  <a:pt x="1189821" y="925801"/>
                  <a:pt x="1189821" y="965675"/>
                </a:cubicBezTo>
                <a:cubicBezTo>
                  <a:pt x="1117458" y="947955"/>
                  <a:pt x="1045086" y="925801"/>
                  <a:pt x="972723" y="908081"/>
                </a:cubicBezTo>
                <a:cubicBezTo>
                  <a:pt x="972723" y="885927"/>
                  <a:pt x="972723" y="863773"/>
                  <a:pt x="972723" y="841619"/>
                </a:cubicBezTo>
                <a:close/>
                <a:moveTo>
                  <a:pt x="740113" y="841619"/>
                </a:moveTo>
                <a:cubicBezTo>
                  <a:pt x="808744" y="950348"/>
                  <a:pt x="877375" y="1054888"/>
                  <a:pt x="941709" y="1159427"/>
                </a:cubicBezTo>
                <a:cubicBezTo>
                  <a:pt x="941709" y="1176150"/>
                  <a:pt x="941709" y="1197064"/>
                  <a:pt x="941709" y="1213787"/>
                </a:cubicBezTo>
                <a:cubicBezTo>
                  <a:pt x="873077" y="1092525"/>
                  <a:pt x="808744" y="97125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29630"/>
                  <a:pt x="874513" y="1013451"/>
                  <a:pt x="941709" y="1097282"/>
                </a:cubicBezTo>
                <a:cubicBezTo>
                  <a:pt x="941709" y="1114044"/>
                  <a:pt x="941709" y="1134997"/>
                  <a:pt x="937509" y="1151759"/>
                </a:cubicBezTo>
                <a:cubicBezTo>
                  <a:pt x="874513" y="1051176"/>
                  <a:pt x="807308" y="94640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04701"/>
                  <a:pt x="874513" y="971985"/>
                  <a:pt x="941709" y="1035068"/>
                </a:cubicBezTo>
                <a:cubicBezTo>
                  <a:pt x="941709" y="1051889"/>
                  <a:pt x="941709" y="1072910"/>
                  <a:pt x="941709" y="1089731"/>
                </a:cubicBezTo>
                <a:cubicBezTo>
                  <a:pt x="874513" y="1009837"/>
                  <a:pt x="807308" y="92572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83915"/>
                  <a:pt x="874513" y="930431"/>
                  <a:pt x="941709" y="968498"/>
                </a:cubicBezTo>
                <a:cubicBezTo>
                  <a:pt x="941709" y="989645"/>
                  <a:pt x="941709" y="1006554"/>
                  <a:pt x="941709" y="1027703"/>
                </a:cubicBezTo>
                <a:cubicBezTo>
                  <a:pt x="874513" y="968498"/>
                  <a:pt x="807308" y="90506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63011"/>
                  <a:pt x="874513" y="884403"/>
                  <a:pt x="941709" y="905786"/>
                </a:cubicBezTo>
                <a:cubicBezTo>
                  <a:pt x="941709" y="927178"/>
                  <a:pt x="941709" y="944292"/>
                  <a:pt x="941709" y="965675"/>
                </a:cubicBezTo>
                <a:cubicBezTo>
                  <a:pt x="874513" y="922900"/>
                  <a:pt x="807308" y="88440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41619"/>
                  <a:pt x="874513" y="841619"/>
                  <a:pt x="941709" y="841619"/>
                </a:cubicBezTo>
                <a:cubicBezTo>
                  <a:pt x="941709" y="863773"/>
                  <a:pt x="941709" y="881492"/>
                  <a:pt x="941709" y="903647"/>
                </a:cubicBezTo>
                <a:cubicBezTo>
                  <a:pt x="874513" y="881492"/>
                  <a:pt x="807308" y="859348"/>
                  <a:pt x="740113" y="841619"/>
                </a:cubicBezTo>
                <a:close/>
                <a:moveTo>
                  <a:pt x="941709" y="779591"/>
                </a:moveTo>
                <a:cubicBezTo>
                  <a:pt x="941709" y="800260"/>
                  <a:pt x="941709" y="816807"/>
                  <a:pt x="941709" y="837477"/>
                </a:cubicBezTo>
                <a:cubicBezTo>
                  <a:pt x="874513" y="837477"/>
                  <a:pt x="807308" y="837477"/>
                  <a:pt x="740113" y="841619"/>
                </a:cubicBezTo>
                <a:cubicBezTo>
                  <a:pt x="807308" y="820939"/>
                  <a:pt x="874513" y="800260"/>
                  <a:pt x="941709" y="779591"/>
                </a:cubicBezTo>
                <a:close/>
                <a:moveTo>
                  <a:pt x="1189821" y="717562"/>
                </a:moveTo>
                <a:cubicBezTo>
                  <a:pt x="1189821" y="758911"/>
                  <a:pt x="1189821" y="800260"/>
                  <a:pt x="1189821" y="837018"/>
                </a:cubicBezTo>
                <a:cubicBezTo>
                  <a:pt x="1117458" y="841619"/>
                  <a:pt x="1045086" y="841619"/>
                  <a:pt x="972723" y="841619"/>
                </a:cubicBezTo>
                <a:cubicBezTo>
                  <a:pt x="972723" y="823235"/>
                  <a:pt x="972723" y="800260"/>
                  <a:pt x="972723" y="777295"/>
                </a:cubicBezTo>
                <a:cubicBezTo>
                  <a:pt x="1045086" y="754320"/>
                  <a:pt x="1117458" y="735936"/>
                  <a:pt x="1189821" y="717562"/>
                </a:cubicBezTo>
                <a:close/>
                <a:moveTo>
                  <a:pt x="941709" y="717562"/>
                </a:moveTo>
                <a:cubicBezTo>
                  <a:pt x="941709" y="734100"/>
                  <a:pt x="941709" y="754779"/>
                  <a:pt x="941709" y="771317"/>
                </a:cubicBezTo>
                <a:cubicBezTo>
                  <a:pt x="874513" y="796128"/>
                  <a:pt x="807308" y="816807"/>
                  <a:pt x="740113" y="841619"/>
                </a:cubicBezTo>
                <a:cubicBezTo>
                  <a:pt x="807308" y="796128"/>
                  <a:pt x="874513" y="754779"/>
                  <a:pt x="941709" y="717562"/>
                </a:cubicBezTo>
                <a:close/>
                <a:moveTo>
                  <a:pt x="1437933" y="671037"/>
                </a:moveTo>
                <a:cubicBezTo>
                  <a:pt x="1437933" y="726471"/>
                  <a:pt x="1437933" y="786174"/>
                  <a:pt x="1437933" y="841619"/>
                </a:cubicBezTo>
                <a:cubicBezTo>
                  <a:pt x="1357580" y="841619"/>
                  <a:pt x="1281447" y="841619"/>
                  <a:pt x="1205323" y="841619"/>
                </a:cubicBezTo>
                <a:cubicBezTo>
                  <a:pt x="1205323" y="803239"/>
                  <a:pt x="1205323" y="764850"/>
                  <a:pt x="1205323" y="722212"/>
                </a:cubicBezTo>
                <a:cubicBezTo>
                  <a:pt x="1281447" y="705147"/>
                  <a:pt x="1357580" y="688092"/>
                  <a:pt x="1437933" y="671037"/>
                </a:cubicBezTo>
                <a:close/>
                <a:moveTo>
                  <a:pt x="941709" y="655534"/>
                </a:moveTo>
                <a:cubicBezTo>
                  <a:pt x="941709" y="676204"/>
                  <a:pt x="941709" y="692751"/>
                  <a:pt x="941709" y="713421"/>
                </a:cubicBezTo>
                <a:cubicBezTo>
                  <a:pt x="874513" y="754779"/>
                  <a:pt x="807308" y="796128"/>
                  <a:pt x="740113" y="841619"/>
                </a:cubicBezTo>
                <a:cubicBezTo>
                  <a:pt x="807308" y="775449"/>
                  <a:pt x="874513" y="713421"/>
                  <a:pt x="941709" y="655534"/>
                </a:cubicBezTo>
                <a:close/>
                <a:moveTo>
                  <a:pt x="1717059" y="609009"/>
                </a:moveTo>
                <a:cubicBezTo>
                  <a:pt x="1717059" y="681371"/>
                  <a:pt x="1717059" y="753734"/>
                  <a:pt x="1717059" y="826107"/>
                </a:cubicBezTo>
                <a:cubicBezTo>
                  <a:pt x="1631510" y="826107"/>
                  <a:pt x="1550228" y="826107"/>
                  <a:pt x="1468947" y="826107"/>
                </a:cubicBezTo>
                <a:cubicBezTo>
                  <a:pt x="1468947" y="770770"/>
                  <a:pt x="1468947" y="711174"/>
                  <a:pt x="1468947" y="655827"/>
                </a:cubicBezTo>
                <a:cubicBezTo>
                  <a:pt x="1545950" y="638802"/>
                  <a:pt x="1631510" y="621776"/>
                  <a:pt x="1717059" y="609009"/>
                </a:cubicBezTo>
                <a:close/>
                <a:moveTo>
                  <a:pt x="1189821" y="593506"/>
                </a:moveTo>
                <a:cubicBezTo>
                  <a:pt x="1189821" y="630059"/>
                  <a:pt x="1189821" y="666611"/>
                  <a:pt x="1189821" y="703164"/>
                </a:cubicBezTo>
                <a:cubicBezTo>
                  <a:pt x="1117458" y="723472"/>
                  <a:pt x="1045086" y="743780"/>
                  <a:pt x="972723" y="764088"/>
                </a:cubicBezTo>
                <a:cubicBezTo>
                  <a:pt x="972723" y="743780"/>
                  <a:pt x="972723" y="723472"/>
                  <a:pt x="972723" y="703164"/>
                </a:cubicBezTo>
                <a:cubicBezTo>
                  <a:pt x="1040836" y="666611"/>
                  <a:pt x="1113199" y="630059"/>
                  <a:pt x="1189821" y="593506"/>
                </a:cubicBezTo>
                <a:close/>
                <a:moveTo>
                  <a:pt x="941709" y="593506"/>
                </a:moveTo>
                <a:cubicBezTo>
                  <a:pt x="941709" y="614176"/>
                  <a:pt x="941709" y="630723"/>
                  <a:pt x="941709" y="651392"/>
                </a:cubicBezTo>
                <a:cubicBezTo>
                  <a:pt x="874513" y="709289"/>
                  <a:pt x="807308" y="775449"/>
                  <a:pt x="740113" y="841619"/>
                </a:cubicBezTo>
                <a:cubicBezTo>
                  <a:pt x="807308" y="754779"/>
                  <a:pt x="874513" y="672072"/>
                  <a:pt x="941709" y="593506"/>
                </a:cubicBezTo>
                <a:close/>
                <a:moveTo>
                  <a:pt x="1991936" y="562492"/>
                </a:moveTo>
                <a:cubicBezTo>
                  <a:pt x="1996186" y="647534"/>
                  <a:pt x="1996186" y="736825"/>
                  <a:pt x="1996186" y="821858"/>
                </a:cubicBezTo>
                <a:cubicBezTo>
                  <a:pt x="1906895" y="821858"/>
                  <a:pt x="1821853" y="821858"/>
                  <a:pt x="1736811" y="826116"/>
                </a:cubicBezTo>
                <a:cubicBezTo>
                  <a:pt x="1736811" y="749582"/>
                  <a:pt x="1736811" y="677298"/>
                  <a:pt x="1732562" y="605013"/>
                </a:cubicBezTo>
                <a:cubicBezTo>
                  <a:pt x="1817603" y="587997"/>
                  <a:pt x="1902645" y="575250"/>
                  <a:pt x="1991936" y="562492"/>
                </a:cubicBezTo>
                <a:close/>
                <a:moveTo>
                  <a:pt x="2282355" y="531478"/>
                </a:moveTo>
                <a:cubicBezTo>
                  <a:pt x="2286584" y="628281"/>
                  <a:pt x="2290814" y="725094"/>
                  <a:pt x="2290814" y="821906"/>
                </a:cubicBezTo>
                <a:cubicBezTo>
                  <a:pt x="2197772" y="821906"/>
                  <a:pt x="2104730" y="826116"/>
                  <a:pt x="2015917" y="826116"/>
                </a:cubicBezTo>
                <a:cubicBezTo>
                  <a:pt x="2015917" y="737724"/>
                  <a:pt x="2015917" y="653542"/>
                  <a:pt x="2011688" y="565149"/>
                </a:cubicBezTo>
                <a:cubicBezTo>
                  <a:pt x="2100500" y="552519"/>
                  <a:pt x="2189313" y="544099"/>
                  <a:pt x="2282355" y="531478"/>
                </a:cubicBezTo>
                <a:close/>
                <a:moveTo>
                  <a:pt x="937509" y="531478"/>
                </a:moveTo>
                <a:cubicBezTo>
                  <a:pt x="941709" y="548016"/>
                  <a:pt x="941709" y="568695"/>
                  <a:pt x="941709" y="585233"/>
                </a:cubicBezTo>
                <a:cubicBezTo>
                  <a:pt x="874513" y="667940"/>
                  <a:pt x="807308" y="750638"/>
                  <a:pt x="740113" y="841619"/>
                </a:cubicBezTo>
                <a:cubicBezTo>
                  <a:pt x="807308" y="734100"/>
                  <a:pt x="874513" y="630723"/>
                  <a:pt x="937509" y="531478"/>
                </a:cubicBezTo>
                <a:close/>
                <a:moveTo>
                  <a:pt x="2592544" y="500464"/>
                </a:moveTo>
                <a:cubicBezTo>
                  <a:pt x="2600964" y="610425"/>
                  <a:pt x="2600964" y="716156"/>
                  <a:pt x="2600964" y="826116"/>
                </a:cubicBezTo>
                <a:cubicBezTo>
                  <a:pt x="2504151" y="826116"/>
                  <a:pt x="2407349" y="826116"/>
                  <a:pt x="2314746" y="826116"/>
                </a:cubicBezTo>
                <a:cubicBezTo>
                  <a:pt x="2314746" y="728845"/>
                  <a:pt x="2314746" y="631573"/>
                  <a:pt x="2306326" y="530062"/>
                </a:cubicBezTo>
                <a:cubicBezTo>
                  <a:pt x="2403138" y="521612"/>
                  <a:pt x="2495741" y="508924"/>
                  <a:pt x="2592544" y="500464"/>
                </a:cubicBezTo>
                <a:close/>
                <a:moveTo>
                  <a:pt x="1418407" y="484952"/>
                </a:moveTo>
                <a:cubicBezTo>
                  <a:pt x="1422421" y="538199"/>
                  <a:pt x="1422421" y="591455"/>
                  <a:pt x="1422421" y="644701"/>
                </a:cubicBezTo>
                <a:cubicBezTo>
                  <a:pt x="1350059" y="665185"/>
                  <a:pt x="1277686" y="681567"/>
                  <a:pt x="1205323" y="702051"/>
                </a:cubicBezTo>
                <a:cubicBezTo>
                  <a:pt x="1205323" y="661083"/>
                  <a:pt x="1205323" y="624218"/>
                  <a:pt x="1205323" y="587352"/>
                </a:cubicBezTo>
                <a:cubicBezTo>
                  <a:pt x="1273671" y="550487"/>
                  <a:pt x="1346034" y="517715"/>
                  <a:pt x="1418407" y="484952"/>
                </a:cubicBezTo>
                <a:close/>
                <a:moveTo>
                  <a:pt x="2914035" y="469450"/>
                </a:moveTo>
                <a:cubicBezTo>
                  <a:pt x="2922416" y="585467"/>
                  <a:pt x="2926606" y="705792"/>
                  <a:pt x="2926606" y="821818"/>
                </a:cubicBezTo>
                <a:cubicBezTo>
                  <a:pt x="2826023" y="821818"/>
                  <a:pt x="2725440" y="821818"/>
                  <a:pt x="2629038" y="826116"/>
                </a:cubicBezTo>
                <a:cubicBezTo>
                  <a:pt x="2629038" y="714388"/>
                  <a:pt x="2624847" y="602659"/>
                  <a:pt x="2616466" y="495229"/>
                </a:cubicBezTo>
                <a:cubicBezTo>
                  <a:pt x="2717049" y="482335"/>
                  <a:pt x="2813452" y="473748"/>
                  <a:pt x="2914035" y="469450"/>
                </a:cubicBezTo>
                <a:close/>
                <a:moveTo>
                  <a:pt x="1185562" y="469450"/>
                </a:moveTo>
                <a:cubicBezTo>
                  <a:pt x="1185562" y="507507"/>
                  <a:pt x="1185562" y="545574"/>
                  <a:pt x="1189821" y="583641"/>
                </a:cubicBezTo>
                <a:cubicBezTo>
                  <a:pt x="1113199" y="621697"/>
                  <a:pt x="1040836" y="659764"/>
                  <a:pt x="972723" y="702060"/>
                </a:cubicBezTo>
                <a:cubicBezTo>
                  <a:pt x="972723" y="680912"/>
                  <a:pt x="972723" y="659764"/>
                  <a:pt x="972723" y="638616"/>
                </a:cubicBezTo>
                <a:cubicBezTo>
                  <a:pt x="1040836" y="579411"/>
                  <a:pt x="1113199" y="524426"/>
                  <a:pt x="1185562" y="469450"/>
                </a:cubicBezTo>
                <a:close/>
                <a:moveTo>
                  <a:pt x="941709" y="469450"/>
                </a:moveTo>
                <a:cubicBezTo>
                  <a:pt x="941709" y="485988"/>
                  <a:pt x="941709" y="506667"/>
                  <a:pt x="941709" y="523205"/>
                </a:cubicBezTo>
                <a:cubicBezTo>
                  <a:pt x="877375" y="626582"/>
                  <a:pt x="808744" y="729968"/>
                  <a:pt x="740113" y="841619"/>
                </a:cubicBezTo>
                <a:cubicBezTo>
                  <a:pt x="808744" y="713421"/>
                  <a:pt x="873077" y="589365"/>
                  <a:pt x="941709" y="469450"/>
                </a:cubicBezTo>
                <a:close/>
                <a:moveTo>
                  <a:pt x="3282071" y="453938"/>
                </a:moveTo>
                <a:cubicBezTo>
                  <a:pt x="3294604" y="571469"/>
                  <a:pt x="3298775" y="693064"/>
                  <a:pt x="3298775" y="810605"/>
                </a:cubicBezTo>
                <a:cubicBezTo>
                  <a:pt x="3194401" y="810605"/>
                  <a:pt x="3090028" y="810605"/>
                  <a:pt x="2985645" y="810605"/>
                </a:cubicBezTo>
                <a:cubicBezTo>
                  <a:pt x="2985645" y="697118"/>
                  <a:pt x="2981474" y="587685"/>
                  <a:pt x="2973122" y="474198"/>
                </a:cubicBezTo>
                <a:cubicBezTo>
                  <a:pt x="3073325" y="466100"/>
                  <a:pt x="3177698" y="457992"/>
                  <a:pt x="3282071" y="453938"/>
                </a:cubicBezTo>
                <a:close/>
                <a:moveTo>
                  <a:pt x="3634879" y="438436"/>
                </a:moveTo>
                <a:cubicBezTo>
                  <a:pt x="3647216" y="563840"/>
                  <a:pt x="3651319" y="685200"/>
                  <a:pt x="3655431" y="810605"/>
                </a:cubicBezTo>
                <a:cubicBezTo>
                  <a:pt x="3544454" y="810605"/>
                  <a:pt x="3437590" y="810605"/>
                  <a:pt x="3330717" y="810605"/>
                </a:cubicBezTo>
                <a:cubicBezTo>
                  <a:pt x="3330717" y="689244"/>
                  <a:pt x="3326604" y="571928"/>
                  <a:pt x="3314277" y="454612"/>
                </a:cubicBezTo>
                <a:cubicBezTo>
                  <a:pt x="3421141" y="446524"/>
                  <a:pt x="3528015" y="442480"/>
                  <a:pt x="3634879" y="438436"/>
                </a:cubicBezTo>
                <a:close/>
                <a:moveTo>
                  <a:pt x="4001938" y="422924"/>
                </a:moveTo>
                <a:cubicBezTo>
                  <a:pt x="4019042" y="550771"/>
                  <a:pt x="4023321" y="678626"/>
                  <a:pt x="4027599" y="806482"/>
                </a:cubicBezTo>
                <a:cubicBezTo>
                  <a:pt x="3907822" y="806482"/>
                  <a:pt x="3792322" y="806482"/>
                  <a:pt x="3676823" y="810605"/>
                </a:cubicBezTo>
                <a:cubicBezTo>
                  <a:pt x="3676823" y="682749"/>
                  <a:pt x="3668266" y="554903"/>
                  <a:pt x="3655431" y="431169"/>
                </a:cubicBezTo>
                <a:cubicBezTo>
                  <a:pt x="3770930" y="427047"/>
                  <a:pt x="3886429" y="422924"/>
                  <a:pt x="4001938" y="422924"/>
                </a:cubicBezTo>
                <a:close/>
                <a:moveTo>
                  <a:pt x="1708649" y="376408"/>
                </a:moveTo>
                <a:cubicBezTo>
                  <a:pt x="1712859" y="447540"/>
                  <a:pt x="1717059" y="518682"/>
                  <a:pt x="1717059" y="589814"/>
                </a:cubicBezTo>
                <a:cubicBezTo>
                  <a:pt x="1637155" y="606557"/>
                  <a:pt x="1553051" y="623290"/>
                  <a:pt x="1477357" y="640032"/>
                </a:cubicBezTo>
                <a:cubicBezTo>
                  <a:pt x="1473157" y="585633"/>
                  <a:pt x="1473157" y="527044"/>
                  <a:pt x="1468947" y="468464"/>
                </a:cubicBezTo>
                <a:cubicBezTo>
                  <a:pt x="1548851" y="439169"/>
                  <a:pt x="1628745" y="405693"/>
                  <a:pt x="1708649" y="376408"/>
                </a:cubicBezTo>
                <a:close/>
                <a:moveTo>
                  <a:pt x="1165801" y="345394"/>
                </a:moveTo>
                <a:cubicBezTo>
                  <a:pt x="1170050" y="383822"/>
                  <a:pt x="1170050" y="422250"/>
                  <a:pt x="1174309" y="460688"/>
                </a:cubicBezTo>
                <a:cubicBezTo>
                  <a:pt x="1101946" y="520470"/>
                  <a:pt x="1029574" y="580251"/>
                  <a:pt x="961470" y="640032"/>
                </a:cubicBezTo>
                <a:cubicBezTo>
                  <a:pt x="961470" y="622948"/>
                  <a:pt x="957211" y="601594"/>
                  <a:pt x="957211" y="580251"/>
                </a:cubicBezTo>
                <a:cubicBezTo>
                  <a:pt x="1025325" y="499116"/>
                  <a:pt x="1097687" y="422250"/>
                  <a:pt x="1165801" y="345394"/>
                </a:cubicBezTo>
                <a:close/>
                <a:moveTo>
                  <a:pt x="1414382" y="298868"/>
                </a:moveTo>
                <a:cubicBezTo>
                  <a:pt x="1418407" y="354694"/>
                  <a:pt x="1422421" y="410519"/>
                  <a:pt x="1422421" y="466344"/>
                </a:cubicBezTo>
                <a:cubicBezTo>
                  <a:pt x="1350059" y="504987"/>
                  <a:pt x="1277686" y="539342"/>
                  <a:pt x="1205323" y="577995"/>
                </a:cubicBezTo>
                <a:cubicBezTo>
                  <a:pt x="1205323" y="539342"/>
                  <a:pt x="1205323" y="500699"/>
                  <a:pt x="1205323" y="457758"/>
                </a:cubicBezTo>
                <a:cubicBezTo>
                  <a:pt x="1273671" y="401933"/>
                  <a:pt x="1342019" y="350396"/>
                  <a:pt x="1414382" y="298868"/>
                </a:cubicBezTo>
                <a:close/>
                <a:moveTo>
                  <a:pt x="1979453" y="283366"/>
                </a:moveTo>
                <a:cubicBezTo>
                  <a:pt x="1987814" y="366357"/>
                  <a:pt x="1992005" y="449357"/>
                  <a:pt x="1996186" y="532358"/>
                </a:cubicBezTo>
                <a:cubicBezTo>
                  <a:pt x="1908311" y="548954"/>
                  <a:pt x="1824627" y="561398"/>
                  <a:pt x="1740933" y="578004"/>
                </a:cubicBezTo>
                <a:cubicBezTo>
                  <a:pt x="1736752" y="507458"/>
                  <a:pt x="1736752" y="436903"/>
                  <a:pt x="1732562" y="362215"/>
                </a:cubicBezTo>
                <a:cubicBezTo>
                  <a:pt x="1812064" y="333164"/>
                  <a:pt x="1895759" y="308265"/>
                  <a:pt x="1979453" y="283366"/>
                </a:cubicBezTo>
                <a:close/>
                <a:moveTo>
                  <a:pt x="2269158" y="205826"/>
                </a:moveTo>
                <a:cubicBezTo>
                  <a:pt x="2277822" y="301848"/>
                  <a:pt x="2286496" y="397879"/>
                  <a:pt x="2290824" y="493900"/>
                </a:cubicBezTo>
                <a:cubicBezTo>
                  <a:pt x="2195506" y="506423"/>
                  <a:pt x="2104505" y="518956"/>
                  <a:pt x="2013514" y="531478"/>
                </a:cubicBezTo>
                <a:cubicBezTo>
                  <a:pt x="2009187" y="447980"/>
                  <a:pt x="2004850" y="364472"/>
                  <a:pt x="1996186" y="276802"/>
                </a:cubicBezTo>
                <a:cubicBezTo>
                  <a:pt x="2087176" y="251747"/>
                  <a:pt x="2178167" y="226701"/>
                  <a:pt x="2269158" y="205826"/>
                </a:cubicBezTo>
                <a:close/>
                <a:moveTo>
                  <a:pt x="2560905" y="143798"/>
                </a:moveTo>
                <a:cubicBezTo>
                  <a:pt x="2573173" y="245329"/>
                  <a:pt x="2581359" y="350923"/>
                  <a:pt x="2585452" y="452463"/>
                </a:cubicBezTo>
                <a:cubicBezTo>
                  <a:pt x="2495428" y="464644"/>
                  <a:pt x="2401302" y="472762"/>
                  <a:pt x="2311278" y="484952"/>
                </a:cubicBezTo>
                <a:cubicBezTo>
                  <a:pt x="2307185" y="391539"/>
                  <a:pt x="2299000" y="298126"/>
                  <a:pt x="2290814" y="200659"/>
                </a:cubicBezTo>
                <a:cubicBezTo>
                  <a:pt x="2376755" y="180351"/>
                  <a:pt x="2466778" y="160043"/>
                  <a:pt x="2560905" y="143798"/>
                </a:cubicBezTo>
                <a:close/>
                <a:moveTo>
                  <a:pt x="1684727" y="143798"/>
                </a:moveTo>
                <a:cubicBezTo>
                  <a:pt x="1693137" y="216024"/>
                  <a:pt x="1697347" y="288241"/>
                  <a:pt x="1701548" y="356217"/>
                </a:cubicBezTo>
                <a:cubicBezTo>
                  <a:pt x="1621644" y="390211"/>
                  <a:pt x="1541750" y="419945"/>
                  <a:pt x="1461846" y="453938"/>
                </a:cubicBezTo>
                <a:cubicBezTo>
                  <a:pt x="1457645" y="398709"/>
                  <a:pt x="1457645" y="339231"/>
                  <a:pt x="1453435" y="283991"/>
                </a:cubicBezTo>
                <a:cubicBezTo>
                  <a:pt x="1529129" y="233011"/>
                  <a:pt x="1604823" y="186280"/>
                  <a:pt x="1684727" y="143798"/>
                </a:cubicBezTo>
                <a:close/>
                <a:moveTo>
                  <a:pt x="1150582" y="97282"/>
                </a:moveTo>
                <a:cubicBezTo>
                  <a:pt x="1150582" y="134685"/>
                  <a:pt x="1154695" y="172097"/>
                  <a:pt x="1158807" y="205348"/>
                </a:cubicBezTo>
                <a:lnTo>
                  <a:pt x="989260" y="458715"/>
                </a:lnTo>
                <a:lnTo>
                  <a:pt x="1169884" y="221338"/>
                </a:lnTo>
                <a:cubicBezTo>
                  <a:pt x="1169884" y="258330"/>
                  <a:pt x="1174309" y="295322"/>
                  <a:pt x="1174309" y="332315"/>
                </a:cubicBezTo>
                <a:cubicBezTo>
                  <a:pt x="1103421" y="406299"/>
                  <a:pt x="1028099" y="484396"/>
                  <a:pt x="957211" y="562492"/>
                </a:cubicBezTo>
                <a:cubicBezTo>
                  <a:pt x="957211" y="541940"/>
                  <a:pt x="957211" y="521388"/>
                  <a:pt x="957211" y="500836"/>
                </a:cubicBezTo>
                <a:lnTo>
                  <a:pt x="961021" y="495834"/>
                </a:lnTo>
                <a:lnTo>
                  <a:pt x="957211" y="438114"/>
                </a:lnTo>
                <a:cubicBezTo>
                  <a:pt x="1023039" y="317574"/>
                  <a:pt x="1084754" y="205348"/>
                  <a:pt x="1150582" y="97282"/>
                </a:cubicBezTo>
                <a:close/>
                <a:moveTo>
                  <a:pt x="2873526" y="81770"/>
                </a:moveTo>
                <a:cubicBezTo>
                  <a:pt x="2890230" y="197553"/>
                  <a:pt x="2902752" y="309203"/>
                  <a:pt x="2911104" y="424986"/>
                </a:cubicBezTo>
                <a:cubicBezTo>
                  <a:pt x="2810902" y="433259"/>
                  <a:pt x="2710700" y="441533"/>
                  <a:pt x="2614679" y="453938"/>
                </a:cubicBezTo>
                <a:cubicBezTo>
                  <a:pt x="2606327" y="346420"/>
                  <a:pt x="2597975" y="238901"/>
                  <a:pt x="2585452" y="131393"/>
                </a:cubicBezTo>
                <a:cubicBezTo>
                  <a:pt x="2677302" y="114845"/>
                  <a:pt x="2773334" y="98308"/>
                  <a:pt x="2873526" y="81770"/>
                </a:cubicBezTo>
                <a:close/>
                <a:moveTo>
                  <a:pt x="3222553" y="35254"/>
                </a:moveTo>
                <a:cubicBezTo>
                  <a:pt x="3243096" y="156145"/>
                  <a:pt x="3259546" y="277027"/>
                  <a:pt x="3267761" y="402089"/>
                </a:cubicBezTo>
                <a:cubicBezTo>
                  <a:pt x="3165009" y="406260"/>
                  <a:pt x="3062247" y="414592"/>
                  <a:pt x="2963598" y="422934"/>
                </a:cubicBezTo>
                <a:cubicBezTo>
                  <a:pt x="2955383" y="306214"/>
                  <a:pt x="2943046" y="189494"/>
                  <a:pt x="2926606" y="72774"/>
                </a:cubicBezTo>
                <a:cubicBezTo>
                  <a:pt x="3025255" y="60261"/>
                  <a:pt x="3123904" y="47757"/>
                  <a:pt x="3222553" y="35254"/>
                </a:cubicBezTo>
                <a:close/>
                <a:moveTo>
                  <a:pt x="0" y="28232"/>
                </a:moveTo>
                <a:lnTo>
                  <a:pt x="11288" y="35254"/>
                </a:lnTo>
                <a:lnTo>
                  <a:pt x="0" y="29321"/>
                </a:lnTo>
                <a:close/>
                <a:moveTo>
                  <a:pt x="0" y="26353"/>
                </a:moveTo>
                <a:lnTo>
                  <a:pt x="11288" y="35254"/>
                </a:lnTo>
                <a:lnTo>
                  <a:pt x="0" y="28062"/>
                </a:lnTo>
                <a:close/>
                <a:moveTo>
                  <a:pt x="0" y="23491"/>
                </a:moveTo>
                <a:lnTo>
                  <a:pt x="11288" y="35254"/>
                </a:lnTo>
                <a:lnTo>
                  <a:pt x="0" y="26082"/>
                </a:lnTo>
                <a:close/>
                <a:moveTo>
                  <a:pt x="0" y="17897"/>
                </a:moveTo>
                <a:lnTo>
                  <a:pt x="11288" y="35254"/>
                </a:lnTo>
                <a:lnTo>
                  <a:pt x="0" y="23025"/>
                </a:lnTo>
                <a:close/>
                <a:moveTo>
                  <a:pt x="3565876" y="4240"/>
                </a:moveTo>
                <a:cubicBezTo>
                  <a:pt x="3590961" y="126665"/>
                  <a:pt x="3607694" y="253173"/>
                  <a:pt x="3624417" y="375598"/>
                </a:cubicBezTo>
                <a:cubicBezTo>
                  <a:pt x="3511516" y="379671"/>
                  <a:pt x="3406967" y="387837"/>
                  <a:pt x="3298247" y="391920"/>
                </a:cubicBezTo>
                <a:cubicBezTo>
                  <a:pt x="3289886" y="273569"/>
                  <a:pt x="3273162" y="151144"/>
                  <a:pt x="3252249" y="32802"/>
                </a:cubicBezTo>
                <a:cubicBezTo>
                  <a:pt x="3352607" y="20563"/>
                  <a:pt x="3457156" y="12396"/>
                  <a:pt x="3565876" y="4240"/>
                </a:cubicBezTo>
                <a:close/>
                <a:moveTo>
                  <a:pt x="1955579" y="4240"/>
                </a:moveTo>
                <a:cubicBezTo>
                  <a:pt x="1968131" y="92681"/>
                  <a:pt x="1972312" y="176922"/>
                  <a:pt x="1980683" y="261153"/>
                </a:cubicBezTo>
                <a:cubicBezTo>
                  <a:pt x="1896999" y="286424"/>
                  <a:pt x="1813305" y="315914"/>
                  <a:pt x="1729612" y="345394"/>
                </a:cubicBezTo>
                <a:cubicBezTo>
                  <a:pt x="1725431" y="273793"/>
                  <a:pt x="1721250" y="202193"/>
                  <a:pt x="1717059" y="130592"/>
                </a:cubicBezTo>
                <a:cubicBezTo>
                  <a:pt x="1792381" y="84261"/>
                  <a:pt x="1876076" y="46351"/>
                  <a:pt x="1955579" y="4240"/>
                </a:cubicBezTo>
                <a:close/>
                <a:moveTo>
                  <a:pt x="0" y="2006"/>
                </a:moveTo>
                <a:lnTo>
                  <a:pt x="11288" y="35254"/>
                </a:lnTo>
                <a:lnTo>
                  <a:pt x="0" y="16911"/>
                </a:lnTo>
                <a:close/>
                <a:moveTo>
                  <a:pt x="3595183" y="0"/>
                </a:moveTo>
                <a:lnTo>
                  <a:pt x="3930037" y="0"/>
                </a:lnTo>
                <a:lnTo>
                  <a:pt x="3965284" y="168517"/>
                </a:lnTo>
                <a:cubicBezTo>
                  <a:pt x="3977486" y="233614"/>
                  <a:pt x="3988097" y="298712"/>
                  <a:pt x="3996585" y="363807"/>
                </a:cubicBezTo>
                <a:cubicBezTo>
                  <a:pt x="3877755" y="368008"/>
                  <a:pt x="3763164" y="372208"/>
                  <a:pt x="3652823" y="376408"/>
                </a:cubicBezTo>
                <a:cubicBezTo>
                  <a:pt x="3646454" y="311308"/>
                  <a:pt x="3637965" y="247261"/>
                  <a:pt x="3627886" y="183214"/>
                </a:cubicBezTo>
                <a:close/>
                <a:moveTo>
                  <a:pt x="2919796" y="0"/>
                </a:moveTo>
                <a:lnTo>
                  <a:pt x="3156008" y="0"/>
                </a:lnTo>
                <a:lnTo>
                  <a:pt x="2926069" y="35254"/>
                </a:lnTo>
                <a:close/>
                <a:moveTo>
                  <a:pt x="2571311" y="0"/>
                </a:moveTo>
                <a:lnTo>
                  <a:pt x="2871626" y="0"/>
                </a:lnTo>
                <a:lnTo>
                  <a:pt x="2880080" y="44231"/>
                </a:lnTo>
                <a:cubicBezTo>
                  <a:pt x="2777739" y="60554"/>
                  <a:pt x="2683915" y="76876"/>
                  <a:pt x="2585833" y="97282"/>
                </a:cubicBezTo>
                <a:close/>
                <a:moveTo>
                  <a:pt x="2257958" y="0"/>
                </a:moveTo>
                <a:lnTo>
                  <a:pt x="2538980" y="0"/>
                </a:lnTo>
                <a:lnTo>
                  <a:pt x="2554438" y="107392"/>
                </a:lnTo>
                <a:cubicBezTo>
                  <a:pt x="2462236" y="128462"/>
                  <a:pt x="2370034" y="149532"/>
                  <a:pt x="2277832" y="174822"/>
                </a:cubicBezTo>
                <a:close/>
                <a:moveTo>
                  <a:pt x="1981485" y="0"/>
                </a:moveTo>
                <a:lnTo>
                  <a:pt x="2240290" y="0"/>
                </a:lnTo>
                <a:lnTo>
                  <a:pt x="2259800" y="175350"/>
                </a:lnTo>
                <a:cubicBezTo>
                  <a:pt x="2173596" y="201020"/>
                  <a:pt x="2087401" y="226681"/>
                  <a:pt x="2005299" y="252352"/>
                </a:cubicBezTo>
                <a:close/>
                <a:moveTo>
                  <a:pt x="1697583" y="0"/>
                </a:moveTo>
                <a:lnTo>
                  <a:pt x="1893277" y="0"/>
                </a:lnTo>
                <a:lnTo>
                  <a:pt x="1707310" y="97282"/>
                </a:lnTo>
                <a:close/>
                <a:moveTo>
                  <a:pt x="1536558" y="0"/>
                </a:moveTo>
                <a:lnTo>
                  <a:pt x="1675080" y="0"/>
                </a:lnTo>
                <a:lnTo>
                  <a:pt x="1686045" y="109688"/>
                </a:lnTo>
                <a:cubicBezTo>
                  <a:pt x="1604764" y="155842"/>
                  <a:pt x="1527771" y="201997"/>
                  <a:pt x="1450768" y="252352"/>
                </a:cubicBezTo>
                <a:cubicBezTo>
                  <a:pt x="1446490" y="197797"/>
                  <a:pt x="1442212" y="139061"/>
                  <a:pt x="1437933" y="80315"/>
                </a:cubicBezTo>
                <a:close/>
                <a:moveTo>
                  <a:pt x="1432462" y="0"/>
                </a:moveTo>
                <a:lnTo>
                  <a:pt x="1514581" y="0"/>
                </a:lnTo>
                <a:lnTo>
                  <a:pt x="1438744" y="66268"/>
                </a:lnTo>
                <a:close/>
                <a:moveTo>
                  <a:pt x="1334082" y="0"/>
                </a:moveTo>
                <a:lnTo>
                  <a:pt x="1397685" y="0"/>
                </a:lnTo>
                <a:lnTo>
                  <a:pt x="1406919" y="94694"/>
                </a:lnTo>
                <a:lnTo>
                  <a:pt x="1204229" y="307845"/>
                </a:lnTo>
                <a:lnTo>
                  <a:pt x="1409508" y="112784"/>
                </a:lnTo>
                <a:cubicBezTo>
                  <a:pt x="1413816" y="167056"/>
                  <a:pt x="1418123" y="221328"/>
                  <a:pt x="1422431" y="275610"/>
                </a:cubicBezTo>
                <a:cubicBezTo>
                  <a:pt x="1344891" y="325711"/>
                  <a:pt x="1271669" y="379983"/>
                  <a:pt x="1194129" y="438436"/>
                </a:cubicBezTo>
                <a:cubicBezTo>
                  <a:pt x="1194129" y="396687"/>
                  <a:pt x="1194129" y="359109"/>
                  <a:pt x="1189821" y="321531"/>
                </a:cubicBezTo>
                <a:lnTo>
                  <a:pt x="1197977" y="313784"/>
                </a:lnTo>
                <a:lnTo>
                  <a:pt x="1189821" y="193763"/>
                </a:lnTo>
                <a:cubicBezTo>
                  <a:pt x="1222594" y="146382"/>
                  <a:pt x="1256387" y="101153"/>
                  <a:pt x="1290180" y="57001"/>
                </a:cubicBezTo>
                <a:close/>
                <a:moveTo>
                  <a:pt x="1210237" y="0"/>
                </a:moveTo>
                <a:lnTo>
                  <a:pt x="1320122" y="0"/>
                </a:lnTo>
                <a:lnTo>
                  <a:pt x="1182827" y="174812"/>
                </a:lnTo>
                <a:cubicBezTo>
                  <a:pt x="1178568" y="136873"/>
                  <a:pt x="1178568" y="98933"/>
                  <a:pt x="1174309" y="56773"/>
                </a:cubicBezTo>
                <a:close/>
                <a:moveTo>
                  <a:pt x="66865" y="0"/>
                </a:moveTo>
                <a:lnTo>
                  <a:pt x="77812" y="0"/>
                </a:lnTo>
                <a:lnTo>
                  <a:pt x="11288" y="35254"/>
                </a:lnTo>
                <a:close/>
                <a:moveTo>
                  <a:pt x="55995" y="0"/>
                </a:moveTo>
                <a:lnTo>
                  <a:pt x="65524" y="0"/>
                </a:lnTo>
                <a:lnTo>
                  <a:pt x="11288" y="35254"/>
                </a:lnTo>
                <a:close/>
                <a:moveTo>
                  <a:pt x="44381" y="0"/>
                </a:moveTo>
                <a:lnTo>
                  <a:pt x="54677" y="0"/>
                </a:lnTo>
                <a:lnTo>
                  <a:pt x="11288" y="35254"/>
                </a:lnTo>
                <a:close/>
                <a:moveTo>
                  <a:pt x="34029" y="0"/>
                </a:moveTo>
                <a:lnTo>
                  <a:pt x="43830" y="0"/>
                </a:lnTo>
                <a:lnTo>
                  <a:pt x="11288" y="35254"/>
                </a:lnTo>
                <a:close/>
                <a:moveTo>
                  <a:pt x="23258" y="0"/>
                </a:moveTo>
                <a:lnTo>
                  <a:pt x="32982" y="0"/>
                </a:lnTo>
                <a:lnTo>
                  <a:pt x="11288" y="35254"/>
                </a:lnTo>
                <a:close/>
                <a:moveTo>
                  <a:pt x="12062" y="0"/>
                </a:moveTo>
                <a:lnTo>
                  <a:pt x="22135" y="0"/>
                </a:lnTo>
                <a:lnTo>
                  <a:pt x="11288" y="35254"/>
                </a:lnTo>
                <a:close/>
                <a:moveTo>
                  <a:pt x="441" y="0"/>
                </a:moveTo>
                <a:lnTo>
                  <a:pt x="10513" y="0"/>
                </a:lnTo>
                <a:lnTo>
                  <a:pt x="11288" y="35254"/>
                </a:lnTo>
                <a:close/>
              </a:path>
            </a:pathLst>
          </a:custGeom>
          <a:solidFill>
            <a:schemeClr val="accent2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962685-E143-4935-9D9C-8195F7C04E10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3BB8DCA0-7666-44CE-9E5D-CF1B04408A4A}" type="datetime4">
              <a:rPr lang="en-US" smtClean="0"/>
              <a:t>July 20, 2020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1EE1BE-9091-4CB5-AC4F-F8FE5024B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8FD7A4-1CC6-4D18-B9E6-345A402B1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1D04F9A-0280-45EB-95F0-6DA7BDF0AC7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97BED6-7F87-4FCC-9A3A-6277B2943E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0531" y="377584"/>
            <a:ext cx="8262938" cy="423125"/>
          </a:xfrm>
        </p:spPr>
        <p:txBody>
          <a:bodyPr wrap="none" anchor="t">
            <a:normAutofit/>
          </a:bodyPr>
          <a:lstStyle>
            <a:lvl1pPr>
              <a:defRPr sz="2400" b="0" cap="all" spc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slide title on one line only</a:t>
            </a:r>
            <a:endParaRPr lang="en-GB" dirty="0"/>
          </a:p>
        </p:txBody>
      </p:sp>
      <p:sp>
        <p:nvSpPr>
          <p:cNvPr id="52" name="Text Placeholder 6">
            <a:extLst>
              <a:ext uri="{FF2B5EF4-FFF2-40B4-BE49-F238E27FC236}">
                <a16:creationId xmlns:a16="http://schemas.microsoft.com/office/drawing/2014/main" id="{E539CD5F-F7C7-41E7-8C8C-1DB31E94E43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0531" y="5625245"/>
            <a:ext cx="8262938" cy="395833"/>
          </a:xfrm>
        </p:spPr>
        <p:txBody>
          <a:bodyPr anchor="b"/>
          <a:lstStyle>
            <a:lvl1pPr>
              <a:spcBef>
                <a:spcPts val="0"/>
              </a:spcBef>
              <a:spcAft>
                <a:spcPts val="0"/>
              </a:spcAft>
              <a:defRPr sz="800" b="0">
                <a:solidFill>
                  <a:schemeClr val="tx1"/>
                </a:solidFill>
              </a:defRPr>
            </a:lvl1pPr>
            <a:lvl2pPr>
              <a:spcBef>
                <a:spcPts val="200"/>
              </a:spcBef>
              <a:spcAft>
                <a:spcPts val="200"/>
              </a:spcAft>
              <a:defRPr sz="800">
                <a:solidFill>
                  <a:schemeClr val="accent1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Add any source information here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7" name="Text Placeholder 6">
            <a:extLst>
              <a:ext uri="{FF2B5EF4-FFF2-40B4-BE49-F238E27FC236}">
                <a16:creationId xmlns:a16="http://schemas.microsoft.com/office/drawing/2014/main" id="{E01AF118-F24C-4ADF-8E25-BBFA505D6AB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0531" y="815857"/>
            <a:ext cx="8262938" cy="496397"/>
          </a:xfrm>
        </p:spPr>
        <p:txBody>
          <a:bodyPr/>
          <a:lstStyle>
            <a:lvl1pPr>
              <a:spcBef>
                <a:spcPts val="200"/>
              </a:spcBef>
              <a:spcAft>
                <a:spcPts val="200"/>
              </a:spcAft>
              <a:defRPr sz="1400"/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GB" dirty="0"/>
              <a:t>This is your subtitle area. </a:t>
            </a:r>
          </a:p>
        </p:txBody>
      </p:sp>
      <p:sp>
        <p:nvSpPr>
          <p:cNvPr id="56" name="Content Placeholder 6">
            <a:extLst>
              <a:ext uri="{FF2B5EF4-FFF2-40B4-BE49-F238E27FC236}">
                <a16:creationId xmlns:a16="http://schemas.microsoft.com/office/drawing/2014/main" id="{301C47F4-C68C-4E19-A270-6A30D17DD16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 bwMode="gray">
          <a:xfrm>
            <a:off x="445293" y="1627200"/>
            <a:ext cx="8258176" cy="380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here to edit body text or click an icon below to add other content.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F63267B-DC3E-4F60-A8AC-A61FC2A7A4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6093296"/>
            <a:ext cx="2201317" cy="70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07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80A84A-B374-4963-A991-DB49914AA03A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40531" y="365126"/>
            <a:ext cx="8262938" cy="132556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1EADEE-1B30-421E-8686-25EA6AE37555}"/>
              </a:ext>
            </a:extLst>
          </p:cNvPr>
          <p:cNvSpPr>
            <a:spLocks noGrp="1"/>
          </p:cNvSpPr>
          <p:nvPr>
            <p:ph type="body" idx="1"/>
          </p:nvPr>
        </p:nvSpPr>
        <p:spPr bwMode="gray">
          <a:xfrm>
            <a:off x="440531" y="1656000"/>
            <a:ext cx="8262938" cy="3783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2BFBC1-ACC7-45EA-92E6-086125AD02B6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6608812" y="6453337"/>
            <a:ext cx="2057400" cy="16012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accent2"/>
                </a:solidFill>
              </a:defRPr>
            </a:lvl1pPr>
          </a:lstStyle>
          <a:p>
            <a:fld id="{030310BE-9421-46CF-9EF5-B00AD498A5D4}" type="datetime4">
              <a:rPr lang="en-US" smtClean="0"/>
              <a:t>July 20, 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EF0F68-EB40-411E-A6EB-41408B63A2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5580112" y="6365218"/>
            <a:ext cx="3086100" cy="16012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EA148A-7083-42AB-8FED-67EEE75969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8712670" y="6268232"/>
            <a:ext cx="38558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800">
                <a:solidFill>
                  <a:schemeClr val="accent1"/>
                </a:solidFill>
              </a:defRPr>
            </a:lvl1pPr>
          </a:lstStyle>
          <a:p>
            <a:fld id="{61D04F9A-0280-45EB-95F0-6DA7BDF0AC7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92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58" r:id="rId2"/>
    <p:sldLayoutId id="2147483659" r:id="rId3"/>
    <p:sldLayoutId id="2147483657" r:id="rId4"/>
    <p:sldLayoutId id="2147483667" r:id="rId5"/>
    <p:sldLayoutId id="2147483682" r:id="rId6"/>
    <p:sldLayoutId id="2147483660" r:id="rId7"/>
    <p:sldLayoutId id="2147483669" r:id="rId8"/>
    <p:sldLayoutId id="2147483674" r:id="rId9"/>
    <p:sldLayoutId id="2147483675" r:id="rId10"/>
    <p:sldLayoutId id="2147483676" r:id="rId11"/>
    <p:sldLayoutId id="2147483670" r:id="rId12"/>
    <p:sldLayoutId id="2147483673" r:id="rId13"/>
    <p:sldLayoutId id="2147483668" r:id="rId14"/>
    <p:sldLayoutId id="2147483672" r:id="rId15"/>
    <p:sldLayoutId id="2147483678" r:id="rId16"/>
    <p:sldLayoutId id="2147483679" r:id="rId17"/>
    <p:sldLayoutId id="2147483677" r:id="rId18"/>
    <p:sldLayoutId id="2147483680" r:id="rId19"/>
    <p:sldLayoutId id="2147483681" r:id="rId20"/>
    <p:sldLayoutId id="2147483665" r:id="rId21"/>
    <p:sldLayoutId id="2147483683" r:id="rId22"/>
    <p:sldLayoutId id="2147483684" r:id="rId23"/>
    <p:sldLayoutId id="2147483671" r:id="rId24"/>
    <p:sldLayoutId id="2147483685" r:id="rId2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270000" indent="-270000" algn="l" defTabSz="914400" rtl="0" eaLnBrk="1" latinLnBrk="0" hangingPunct="1">
        <a:lnSpc>
          <a:spcPct val="90000"/>
        </a:lnSpc>
        <a:spcBef>
          <a:spcPts val="200"/>
        </a:spcBef>
        <a:spcAft>
          <a:spcPts val="200"/>
        </a:spcAft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270000" algn="l" defTabSz="914400" rtl="0" eaLnBrk="1" latinLnBrk="0" hangingPunct="1">
        <a:lnSpc>
          <a:spcPct val="90000"/>
        </a:lnSpc>
        <a:spcBef>
          <a:spcPts val="200"/>
        </a:spcBef>
        <a:spcAft>
          <a:spcPts val="200"/>
        </a:spcAft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Font typeface="Arial" panose="020B0604020202020204" pitchFamily="34" charset="0"/>
        <a:buNone/>
        <a:defRPr sz="1600" b="1" kern="1200" cap="all" baseline="0">
          <a:solidFill>
            <a:schemeClr val="accent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rgbClr val="FF0000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rgbClr val="FF0000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rgbClr val="FF0000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rgbClr val="FF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4" pos="272" userDrawn="1">
          <p15:clr>
            <a:srgbClr val="F26B43"/>
          </p15:clr>
        </p15:guide>
        <p15:guide id="5" pos="7310" userDrawn="1">
          <p15:clr>
            <a:srgbClr val="F26B43"/>
          </p15:clr>
        </p15:guide>
        <p15:guide id="6" orient="horz" pos="3816" userDrawn="1">
          <p15:clr>
            <a:srgbClr val="F26B43"/>
          </p15:clr>
        </p15:guide>
        <p15:guide id="7" orient="horz" pos="1026" userDrawn="1">
          <p15:clr>
            <a:srgbClr val="F26B43"/>
          </p15:clr>
        </p15:guide>
        <p15:guide id="8" orient="horz" pos="3430" userDrawn="1">
          <p15:clr>
            <a:srgbClr val="F26B43"/>
          </p15:clr>
        </p15:guide>
        <p15:guide id="9" pos="54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jpeg"/><Relationship Id="rId7" Type="http://schemas.microsoft.com/office/2007/relationships/hdphoto" Target="../media/hdphoto2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microsoft.com/office/2007/relationships/hdphoto" Target="../media/hdphoto4.wdp"/><Relationship Id="rId5" Type="http://schemas.openxmlformats.org/officeDocument/2006/relationships/image" Target="../media/image16.jpeg"/><Relationship Id="rId10" Type="http://schemas.openxmlformats.org/officeDocument/2006/relationships/image" Target="../media/image19.png"/><Relationship Id="rId4" Type="http://schemas.openxmlformats.org/officeDocument/2006/relationships/image" Target="../media/image15.png"/><Relationship Id="rId9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6" Type="http://schemas.microsoft.com/office/2007/relationships/hdphoto" Target="../media/hdphoto6.wdp"/><Relationship Id="rId5" Type="http://schemas.openxmlformats.org/officeDocument/2006/relationships/image" Target="../media/image21.png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DDD4F-7474-4922-A141-CDE716FF0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SX Sustainability academy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17491C-46E1-406F-A541-12F5C70EB71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/>
              <a:t>Climate Change (Age 5-8)</a:t>
            </a:r>
          </a:p>
        </p:txBody>
      </p:sp>
    </p:spTree>
    <p:extLst>
      <p:ext uri="{BB962C8B-B14F-4D97-AF65-F5344CB8AC3E}">
        <p14:creationId xmlns:p14="http://schemas.microsoft.com/office/powerpoint/2010/main" val="4193607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079154-A0A7-44DC-8E68-7A5FA3D6B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04F9A-0280-45EB-95F0-6DA7BDF0AC7E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3676DDD-DECE-4873-85B7-8D26F44DF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 can plant trees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C1E2349-A4CC-4A39-8236-D7E1F911555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73517572-9A01-4178-867F-33517D98F5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7900370" cy="4443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0754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59EC69-C1B8-49FB-B72C-29CF52BC2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04F9A-0280-45EB-95F0-6DA7BDF0AC7E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F02DED4B-361D-429F-82D1-590B827B1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TALK ABOUT CLIMATE CHANGE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8AB988BA-8E13-41F9-A4F3-7E747DB29F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A5936A47-D8C4-4FA3-9C62-DFA3FFFB4D7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Speak up and inspire others to make a change</a:t>
            </a:r>
          </a:p>
        </p:txBody>
      </p:sp>
      <p:pic>
        <p:nvPicPr>
          <p:cNvPr id="6146" name="Picture 2" descr="woman holding Save Our Future signage">
            <a:extLst>
              <a:ext uri="{FF2B5EF4-FFF2-40B4-BE49-F238E27FC236}">
                <a16:creationId xmlns:a16="http://schemas.microsoft.com/office/drawing/2014/main" id="{D104C942-715E-4522-AEC8-CEC599717E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26" b="25434"/>
          <a:stretch/>
        </p:blipFill>
        <p:spPr bwMode="auto">
          <a:xfrm>
            <a:off x="4608004" y="1896249"/>
            <a:ext cx="3672408" cy="2943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Fridays For Future, Greta Thunberg, Climate Change">
            <a:extLst>
              <a:ext uri="{FF2B5EF4-FFF2-40B4-BE49-F238E27FC236}">
                <a16:creationId xmlns:a16="http://schemas.microsoft.com/office/drawing/2014/main" id="{D14E5DE3-5991-4D70-B302-035614A595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50" t="30584" b="27951"/>
          <a:stretch/>
        </p:blipFill>
        <p:spPr bwMode="auto">
          <a:xfrm>
            <a:off x="971600" y="1890346"/>
            <a:ext cx="3384376" cy="2942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965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039C4EBA-1553-4406-A295-E10B0967E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ACTIVITY</a:t>
            </a:r>
            <a:r>
              <a:rPr lang="en-GB" dirty="0"/>
              <a:t>: Make a pledge!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03A484-E913-4383-9F7A-6E638534925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758238" y="6267450"/>
            <a:ext cx="385762" cy="365125"/>
          </a:xfrm>
        </p:spPr>
        <p:txBody>
          <a:bodyPr/>
          <a:lstStyle/>
          <a:p>
            <a:fld id="{61D04F9A-0280-45EB-95F0-6DA7BDF0AC7E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3847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EFF737-EC3E-4440-AE77-45357B6BC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04F9A-0280-45EB-95F0-6DA7BDF0AC7E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E96DDE7-5AE8-4371-B12E-A4C3C64E9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But our earth is changing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C3AB687-C2BB-4A3A-A0B3-19736077DEE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4528015-11DE-46D3-BD6C-3AE6C256505A}"/>
              </a:ext>
            </a:extLst>
          </p:cNvPr>
          <p:cNvSpPr/>
          <p:nvPr/>
        </p:nvSpPr>
        <p:spPr>
          <a:xfrm>
            <a:off x="2123728" y="1376772"/>
            <a:ext cx="4860540" cy="4608512"/>
          </a:xfrm>
          <a:prstGeom prst="ellipse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 err="1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3BCCF4-EACE-4E85-90D1-2490DB8C65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3788" y="1782728"/>
            <a:ext cx="3816424" cy="3711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91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EFF737-EC3E-4440-AE77-45357B6BC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04F9A-0280-45EB-95F0-6DA7BDF0AC7E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E96DDE7-5AE8-4371-B12E-A4C3C64E9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But our earth is changing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C3AB687-C2BB-4A3A-A0B3-19736077DEE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4528015-11DE-46D3-BD6C-3AE6C256505A}"/>
              </a:ext>
            </a:extLst>
          </p:cNvPr>
          <p:cNvSpPr/>
          <p:nvPr/>
        </p:nvSpPr>
        <p:spPr>
          <a:xfrm>
            <a:off x="3395278" y="1376772"/>
            <a:ext cx="4860540" cy="4608512"/>
          </a:xfrm>
          <a:prstGeom prst="ellipse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 err="1"/>
          </a:p>
        </p:txBody>
      </p:sp>
      <p:pic>
        <p:nvPicPr>
          <p:cNvPr id="4098" name="Picture 2" descr="Image result for thermometer cartoon">
            <a:extLst>
              <a:ext uri="{FF2B5EF4-FFF2-40B4-BE49-F238E27FC236}">
                <a16:creationId xmlns:a16="http://schemas.microsoft.com/office/drawing/2014/main" id="{6214300E-F478-4DD8-9C2B-D28E38AC0F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633" y="2528900"/>
            <a:ext cx="638175" cy="250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4692892-3B71-41D2-A895-F0AFAB1E6AEB}"/>
              </a:ext>
            </a:extLst>
          </p:cNvPr>
          <p:cNvCxnSpPr/>
          <p:nvPr/>
        </p:nvCxnSpPr>
        <p:spPr>
          <a:xfrm flipV="1">
            <a:off x="2101664" y="3032956"/>
            <a:ext cx="0" cy="126014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FC7BCA4-B438-4E46-9B26-6BFE99CA82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5936" y="1825517"/>
            <a:ext cx="3816424" cy="3711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4357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092F7A7-E66E-48D9-B3DA-F0CE18E8D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04F9A-0280-45EB-95F0-6DA7BDF0AC7E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C1EA545-F85A-4F78-AAF5-BBA68269D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does climate change look like?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F9750C-E37F-4043-9116-2F9314F5B11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F964BE0-3484-4995-9652-BBC62423764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The Arctic</a:t>
            </a:r>
          </a:p>
        </p:txBody>
      </p:sp>
      <p:pic>
        <p:nvPicPr>
          <p:cNvPr id="2052" name="Picture 4" descr="White Polar Bear on White Snowy Field Near Canal during Daytime">
            <a:extLst>
              <a:ext uri="{FF2B5EF4-FFF2-40B4-BE49-F238E27FC236}">
                <a16:creationId xmlns:a16="http://schemas.microsoft.com/office/drawing/2014/main" id="{8F0D9B70-02DA-47B2-A1B5-5ECF5515D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676" y="1584948"/>
            <a:ext cx="5940660" cy="352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0866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092F7A7-E66E-48D9-B3DA-F0CE18E8D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04F9A-0280-45EB-95F0-6DA7BDF0AC7E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C1EA545-F85A-4F78-AAF5-BBA68269D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does climate change look like?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F9750C-E37F-4043-9116-2F9314F5B11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F964BE0-3484-4995-9652-BBC62423764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The Arctic</a:t>
            </a:r>
          </a:p>
        </p:txBody>
      </p:sp>
      <p:pic>
        <p:nvPicPr>
          <p:cNvPr id="4098" name="Picture 2" descr="Alpsmountain">
            <a:extLst>
              <a:ext uri="{FF2B5EF4-FFF2-40B4-BE49-F238E27FC236}">
                <a16:creationId xmlns:a16="http://schemas.microsoft.com/office/drawing/2014/main" id="{BCE69FCF-001F-4B67-8012-AE1109A342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75"/>
          <a:stretch/>
        </p:blipFill>
        <p:spPr bwMode="auto">
          <a:xfrm>
            <a:off x="1799692" y="1487759"/>
            <a:ext cx="5400600" cy="426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501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EFF737-EC3E-4440-AE77-45357B6BC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04F9A-0280-45EB-95F0-6DA7BDF0AC7E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E96DDE7-5AE8-4371-B12E-A4C3C64E9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CLIMATE CHANGE?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974061-AD9F-4F54-A5F9-02F50320067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 descr="sun setting over the horizon">
            <a:extLst>
              <a:ext uri="{FF2B5EF4-FFF2-40B4-BE49-F238E27FC236}">
                <a16:creationId xmlns:a16="http://schemas.microsoft.com/office/drawing/2014/main" id="{794A05AA-8D02-43D2-9CC7-0AABD5CDE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778" y="1484784"/>
            <a:ext cx="3996444" cy="2665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White Polar Bear on White Snowy Field Near Canal during Daytime">
            <a:extLst>
              <a:ext uri="{FF2B5EF4-FFF2-40B4-BE49-F238E27FC236}">
                <a16:creationId xmlns:a16="http://schemas.microsoft.com/office/drawing/2014/main" id="{701C3D51-E94E-4C11-8889-E14D7E4406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08"/>
          <a:stretch/>
        </p:blipFill>
        <p:spPr bwMode="auto">
          <a:xfrm>
            <a:off x="820254" y="4359989"/>
            <a:ext cx="2383594" cy="1556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koala on tree">
            <a:extLst>
              <a:ext uri="{FF2B5EF4-FFF2-40B4-BE49-F238E27FC236}">
                <a16:creationId xmlns:a16="http://schemas.microsoft.com/office/drawing/2014/main" id="{5553A55A-5C54-4937-A348-9E6DC6C04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359989"/>
            <a:ext cx="2342444" cy="1553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gray turtle">
            <a:extLst>
              <a:ext uri="{FF2B5EF4-FFF2-40B4-BE49-F238E27FC236}">
                <a16:creationId xmlns:a16="http://schemas.microsoft.com/office/drawing/2014/main" id="{59455F2B-25BA-4A93-9B8E-76A1484435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516" y="4359989"/>
            <a:ext cx="2267891" cy="1538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7806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EFF737-EC3E-4440-AE77-45357B6BC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04F9A-0280-45EB-95F0-6DA7BDF0AC7E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E96DDE7-5AE8-4371-B12E-A4C3C64E9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Whats</a:t>
            </a:r>
            <a:r>
              <a:rPr lang="en-GB" dirty="0"/>
              <a:t> causing this?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C3AB687-C2BB-4A3A-A0B3-19736077DEE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170" name="Picture 2" descr="Image result for ice melting cartoon">
            <a:extLst>
              <a:ext uri="{FF2B5EF4-FFF2-40B4-BE49-F238E27FC236}">
                <a16:creationId xmlns:a16="http://schemas.microsoft.com/office/drawing/2014/main" id="{E2506409-78EB-4751-AAEE-8EF37507E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928" y="2988113"/>
            <a:ext cx="1866144" cy="1268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See the source image">
            <a:extLst>
              <a:ext uri="{FF2B5EF4-FFF2-40B4-BE49-F238E27FC236}">
                <a16:creationId xmlns:a16="http://schemas.microsoft.com/office/drawing/2014/main" id="{65FCF5C7-0B70-49FD-BEC9-F21B9B2E1E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180212"/>
            <a:ext cx="1944216" cy="80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Image result for power station cartoon">
            <a:extLst>
              <a:ext uri="{FF2B5EF4-FFF2-40B4-BE49-F238E27FC236}">
                <a16:creationId xmlns:a16="http://schemas.microsoft.com/office/drawing/2014/main" id="{B0ACD565-74B6-4C4E-B836-2F5DFF5F25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84"/>
          <a:stretch/>
        </p:blipFill>
        <p:spPr bwMode="auto">
          <a:xfrm>
            <a:off x="5971876" y="1160748"/>
            <a:ext cx="2240249" cy="1863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Image result for cow cartoon">
            <a:extLst>
              <a:ext uri="{FF2B5EF4-FFF2-40B4-BE49-F238E27FC236}">
                <a16:creationId xmlns:a16="http://schemas.microsoft.com/office/drawing/2014/main" id="{9A97D4FF-4576-4D80-BA20-DC050BF271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510" y="3852209"/>
            <a:ext cx="1618021" cy="118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Image result for people cartoon">
            <a:extLst>
              <a:ext uri="{FF2B5EF4-FFF2-40B4-BE49-F238E27FC236}">
                <a16:creationId xmlns:a16="http://schemas.microsoft.com/office/drawing/2014/main" id="{603C3388-6CBC-49F7-9E98-E7FC0231E1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048" y="4810056"/>
            <a:ext cx="2299903" cy="1535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Image result for deforestation cartoon">
            <a:extLst>
              <a:ext uri="{FF2B5EF4-FFF2-40B4-BE49-F238E27FC236}">
                <a16:creationId xmlns:a16="http://schemas.microsoft.com/office/drawing/2014/main" id="{5971266B-A426-4636-A39A-CCAC29C34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903" y="3653041"/>
            <a:ext cx="1608587" cy="1535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D636FEB-0F86-4922-B516-61EE24298EEE}"/>
              </a:ext>
            </a:extLst>
          </p:cNvPr>
          <p:cNvCxnSpPr>
            <a:cxnSpLocks/>
          </p:cNvCxnSpPr>
          <p:nvPr/>
        </p:nvCxnSpPr>
        <p:spPr>
          <a:xfrm flipH="1">
            <a:off x="5292080" y="2884291"/>
            <a:ext cx="760364" cy="292681"/>
          </a:xfrm>
          <a:prstGeom prst="straightConnector1">
            <a:avLst/>
          </a:prstGeom>
          <a:ln w="762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ECE2CB2-0FDE-4DDE-95BC-A7C7A34D5D99}"/>
              </a:ext>
            </a:extLst>
          </p:cNvPr>
          <p:cNvCxnSpPr>
            <a:cxnSpLocks/>
          </p:cNvCxnSpPr>
          <p:nvPr/>
        </p:nvCxnSpPr>
        <p:spPr>
          <a:xfrm flipH="1" flipV="1">
            <a:off x="5505072" y="4113943"/>
            <a:ext cx="698404" cy="328809"/>
          </a:xfrm>
          <a:prstGeom prst="straightConnector1">
            <a:avLst/>
          </a:prstGeom>
          <a:ln w="762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18FB864-E9BC-467E-8FC6-D604C1E10188}"/>
              </a:ext>
            </a:extLst>
          </p:cNvPr>
          <p:cNvCxnSpPr>
            <a:cxnSpLocks/>
            <a:endCxn id="7170" idx="2"/>
          </p:cNvCxnSpPr>
          <p:nvPr/>
        </p:nvCxnSpPr>
        <p:spPr>
          <a:xfrm flipH="1" flipV="1">
            <a:off x="4572000" y="4257091"/>
            <a:ext cx="2" cy="612070"/>
          </a:xfrm>
          <a:prstGeom prst="straightConnector1">
            <a:avLst/>
          </a:prstGeom>
          <a:ln w="762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3C04BE6-01DB-4CE2-804A-32879F66DEA4}"/>
              </a:ext>
            </a:extLst>
          </p:cNvPr>
          <p:cNvCxnSpPr>
            <a:cxnSpLocks/>
          </p:cNvCxnSpPr>
          <p:nvPr/>
        </p:nvCxnSpPr>
        <p:spPr>
          <a:xfrm>
            <a:off x="3167844" y="2911137"/>
            <a:ext cx="562605" cy="337843"/>
          </a:xfrm>
          <a:prstGeom prst="straightConnector1">
            <a:avLst/>
          </a:prstGeom>
          <a:ln w="762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2D3F2C7-EFE4-4BA3-8A4C-3183D8252B7A}"/>
              </a:ext>
            </a:extLst>
          </p:cNvPr>
          <p:cNvCxnSpPr>
            <a:cxnSpLocks/>
          </p:cNvCxnSpPr>
          <p:nvPr/>
        </p:nvCxnSpPr>
        <p:spPr>
          <a:xfrm flipV="1">
            <a:off x="2879812" y="4139954"/>
            <a:ext cx="783069" cy="261154"/>
          </a:xfrm>
          <a:prstGeom prst="straightConnector1">
            <a:avLst/>
          </a:prstGeom>
          <a:ln w="762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0200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039C4EBA-1553-4406-A295-E10B0967E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ACTIVITY</a:t>
            </a:r>
            <a:r>
              <a:rPr lang="en-GB" dirty="0"/>
              <a:t>: What can we do?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03A484-E913-4383-9F7A-6E638534925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758238" y="6267450"/>
            <a:ext cx="385762" cy="365125"/>
          </a:xfrm>
        </p:spPr>
        <p:txBody>
          <a:bodyPr/>
          <a:lstStyle/>
          <a:p>
            <a:fld id="{61D04F9A-0280-45EB-95F0-6DA7BDF0AC7E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4611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B9068A6-DC05-44F6-98C1-02DAC75E8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can you do?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6B14279-620B-4E22-A14F-F5F97CCCE1E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Protect the planet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A629FED-65AF-454E-9FDD-F56342C3C530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1095865" y="2410316"/>
            <a:ext cx="2062800" cy="2062800"/>
          </a:xfrm>
          <a:noFill/>
          <a:ln w="28575">
            <a:solidFill>
              <a:schemeClr val="accent1"/>
            </a:solidFill>
          </a:ln>
        </p:spPr>
        <p:txBody>
          <a:bodyPr/>
          <a:lstStyle/>
          <a:p>
            <a:r>
              <a:rPr lang="en-GB" dirty="0"/>
              <a:t>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582E25-6294-42D6-92C6-A245815DD1EA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1007604" y="2394053"/>
            <a:ext cx="658800" cy="657809"/>
          </a:xfrm>
        </p:spPr>
        <p:txBody>
          <a:bodyPr/>
          <a:lstStyle/>
          <a:p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97CBFD4-9301-4EDC-B1FD-D7D0612A910B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3652149" y="2410316"/>
            <a:ext cx="2062800" cy="2062800"/>
          </a:xfrm>
          <a:noFill/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GB" dirty="0"/>
              <a:t>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BB0A4AF-E76B-4BBC-8198-9997DDAE75A6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3563888" y="2394053"/>
            <a:ext cx="658800" cy="657809"/>
          </a:xfrm>
        </p:spPr>
        <p:txBody>
          <a:bodyPr/>
          <a:lstStyle/>
          <a:p>
            <a:r>
              <a:rPr lang="en-GB" dirty="0"/>
              <a:t>2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E757EAE-1080-492C-B144-90425B18D572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6181608" y="2410316"/>
            <a:ext cx="2062800" cy="2062800"/>
          </a:xfrm>
          <a:noFill/>
          <a:ln w="28575">
            <a:solidFill>
              <a:schemeClr val="accent6"/>
            </a:solidFill>
          </a:ln>
        </p:spPr>
        <p:txBody>
          <a:bodyPr/>
          <a:lstStyle/>
          <a:p>
            <a:r>
              <a:rPr lang="en-GB" dirty="0"/>
              <a:t>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5769E29-9626-4F7C-A4C6-982902C66DFB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6093347" y="2394053"/>
            <a:ext cx="658800" cy="657809"/>
          </a:xfrm>
        </p:spPr>
        <p:txBody>
          <a:bodyPr/>
          <a:lstStyle/>
          <a:p>
            <a:r>
              <a:rPr lang="en-GB" dirty="0"/>
              <a:t>3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6D13563-5E69-403E-8F4C-C72DCEDF62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187" b="67319" l="72846" r="89735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70735" t="50295" r="8154" b="30790"/>
          <a:stretch/>
        </p:blipFill>
        <p:spPr>
          <a:xfrm>
            <a:off x="6554271" y="2915543"/>
            <a:ext cx="1392633" cy="106291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147F76D-ECB7-4376-A642-028D5B0CE578}"/>
              </a:ext>
            </a:extLst>
          </p:cNvPr>
          <p:cNvSpPr txBox="1"/>
          <p:nvPr/>
        </p:nvSpPr>
        <p:spPr>
          <a:xfrm>
            <a:off x="1337296" y="4617132"/>
            <a:ext cx="1656184" cy="1620180"/>
          </a:xfrm>
          <a:prstGeom prst="rect">
            <a:avLst/>
          </a:prstGeom>
          <a:noFill/>
        </p:spPr>
        <p:txBody>
          <a:bodyPr wrap="square" tIns="90000" bIns="90000" rtlCol="0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600" b="1" dirty="0"/>
              <a:t>Use less electricity or a different type!</a:t>
            </a:r>
            <a:endParaRPr lang="en-GB" sz="16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CC1BBE6-44D4-458B-A788-377D6FD63B71}"/>
              </a:ext>
            </a:extLst>
          </p:cNvPr>
          <p:cNvSpPr txBox="1"/>
          <p:nvPr/>
        </p:nvSpPr>
        <p:spPr>
          <a:xfrm>
            <a:off x="3814155" y="4617132"/>
            <a:ext cx="1656184" cy="1620180"/>
          </a:xfrm>
          <a:prstGeom prst="rect">
            <a:avLst/>
          </a:prstGeom>
          <a:noFill/>
        </p:spPr>
        <p:txBody>
          <a:bodyPr wrap="square" tIns="90000" bIns="90000" rtlCol="0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600" b="1" dirty="0"/>
              <a:t>Use the car less!</a:t>
            </a:r>
            <a:endParaRPr lang="en-GB" sz="16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F687E7B-46EC-46C3-A32F-9D968EE4613F}"/>
              </a:ext>
            </a:extLst>
          </p:cNvPr>
          <p:cNvSpPr txBox="1"/>
          <p:nvPr/>
        </p:nvSpPr>
        <p:spPr>
          <a:xfrm>
            <a:off x="6408204" y="4617132"/>
            <a:ext cx="1656184" cy="1620180"/>
          </a:xfrm>
          <a:prstGeom prst="rect">
            <a:avLst/>
          </a:prstGeom>
          <a:noFill/>
        </p:spPr>
        <p:txBody>
          <a:bodyPr wrap="square" tIns="90000" bIns="90000" rtlCol="0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600" b="1" dirty="0"/>
              <a:t>Eat less meat!</a:t>
            </a:r>
            <a:endParaRPr lang="en-GB" sz="1600" dirty="0"/>
          </a:p>
        </p:txBody>
      </p:sp>
      <p:pic>
        <p:nvPicPr>
          <p:cNvPr id="9218" name="Picture 2" descr="Image result for cycling cartoon">
            <a:extLst>
              <a:ext uri="{FF2B5EF4-FFF2-40B4-BE49-F238E27FC236}">
                <a16:creationId xmlns:a16="http://schemas.microsoft.com/office/drawing/2014/main" id="{5989BC93-D051-4872-B7F8-935281A62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614" y="3042442"/>
            <a:ext cx="1052531" cy="102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Image result for solar energy cartoon">
            <a:extLst>
              <a:ext uri="{FF2B5EF4-FFF2-40B4-BE49-F238E27FC236}">
                <a16:creationId xmlns:a16="http://schemas.microsoft.com/office/drawing/2014/main" id="{C8DD81D2-D744-4BD5-B40A-BF82AD8BD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921341"/>
            <a:ext cx="1037932" cy="1150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753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onnedix 4:3">
  <a:themeElements>
    <a:clrScheme name="Sonnedix 2">
      <a:dk1>
        <a:srgbClr val="414042"/>
      </a:dk1>
      <a:lt1>
        <a:srgbClr val="FFFFFF"/>
      </a:lt1>
      <a:dk2>
        <a:srgbClr val="414042"/>
      </a:dk2>
      <a:lt2>
        <a:srgbClr val="FFFFFF"/>
      </a:lt2>
      <a:accent1>
        <a:srgbClr val="FE5000"/>
      </a:accent1>
      <a:accent2>
        <a:srgbClr val="A7A9AC"/>
      </a:accent2>
      <a:accent3>
        <a:srgbClr val="6AD1E3"/>
      </a:accent3>
      <a:accent4>
        <a:srgbClr val="FFB549"/>
      </a:accent4>
      <a:accent5>
        <a:srgbClr val="00B74F"/>
      </a:accent5>
      <a:accent6>
        <a:srgbClr val="10069F"/>
      </a:accent6>
      <a:hlink>
        <a:srgbClr val="414042"/>
      </a:hlink>
      <a:folHlink>
        <a:srgbClr val="414042"/>
      </a:folHlink>
    </a:clrScheme>
    <a:fontScheme name="Sonnedix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">
          <a:noFill/>
        </a:ln>
      </a:spPr>
      <a:bodyPr rtlCol="0" anchor="ctr"/>
      <a:lstStyle>
        <a:defPPr algn="ctr">
          <a:defRPr sz="1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tIns="90000" bIns="90000" rtlCol="0">
        <a:noAutofit/>
      </a:bodyPr>
      <a:lstStyle>
        <a:defPPr algn="l">
          <a:lnSpc>
            <a:spcPct val="90000"/>
          </a:lnSpc>
          <a:spcBef>
            <a:spcPts val="600"/>
          </a:spcBef>
          <a:spcAft>
            <a:spcPts val="600"/>
          </a:spcAft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Sonnedix 4x3 template ntv4d" id="{0D04A508-F7F4-424F-9E7D-06A10E54A3AE}" vid="{B16FB97F-FE70-40F7-BE26-6AFD3DB6F1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52021</TotalTime>
  <Words>128</Words>
  <Application>Microsoft Office PowerPoint</Application>
  <PresentationFormat>On-screen Show (4:3)</PresentationFormat>
  <Paragraphs>47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Arial</vt:lpstr>
      <vt:lpstr>Sonnedix 4:3</vt:lpstr>
      <vt:lpstr>SX Sustainability academy</vt:lpstr>
      <vt:lpstr>But our earth is changing</vt:lpstr>
      <vt:lpstr>But our earth is changing</vt:lpstr>
      <vt:lpstr>What does climate change look like?</vt:lpstr>
      <vt:lpstr>What does climate change look like?</vt:lpstr>
      <vt:lpstr>WHAT IS CLIMATE CHANGE?</vt:lpstr>
      <vt:lpstr>Whats causing this?</vt:lpstr>
      <vt:lpstr>ACTIVITY: What can we do?</vt:lpstr>
      <vt:lpstr>What can you do?</vt:lpstr>
      <vt:lpstr>We can plant trees</vt:lpstr>
      <vt:lpstr>TALK ABOUT CLIMATE CHANGE</vt:lpstr>
      <vt:lpstr>ACTIVITY: Make a pledge!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www.neiltomlinson.com</dc:creator>
  <cp:lastModifiedBy>Beth England</cp:lastModifiedBy>
  <cp:revision>421</cp:revision>
  <dcterms:created xsi:type="dcterms:W3CDTF">2019-01-29T08:55:03Z</dcterms:created>
  <dcterms:modified xsi:type="dcterms:W3CDTF">2020-07-22T08:28:38Z</dcterms:modified>
</cp:coreProperties>
</file>